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pos="2880" userDrawn="1">
          <p15:clr>
            <a:srgbClr val="A4A3A4"/>
          </p15:clr>
        </p15:guide>
        <p15:guide id="2" orient="horz" pos="16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0070C0"/>
    <a:srgbClr val="57A372"/>
    <a:srgbClr val="346144"/>
    <a:srgbClr val="24422F"/>
    <a:srgbClr val="E36336"/>
    <a:srgbClr val="122017"/>
    <a:srgbClr val="F0824F"/>
    <a:srgbClr val="D04426"/>
    <a:srgbClr val="111B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35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-1080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57A37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8EA-45EE-B256-F05A49C28F8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34614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8EA-45EE-B256-F05A49C28F8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122017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8EA-45EE-B256-F05A49C28F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63714176"/>
        <c:axId val="163715712"/>
      </c:barChart>
      <c:catAx>
        <c:axId val="163714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en-US"/>
          </a:p>
        </c:txPr>
        <c:crossAx val="163715712"/>
        <c:crosses val="autoZero"/>
        <c:auto val="1"/>
        <c:lblAlgn val="ctr"/>
        <c:lblOffset val="100"/>
        <c:noMultiLvlLbl val="0"/>
      </c:catAx>
      <c:valAx>
        <c:axId val="1637157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en-US"/>
          </a:p>
        </c:txPr>
        <c:crossAx val="163714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Open Sans Light" panose="020B0306030504020204" pitchFamily="34" charset="0"/>
              <a:cs typeface="Open Sans Light" panose="020B0306030504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6071628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 dirty="0"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2"/>
            <a:ext cx="9144000" cy="51428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21310" y="4558145"/>
            <a:ext cx="2701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Sub-headline for the crafty writers.</a:t>
            </a:r>
          </a:p>
        </p:txBody>
      </p:sp>
    </p:spTree>
    <p:extLst>
      <p:ext uri="{BB962C8B-B14F-4D97-AF65-F5344CB8AC3E}">
        <p14:creationId xmlns:p14="http://schemas.microsoft.com/office/powerpoint/2010/main" val="2797382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5355" y="179335"/>
            <a:ext cx="2653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Presentation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333750" y="1411854"/>
            <a:ext cx="2476500" cy="2478542"/>
            <a:chOff x="3033394" y="1111250"/>
            <a:chExt cx="3077212" cy="3079750"/>
          </a:xfrm>
        </p:grpSpPr>
        <p:sp>
          <p:nvSpPr>
            <p:cNvPr id="3" name="Donut 2"/>
            <p:cNvSpPr/>
            <p:nvPr/>
          </p:nvSpPr>
          <p:spPr>
            <a:xfrm>
              <a:off x="3079750" y="1111250"/>
              <a:ext cx="2984500" cy="2984500"/>
            </a:xfrm>
            <a:prstGeom prst="donut">
              <a:avLst>
                <a:gd name="adj" fmla="val 4376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42460" y="3916680"/>
              <a:ext cx="274320" cy="274320"/>
            </a:xfrm>
            <a:prstGeom prst="ellipse">
              <a:avLst/>
            </a:prstGeom>
            <a:solidFill>
              <a:srgbClr val="57A3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5557203" y="3364232"/>
              <a:ext cx="274320" cy="274320"/>
            </a:xfrm>
            <a:prstGeom prst="ellipse">
              <a:avLst/>
            </a:prstGeom>
            <a:solidFill>
              <a:srgbClr val="57A3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312477" y="3364232"/>
              <a:ext cx="274320" cy="274320"/>
            </a:xfrm>
            <a:prstGeom prst="ellipse">
              <a:avLst/>
            </a:prstGeom>
            <a:solidFill>
              <a:srgbClr val="57A3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033394" y="2140585"/>
              <a:ext cx="3077212" cy="274320"/>
              <a:chOff x="3041648" y="2140585"/>
              <a:chExt cx="3077212" cy="27432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5844540" y="2140585"/>
                <a:ext cx="274320" cy="274320"/>
              </a:xfrm>
              <a:prstGeom prst="ellipse">
                <a:avLst/>
              </a:prstGeom>
              <a:solidFill>
                <a:srgbClr val="57A3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041648" y="2140585"/>
                <a:ext cx="274320" cy="274320"/>
              </a:xfrm>
              <a:prstGeom prst="ellipse">
                <a:avLst/>
              </a:prstGeom>
              <a:solidFill>
                <a:srgbClr val="57A37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Oval 9"/>
            <p:cNvSpPr/>
            <p:nvPr/>
          </p:nvSpPr>
          <p:spPr>
            <a:xfrm>
              <a:off x="3828414" y="1168400"/>
              <a:ext cx="274320" cy="274320"/>
            </a:xfrm>
            <a:prstGeom prst="ellipse">
              <a:avLst/>
            </a:prstGeom>
            <a:solidFill>
              <a:srgbClr val="57A3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5055234" y="1168400"/>
              <a:ext cx="274320" cy="274320"/>
            </a:xfrm>
            <a:prstGeom prst="ellipse">
              <a:avLst/>
            </a:prstGeom>
            <a:solidFill>
              <a:srgbClr val="57A3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677" y="1967015"/>
            <a:ext cx="948646" cy="12729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586797" y="4018599"/>
            <a:ext cx="1988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Graphic Design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57699" y="4295598"/>
            <a:ext cx="2646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91499" y="3107238"/>
            <a:ext cx="1988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BRUSH-UP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91499" y="3384237"/>
            <a:ext cx="2646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091499" y="2049057"/>
            <a:ext cx="1988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E-Commerce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91499" y="2326056"/>
            <a:ext cx="2646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91499" y="973085"/>
            <a:ext cx="1988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CUSTOM ICON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091499" y="1250084"/>
            <a:ext cx="2646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43982" y="3107238"/>
            <a:ext cx="1988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US" b="1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RE-CONCEPT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85785" y="3384237"/>
            <a:ext cx="2646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43982" y="2049057"/>
            <a:ext cx="1988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US" b="1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ILLUSTRATION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5785" y="2326056"/>
            <a:ext cx="2646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43982" y="973085"/>
            <a:ext cx="1988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US" b="1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Powerpoint Template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85785" y="1250084"/>
            <a:ext cx="2646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41567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79921" y="179335"/>
            <a:ext cx="4184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Infographic Timeline</a:t>
            </a:r>
          </a:p>
        </p:txBody>
      </p:sp>
      <p:grpSp>
        <p:nvGrpSpPr>
          <p:cNvPr id="63" name="Group 62"/>
          <p:cNvGrpSpPr/>
          <p:nvPr/>
        </p:nvGrpSpPr>
        <p:grpSpPr>
          <a:xfrm>
            <a:off x="0" y="1844503"/>
            <a:ext cx="9144000" cy="2724194"/>
            <a:chOff x="0" y="1368253"/>
            <a:chExt cx="9144000" cy="2724194"/>
          </a:xfrm>
        </p:grpSpPr>
        <p:sp>
          <p:nvSpPr>
            <p:cNvPr id="2" name="Rectangle 1"/>
            <p:cNvSpPr/>
            <p:nvPr/>
          </p:nvSpPr>
          <p:spPr>
            <a:xfrm>
              <a:off x="0" y="2690812"/>
              <a:ext cx="9144000" cy="571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926050" y="2669125"/>
              <a:ext cx="100524" cy="10052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2356149" y="2669125"/>
              <a:ext cx="100524" cy="100524"/>
            </a:xfrm>
            <a:prstGeom prst="ellipse">
              <a:avLst/>
            </a:prstGeom>
            <a:solidFill>
              <a:srgbClr val="F08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786248" y="2669125"/>
              <a:ext cx="100524" cy="10052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216347" y="2669125"/>
              <a:ext cx="100524" cy="100524"/>
            </a:xfrm>
            <a:prstGeom prst="ellipse">
              <a:avLst/>
            </a:prstGeom>
            <a:solidFill>
              <a:srgbClr val="F08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6646446" y="2669125"/>
              <a:ext cx="100524" cy="100524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8076546" y="2669125"/>
              <a:ext cx="100524" cy="100524"/>
            </a:xfrm>
            <a:prstGeom prst="ellipse">
              <a:avLst/>
            </a:prstGeom>
            <a:solidFill>
              <a:srgbClr val="F082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6551805" y="2253245"/>
              <a:ext cx="289805" cy="301345"/>
            </a:xfrm>
            <a:custGeom>
              <a:avLst/>
              <a:gdLst>
                <a:gd name="T0" fmla="*/ 1094 w 1105"/>
                <a:gd name="T1" fmla="*/ 442 h 1149"/>
                <a:gd name="T2" fmla="*/ 1038 w 1105"/>
                <a:gd name="T3" fmla="*/ 289 h 1149"/>
                <a:gd name="T4" fmla="*/ 943 w 1105"/>
                <a:gd name="T5" fmla="*/ 162 h 1149"/>
                <a:gd name="T6" fmla="*/ 816 w 1105"/>
                <a:gd name="T7" fmla="*/ 66 h 1149"/>
                <a:gd name="T8" fmla="*/ 663 w 1105"/>
                <a:gd name="T9" fmla="*/ 11 h 1149"/>
                <a:gd name="T10" fmla="*/ 524 w 1105"/>
                <a:gd name="T11" fmla="*/ 2 h 1149"/>
                <a:gd name="T12" fmla="*/ 361 w 1105"/>
                <a:gd name="T13" fmla="*/ 34 h 1149"/>
                <a:gd name="T14" fmla="*/ 221 w 1105"/>
                <a:gd name="T15" fmla="*/ 110 h 1149"/>
                <a:gd name="T16" fmla="*/ 109 w 1105"/>
                <a:gd name="T17" fmla="*/ 223 h 1149"/>
                <a:gd name="T18" fmla="*/ 32 w 1105"/>
                <a:gd name="T19" fmla="*/ 363 h 1149"/>
                <a:gd name="T20" fmla="*/ 0 w 1105"/>
                <a:gd name="T21" fmla="*/ 526 h 1149"/>
                <a:gd name="T22" fmla="*/ 9 w 1105"/>
                <a:gd name="T23" fmla="*/ 654 h 1149"/>
                <a:gd name="T24" fmla="*/ 27 w 1105"/>
                <a:gd name="T25" fmla="*/ 759 h 1149"/>
                <a:gd name="T26" fmla="*/ 0 w 1105"/>
                <a:gd name="T27" fmla="*/ 826 h 1149"/>
                <a:gd name="T28" fmla="*/ 9 w 1105"/>
                <a:gd name="T29" fmla="*/ 889 h 1149"/>
                <a:gd name="T30" fmla="*/ 55 w 1105"/>
                <a:gd name="T31" fmla="*/ 946 h 1149"/>
                <a:gd name="T32" fmla="*/ 128 w 1105"/>
                <a:gd name="T33" fmla="*/ 968 h 1149"/>
                <a:gd name="T34" fmla="*/ 214 w 1105"/>
                <a:gd name="T35" fmla="*/ 1107 h 1149"/>
                <a:gd name="T36" fmla="*/ 278 w 1105"/>
                <a:gd name="T37" fmla="*/ 1149 h 1149"/>
                <a:gd name="T38" fmla="*/ 371 w 1105"/>
                <a:gd name="T39" fmla="*/ 1129 h 1149"/>
                <a:gd name="T40" fmla="*/ 462 w 1105"/>
                <a:gd name="T41" fmla="*/ 968 h 1149"/>
                <a:gd name="T42" fmla="*/ 482 w 1105"/>
                <a:gd name="T43" fmla="*/ 1129 h 1149"/>
                <a:gd name="T44" fmla="*/ 573 w 1105"/>
                <a:gd name="T45" fmla="*/ 1149 h 1149"/>
                <a:gd name="T46" fmla="*/ 637 w 1105"/>
                <a:gd name="T47" fmla="*/ 1107 h 1149"/>
                <a:gd name="T48" fmla="*/ 714 w 1105"/>
                <a:gd name="T49" fmla="*/ 1081 h 1149"/>
                <a:gd name="T50" fmla="*/ 756 w 1105"/>
                <a:gd name="T51" fmla="*/ 1144 h 1149"/>
                <a:gd name="T52" fmla="*/ 853 w 1105"/>
                <a:gd name="T53" fmla="*/ 1144 h 1149"/>
                <a:gd name="T54" fmla="*/ 895 w 1105"/>
                <a:gd name="T55" fmla="*/ 1081 h 1149"/>
                <a:gd name="T56" fmla="*/ 1001 w 1105"/>
                <a:gd name="T57" fmla="*/ 966 h 1149"/>
                <a:gd name="T58" fmla="*/ 1068 w 1105"/>
                <a:gd name="T59" fmla="*/ 931 h 1149"/>
                <a:gd name="T60" fmla="*/ 1102 w 1105"/>
                <a:gd name="T61" fmla="*/ 866 h 1149"/>
                <a:gd name="T62" fmla="*/ 1100 w 1105"/>
                <a:gd name="T63" fmla="*/ 802 h 1149"/>
                <a:gd name="T64" fmla="*/ 1069 w 1105"/>
                <a:gd name="T65" fmla="*/ 750 h 1149"/>
                <a:gd name="T66" fmla="*/ 1103 w 1105"/>
                <a:gd name="T67" fmla="*/ 604 h 1149"/>
                <a:gd name="T68" fmla="*/ 303 w 1105"/>
                <a:gd name="T69" fmla="*/ 710 h 1149"/>
                <a:gd name="T70" fmla="*/ 239 w 1105"/>
                <a:gd name="T71" fmla="*/ 683 h 1149"/>
                <a:gd name="T72" fmla="*/ 201 w 1105"/>
                <a:gd name="T73" fmla="*/ 626 h 1149"/>
                <a:gd name="T74" fmla="*/ 197 w 1105"/>
                <a:gd name="T75" fmla="*/ 566 h 1149"/>
                <a:gd name="T76" fmla="*/ 230 w 1105"/>
                <a:gd name="T77" fmla="*/ 506 h 1149"/>
                <a:gd name="T78" fmla="*/ 290 w 1105"/>
                <a:gd name="T79" fmla="*/ 473 h 1149"/>
                <a:gd name="T80" fmla="*/ 351 w 1105"/>
                <a:gd name="T81" fmla="*/ 475 h 1149"/>
                <a:gd name="T82" fmla="*/ 408 w 1105"/>
                <a:gd name="T83" fmla="*/ 513 h 1149"/>
                <a:gd name="T84" fmla="*/ 434 w 1105"/>
                <a:gd name="T85" fmla="*/ 578 h 1149"/>
                <a:gd name="T86" fmla="*/ 426 w 1105"/>
                <a:gd name="T87" fmla="*/ 637 h 1149"/>
                <a:gd name="T88" fmla="*/ 381 w 1105"/>
                <a:gd name="T89" fmla="*/ 690 h 1149"/>
                <a:gd name="T90" fmla="*/ 315 w 1105"/>
                <a:gd name="T91" fmla="*/ 710 h 1149"/>
                <a:gd name="T92" fmla="*/ 494 w 1105"/>
                <a:gd name="T93" fmla="*/ 815 h 1149"/>
                <a:gd name="T94" fmla="*/ 483 w 1105"/>
                <a:gd name="T95" fmla="*/ 778 h 1149"/>
                <a:gd name="T96" fmla="*/ 551 w 1105"/>
                <a:gd name="T97" fmla="*/ 680 h 1149"/>
                <a:gd name="T98" fmla="*/ 621 w 1105"/>
                <a:gd name="T99" fmla="*/ 778 h 1149"/>
                <a:gd name="T100" fmla="*/ 610 w 1105"/>
                <a:gd name="T101" fmla="*/ 815 h 1149"/>
                <a:gd name="T102" fmla="*/ 777 w 1105"/>
                <a:gd name="T103" fmla="*/ 710 h 1149"/>
                <a:gd name="T104" fmla="*/ 712 w 1105"/>
                <a:gd name="T105" fmla="*/ 683 h 1149"/>
                <a:gd name="T106" fmla="*/ 675 w 1105"/>
                <a:gd name="T107" fmla="*/ 626 h 1149"/>
                <a:gd name="T108" fmla="*/ 672 w 1105"/>
                <a:gd name="T109" fmla="*/ 566 h 1149"/>
                <a:gd name="T110" fmla="*/ 705 w 1105"/>
                <a:gd name="T111" fmla="*/ 506 h 1149"/>
                <a:gd name="T112" fmla="*/ 765 w 1105"/>
                <a:gd name="T113" fmla="*/ 473 h 1149"/>
                <a:gd name="T114" fmla="*/ 825 w 1105"/>
                <a:gd name="T115" fmla="*/ 475 h 1149"/>
                <a:gd name="T116" fmla="*/ 882 w 1105"/>
                <a:gd name="T117" fmla="*/ 513 h 1149"/>
                <a:gd name="T118" fmla="*/ 909 w 1105"/>
                <a:gd name="T119" fmla="*/ 578 h 1149"/>
                <a:gd name="T120" fmla="*/ 899 w 1105"/>
                <a:gd name="T121" fmla="*/ 637 h 1149"/>
                <a:gd name="T122" fmla="*/ 856 w 1105"/>
                <a:gd name="T123" fmla="*/ 690 h 1149"/>
                <a:gd name="T124" fmla="*/ 790 w 1105"/>
                <a:gd name="T125" fmla="*/ 710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5" h="1149">
                  <a:moveTo>
                    <a:pt x="1105" y="553"/>
                  </a:moveTo>
                  <a:lnTo>
                    <a:pt x="1105" y="553"/>
                  </a:lnTo>
                  <a:lnTo>
                    <a:pt x="1105" y="526"/>
                  </a:lnTo>
                  <a:lnTo>
                    <a:pt x="1102" y="496"/>
                  </a:lnTo>
                  <a:lnTo>
                    <a:pt x="1099" y="468"/>
                  </a:lnTo>
                  <a:lnTo>
                    <a:pt x="1094" y="442"/>
                  </a:lnTo>
                  <a:lnTo>
                    <a:pt x="1088" y="416"/>
                  </a:lnTo>
                  <a:lnTo>
                    <a:pt x="1080" y="390"/>
                  </a:lnTo>
                  <a:lnTo>
                    <a:pt x="1071" y="363"/>
                  </a:lnTo>
                  <a:lnTo>
                    <a:pt x="1062" y="339"/>
                  </a:lnTo>
                  <a:lnTo>
                    <a:pt x="1051" y="314"/>
                  </a:lnTo>
                  <a:lnTo>
                    <a:pt x="1038" y="289"/>
                  </a:lnTo>
                  <a:lnTo>
                    <a:pt x="1025" y="266"/>
                  </a:lnTo>
                  <a:lnTo>
                    <a:pt x="1011" y="244"/>
                  </a:lnTo>
                  <a:lnTo>
                    <a:pt x="995" y="223"/>
                  </a:lnTo>
                  <a:lnTo>
                    <a:pt x="978" y="201"/>
                  </a:lnTo>
                  <a:lnTo>
                    <a:pt x="961" y="181"/>
                  </a:lnTo>
                  <a:lnTo>
                    <a:pt x="943" y="162"/>
                  </a:lnTo>
                  <a:lnTo>
                    <a:pt x="924" y="144"/>
                  </a:lnTo>
                  <a:lnTo>
                    <a:pt x="904" y="127"/>
                  </a:lnTo>
                  <a:lnTo>
                    <a:pt x="882" y="110"/>
                  </a:lnTo>
                  <a:lnTo>
                    <a:pt x="861" y="94"/>
                  </a:lnTo>
                  <a:lnTo>
                    <a:pt x="839" y="80"/>
                  </a:lnTo>
                  <a:lnTo>
                    <a:pt x="816" y="66"/>
                  </a:lnTo>
                  <a:lnTo>
                    <a:pt x="791" y="54"/>
                  </a:lnTo>
                  <a:lnTo>
                    <a:pt x="768" y="43"/>
                  </a:lnTo>
                  <a:lnTo>
                    <a:pt x="742" y="34"/>
                  </a:lnTo>
                  <a:lnTo>
                    <a:pt x="717" y="25"/>
                  </a:lnTo>
                  <a:lnTo>
                    <a:pt x="691" y="17"/>
                  </a:lnTo>
                  <a:lnTo>
                    <a:pt x="663" y="11"/>
                  </a:lnTo>
                  <a:lnTo>
                    <a:pt x="637" y="6"/>
                  </a:lnTo>
                  <a:lnTo>
                    <a:pt x="609" y="3"/>
                  </a:lnTo>
                  <a:lnTo>
                    <a:pt x="581" y="2"/>
                  </a:lnTo>
                  <a:lnTo>
                    <a:pt x="551" y="0"/>
                  </a:lnTo>
                  <a:lnTo>
                    <a:pt x="551" y="0"/>
                  </a:lnTo>
                  <a:lnTo>
                    <a:pt x="524" y="2"/>
                  </a:lnTo>
                  <a:lnTo>
                    <a:pt x="496" y="3"/>
                  </a:lnTo>
                  <a:lnTo>
                    <a:pt x="468" y="6"/>
                  </a:lnTo>
                  <a:lnTo>
                    <a:pt x="440" y="11"/>
                  </a:lnTo>
                  <a:lnTo>
                    <a:pt x="414" y="17"/>
                  </a:lnTo>
                  <a:lnTo>
                    <a:pt x="388" y="25"/>
                  </a:lnTo>
                  <a:lnTo>
                    <a:pt x="361" y="34"/>
                  </a:lnTo>
                  <a:lnTo>
                    <a:pt x="337" y="43"/>
                  </a:lnTo>
                  <a:lnTo>
                    <a:pt x="312" y="54"/>
                  </a:lnTo>
                  <a:lnTo>
                    <a:pt x="289" y="66"/>
                  </a:lnTo>
                  <a:lnTo>
                    <a:pt x="265" y="80"/>
                  </a:lnTo>
                  <a:lnTo>
                    <a:pt x="242" y="94"/>
                  </a:lnTo>
                  <a:lnTo>
                    <a:pt x="221" y="110"/>
                  </a:lnTo>
                  <a:lnTo>
                    <a:pt x="201" y="127"/>
                  </a:lnTo>
                  <a:lnTo>
                    <a:pt x="180" y="144"/>
                  </a:lnTo>
                  <a:lnTo>
                    <a:pt x="160" y="162"/>
                  </a:lnTo>
                  <a:lnTo>
                    <a:pt x="143" y="181"/>
                  </a:lnTo>
                  <a:lnTo>
                    <a:pt x="125" y="201"/>
                  </a:lnTo>
                  <a:lnTo>
                    <a:pt x="109" y="223"/>
                  </a:lnTo>
                  <a:lnTo>
                    <a:pt x="94" y="244"/>
                  </a:lnTo>
                  <a:lnTo>
                    <a:pt x="78" y="266"/>
                  </a:lnTo>
                  <a:lnTo>
                    <a:pt x="66" y="289"/>
                  </a:lnTo>
                  <a:lnTo>
                    <a:pt x="54" y="314"/>
                  </a:lnTo>
                  <a:lnTo>
                    <a:pt x="43" y="339"/>
                  </a:lnTo>
                  <a:lnTo>
                    <a:pt x="32" y="363"/>
                  </a:lnTo>
                  <a:lnTo>
                    <a:pt x="24" y="390"/>
                  </a:lnTo>
                  <a:lnTo>
                    <a:pt x="17" y="416"/>
                  </a:lnTo>
                  <a:lnTo>
                    <a:pt x="10" y="442"/>
                  </a:lnTo>
                  <a:lnTo>
                    <a:pt x="6" y="468"/>
                  </a:lnTo>
                  <a:lnTo>
                    <a:pt x="3" y="496"/>
                  </a:lnTo>
                  <a:lnTo>
                    <a:pt x="0" y="526"/>
                  </a:lnTo>
                  <a:lnTo>
                    <a:pt x="0" y="553"/>
                  </a:lnTo>
                  <a:lnTo>
                    <a:pt x="0" y="553"/>
                  </a:lnTo>
                  <a:lnTo>
                    <a:pt x="0" y="580"/>
                  </a:lnTo>
                  <a:lnTo>
                    <a:pt x="1" y="604"/>
                  </a:lnTo>
                  <a:lnTo>
                    <a:pt x="4" y="629"/>
                  </a:lnTo>
                  <a:lnTo>
                    <a:pt x="9" y="654"/>
                  </a:lnTo>
                  <a:lnTo>
                    <a:pt x="14" y="679"/>
                  </a:lnTo>
                  <a:lnTo>
                    <a:pt x="20" y="703"/>
                  </a:lnTo>
                  <a:lnTo>
                    <a:pt x="27" y="727"/>
                  </a:lnTo>
                  <a:lnTo>
                    <a:pt x="35" y="750"/>
                  </a:lnTo>
                  <a:lnTo>
                    <a:pt x="35" y="750"/>
                  </a:lnTo>
                  <a:lnTo>
                    <a:pt x="27" y="759"/>
                  </a:lnTo>
                  <a:lnTo>
                    <a:pt x="20" y="768"/>
                  </a:lnTo>
                  <a:lnTo>
                    <a:pt x="14" y="779"/>
                  </a:lnTo>
                  <a:lnTo>
                    <a:pt x="9" y="790"/>
                  </a:lnTo>
                  <a:lnTo>
                    <a:pt x="4" y="802"/>
                  </a:lnTo>
                  <a:lnTo>
                    <a:pt x="1" y="813"/>
                  </a:lnTo>
                  <a:lnTo>
                    <a:pt x="0" y="826"/>
                  </a:lnTo>
                  <a:lnTo>
                    <a:pt x="0" y="839"/>
                  </a:lnTo>
                  <a:lnTo>
                    <a:pt x="0" y="839"/>
                  </a:lnTo>
                  <a:lnTo>
                    <a:pt x="0" y="852"/>
                  </a:lnTo>
                  <a:lnTo>
                    <a:pt x="1" y="866"/>
                  </a:lnTo>
                  <a:lnTo>
                    <a:pt x="4" y="878"/>
                  </a:lnTo>
                  <a:lnTo>
                    <a:pt x="9" y="889"/>
                  </a:lnTo>
                  <a:lnTo>
                    <a:pt x="15" y="901"/>
                  </a:lnTo>
                  <a:lnTo>
                    <a:pt x="21" y="911"/>
                  </a:lnTo>
                  <a:lnTo>
                    <a:pt x="29" y="921"/>
                  </a:lnTo>
                  <a:lnTo>
                    <a:pt x="37" y="931"/>
                  </a:lnTo>
                  <a:lnTo>
                    <a:pt x="46" y="938"/>
                  </a:lnTo>
                  <a:lnTo>
                    <a:pt x="55" y="946"/>
                  </a:lnTo>
                  <a:lnTo>
                    <a:pt x="66" y="952"/>
                  </a:lnTo>
                  <a:lnTo>
                    <a:pt x="78" y="959"/>
                  </a:lnTo>
                  <a:lnTo>
                    <a:pt x="89" y="962"/>
                  </a:lnTo>
                  <a:lnTo>
                    <a:pt x="102" y="966"/>
                  </a:lnTo>
                  <a:lnTo>
                    <a:pt x="116" y="968"/>
                  </a:lnTo>
                  <a:lnTo>
                    <a:pt x="128" y="968"/>
                  </a:lnTo>
                  <a:lnTo>
                    <a:pt x="187" y="968"/>
                  </a:lnTo>
                  <a:lnTo>
                    <a:pt x="210" y="968"/>
                  </a:lnTo>
                  <a:lnTo>
                    <a:pt x="210" y="1081"/>
                  </a:lnTo>
                  <a:lnTo>
                    <a:pt x="210" y="1081"/>
                  </a:lnTo>
                  <a:lnTo>
                    <a:pt x="211" y="1095"/>
                  </a:lnTo>
                  <a:lnTo>
                    <a:pt x="214" y="1107"/>
                  </a:lnTo>
                  <a:lnTo>
                    <a:pt x="221" y="1119"/>
                  </a:lnTo>
                  <a:lnTo>
                    <a:pt x="230" y="1129"/>
                  </a:lnTo>
                  <a:lnTo>
                    <a:pt x="241" y="1138"/>
                  </a:lnTo>
                  <a:lnTo>
                    <a:pt x="252" y="1144"/>
                  </a:lnTo>
                  <a:lnTo>
                    <a:pt x="264" y="1147"/>
                  </a:lnTo>
                  <a:lnTo>
                    <a:pt x="278" y="1149"/>
                  </a:lnTo>
                  <a:lnTo>
                    <a:pt x="321" y="1149"/>
                  </a:lnTo>
                  <a:lnTo>
                    <a:pt x="321" y="1149"/>
                  </a:lnTo>
                  <a:lnTo>
                    <a:pt x="335" y="1147"/>
                  </a:lnTo>
                  <a:lnTo>
                    <a:pt x="349" y="1144"/>
                  </a:lnTo>
                  <a:lnTo>
                    <a:pt x="360" y="1138"/>
                  </a:lnTo>
                  <a:lnTo>
                    <a:pt x="371" y="1129"/>
                  </a:lnTo>
                  <a:lnTo>
                    <a:pt x="378" y="1119"/>
                  </a:lnTo>
                  <a:lnTo>
                    <a:pt x="385" y="1107"/>
                  </a:lnTo>
                  <a:lnTo>
                    <a:pt x="389" y="1095"/>
                  </a:lnTo>
                  <a:lnTo>
                    <a:pt x="391" y="1081"/>
                  </a:lnTo>
                  <a:lnTo>
                    <a:pt x="391" y="968"/>
                  </a:lnTo>
                  <a:lnTo>
                    <a:pt x="462" y="968"/>
                  </a:lnTo>
                  <a:lnTo>
                    <a:pt x="462" y="1081"/>
                  </a:lnTo>
                  <a:lnTo>
                    <a:pt x="462" y="1081"/>
                  </a:lnTo>
                  <a:lnTo>
                    <a:pt x="463" y="1095"/>
                  </a:lnTo>
                  <a:lnTo>
                    <a:pt x="466" y="1107"/>
                  </a:lnTo>
                  <a:lnTo>
                    <a:pt x="473" y="1119"/>
                  </a:lnTo>
                  <a:lnTo>
                    <a:pt x="482" y="1129"/>
                  </a:lnTo>
                  <a:lnTo>
                    <a:pt x="491" y="1138"/>
                  </a:lnTo>
                  <a:lnTo>
                    <a:pt x="504" y="1144"/>
                  </a:lnTo>
                  <a:lnTo>
                    <a:pt x="516" y="1147"/>
                  </a:lnTo>
                  <a:lnTo>
                    <a:pt x="530" y="1149"/>
                  </a:lnTo>
                  <a:lnTo>
                    <a:pt x="573" y="1149"/>
                  </a:lnTo>
                  <a:lnTo>
                    <a:pt x="573" y="1149"/>
                  </a:lnTo>
                  <a:lnTo>
                    <a:pt x="587" y="1147"/>
                  </a:lnTo>
                  <a:lnTo>
                    <a:pt x="601" y="1144"/>
                  </a:lnTo>
                  <a:lnTo>
                    <a:pt x="612" y="1138"/>
                  </a:lnTo>
                  <a:lnTo>
                    <a:pt x="623" y="1129"/>
                  </a:lnTo>
                  <a:lnTo>
                    <a:pt x="630" y="1119"/>
                  </a:lnTo>
                  <a:lnTo>
                    <a:pt x="637" y="1107"/>
                  </a:lnTo>
                  <a:lnTo>
                    <a:pt x="641" y="1095"/>
                  </a:lnTo>
                  <a:lnTo>
                    <a:pt x="643" y="1081"/>
                  </a:lnTo>
                  <a:lnTo>
                    <a:pt x="643" y="968"/>
                  </a:lnTo>
                  <a:lnTo>
                    <a:pt x="714" y="968"/>
                  </a:lnTo>
                  <a:lnTo>
                    <a:pt x="714" y="1081"/>
                  </a:lnTo>
                  <a:lnTo>
                    <a:pt x="714" y="1081"/>
                  </a:lnTo>
                  <a:lnTo>
                    <a:pt x="715" y="1095"/>
                  </a:lnTo>
                  <a:lnTo>
                    <a:pt x="718" y="1107"/>
                  </a:lnTo>
                  <a:lnTo>
                    <a:pt x="725" y="1119"/>
                  </a:lnTo>
                  <a:lnTo>
                    <a:pt x="734" y="1129"/>
                  </a:lnTo>
                  <a:lnTo>
                    <a:pt x="743" y="1138"/>
                  </a:lnTo>
                  <a:lnTo>
                    <a:pt x="756" y="1144"/>
                  </a:lnTo>
                  <a:lnTo>
                    <a:pt x="768" y="1147"/>
                  </a:lnTo>
                  <a:lnTo>
                    <a:pt x="782" y="1149"/>
                  </a:lnTo>
                  <a:lnTo>
                    <a:pt x="825" y="1149"/>
                  </a:lnTo>
                  <a:lnTo>
                    <a:pt x="825" y="1149"/>
                  </a:lnTo>
                  <a:lnTo>
                    <a:pt x="839" y="1147"/>
                  </a:lnTo>
                  <a:lnTo>
                    <a:pt x="853" y="1144"/>
                  </a:lnTo>
                  <a:lnTo>
                    <a:pt x="864" y="1138"/>
                  </a:lnTo>
                  <a:lnTo>
                    <a:pt x="875" y="1129"/>
                  </a:lnTo>
                  <a:lnTo>
                    <a:pt x="882" y="1119"/>
                  </a:lnTo>
                  <a:lnTo>
                    <a:pt x="888" y="1107"/>
                  </a:lnTo>
                  <a:lnTo>
                    <a:pt x="893" y="1095"/>
                  </a:lnTo>
                  <a:lnTo>
                    <a:pt x="895" y="1081"/>
                  </a:lnTo>
                  <a:lnTo>
                    <a:pt x="895" y="968"/>
                  </a:lnTo>
                  <a:lnTo>
                    <a:pt x="918" y="968"/>
                  </a:lnTo>
                  <a:lnTo>
                    <a:pt x="977" y="968"/>
                  </a:lnTo>
                  <a:lnTo>
                    <a:pt x="977" y="968"/>
                  </a:lnTo>
                  <a:lnTo>
                    <a:pt x="989" y="968"/>
                  </a:lnTo>
                  <a:lnTo>
                    <a:pt x="1001" y="966"/>
                  </a:lnTo>
                  <a:lnTo>
                    <a:pt x="1014" y="962"/>
                  </a:lnTo>
                  <a:lnTo>
                    <a:pt x="1026" y="959"/>
                  </a:lnTo>
                  <a:lnTo>
                    <a:pt x="1037" y="952"/>
                  </a:lnTo>
                  <a:lnTo>
                    <a:pt x="1048" y="946"/>
                  </a:lnTo>
                  <a:lnTo>
                    <a:pt x="1059" y="938"/>
                  </a:lnTo>
                  <a:lnTo>
                    <a:pt x="1068" y="931"/>
                  </a:lnTo>
                  <a:lnTo>
                    <a:pt x="1076" y="921"/>
                  </a:lnTo>
                  <a:lnTo>
                    <a:pt x="1083" y="911"/>
                  </a:lnTo>
                  <a:lnTo>
                    <a:pt x="1089" y="901"/>
                  </a:lnTo>
                  <a:lnTo>
                    <a:pt x="1096" y="889"/>
                  </a:lnTo>
                  <a:lnTo>
                    <a:pt x="1099" y="878"/>
                  </a:lnTo>
                  <a:lnTo>
                    <a:pt x="1102" y="866"/>
                  </a:lnTo>
                  <a:lnTo>
                    <a:pt x="1105" y="852"/>
                  </a:lnTo>
                  <a:lnTo>
                    <a:pt x="1105" y="839"/>
                  </a:lnTo>
                  <a:lnTo>
                    <a:pt x="1105" y="839"/>
                  </a:lnTo>
                  <a:lnTo>
                    <a:pt x="1105" y="826"/>
                  </a:lnTo>
                  <a:lnTo>
                    <a:pt x="1102" y="813"/>
                  </a:lnTo>
                  <a:lnTo>
                    <a:pt x="1100" y="802"/>
                  </a:lnTo>
                  <a:lnTo>
                    <a:pt x="1096" y="790"/>
                  </a:lnTo>
                  <a:lnTo>
                    <a:pt x="1089" y="779"/>
                  </a:lnTo>
                  <a:lnTo>
                    <a:pt x="1083" y="768"/>
                  </a:lnTo>
                  <a:lnTo>
                    <a:pt x="1077" y="759"/>
                  </a:lnTo>
                  <a:lnTo>
                    <a:pt x="1069" y="750"/>
                  </a:lnTo>
                  <a:lnTo>
                    <a:pt x="1069" y="750"/>
                  </a:lnTo>
                  <a:lnTo>
                    <a:pt x="1077" y="727"/>
                  </a:lnTo>
                  <a:lnTo>
                    <a:pt x="1085" y="703"/>
                  </a:lnTo>
                  <a:lnTo>
                    <a:pt x="1091" y="679"/>
                  </a:lnTo>
                  <a:lnTo>
                    <a:pt x="1096" y="654"/>
                  </a:lnTo>
                  <a:lnTo>
                    <a:pt x="1100" y="629"/>
                  </a:lnTo>
                  <a:lnTo>
                    <a:pt x="1103" y="604"/>
                  </a:lnTo>
                  <a:lnTo>
                    <a:pt x="1105" y="580"/>
                  </a:lnTo>
                  <a:lnTo>
                    <a:pt x="1105" y="553"/>
                  </a:lnTo>
                  <a:lnTo>
                    <a:pt x="1105" y="553"/>
                  </a:lnTo>
                  <a:close/>
                  <a:moveTo>
                    <a:pt x="315" y="710"/>
                  </a:moveTo>
                  <a:lnTo>
                    <a:pt x="315" y="710"/>
                  </a:lnTo>
                  <a:lnTo>
                    <a:pt x="303" y="710"/>
                  </a:lnTo>
                  <a:lnTo>
                    <a:pt x="290" y="708"/>
                  </a:lnTo>
                  <a:lnTo>
                    <a:pt x="279" y="705"/>
                  </a:lnTo>
                  <a:lnTo>
                    <a:pt x="269" y="700"/>
                  </a:lnTo>
                  <a:lnTo>
                    <a:pt x="258" y="696"/>
                  </a:lnTo>
                  <a:lnTo>
                    <a:pt x="248" y="690"/>
                  </a:lnTo>
                  <a:lnTo>
                    <a:pt x="239" y="683"/>
                  </a:lnTo>
                  <a:lnTo>
                    <a:pt x="230" y="676"/>
                  </a:lnTo>
                  <a:lnTo>
                    <a:pt x="222" y="666"/>
                  </a:lnTo>
                  <a:lnTo>
                    <a:pt x="216" y="657"/>
                  </a:lnTo>
                  <a:lnTo>
                    <a:pt x="210" y="648"/>
                  </a:lnTo>
                  <a:lnTo>
                    <a:pt x="204" y="637"/>
                  </a:lnTo>
                  <a:lnTo>
                    <a:pt x="201" y="626"/>
                  </a:lnTo>
                  <a:lnTo>
                    <a:pt x="197" y="614"/>
                  </a:lnTo>
                  <a:lnTo>
                    <a:pt x="196" y="603"/>
                  </a:lnTo>
                  <a:lnTo>
                    <a:pt x="194" y="591"/>
                  </a:lnTo>
                  <a:lnTo>
                    <a:pt x="194" y="591"/>
                  </a:lnTo>
                  <a:lnTo>
                    <a:pt x="196" y="578"/>
                  </a:lnTo>
                  <a:lnTo>
                    <a:pt x="197" y="566"/>
                  </a:lnTo>
                  <a:lnTo>
                    <a:pt x="201" y="555"/>
                  </a:lnTo>
                  <a:lnTo>
                    <a:pt x="204" y="543"/>
                  </a:lnTo>
                  <a:lnTo>
                    <a:pt x="210" y="533"/>
                  </a:lnTo>
                  <a:lnTo>
                    <a:pt x="216" y="523"/>
                  </a:lnTo>
                  <a:lnTo>
                    <a:pt x="222" y="513"/>
                  </a:lnTo>
                  <a:lnTo>
                    <a:pt x="230" y="506"/>
                  </a:lnTo>
                  <a:lnTo>
                    <a:pt x="239" y="498"/>
                  </a:lnTo>
                  <a:lnTo>
                    <a:pt x="248" y="490"/>
                  </a:lnTo>
                  <a:lnTo>
                    <a:pt x="258" y="484"/>
                  </a:lnTo>
                  <a:lnTo>
                    <a:pt x="269" y="479"/>
                  </a:lnTo>
                  <a:lnTo>
                    <a:pt x="279" y="475"/>
                  </a:lnTo>
                  <a:lnTo>
                    <a:pt x="290" y="473"/>
                  </a:lnTo>
                  <a:lnTo>
                    <a:pt x="303" y="470"/>
                  </a:lnTo>
                  <a:lnTo>
                    <a:pt x="315" y="470"/>
                  </a:lnTo>
                  <a:lnTo>
                    <a:pt x="315" y="470"/>
                  </a:lnTo>
                  <a:lnTo>
                    <a:pt x="327" y="470"/>
                  </a:lnTo>
                  <a:lnTo>
                    <a:pt x="340" y="473"/>
                  </a:lnTo>
                  <a:lnTo>
                    <a:pt x="351" y="475"/>
                  </a:lnTo>
                  <a:lnTo>
                    <a:pt x="361" y="479"/>
                  </a:lnTo>
                  <a:lnTo>
                    <a:pt x="372" y="484"/>
                  </a:lnTo>
                  <a:lnTo>
                    <a:pt x="381" y="490"/>
                  </a:lnTo>
                  <a:lnTo>
                    <a:pt x="391" y="498"/>
                  </a:lnTo>
                  <a:lnTo>
                    <a:pt x="400" y="506"/>
                  </a:lnTo>
                  <a:lnTo>
                    <a:pt x="408" y="513"/>
                  </a:lnTo>
                  <a:lnTo>
                    <a:pt x="414" y="523"/>
                  </a:lnTo>
                  <a:lnTo>
                    <a:pt x="420" y="533"/>
                  </a:lnTo>
                  <a:lnTo>
                    <a:pt x="426" y="543"/>
                  </a:lnTo>
                  <a:lnTo>
                    <a:pt x="429" y="555"/>
                  </a:lnTo>
                  <a:lnTo>
                    <a:pt x="432" y="566"/>
                  </a:lnTo>
                  <a:lnTo>
                    <a:pt x="434" y="578"/>
                  </a:lnTo>
                  <a:lnTo>
                    <a:pt x="436" y="591"/>
                  </a:lnTo>
                  <a:lnTo>
                    <a:pt x="436" y="591"/>
                  </a:lnTo>
                  <a:lnTo>
                    <a:pt x="434" y="603"/>
                  </a:lnTo>
                  <a:lnTo>
                    <a:pt x="432" y="614"/>
                  </a:lnTo>
                  <a:lnTo>
                    <a:pt x="429" y="626"/>
                  </a:lnTo>
                  <a:lnTo>
                    <a:pt x="426" y="637"/>
                  </a:lnTo>
                  <a:lnTo>
                    <a:pt x="420" y="648"/>
                  </a:lnTo>
                  <a:lnTo>
                    <a:pt x="414" y="657"/>
                  </a:lnTo>
                  <a:lnTo>
                    <a:pt x="408" y="666"/>
                  </a:lnTo>
                  <a:lnTo>
                    <a:pt x="400" y="676"/>
                  </a:lnTo>
                  <a:lnTo>
                    <a:pt x="391" y="683"/>
                  </a:lnTo>
                  <a:lnTo>
                    <a:pt x="381" y="690"/>
                  </a:lnTo>
                  <a:lnTo>
                    <a:pt x="372" y="696"/>
                  </a:lnTo>
                  <a:lnTo>
                    <a:pt x="361" y="700"/>
                  </a:lnTo>
                  <a:lnTo>
                    <a:pt x="351" y="705"/>
                  </a:lnTo>
                  <a:lnTo>
                    <a:pt x="340" y="708"/>
                  </a:lnTo>
                  <a:lnTo>
                    <a:pt x="327" y="710"/>
                  </a:lnTo>
                  <a:lnTo>
                    <a:pt x="315" y="710"/>
                  </a:lnTo>
                  <a:lnTo>
                    <a:pt x="315" y="710"/>
                  </a:lnTo>
                  <a:close/>
                  <a:moveTo>
                    <a:pt x="596" y="818"/>
                  </a:moveTo>
                  <a:lnTo>
                    <a:pt x="508" y="818"/>
                  </a:lnTo>
                  <a:lnTo>
                    <a:pt x="508" y="818"/>
                  </a:lnTo>
                  <a:lnTo>
                    <a:pt x="500" y="818"/>
                  </a:lnTo>
                  <a:lnTo>
                    <a:pt x="494" y="815"/>
                  </a:lnTo>
                  <a:lnTo>
                    <a:pt x="488" y="810"/>
                  </a:lnTo>
                  <a:lnTo>
                    <a:pt x="485" y="805"/>
                  </a:lnTo>
                  <a:lnTo>
                    <a:pt x="482" y="799"/>
                  </a:lnTo>
                  <a:lnTo>
                    <a:pt x="480" y="792"/>
                  </a:lnTo>
                  <a:lnTo>
                    <a:pt x="482" y="785"/>
                  </a:lnTo>
                  <a:lnTo>
                    <a:pt x="483" y="778"/>
                  </a:lnTo>
                  <a:lnTo>
                    <a:pt x="528" y="694"/>
                  </a:lnTo>
                  <a:lnTo>
                    <a:pt x="528" y="694"/>
                  </a:lnTo>
                  <a:lnTo>
                    <a:pt x="533" y="688"/>
                  </a:lnTo>
                  <a:lnTo>
                    <a:pt x="538" y="683"/>
                  </a:lnTo>
                  <a:lnTo>
                    <a:pt x="545" y="680"/>
                  </a:lnTo>
                  <a:lnTo>
                    <a:pt x="551" y="680"/>
                  </a:lnTo>
                  <a:lnTo>
                    <a:pt x="559" y="680"/>
                  </a:lnTo>
                  <a:lnTo>
                    <a:pt x="565" y="683"/>
                  </a:lnTo>
                  <a:lnTo>
                    <a:pt x="572" y="688"/>
                  </a:lnTo>
                  <a:lnTo>
                    <a:pt x="576" y="694"/>
                  </a:lnTo>
                  <a:lnTo>
                    <a:pt x="621" y="778"/>
                  </a:lnTo>
                  <a:lnTo>
                    <a:pt x="621" y="778"/>
                  </a:lnTo>
                  <a:lnTo>
                    <a:pt x="623" y="785"/>
                  </a:lnTo>
                  <a:lnTo>
                    <a:pt x="624" y="792"/>
                  </a:lnTo>
                  <a:lnTo>
                    <a:pt x="623" y="799"/>
                  </a:lnTo>
                  <a:lnTo>
                    <a:pt x="620" y="805"/>
                  </a:lnTo>
                  <a:lnTo>
                    <a:pt x="615" y="810"/>
                  </a:lnTo>
                  <a:lnTo>
                    <a:pt x="610" y="815"/>
                  </a:lnTo>
                  <a:lnTo>
                    <a:pt x="604" y="818"/>
                  </a:lnTo>
                  <a:lnTo>
                    <a:pt x="596" y="818"/>
                  </a:lnTo>
                  <a:lnTo>
                    <a:pt x="596" y="818"/>
                  </a:lnTo>
                  <a:close/>
                  <a:moveTo>
                    <a:pt x="790" y="710"/>
                  </a:moveTo>
                  <a:lnTo>
                    <a:pt x="790" y="710"/>
                  </a:lnTo>
                  <a:lnTo>
                    <a:pt x="777" y="710"/>
                  </a:lnTo>
                  <a:lnTo>
                    <a:pt x="765" y="708"/>
                  </a:lnTo>
                  <a:lnTo>
                    <a:pt x="754" y="705"/>
                  </a:lnTo>
                  <a:lnTo>
                    <a:pt x="743" y="700"/>
                  </a:lnTo>
                  <a:lnTo>
                    <a:pt x="732" y="696"/>
                  </a:lnTo>
                  <a:lnTo>
                    <a:pt x="722" y="690"/>
                  </a:lnTo>
                  <a:lnTo>
                    <a:pt x="712" y="683"/>
                  </a:lnTo>
                  <a:lnTo>
                    <a:pt x="705" y="676"/>
                  </a:lnTo>
                  <a:lnTo>
                    <a:pt x="697" y="666"/>
                  </a:lnTo>
                  <a:lnTo>
                    <a:pt x="689" y="657"/>
                  </a:lnTo>
                  <a:lnTo>
                    <a:pt x="683" y="648"/>
                  </a:lnTo>
                  <a:lnTo>
                    <a:pt x="678" y="637"/>
                  </a:lnTo>
                  <a:lnTo>
                    <a:pt x="675" y="626"/>
                  </a:lnTo>
                  <a:lnTo>
                    <a:pt x="672" y="614"/>
                  </a:lnTo>
                  <a:lnTo>
                    <a:pt x="669" y="603"/>
                  </a:lnTo>
                  <a:lnTo>
                    <a:pt x="669" y="591"/>
                  </a:lnTo>
                  <a:lnTo>
                    <a:pt x="669" y="591"/>
                  </a:lnTo>
                  <a:lnTo>
                    <a:pt x="669" y="578"/>
                  </a:lnTo>
                  <a:lnTo>
                    <a:pt x="672" y="566"/>
                  </a:lnTo>
                  <a:lnTo>
                    <a:pt x="675" y="555"/>
                  </a:lnTo>
                  <a:lnTo>
                    <a:pt x="678" y="543"/>
                  </a:lnTo>
                  <a:lnTo>
                    <a:pt x="683" y="533"/>
                  </a:lnTo>
                  <a:lnTo>
                    <a:pt x="689" y="523"/>
                  </a:lnTo>
                  <a:lnTo>
                    <a:pt x="697" y="513"/>
                  </a:lnTo>
                  <a:lnTo>
                    <a:pt x="705" y="506"/>
                  </a:lnTo>
                  <a:lnTo>
                    <a:pt x="712" y="498"/>
                  </a:lnTo>
                  <a:lnTo>
                    <a:pt x="722" y="490"/>
                  </a:lnTo>
                  <a:lnTo>
                    <a:pt x="732" y="484"/>
                  </a:lnTo>
                  <a:lnTo>
                    <a:pt x="743" y="479"/>
                  </a:lnTo>
                  <a:lnTo>
                    <a:pt x="754" y="475"/>
                  </a:lnTo>
                  <a:lnTo>
                    <a:pt x="765" y="473"/>
                  </a:lnTo>
                  <a:lnTo>
                    <a:pt x="777" y="470"/>
                  </a:lnTo>
                  <a:lnTo>
                    <a:pt x="790" y="470"/>
                  </a:lnTo>
                  <a:lnTo>
                    <a:pt x="790" y="470"/>
                  </a:lnTo>
                  <a:lnTo>
                    <a:pt x="802" y="470"/>
                  </a:lnTo>
                  <a:lnTo>
                    <a:pt x="813" y="473"/>
                  </a:lnTo>
                  <a:lnTo>
                    <a:pt x="825" y="475"/>
                  </a:lnTo>
                  <a:lnTo>
                    <a:pt x="836" y="479"/>
                  </a:lnTo>
                  <a:lnTo>
                    <a:pt x="847" y="484"/>
                  </a:lnTo>
                  <a:lnTo>
                    <a:pt x="856" y="490"/>
                  </a:lnTo>
                  <a:lnTo>
                    <a:pt x="865" y="498"/>
                  </a:lnTo>
                  <a:lnTo>
                    <a:pt x="875" y="506"/>
                  </a:lnTo>
                  <a:lnTo>
                    <a:pt x="882" y="513"/>
                  </a:lnTo>
                  <a:lnTo>
                    <a:pt x="888" y="523"/>
                  </a:lnTo>
                  <a:lnTo>
                    <a:pt x="895" y="533"/>
                  </a:lnTo>
                  <a:lnTo>
                    <a:pt x="899" y="543"/>
                  </a:lnTo>
                  <a:lnTo>
                    <a:pt x="904" y="555"/>
                  </a:lnTo>
                  <a:lnTo>
                    <a:pt x="907" y="566"/>
                  </a:lnTo>
                  <a:lnTo>
                    <a:pt x="909" y="578"/>
                  </a:lnTo>
                  <a:lnTo>
                    <a:pt x="909" y="591"/>
                  </a:lnTo>
                  <a:lnTo>
                    <a:pt x="909" y="591"/>
                  </a:lnTo>
                  <a:lnTo>
                    <a:pt x="909" y="603"/>
                  </a:lnTo>
                  <a:lnTo>
                    <a:pt x="907" y="614"/>
                  </a:lnTo>
                  <a:lnTo>
                    <a:pt x="904" y="626"/>
                  </a:lnTo>
                  <a:lnTo>
                    <a:pt x="899" y="637"/>
                  </a:lnTo>
                  <a:lnTo>
                    <a:pt x="895" y="648"/>
                  </a:lnTo>
                  <a:lnTo>
                    <a:pt x="888" y="657"/>
                  </a:lnTo>
                  <a:lnTo>
                    <a:pt x="882" y="666"/>
                  </a:lnTo>
                  <a:lnTo>
                    <a:pt x="875" y="676"/>
                  </a:lnTo>
                  <a:lnTo>
                    <a:pt x="865" y="683"/>
                  </a:lnTo>
                  <a:lnTo>
                    <a:pt x="856" y="690"/>
                  </a:lnTo>
                  <a:lnTo>
                    <a:pt x="847" y="696"/>
                  </a:lnTo>
                  <a:lnTo>
                    <a:pt x="836" y="700"/>
                  </a:lnTo>
                  <a:lnTo>
                    <a:pt x="825" y="705"/>
                  </a:lnTo>
                  <a:lnTo>
                    <a:pt x="813" y="708"/>
                  </a:lnTo>
                  <a:lnTo>
                    <a:pt x="802" y="710"/>
                  </a:lnTo>
                  <a:lnTo>
                    <a:pt x="790" y="710"/>
                  </a:lnTo>
                  <a:lnTo>
                    <a:pt x="790" y="710"/>
                  </a:lnTo>
                  <a:close/>
                </a:path>
              </a:pathLst>
            </a:custGeom>
            <a:solidFill>
              <a:srgbClr val="57A37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302913" y="2941319"/>
              <a:ext cx="206995" cy="309275"/>
              <a:chOff x="10550525" y="1760538"/>
              <a:chExt cx="944563" cy="1411287"/>
            </a:xfrm>
          </p:grpSpPr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10874375" y="2332038"/>
                <a:ext cx="100013" cy="98425"/>
              </a:xfrm>
              <a:custGeom>
                <a:avLst/>
                <a:gdLst>
                  <a:gd name="T0" fmla="*/ 31 w 63"/>
                  <a:gd name="T1" fmla="*/ 0 h 62"/>
                  <a:gd name="T2" fmla="*/ 31 w 63"/>
                  <a:gd name="T3" fmla="*/ 0 h 62"/>
                  <a:gd name="T4" fmla="*/ 24 w 63"/>
                  <a:gd name="T5" fmla="*/ 0 h 62"/>
                  <a:gd name="T6" fmla="*/ 20 w 63"/>
                  <a:gd name="T7" fmla="*/ 3 h 62"/>
                  <a:gd name="T8" fmla="*/ 14 w 63"/>
                  <a:gd name="T9" fmla="*/ 4 h 62"/>
                  <a:gd name="T10" fmla="*/ 9 w 63"/>
                  <a:gd name="T11" fmla="*/ 9 h 62"/>
                  <a:gd name="T12" fmla="*/ 6 w 63"/>
                  <a:gd name="T13" fmla="*/ 14 h 62"/>
                  <a:gd name="T14" fmla="*/ 3 w 63"/>
                  <a:gd name="T15" fmla="*/ 18 h 62"/>
                  <a:gd name="T16" fmla="*/ 1 w 63"/>
                  <a:gd name="T17" fmla="*/ 25 h 62"/>
                  <a:gd name="T18" fmla="*/ 0 w 63"/>
                  <a:gd name="T19" fmla="*/ 31 h 62"/>
                  <a:gd name="T20" fmla="*/ 0 w 63"/>
                  <a:gd name="T21" fmla="*/ 31 h 62"/>
                  <a:gd name="T22" fmla="*/ 1 w 63"/>
                  <a:gd name="T23" fmla="*/ 37 h 62"/>
                  <a:gd name="T24" fmla="*/ 3 w 63"/>
                  <a:gd name="T25" fmla="*/ 43 h 62"/>
                  <a:gd name="T26" fmla="*/ 6 w 63"/>
                  <a:gd name="T27" fmla="*/ 48 h 62"/>
                  <a:gd name="T28" fmla="*/ 9 w 63"/>
                  <a:gd name="T29" fmla="*/ 52 h 62"/>
                  <a:gd name="T30" fmla="*/ 14 w 63"/>
                  <a:gd name="T31" fmla="*/ 57 h 62"/>
                  <a:gd name="T32" fmla="*/ 20 w 63"/>
                  <a:gd name="T33" fmla="*/ 60 h 62"/>
                  <a:gd name="T34" fmla="*/ 24 w 63"/>
                  <a:gd name="T35" fmla="*/ 62 h 62"/>
                  <a:gd name="T36" fmla="*/ 31 w 63"/>
                  <a:gd name="T37" fmla="*/ 62 h 62"/>
                  <a:gd name="T38" fmla="*/ 31 w 63"/>
                  <a:gd name="T39" fmla="*/ 62 h 62"/>
                  <a:gd name="T40" fmla="*/ 37 w 63"/>
                  <a:gd name="T41" fmla="*/ 62 h 62"/>
                  <a:gd name="T42" fmla="*/ 43 w 63"/>
                  <a:gd name="T43" fmla="*/ 60 h 62"/>
                  <a:gd name="T44" fmla="*/ 49 w 63"/>
                  <a:gd name="T45" fmla="*/ 57 h 62"/>
                  <a:gd name="T46" fmla="*/ 54 w 63"/>
                  <a:gd name="T47" fmla="*/ 52 h 62"/>
                  <a:gd name="T48" fmla="*/ 57 w 63"/>
                  <a:gd name="T49" fmla="*/ 48 h 62"/>
                  <a:gd name="T50" fmla="*/ 60 w 63"/>
                  <a:gd name="T51" fmla="*/ 43 h 62"/>
                  <a:gd name="T52" fmla="*/ 61 w 63"/>
                  <a:gd name="T53" fmla="*/ 37 h 62"/>
                  <a:gd name="T54" fmla="*/ 63 w 63"/>
                  <a:gd name="T55" fmla="*/ 31 h 62"/>
                  <a:gd name="T56" fmla="*/ 63 w 63"/>
                  <a:gd name="T57" fmla="*/ 31 h 62"/>
                  <a:gd name="T58" fmla="*/ 61 w 63"/>
                  <a:gd name="T59" fmla="*/ 25 h 62"/>
                  <a:gd name="T60" fmla="*/ 60 w 63"/>
                  <a:gd name="T61" fmla="*/ 18 h 62"/>
                  <a:gd name="T62" fmla="*/ 57 w 63"/>
                  <a:gd name="T63" fmla="*/ 14 h 62"/>
                  <a:gd name="T64" fmla="*/ 54 w 63"/>
                  <a:gd name="T65" fmla="*/ 9 h 62"/>
                  <a:gd name="T66" fmla="*/ 49 w 63"/>
                  <a:gd name="T67" fmla="*/ 4 h 62"/>
                  <a:gd name="T68" fmla="*/ 43 w 63"/>
                  <a:gd name="T69" fmla="*/ 3 h 62"/>
                  <a:gd name="T70" fmla="*/ 37 w 63"/>
                  <a:gd name="T71" fmla="*/ 0 h 62"/>
                  <a:gd name="T72" fmla="*/ 31 w 63"/>
                  <a:gd name="T73" fmla="*/ 0 h 62"/>
                  <a:gd name="T74" fmla="*/ 31 w 63"/>
                  <a:gd name="T7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3" h="62">
                    <a:moveTo>
                      <a:pt x="31" y="0"/>
                    </a:moveTo>
                    <a:lnTo>
                      <a:pt x="31" y="0"/>
                    </a:lnTo>
                    <a:lnTo>
                      <a:pt x="24" y="0"/>
                    </a:lnTo>
                    <a:lnTo>
                      <a:pt x="20" y="3"/>
                    </a:lnTo>
                    <a:lnTo>
                      <a:pt x="14" y="4"/>
                    </a:lnTo>
                    <a:lnTo>
                      <a:pt x="9" y="9"/>
                    </a:lnTo>
                    <a:lnTo>
                      <a:pt x="6" y="14"/>
                    </a:lnTo>
                    <a:lnTo>
                      <a:pt x="3" y="18"/>
                    </a:lnTo>
                    <a:lnTo>
                      <a:pt x="1" y="25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1" y="37"/>
                    </a:lnTo>
                    <a:lnTo>
                      <a:pt x="3" y="43"/>
                    </a:lnTo>
                    <a:lnTo>
                      <a:pt x="6" y="48"/>
                    </a:lnTo>
                    <a:lnTo>
                      <a:pt x="9" y="52"/>
                    </a:lnTo>
                    <a:lnTo>
                      <a:pt x="14" y="57"/>
                    </a:lnTo>
                    <a:lnTo>
                      <a:pt x="20" y="60"/>
                    </a:lnTo>
                    <a:lnTo>
                      <a:pt x="24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7" y="62"/>
                    </a:lnTo>
                    <a:lnTo>
                      <a:pt x="43" y="60"/>
                    </a:lnTo>
                    <a:lnTo>
                      <a:pt x="49" y="57"/>
                    </a:lnTo>
                    <a:lnTo>
                      <a:pt x="54" y="52"/>
                    </a:lnTo>
                    <a:lnTo>
                      <a:pt x="57" y="48"/>
                    </a:lnTo>
                    <a:lnTo>
                      <a:pt x="60" y="43"/>
                    </a:lnTo>
                    <a:lnTo>
                      <a:pt x="61" y="37"/>
                    </a:lnTo>
                    <a:lnTo>
                      <a:pt x="63" y="31"/>
                    </a:lnTo>
                    <a:lnTo>
                      <a:pt x="63" y="31"/>
                    </a:lnTo>
                    <a:lnTo>
                      <a:pt x="61" y="25"/>
                    </a:lnTo>
                    <a:lnTo>
                      <a:pt x="60" y="18"/>
                    </a:lnTo>
                    <a:lnTo>
                      <a:pt x="57" y="14"/>
                    </a:lnTo>
                    <a:lnTo>
                      <a:pt x="54" y="9"/>
                    </a:lnTo>
                    <a:lnTo>
                      <a:pt x="49" y="4"/>
                    </a:lnTo>
                    <a:lnTo>
                      <a:pt x="43" y="3"/>
                    </a:lnTo>
                    <a:lnTo>
                      <a:pt x="37" y="0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D044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11069638" y="2332038"/>
                <a:ext cx="98425" cy="98425"/>
              </a:xfrm>
              <a:custGeom>
                <a:avLst/>
                <a:gdLst>
                  <a:gd name="T0" fmla="*/ 31 w 62"/>
                  <a:gd name="T1" fmla="*/ 0 h 62"/>
                  <a:gd name="T2" fmla="*/ 31 w 62"/>
                  <a:gd name="T3" fmla="*/ 0 h 62"/>
                  <a:gd name="T4" fmla="*/ 25 w 62"/>
                  <a:gd name="T5" fmla="*/ 0 h 62"/>
                  <a:gd name="T6" fmla="*/ 19 w 62"/>
                  <a:gd name="T7" fmla="*/ 3 h 62"/>
                  <a:gd name="T8" fmla="*/ 14 w 62"/>
                  <a:gd name="T9" fmla="*/ 4 h 62"/>
                  <a:gd name="T10" fmla="*/ 10 w 62"/>
                  <a:gd name="T11" fmla="*/ 9 h 62"/>
                  <a:gd name="T12" fmla="*/ 5 w 62"/>
                  <a:gd name="T13" fmla="*/ 14 h 62"/>
                  <a:gd name="T14" fmla="*/ 2 w 62"/>
                  <a:gd name="T15" fmla="*/ 18 h 62"/>
                  <a:gd name="T16" fmla="*/ 0 w 62"/>
                  <a:gd name="T17" fmla="*/ 25 h 62"/>
                  <a:gd name="T18" fmla="*/ 0 w 62"/>
                  <a:gd name="T19" fmla="*/ 31 h 62"/>
                  <a:gd name="T20" fmla="*/ 0 w 62"/>
                  <a:gd name="T21" fmla="*/ 31 h 62"/>
                  <a:gd name="T22" fmla="*/ 0 w 62"/>
                  <a:gd name="T23" fmla="*/ 37 h 62"/>
                  <a:gd name="T24" fmla="*/ 2 w 62"/>
                  <a:gd name="T25" fmla="*/ 43 h 62"/>
                  <a:gd name="T26" fmla="*/ 5 w 62"/>
                  <a:gd name="T27" fmla="*/ 48 h 62"/>
                  <a:gd name="T28" fmla="*/ 10 w 62"/>
                  <a:gd name="T29" fmla="*/ 52 h 62"/>
                  <a:gd name="T30" fmla="*/ 14 w 62"/>
                  <a:gd name="T31" fmla="*/ 57 h 62"/>
                  <a:gd name="T32" fmla="*/ 19 w 62"/>
                  <a:gd name="T33" fmla="*/ 60 h 62"/>
                  <a:gd name="T34" fmla="*/ 25 w 62"/>
                  <a:gd name="T35" fmla="*/ 62 h 62"/>
                  <a:gd name="T36" fmla="*/ 31 w 62"/>
                  <a:gd name="T37" fmla="*/ 62 h 62"/>
                  <a:gd name="T38" fmla="*/ 31 w 62"/>
                  <a:gd name="T39" fmla="*/ 62 h 62"/>
                  <a:gd name="T40" fmla="*/ 37 w 62"/>
                  <a:gd name="T41" fmla="*/ 62 h 62"/>
                  <a:gd name="T42" fmla="*/ 44 w 62"/>
                  <a:gd name="T43" fmla="*/ 60 h 62"/>
                  <a:gd name="T44" fmla="*/ 48 w 62"/>
                  <a:gd name="T45" fmla="*/ 57 h 62"/>
                  <a:gd name="T46" fmla="*/ 53 w 62"/>
                  <a:gd name="T47" fmla="*/ 52 h 62"/>
                  <a:gd name="T48" fmla="*/ 57 w 62"/>
                  <a:gd name="T49" fmla="*/ 48 h 62"/>
                  <a:gd name="T50" fmla="*/ 61 w 62"/>
                  <a:gd name="T51" fmla="*/ 43 h 62"/>
                  <a:gd name="T52" fmla="*/ 62 w 62"/>
                  <a:gd name="T53" fmla="*/ 37 h 62"/>
                  <a:gd name="T54" fmla="*/ 62 w 62"/>
                  <a:gd name="T55" fmla="*/ 31 h 62"/>
                  <a:gd name="T56" fmla="*/ 62 w 62"/>
                  <a:gd name="T57" fmla="*/ 31 h 62"/>
                  <a:gd name="T58" fmla="*/ 62 w 62"/>
                  <a:gd name="T59" fmla="*/ 25 h 62"/>
                  <a:gd name="T60" fmla="*/ 61 w 62"/>
                  <a:gd name="T61" fmla="*/ 18 h 62"/>
                  <a:gd name="T62" fmla="*/ 57 w 62"/>
                  <a:gd name="T63" fmla="*/ 14 h 62"/>
                  <a:gd name="T64" fmla="*/ 53 w 62"/>
                  <a:gd name="T65" fmla="*/ 9 h 62"/>
                  <a:gd name="T66" fmla="*/ 48 w 62"/>
                  <a:gd name="T67" fmla="*/ 4 h 62"/>
                  <a:gd name="T68" fmla="*/ 44 w 62"/>
                  <a:gd name="T69" fmla="*/ 3 h 62"/>
                  <a:gd name="T70" fmla="*/ 37 w 62"/>
                  <a:gd name="T71" fmla="*/ 0 h 62"/>
                  <a:gd name="T72" fmla="*/ 31 w 62"/>
                  <a:gd name="T73" fmla="*/ 0 h 62"/>
                  <a:gd name="T74" fmla="*/ 31 w 62"/>
                  <a:gd name="T7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2" h="62">
                    <a:moveTo>
                      <a:pt x="31" y="0"/>
                    </a:moveTo>
                    <a:lnTo>
                      <a:pt x="31" y="0"/>
                    </a:lnTo>
                    <a:lnTo>
                      <a:pt x="25" y="0"/>
                    </a:lnTo>
                    <a:lnTo>
                      <a:pt x="19" y="3"/>
                    </a:lnTo>
                    <a:lnTo>
                      <a:pt x="14" y="4"/>
                    </a:lnTo>
                    <a:lnTo>
                      <a:pt x="10" y="9"/>
                    </a:lnTo>
                    <a:lnTo>
                      <a:pt x="5" y="14"/>
                    </a:lnTo>
                    <a:lnTo>
                      <a:pt x="2" y="18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1"/>
                    </a:lnTo>
                    <a:lnTo>
                      <a:pt x="0" y="37"/>
                    </a:lnTo>
                    <a:lnTo>
                      <a:pt x="2" y="43"/>
                    </a:lnTo>
                    <a:lnTo>
                      <a:pt x="5" y="48"/>
                    </a:lnTo>
                    <a:lnTo>
                      <a:pt x="10" y="52"/>
                    </a:lnTo>
                    <a:lnTo>
                      <a:pt x="14" y="57"/>
                    </a:lnTo>
                    <a:lnTo>
                      <a:pt x="19" y="60"/>
                    </a:lnTo>
                    <a:lnTo>
                      <a:pt x="25" y="62"/>
                    </a:lnTo>
                    <a:lnTo>
                      <a:pt x="31" y="62"/>
                    </a:lnTo>
                    <a:lnTo>
                      <a:pt x="31" y="62"/>
                    </a:lnTo>
                    <a:lnTo>
                      <a:pt x="37" y="62"/>
                    </a:lnTo>
                    <a:lnTo>
                      <a:pt x="44" y="60"/>
                    </a:lnTo>
                    <a:lnTo>
                      <a:pt x="48" y="57"/>
                    </a:lnTo>
                    <a:lnTo>
                      <a:pt x="53" y="52"/>
                    </a:lnTo>
                    <a:lnTo>
                      <a:pt x="57" y="48"/>
                    </a:lnTo>
                    <a:lnTo>
                      <a:pt x="61" y="43"/>
                    </a:lnTo>
                    <a:lnTo>
                      <a:pt x="62" y="37"/>
                    </a:lnTo>
                    <a:lnTo>
                      <a:pt x="62" y="31"/>
                    </a:lnTo>
                    <a:lnTo>
                      <a:pt x="62" y="31"/>
                    </a:lnTo>
                    <a:lnTo>
                      <a:pt x="62" y="25"/>
                    </a:lnTo>
                    <a:lnTo>
                      <a:pt x="61" y="18"/>
                    </a:lnTo>
                    <a:lnTo>
                      <a:pt x="57" y="14"/>
                    </a:lnTo>
                    <a:lnTo>
                      <a:pt x="53" y="9"/>
                    </a:lnTo>
                    <a:lnTo>
                      <a:pt x="48" y="4"/>
                    </a:lnTo>
                    <a:lnTo>
                      <a:pt x="44" y="3"/>
                    </a:lnTo>
                    <a:lnTo>
                      <a:pt x="37" y="0"/>
                    </a:lnTo>
                    <a:lnTo>
                      <a:pt x="31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D044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10991850" y="2417763"/>
                <a:ext cx="58738" cy="55562"/>
              </a:xfrm>
              <a:custGeom>
                <a:avLst/>
                <a:gdLst>
                  <a:gd name="T0" fmla="*/ 25 w 37"/>
                  <a:gd name="T1" fmla="*/ 5 h 35"/>
                  <a:gd name="T2" fmla="*/ 25 w 37"/>
                  <a:gd name="T3" fmla="*/ 5 h 35"/>
                  <a:gd name="T4" fmla="*/ 21 w 37"/>
                  <a:gd name="T5" fmla="*/ 1 h 35"/>
                  <a:gd name="T6" fmla="*/ 18 w 37"/>
                  <a:gd name="T7" fmla="*/ 0 h 35"/>
                  <a:gd name="T8" fmla="*/ 15 w 37"/>
                  <a:gd name="T9" fmla="*/ 1 h 35"/>
                  <a:gd name="T10" fmla="*/ 12 w 37"/>
                  <a:gd name="T11" fmla="*/ 5 h 35"/>
                  <a:gd name="T12" fmla="*/ 1 w 37"/>
                  <a:gd name="T13" fmla="*/ 26 h 35"/>
                  <a:gd name="T14" fmla="*/ 1 w 37"/>
                  <a:gd name="T15" fmla="*/ 26 h 35"/>
                  <a:gd name="T16" fmla="*/ 0 w 37"/>
                  <a:gd name="T17" fmla="*/ 29 h 35"/>
                  <a:gd name="T18" fmla="*/ 1 w 37"/>
                  <a:gd name="T19" fmla="*/ 32 h 35"/>
                  <a:gd name="T20" fmla="*/ 3 w 37"/>
                  <a:gd name="T21" fmla="*/ 35 h 35"/>
                  <a:gd name="T22" fmla="*/ 8 w 37"/>
                  <a:gd name="T23" fmla="*/ 35 h 35"/>
                  <a:gd name="T24" fmla="*/ 31 w 37"/>
                  <a:gd name="T25" fmla="*/ 35 h 35"/>
                  <a:gd name="T26" fmla="*/ 31 w 37"/>
                  <a:gd name="T27" fmla="*/ 35 h 35"/>
                  <a:gd name="T28" fmla="*/ 34 w 37"/>
                  <a:gd name="T29" fmla="*/ 35 h 35"/>
                  <a:gd name="T30" fmla="*/ 37 w 37"/>
                  <a:gd name="T31" fmla="*/ 32 h 35"/>
                  <a:gd name="T32" fmla="*/ 37 w 37"/>
                  <a:gd name="T33" fmla="*/ 29 h 35"/>
                  <a:gd name="T34" fmla="*/ 37 w 37"/>
                  <a:gd name="T35" fmla="*/ 26 h 35"/>
                  <a:gd name="T36" fmla="*/ 25 w 37"/>
                  <a:gd name="T3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7" h="35">
                    <a:moveTo>
                      <a:pt x="25" y="5"/>
                    </a:moveTo>
                    <a:lnTo>
                      <a:pt x="25" y="5"/>
                    </a:lnTo>
                    <a:lnTo>
                      <a:pt x="21" y="1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12" y="5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0" y="29"/>
                    </a:lnTo>
                    <a:lnTo>
                      <a:pt x="1" y="32"/>
                    </a:lnTo>
                    <a:lnTo>
                      <a:pt x="3" y="35"/>
                    </a:lnTo>
                    <a:lnTo>
                      <a:pt x="8" y="35"/>
                    </a:lnTo>
                    <a:lnTo>
                      <a:pt x="31" y="35"/>
                    </a:lnTo>
                    <a:lnTo>
                      <a:pt x="31" y="35"/>
                    </a:lnTo>
                    <a:lnTo>
                      <a:pt x="34" y="35"/>
                    </a:lnTo>
                    <a:lnTo>
                      <a:pt x="37" y="32"/>
                    </a:lnTo>
                    <a:lnTo>
                      <a:pt x="37" y="29"/>
                    </a:lnTo>
                    <a:lnTo>
                      <a:pt x="37" y="26"/>
                    </a:lnTo>
                    <a:lnTo>
                      <a:pt x="25" y="5"/>
                    </a:lnTo>
                    <a:close/>
                  </a:path>
                </a:pathLst>
              </a:custGeom>
              <a:solidFill>
                <a:srgbClr val="D044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7" name="Freeform 11"/>
              <p:cNvSpPr>
                <a:spLocks noEditPoints="1"/>
              </p:cNvSpPr>
              <p:nvPr/>
            </p:nvSpPr>
            <p:spPr bwMode="auto">
              <a:xfrm>
                <a:off x="10550525" y="1760538"/>
                <a:ext cx="944563" cy="1411287"/>
              </a:xfrm>
              <a:custGeom>
                <a:avLst/>
                <a:gdLst>
                  <a:gd name="T0" fmla="*/ 267 w 595"/>
                  <a:gd name="T1" fmla="*/ 1 h 889"/>
                  <a:gd name="T2" fmla="*/ 180 w 595"/>
                  <a:gd name="T3" fmla="*/ 23 h 889"/>
                  <a:gd name="T4" fmla="*/ 108 w 595"/>
                  <a:gd name="T5" fmla="*/ 68 h 889"/>
                  <a:gd name="T6" fmla="*/ 51 w 595"/>
                  <a:gd name="T7" fmla="*/ 131 h 889"/>
                  <a:gd name="T8" fmla="*/ 12 w 595"/>
                  <a:gd name="T9" fmla="*/ 208 h 889"/>
                  <a:gd name="T10" fmla="*/ 0 w 595"/>
                  <a:gd name="T11" fmla="*/ 296 h 889"/>
                  <a:gd name="T12" fmla="*/ 595 w 595"/>
                  <a:gd name="T13" fmla="*/ 296 h 889"/>
                  <a:gd name="T14" fmla="*/ 589 w 595"/>
                  <a:gd name="T15" fmla="*/ 238 h 889"/>
                  <a:gd name="T16" fmla="*/ 558 w 595"/>
                  <a:gd name="T17" fmla="*/ 156 h 889"/>
                  <a:gd name="T18" fmla="*/ 507 w 595"/>
                  <a:gd name="T19" fmla="*/ 86 h 889"/>
                  <a:gd name="T20" fmla="*/ 439 w 595"/>
                  <a:gd name="T21" fmla="*/ 35 h 889"/>
                  <a:gd name="T22" fmla="*/ 357 w 595"/>
                  <a:gd name="T23" fmla="*/ 6 h 889"/>
                  <a:gd name="T24" fmla="*/ 296 w 595"/>
                  <a:gd name="T25" fmla="*/ 0 h 889"/>
                  <a:gd name="T26" fmla="*/ 440 w 595"/>
                  <a:gd name="T27" fmla="*/ 462 h 889"/>
                  <a:gd name="T28" fmla="*/ 431 w 595"/>
                  <a:gd name="T29" fmla="*/ 479 h 889"/>
                  <a:gd name="T30" fmla="*/ 414 w 595"/>
                  <a:gd name="T31" fmla="*/ 488 h 889"/>
                  <a:gd name="T32" fmla="*/ 386 w 595"/>
                  <a:gd name="T33" fmla="*/ 490 h 889"/>
                  <a:gd name="T34" fmla="*/ 384 w 595"/>
                  <a:gd name="T35" fmla="*/ 525 h 889"/>
                  <a:gd name="T36" fmla="*/ 367 w 595"/>
                  <a:gd name="T37" fmla="*/ 536 h 889"/>
                  <a:gd name="T38" fmla="*/ 349 w 595"/>
                  <a:gd name="T39" fmla="*/ 535 h 889"/>
                  <a:gd name="T40" fmla="*/ 338 w 595"/>
                  <a:gd name="T41" fmla="*/ 517 h 889"/>
                  <a:gd name="T42" fmla="*/ 320 w 595"/>
                  <a:gd name="T43" fmla="*/ 517 h 889"/>
                  <a:gd name="T44" fmla="*/ 315 w 595"/>
                  <a:gd name="T45" fmla="*/ 531 h 889"/>
                  <a:gd name="T46" fmla="*/ 292 w 595"/>
                  <a:gd name="T47" fmla="*/ 536 h 889"/>
                  <a:gd name="T48" fmla="*/ 278 w 595"/>
                  <a:gd name="T49" fmla="*/ 531 h 889"/>
                  <a:gd name="T50" fmla="*/ 273 w 595"/>
                  <a:gd name="T51" fmla="*/ 490 h 889"/>
                  <a:gd name="T52" fmla="*/ 255 w 595"/>
                  <a:gd name="T53" fmla="*/ 517 h 889"/>
                  <a:gd name="T54" fmla="*/ 244 w 595"/>
                  <a:gd name="T55" fmla="*/ 535 h 889"/>
                  <a:gd name="T56" fmla="*/ 225 w 595"/>
                  <a:gd name="T57" fmla="*/ 536 h 889"/>
                  <a:gd name="T58" fmla="*/ 210 w 595"/>
                  <a:gd name="T59" fmla="*/ 525 h 889"/>
                  <a:gd name="T60" fmla="*/ 202 w 595"/>
                  <a:gd name="T61" fmla="*/ 490 h 889"/>
                  <a:gd name="T62" fmla="*/ 180 w 595"/>
                  <a:gd name="T63" fmla="*/ 488 h 889"/>
                  <a:gd name="T64" fmla="*/ 163 w 595"/>
                  <a:gd name="T65" fmla="*/ 479 h 889"/>
                  <a:gd name="T66" fmla="*/ 154 w 595"/>
                  <a:gd name="T67" fmla="*/ 462 h 889"/>
                  <a:gd name="T68" fmla="*/ 154 w 595"/>
                  <a:gd name="T69" fmla="*/ 449 h 889"/>
                  <a:gd name="T70" fmla="*/ 162 w 595"/>
                  <a:gd name="T71" fmla="*/ 432 h 889"/>
                  <a:gd name="T72" fmla="*/ 156 w 595"/>
                  <a:gd name="T73" fmla="*/ 408 h 889"/>
                  <a:gd name="T74" fmla="*/ 153 w 595"/>
                  <a:gd name="T75" fmla="*/ 381 h 889"/>
                  <a:gd name="T76" fmla="*/ 160 w 595"/>
                  <a:gd name="T77" fmla="*/ 338 h 889"/>
                  <a:gd name="T78" fmla="*/ 177 w 595"/>
                  <a:gd name="T79" fmla="*/ 301 h 889"/>
                  <a:gd name="T80" fmla="*/ 205 w 595"/>
                  <a:gd name="T81" fmla="*/ 270 h 889"/>
                  <a:gd name="T82" fmla="*/ 241 w 595"/>
                  <a:gd name="T83" fmla="*/ 248 h 889"/>
                  <a:gd name="T84" fmla="*/ 282 w 595"/>
                  <a:gd name="T85" fmla="*/ 239 h 889"/>
                  <a:gd name="T86" fmla="*/ 312 w 595"/>
                  <a:gd name="T87" fmla="*/ 239 h 889"/>
                  <a:gd name="T88" fmla="*/ 352 w 595"/>
                  <a:gd name="T89" fmla="*/ 248 h 889"/>
                  <a:gd name="T90" fmla="*/ 388 w 595"/>
                  <a:gd name="T91" fmla="*/ 270 h 889"/>
                  <a:gd name="T92" fmla="*/ 415 w 595"/>
                  <a:gd name="T93" fmla="*/ 301 h 889"/>
                  <a:gd name="T94" fmla="*/ 434 w 595"/>
                  <a:gd name="T95" fmla="*/ 338 h 889"/>
                  <a:gd name="T96" fmla="*/ 440 w 595"/>
                  <a:gd name="T97" fmla="*/ 381 h 889"/>
                  <a:gd name="T98" fmla="*/ 437 w 595"/>
                  <a:gd name="T99" fmla="*/ 408 h 889"/>
                  <a:gd name="T100" fmla="*/ 431 w 595"/>
                  <a:gd name="T101" fmla="*/ 432 h 889"/>
                  <a:gd name="T102" fmla="*/ 440 w 595"/>
                  <a:gd name="T103" fmla="*/ 449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95" h="889">
                    <a:moveTo>
                      <a:pt x="296" y="0"/>
                    </a:moveTo>
                    <a:lnTo>
                      <a:pt x="296" y="0"/>
                    </a:lnTo>
                    <a:lnTo>
                      <a:pt x="267" y="1"/>
                    </a:lnTo>
                    <a:lnTo>
                      <a:pt x="236" y="6"/>
                    </a:lnTo>
                    <a:lnTo>
                      <a:pt x="208" y="13"/>
                    </a:lnTo>
                    <a:lnTo>
                      <a:pt x="180" y="23"/>
                    </a:lnTo>
                    <a:lnTo>
                      <a:pt x="154" y="35"/>
                    </a:lnTo>
                    <a:lnTo>
                      <a:pt x="131" y="51"/>
                    </a:lnTo>
                    <a:lnTo>
                      <a:pt x="108" y="68"/>
                    </a:lnTo>
                    <a:lnTo>
                      <a:pt x="86" y="86"/>
                    </a:lnTo>
                    <a:lnTo>
                      <a:pt x="68" y="108"/>
                    </a:lnTo>
                    <a:lnTo>
                      <a:pt x="51" y="131"/>
                    </a:lnTo>
                    <a:lnTo>
                      <a:pt x="35" y="156"/>
                    </a:lnTo>
                    <a:lnTo>
                      <a:pt x="23" y="180"/>
                    </a:lnTo>
                    <a:lnTo>
                      <a:pt x="12" y="208"/>
                    </a:lnTo>
                    <a:lnTo>
                      <a:pt x="6" y="238"/>
                    </a:lnTo>
                    <a:lnTo>
                      <a:pt x="1" y="267"/>
                    </a:lnTo>
                    <a:lnTo>
                      <a:pt x="0" y="296"/>
                    </a:lnTo>
                    <a:lnTo>
                      <a:pt x="0" y="889"/>
                    </a:lnTo>
                    <a:lnTo>
                      <a:pt x="595" y="889"/>
                    </a:lnTo>
                    <a:lnTo>
                      <a:pt x="595" y="296"/>
                    </a:lnTo>
                    <a:lnTo>
                      <a:pt x="595" y="296"/>
                    </a:lnTo>
                    <a:lnTo>
                      <a:pt x="593" y="267"/>
                    </a:lnTo>
                    <a:lnTo>
                      <a:pt x="589" y="238"/>
                    </a:lnTo>
                    <a:lnTo>
                      <a:pt x="581" y="208"/>
                    </a:lnTo>
                    <a:lnTo>
                      <a:pt x="570" y="180"/>
                    </a:lnTo>
                    <a:lnTo>
                      <a:pt x="558" y="156"/>
                    </a:lnTo>
                    <a:lnTo>
                      <a:pt x="544" y="131"/>
                    </a:lnTo>
                    <a:lnTo>
                      <a:pt x="527" y="108"/>
                    </a:lnTo>
                    <a:lnTo>
                      <a:pt x="507" y="86"/>
                    </a:lnTo>
                    <a:lnTo>
                      <a:pt x="487" y="68"/>
                    </a:lnTo>
                    <a:lnTo>
                      <a:pt x="463" y="51"/>
                    </a:lnTo>
                    <a:lnTo>
                      <a:pt x="439" y="35"/>
                    </a:lnTo>
                    <a:lnTo>
                      <a:pt x="412" y="23"/>
                    </a:lnTo>
                    <a:lnTo>
                      <a:pt x="384" y="13"/>
                    </a:lnTo>
                    <a:lnTo>
                      <a:pt x="357" y="6"/>
                    </a:lnTo>
                    <a:lnTo>
                      <a:pt x="327" y="1"/>
                    </a:lnTo>
                    <a:lnTo>
                      <a:pt x="296" y="0"/>
                    </a:lnTo>
                    <a:lnTo>
                      <a:pt x="296" y="0"/>
                    </a:lnTo>
                    <a:close/>
                    <a:moveTo>
                      <a:pt x="440" y="456"/>
                    </a:moveTo>
                    <a:lnTo>
                      <a:pt x="440" y="456"/>
                    </a:lnTo>
                    <a:lnTo>
                      <a:pt x="440" y="462"/>
                    </a:lnTo>
                    <a:lnTo>
                      <a:pt x="437" y="468"/>
                    </a:lnTo>
                    <a:lnTo>
                      <a:pt x="434" y="474"/>
                    </a:lnTo>
                    <a:lnTo>
                      <a:pt x="431" y="479"/>
                    </a:lnTo>
                    <a:lnTo>
                      <a:pt x="425" y="483"/>
                    </a:lnTo>
                    <a:lnTo>
                      <a:pt x="420" y="487"/>
                    </a:lnTo>
                    <a:lnTo>
                      <a:pt x="414" y="488"/>
                    </a:lnTo>
                    <a:lnTo>
                      <a:pt x="406" y="490"/>
                    </a:lnTo>
                    <a:lnTo>
                      <a:pt x="392" y="490"/>
                    </a:lnTo>
                    <a:lnTo>
                      <a:pt x="386" y="490"/>
                    </a:lnTo>
                    <a:lnTo>
                      <a:pt x="386" y="517"/>
                    </a:lnTo>
                    <a:lnTo>
                      <a:pt x="386" y="517"/>
                    </a:lnTo>
                    <a:lnTo>
                      <a:pt x="384" y="525"/>
                    </a:lnTo>
                    <a:lnTo>
                      <a:pt x="380" y="531"/>
                    </a:lnTo>
                    <a:lnTo>
                      <a:pt x="375" y="535"/>
                    </a:lnTo>
                    <a:lnTo>
                      <a:pt x="367" y="536"/>
                    </a:lnTo>
                    <a:lnTo>
                      <a:pt x="357" y="536"/>
                    </a:lnTo>
                    <a:lnTo>
                      <a:pt x="357" y="536"/>
                    </a:lnTo>
                    <a:lnTo>
                      <a:pt x="349" y="535"/>
                    </a:lnTo>
                    <a:lnTo>
                      <a:pt x="344" y="531"/>
                    </a:lnTo>
                    <a:lnTo>
                      <a:pt x="340" y="525"/>
                    </a:lnTo>
                    <a:lnTo>
                      <a:pt x="338" y="517"/>
                    </a:lnTo>
                    <a:lnTo>
                      <a:pt x="338" y="490"/>
                    </a:lnTo>
                    <a:lnTo>
                      <a:pt x="320" y="490"/>
                    </a:lnTo>
                    <a:lnTo>
                      <a:pt x="320" y="517"/>
                    </a:lnTo>
                    <a:lnTo>
                      <a:pt x="320" y="517"/>
                    </a:lnTo>
                    <a:lnTo>
                      <a:pt x="318" y="525"/>
                    </a:lnTo>
                    <a:lnTo>
                      <a:pt x="315" y="531"/>
                    </a:lnTo>
                    <a:lnTo>
                      <a:pt x="309" y="535"/>
                    </a:lnTo>
                    <a:lnTo>
                      <a:pt x="303" y="536"/>
                    </a:lnTo>
                    <a:lnTo>
                      <a:pt x="292" y="536"/>
                    </a:lnTo>
                    <a:lnTo>
                      <a:pt x="292" y="536"/>
                    </a:lnTo>
                    <a:lnTo>
                      <a:pt x="284" y="535"/>
                    </a:lnTo>
                    <a:lnTo>
                      <a:pt x="278" y="531"/>
                    </a:lnTo>
                    <a:lnTo>
                      <a:pt x="275" y="525"/>
                    </a:lnTo>
                    <a:lnTo>
                      <a:pt x="273" y="517"/>
                    </a:lnTo>
                    <a:lnTo>
                      <a:pt x="273" y="490"/>
                    </a:lnTo>
                    <a:lnTo>
                      <a:pt x="255" y="490"/>
                    </a:lnTo>
                    <a:lnTo>
                      <a:pt x="255" y="517"/>
                    </a:lnTo>
                    <a:lnTo>
                      <a:pt x="255" y="517"/>
                    </a:lnTo>
                    <a:lnTo>
                      <a:pt x="253" y="525"/>
                    </a:lnTo>
                    <a:lnTo>
                      <a:pt x="250" y="531"/>
                    </a:lnTo>
                    <a:lnTo>
                      <a:pt x="244" y="535"/>
                    </a:lnTo>
                    <a:lnTo>
                      <a:pt x="238" y="536"/>
                    </a:lnTo>
                    <a:lnTo>
                      <a:pt x="225" y="536"/>
                    </a:lnTo>
                    <a:lnTo>
                      <a:pt x="225" y="536"/>
                    </a:lnTo>
                    <a:lnTo>
                      <a:pt x="219" y="535"/>
                    </a:lnTo>
                    <a:lnTo>
                      <a:pt x="213" y="531"/>
                    </a:lnTo>
                    <a:lnTo>
                      <a:pt x="210" y="525"/>
                    </a:lnTo>
                    <a:lnTo>
                      <a:pt x="208" y="517"/>
                    </a:lnTo>
                    <a:lnTo>
                      <a:pt x="208" y="490"/>
                    </a:lnTo>
                    <a:lnTo>
                      <a:pt x="202" y="490"/>
                    </a:lnTo>
                    <a:lnTo>
                      <a:pt x="187" y="490"/>
                    </a:lnTo>
                    <a:lnTo>
                      <a:pt x="187" y="490"/>
                    </a:lnTo>
                    <a:lnTo>
                      <a:pt x="180" y="488"/>
                    </a:lnTo>
                    <a:lnTo>
                      <a:pt x="174" y="487"/>
                    </a:lnTo>
                    <a:lnTo>
                      <a:pt x="168" y="483"/>
                    </a:lnTo>
                    <a:lnTo>
                      <a:pt x="163" y="479"/>
                    </a:lnTo>
                    <a:lnTo>
                      <a:pt x="159" y="474"/>
                    </a:lnTo>
                    <a:lnTo>
                      <a:pt x="156" y="468"/>
                    </a:lnTo>
                    <a:lnTo>
                      <a:pt x="154" y="462"/>
                    </a:lnTo>
                    <a:lnTo>
                      <a:pt x="153" y="456"/>
                    </a:lnTo>
                    <a:lnTo>
                      <a:pt x="153" y="456"/>
                    </a:lnTo>
                    <a:lnTo>
                      <a:pt x="154" y="449"/>
                    </a:lnTo>
                    <a:lnTo>
                      <a:pt x="156" y="443"/>
                    </a:lnTo>
                    <a:lnTo>
                      <a:pt x="159" y="437"/>
                    </a:lnTo>
                    <a:lnTo>
                      <a:pt x="162" y="432"/>
                    </a:lnTo>
                    <a:lnTo>
                      <a:pt x="162" y="432"/>
                    </a:lnTo>
                    <a:lnTo>
                      <a:pt x="159" y="420"/>
                    </a:lnTo>
                    <a:lnTo>
                      <a:pt x="156" y="408"/>
                    </a:lnTo>
                    <a:lnTo>
                      <a:pt x="154" y="395"/>
                    </a:lnTo>
                    <a:lnTo>
                      <a:pt x="153" y="381"/>
                    </a:lnTo>
                    <a:lnTo>
                      <a:pt x="153" y="381"/>
                    </a:lnTo>
                    <a:lnTo>
                      <a:pt x="154" y="368"/>
                    </a:lnTo>
                    <a:lnTo>
                      <a:pt x="156" y="352"/>
                    </a:lnTo>
                    <a:lnTo>
                      <a:pt x="160" y="338"/>
                    </a:lnTo>
                    <a:lnTo>
                      <a:pt x="165" y="326"/>
                    </a:lnTo>
                    <a:lnTo>
                      <a:pt x="171" y="313"/>
                    </a:lnTo>
                    <a:lnTo>
                      <a:pt x="177" y="301"/>
                    </a:lnTo>
                    <a:lnTo>
                      <a:pt x="187" y="290"/>
                    </a:lnTo>
                    <a:lnTo>
                      <a:pt x="196" y="279"/>
                    </a:lnTo>
                    <a:lnTo>
                      <a:pt x="205" y="270"/>
                    </a:lnTo>
                    <a:lnTo>
                      <a:pt x="216" y="262"/>
                    </a:lnTo>
                    <a:lnTo>
                      <a:pt x="228" y="255"/>
                    </a:lnTo>
                    <a:lnTo>
                      <a:pt x="241" y="248"/>
                    </a:lnTo>
                    <a:lnTo>
                      <a:pt x="255" y="244"/>
                    </a:lnTo>
                    <a:lnTo>
                      <a:pt x="267" y="241"/>
                    </a:lnTo>
                    <a:lnTo>
                      <a:pt x="282" y="239"/>
                    </a:lnTo>
                    <a:lnTo>
                      <a:pt x="296" y="238"/>
                    </a:lnTo>
                    <a:lnTo>
                      <a:pt x="296" y="238"/>
                    </a:lnTo>
                    <a:lnTo>
                      <a:pt x="312" y="239"/>
                    </a:lnTo>
                    <a:lnTo>
                      <a:pt x="326" y="241"/>
                    </a:lnTo>
                    <a:lnTo>
                      <a:pt x="340" y="244"/>
                    </a:lnTo>
                    <a:lnTo>
                      <a:pt x="352" y="248"/>
                    </a:lnTo>
                    <a:lnTo>
                      <a:pt x="364" y="255"/>
                    </a:lnTo>
                    <a:lnTo>
                      <a:pt x="377" y="262"/>
                    </a:lnTo>
                    <a:lnTo>
                      <a:pt x="388" y="270"/>
                    </a:lnTo>
                    <a:lnTo>
                      <a:pt x="398" y="279"/>
                    </a:lnTo>
                    <a:lnTo>
                      <a:pt x="408" y="290"/>
                    </a:lnTo>
                    <a:lnTo>
                      <a:pt x="415" y="301"/>
                    </a:lnTo>
                    <a:lnTo>
                      <a:pt x="423" y="313"/>
                    </a:lnTo>
                    <a:lnTo>
                      <a:pt x="429" y="326"/>
                    </a:lnTo>
                    <a:lnTo>
                      <a:pt x="434" y="338"/>
                    </a:lnTo>
                    <a:lnTo>
                      <a:pt x="437" y="352"/>
                    </a:lnTo>
                    <a:lnTo>
                      <a:pt x="440" y="368"/>
                    </a:lnTo>
                    <a:lnTo>
                      <a:pt x="440" y="381"/>
                    </a:lnTo>
                    <a:lnTo>
                      <a:pt x="440" y="381"/>
                    </a:lnTo>
                    <a:lnTo>
                      <a:pt x="440" y="395"/>
                    </a:lnTo>
                    <a:lnTo>
                      <a:pt x="437" y="408"/>
                    </a:lnTo>
                    <a:lnTo>
                      <a:pt x="435" y="420"/>
                    </a:lnTo>
                    <a:lnTo>
                      <a:pt x="431" y="432"/>
                    </a:lnTo>
                    <a:lnTo>
                      <a:pt x="431" y="432"/>
                    </a:lnTo>
                    <a:lnTo>
                      <a:pt x="434" y="437"/>
                    </a:lnTo>
                    <a:lnTo>
                      <a:pt x="437" y="443"/>
                    </a:lnTo>
                    <a:lnTo>
                      <a:pt x="440" y="449"/>
                    </a:lnTo>
                    <a:lnTo>
                      <a:pt x="440" y="456"/>
                    </a:lnTo>
                    <a:lnTo>
                      <a:pt x="440" y="456"/>
                    </a:lnTo>
                    <a:close/>
                  </a:path>
                </a:pathLst>
              </a:custGeom>
              <a:solidFill>
                <a:srgbClr val="D044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sp>
          <p:nvSpPr>
            <p:cNvPr id="18" name="Freeform 12"/>
            <p:cNvSpPr>
              <a:spLocks/>
            </p:cNvSpPr>
            <p:nvPr/>
          </p:nvSpPr>
          <p:spPr bwMode="auto">
            <a:xfrm rot="704238">
              <a:off x="3641846" y="2180163"/>
              <a:ext cx="433754" cy="379843"/>
            </a:xfrm>
            <a:custGeom>
              <a:avLst/>
              <a:gdLst>
                <a:gd name="T0" fmla="*/ 779 w 1054"/>
                <a:gd name="T1" fmla="*/ 192 h 923"/>
                <a:gd name="T2" fmla="*/ 829 w 1054"/>
                <a:gd name="T3" fmla="*/ 186 h 923"/>
                <a:gd name="T4" fmla="*/ 873 w 1054"/>
                <a:gd name="T5" fmla="*/ 195 h 923"/>
                <a:gd name="T6" fmla="*/ 892 w 1054"/>
                <a:gd name="T7" fmla="*/ 204 h 923"/>
                <a:gd name="T8" fmla="*/ 924 w 1054"/>
                <a:gd name="T9" fmla="*/ 212 h 923"/>
                <a:gd name="T10" fmla="*/ 979 w 1054"/>
                <a:gd name="T11" fmla="*/ 212 h 923"/>
                <a:gd name="T12" fmla="*/ 1017 w 1054"/>
                <a:gd name="T13" fmla="*/ 221 h 923"/>
                <a:gd name="T14" fmla="*/ 1036 w 1054"/>
                <a:gd name="T15" fmla="*/ 231 h 923"/>
                <a:gd name="T16" fmla="*/ 1050 w 1054"/>
                <a:gd name="T17" fmla="*/ 226 h 923"/>
                <a:gd name="T18" fmla="*/ 1054 w 1054"/>
                <a:gd name="T19" fmla="*/ 212 h 923"/>
                <a:gd name="T20" fmla="*/ 1037 w 1054"/>
                <a:gd name="T21" fmla="*/ 183 h 923"/>
                <a:gd name="T22" fmla="*/ 1014 w 1054"/>
                <a:gd name="T23" fmla="*/ 155 h 923"/>
                <a:gd name="T24" fmla="*/ 921 w 1054"/>
                <a:gd name="T25" fmla="*/ 78 h 923"/>
                <a:gd name="T26" fmla="*/ 836 w 1054"/>
                <a:gd name="T27" fmla="*/ 31 h 923"/>
                <a:gd name="T28" fmla="*/ 770 w 1054"/>
                <a:gd name="T29" fmla="*/ 6 h 923"/>
                <a:gd name="T30" fmla="*/ 706 w 1054"/>
                <a:gd name="T31" fmla="*/ 0 h 923"/>
                <a:gd name="T32" fmla="*/ 663 w 1054"/>
                <a:gd name="T33" fmla="*/ 5 h 923"/>
                <a:gd name="T34" fmla="*/ 561 w 1054"/>
                <a:gd name="T35" fmla="*/ 36 h 923"/>
                <a:gd name="T36" fmla="*/ 414 w 1054"/>
                <a:gd name="T37" fmla="*/ 101 h 923"/>
                <a:gd name="T38" fmla="*/ 357 w 1054"/>
                <a:gd name="T39" fmla="*/ 138 h 923"/>
                <a:gd name="T40" fmla="*/ 345 w 1054"/>
                <a:gd name="T41" fmla="*/ 158 h 923"/>
                <a:gd name="T42" fmla="*/ 334 w 1054"/>
                <a:gd name="T43" fmla="*/ 203 h 923"/>
                <a:gd name="T44" fmla="*/ 331 w 1054"/>
                <a:gd name="T45" fmla="*/ 333 h 923"/>
                <a:gd name="T46" fmla="*/ 329 w 1054"/>
                <a:gd name="T47" fmla="*/ 390 h 923"/>
                <a:gd name="T48" fmla="*/ 318 w 1054"/>
                <a:gd name="T49" fmla="*/ 421 h 923"/>
                <a:gd name="T50" fmla="*/ 286 w 1054"/>
                <a:gd name="T51" fmla="*/ 464 h 923"/>
                <a:gd name="T52" fmla="*/ 257 w 1054"/>
                <a:gd name="T53" fmla="*/ 504 h 923"/>
                <a:gd name="T54" fmla="*/ 250 w 1054"/>
                <a:gd name="T55" fmla="*/ 527 h 923"/>
                <a:gd name="T56" fmla="*/ 255 w 1054"/>
                <a:gd name="T57" fmla="*/ 557 h 923"/>
                <a:gd name="T58" fmla="*/ 277 w 1054"/>
                <a:gd name="T59" fmla="*/ 628 h 923"/>
                <a:gd name="T60" fmla="*/ 277 w 1054"/>
                <a:gd name="T61" fmla="*/ 654 h 923"/>
                <a:gd name="T62" fmla="*/ 255 w 1054"/>
                <a:gd name="T63" fmla="*/ 730 h 923"/>
                <a:gd name="T64" fmla="*/ 3 w 1054"/>
                <a:gd name="T65" fmla="*/ 898 h 923"/>
                <a:gd name="T66" fmla="*/ 0 w 1054"/>
                <a:gd name="T67" fmla="*/ 908 h 923"/>
                <a:gd name="T68" fmla="*/ 9 w 1054"/>
                <a:gd name="T69" fmla="*/ 912 h 923"/>
                <a:gd name="T70" fmla="*/ 119 w 1054"/>
                <a:gd name="T71" fmla="*/ 895 h 923"/>
                <a:gd name="T72" fmla="*/ 240 w 1054"/>
                <a:gd name="T73" fmla="*/ 888 h 923"/>
                <a:gd name="T74" fmla="*/ 354 w 1054"/>
                <a:gd name="T75" fmla="*/ 889 h 923"/>
                <a:gd name="T76" fmla="*/ 504 w 1054"/>
                <a:gd name="T77" fmla="*/ 905 h 923"/>
                <a:gd name="T78" fmla="*/ 665 w 1054"/>
                <a:gd name="T79" fmla="*/ 922 h 923"/>
                <a:gd name="T80" fmla="*/ 791 w 1054"/>
                <a:gd name="T81" fmla="*/ 922 h 923"/>
                <a:gd name="T82" fmla="*/ 921 w 1054"/>
                <a:gd name="T83" fmla="*/ 908 h 923"/>
                <a:gd name="T84" fmla="*/ 1008 w 1054"/>
                <a:gd name="T85" fmla="*/ 886 h 923"/>
                <a:gd name="T86" fmla="*/ 1033 w 1054"/>
                <a:gd name="T87" fmla="*/ 875 h 923"/>
                <a:gd name="T88" fmla="*/ 1040 w 1054"/>
                <a:gd name="T89" fmla="*/ 861 h 923"/>
                <a:gd name="T90" fmla="*/ 1034 w 1054"/>
                <a:gd name="T91" fmla="*/ 847 h 923"/>
                <a:gd name="T92" fmla="*/ 805 w 1054"/>
                <a:gd name="T93" fmla="*/ 741 h 923"/>
                <a:gd name="T94" fmla="*/ 818 w 1054"/>
                <a:gd name="T95" fmla="*/ 667 h 923"/>
                <a:gd name="T96" fmla="*/ 818 w 1054"/>
                <a:gd name="T97" fmla="*/ 628 h 923"/>
                <a:gd name="T98" fmla="*/ 808 w 1054"/>
                <a:gd name="T99" fmla="*/ 600 h 923"/>
                <a:gd name="T100" fmla="*/ 761 w 1054"/>
                <a:gd name="T101" fmla="*/ 546 h 923"/>
                <a:gd name="T102" fmla="*/ 750 w 1054"/>
                <a:gd name="T103" fmla="*/ 526 h 923"/>
                <a:gd name="T104" fmla="*/ 757 w 1054"/>
                <a:gd name="T105" fmla="*/ 497 h 923"/>
                <a:gd name="T106" fmla="*/ 788 w 1054"/>
                <a:gd name="T107" fmla="*/ 410 h 923"/>
                <a:gd name="T108" fmla="*/ 795 w 1054"/>
                <a:gd name="T109" fmla="*/ 373 h 923"/>
                <a:gd name="T110" fmla="*/ 791 w 1054"/>
                <a:gd name="T111" fmla="*/ 359 h 923"/>
                <a:gd name="T112" fmla="*/ 768 w 1054"/>
                <a:gd name="T113" fmla="*/ 322 h 923"/>
                <a:gd name="T114" fmla="*/ 744 w 1054"/>
                <a:gd name="T115" fmla="*/ 289 h 923"/>
                <a:gd name="T116" fmla="*/ 742 w 1054"/>
                <a:gd name="T117" fmla="*/ 265 h 923"/>
                <a:gd name="T118" fmla="*/ 744 w 1054"/>
                <a:gd name="T119" fmla="*/ 229 h 923"/>
                <a:gd name="T120" fmla="*/ 759 w 1054"/>
                <a:gd name="T121" fmla="*/ 203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54" h="923">
                  <a:moveTo>
                    <a:pt x="765" y="198"/>
                  </a:moveTo>
                  <a:lnTo>
                    <a:pt x="765" y="198"/>
                  </a:lnTo>
                  <a:lnTo>
                    <a:pt x="779" y="192"/>
                  </a:lnTo>
                  <a:lnTo>
                    <a:pt x="795" y="187"/>
                  </a:lnTo>
                  <a:lnTo>
                    <a:pt x="812" y="186"/>
                  </a:lnTo>
                  <a:lnTo>
                    <a:pt x="829" y="186"/>
                  </a:lnTo>
                  <a:lnTo>
                    <a:pt x="846" y="187"/>
                  </a:lnTo>
                  <a:lnTo>
                    <a:pt x="861" y="190"/>
                  </a:lnTo>
                  <a:lnTo>
                    <a:pt x="873" y="195"/>
                  </a:lnTo>
                  <a:lnTo>
                    <a:pt x="883" y="200"/>
                  </a:lnTo>
                  <a:lnTo>
                    <a:pt x="883" y="200"/>
                  </a:lnTo>
                  <a:lnTo>
                    <a:pt x="892" y="204"/>
                  </a:lnTo>
                  <a:lnTo>
                    <a:pt x="901" y="209"/>
                  </a:lnTo>
                  <a:lnTo>
                    <a:pt x="912" y="211"/>
                  </a:lnTo>
                  <a:lnTo>
                    <a:pt x="924" y="212"/>
                  </a:lnTo>
                  <a:lnTo>
                    <a:pt x="951" y="214"/>
                  </a:lnTo>
                  <a:lnTo>
                    <a:pt x="979" y="212"/>
                  </a:lnTo>
                  <a:lnTo>
                    <a:pt x="979" y="212"/>
                  </a:lnTo>
                  <a:lnTo>
                    <a:pt x="991" y="212"/>
                  </a:lnTo>
                  <a:lnTo>
                    <a:pt x="1005" y="215"/>
                  </a:lnTo>
                  <a:lnTo>
                    <a:pt x="1017" y="221"/>
                  </a:lnTo>
                  <a:lnTo>
                    <a:pt x="1030" y="228"/>
                  </a:lnTo>
                  <a:lnTo>
                    <a:pt x="1030" y="228"/>
                  </a:lnTo>
                  <a:lnTo>
                    <a:pt x="1036" y="231"/>
                  </a:lnTo>
                  <a:lnTo>
                    <a:pt x="1040" y="231"/>
                  </a:lnTo>
                  <a:lnTo>
                    <a:pt x="1045" y="229"/>
                  </a:lnTo>
                  <a:lnTo>
                    <a:pt x="1050" y="226"/>
                  </a:lnTo>
                  <a:lnTo>
                    <a:pt x="1053" y="221"/>
                  </a:lnTo>
                  <a:lnTo>
                    <a:pt x="1054" y="217"/>
                  </a:lnTo>
                  <a:lnTo>
                    <a:pt x="1054" y="212"/>
                  </a:lnTo>
                  <a:lnTo>
                    <a:pt x="1053" y="207"/>
                  </a:lnTo>
                  <a:lnTo>
                    <a:pt x="1053" y="207"/>
                  </a:lnTo>
                  <a:lnTo>
                    <a:pt x="1037" y="183"/>
                  </a:lnTo>
                  <a:lnTo>
                    <a:pt x="1026" y="169"/>
                  </a:lnTo>
                  <a:lnTo>
                    <a:pt x="1014" y="155"/>
                  </a:lnTo>
                  <a:lnTo>
                    <a:pt x="1014" y="155"/>
                  </a:lnTo>
                  <a:lnTo>
                    <a:pt x="991" y="132"/>
                  </a:lnTo>
                  <a:lnTo>
                    <a:pt x="958" y="105"/>
                  </a:lnTo>
                  <a:lnTo>
                    <a:pt x="921" y="78"/>
                  </a:lnTo>
                  <a:lnTo>
                    <a:pt x="880" y="53"/>
                  </a:lnTo>
                  <a:lnTo>
                    <a:pt x="858" y="42"/>
                  </a:lnTo>
                  <a:lnTo>
                    <a:pt x="836" y="31"/>
                  </a:lnTo>
                  <a:lnTo>
                    <a:pt x="813" y="22"/>
                  </a:lnTo>
                  <a:lnTo>
                    <a:pt x="791" y="13"/>
                  </a:lnTo>
                  <a:lnTo>
                    <a:pt x="770" y="6"/>
                  </a:lnTo>
                  <a:lnTo>
                    <a:pt x="748" y="2"/>
                  </a:lnTo>
                  <a:lnTo>
                    <a:pt x="727" y="0"/>
                  </a:lnTo>
                  <a:lnTo>
                    <a:pt x="706" y="0"/>
                  </a:lnTo>
                  <a:lnTo>
                    <a:pt x="706" y="0"/>
                  </a:lnTo>
                  <a:lnTo>
                    <a:pt x="686" y="2"/>
                  </a:lnTo>
                  <a:lnTo>
                    <a:pt x="663" y="5"/>
                  </a:lnTo>
                  <a:lnTo>
                    <a:pt x="640" y="11"/>
                  </a:lnTo>
                  <a:lnTo>
                    <a:pt x="614" y="19"/>
                  </a:lnTo>
                  <a:lnTo>
                    <a:pt x="561" y="36"/>
                  </a:lnTo>
                  <a:lnTo>
                    <a:pt x="509" y="56"/>
                  </a:lnTo>
                  <a:lnTo>
                    <a:pt x="459" y="79"/>
                  </a:lnTo>
                  <a:lnTo>
                    <a:pt x="414" y="101"/>
                  </a:lnTo>
                  <a:lnTo>
                    <a:pt x="380" y="121"/>
                  </a:lnTo>
                  <a:lnTo>
                    <a:pt x="366" y="130"/>
                  </a:lnTo>
                  <a:lnTo>
                    <a:pt x="357" y="138"/>
                  </a:lnTo>
                  <a:lnTo>
                    <a:pt x="357" y="138"/>
                  </a:lnTo>
                  <a:lnTo>
                    <a:pt x="349" y="147"/>
                  </a:lnTo>
                  <a:lnTo>
                    <a:pt x="345" y="158"/>
                  </a:lnTo>
                  <a:lnTo>
                    <a:pt x="340" y="172"/>
                  </a:lnTo>
                  <a:lnTo>
                    <a:pt x="335" y="186"/>
                  </a:lnTo>
                  <a:lnTo>
                    <a:pt x="334" y="203"/>
                  </a:lnTo>
                  <a:lnTo>
                    <a:pt x="332" y="221"/>
                  </a:lnTo>
                  <a:lnTo>
                    <a:pt x="331" y="258"/>
                  </a:lnTo>
                  <a:lnTo>
                    <a:pt x="331" y="333"/>
                  </a:lnTo>
                  <a:lnTo>
                    <a:pt x="331" y="365"/>
                  </a:lnTo>
                  <a:lnTo>
                    <a:pt x="329" y="390"/>
                  </a:lnTo>
                  <a:lnTo>
                    <a:pt x="329" y="390"/>
                  </a:lnTo>
                  <a:lnTo>
                    <a:pt x="326" y="401"/>
                  </a:lnTo>
                  <a:lnTo>
                    <a:pt x="323" y="410"/>
                  </a:lnTo>
                  <a:lnTo>
                    <a:pt x="318" y="421"/>
                  </a:lnTo>
                  <a:lnTo>
                    <a:pt x="312" y="430"/>
                  </a:lnTo>
                  <a:lnTo>
                    <a:pt x="300" y="447"/>
                  </a:lnTo>
                  <a:lnTo>
                    <a:pt x="286" y="464"/>
                  </a:lnTo>
                  <a:lnTo>
                    <a:pt x="272" y="481"/>
                  </a:lnTo>
                  <a:lnTo>
                    <a:pt x="261" y="497"/>
                  </a:lnTo>
                  <a:lnTo>
                    <a:pt x="257" y="504"/>
                  </a:lnTo>
                  <a:lnTo>
                    <a:pt x="253" y="512"/>
                  </a:lnTo>
                  <a:lnTo>
                    <a:pt x="250" y="520"/>
                  </a:lnTo>
                  <a:lnTo>
                    <a:pt x="250" y="527"/>
                  </a:lnTo>
                  <a:lnTo>
                    <a:pt x="250" y="527"/>
                  </a:lnTo>
                  <a:lnTo>
                    <a:pt x="252" y="543"/>
                  </a:lnTo>
                  <a:lnTo>
                    <a:pt x="255" y="557"/>
                  </a:lnTo>
                  <a:lnTo>
                    <a:pt x="264" y="586"/>
                  </a:lnTo>
                  <a:lnTo>
                    <a:pt x="274" y="614"/>
                  </a:lnTo>
                  <a:lnTo>
                    <a:pt x="277" y="628"/>
                  </a:lnTo>
                  <a:lnTo>
                    <a:pt x="278" y="640"/>
                  </a:lnTo>
                  <a:lnTo>
                    <a:pt x="278" y="640"/>
                  </a:lnTo>
                  <a:lnTo>
                    <a:pt x="277" y="654"/>
                  </a:lnTo>
                  <a:lnTo>
                    <a:pt x="274" y="670"/>
                  </a:lnTo>
                  <a:lnTo>
                    <a:pt x="264" y="704"/>
                  </a:lnTo>
                  <a:lnTo>
                    <a:pt x="255" y="730"/>
                  </a:lnTo>
                  <a:lnTo>
                    <a:pt x="250" y="741"/>
                  </a:lnTo>
                  <a:lnTo>
                    <a:pt x="3" y="898"/>
                  </a:lnTo>
                  <a:lnTo>
                    <a:pt x="3" y="898"/>
                  </a:lnTo>
                  <a:lnTo>
                    <a:pt x="1" y="900"/>
                  </a:lnTo>
                  <a:lnTo>
                    <a:pt x="0" y="903"/>
                  </a:lnTo>
                  <a:lnTo>
                    <a:pt x="0" y="908"/>
                  </a:lnTo>
                  <a:lnTo>
                    <a:pt x="3" y="912"/>
                  </a:lnTo>
                  <a:lnTo>
                    <a:pt x="6" y="912"/>
                  </a:lnTo>
                  <a:lnTo>
                    <a:pt x="9" y="912"/>
                  </a:lnTo>
                  <a:lnTo>
                    <a:pt x="9" y="912"/>
                  </a:lnTo>
                  <a:lnTo>
                    <a:pt x="57" y="905"/>
                  </a:lnTo>
                  <a:lnTo>
                    <a:pt x="119" y="895"/>
                  </a:lnTo>
                  <a:lnTo>
                    <a:pt x="156" y="892"/>
                  </a:lnTo>
                  <a:lnTo>
                    <a:pt x="196" y="889"/>
                  </a:lnTo>
                  <a:lnTo>
                    <a:pt x="240" y="888"/>
                  </a:lnTo>
                  <a:lnTo>
                    <a:pt x="287" y="888"/>
                  </a:lnTo>
                  <a:lnTo>
                    <a:pt x="287" y="888"/>
                  </a:lnTo>
                  <a:lnTo>
                    <a:pt x="354" y="889"/>
                  </a:lnTo>
                  <a:lnTo>
                    <a:pt x="410" y="892"/>
                  </a:lnTo>
                  <a:lnTo>
                    <a:pt x="459" y="898"/>
                  </a:lnTo>
                  <a:lnTo>
                    <a:pt x="504" y="905"/>
                  </a:lnTo>
                  <a:lnTo>
                    <a:pt x="552" y="912"/>
                  </a:lnTo>
                  <a:lnTo>
                    <a:pt x="603" y="919"/>
                  </a:lnTo>
                  <a:lnTo>
                    <a:pt x="665" y="922"/>
                  </a:lnTo>
                  <a:lnTo>
                    <a:pt x="739" y="923"/>
                  </a:lnTo>
                  <a:lnTo>
                    <a:pt x="739" y="923"/>
                  </a:lnTo>
                  <a:lnTo>
                    <a:pt x="791" y="922"/>
                  </a:lnTo>
                  <a:lnTo>
                    <a:pt x="839" y="919"/>
                  </a:lnTo>
                  <a:lnTo>
                    <a:pt x="883" y="914"/>
                  </a:lnTo>
                  <a:lnTo>
                    <a:pt x="921" y="908"/>
                  </a:lnTo>
                  <a:lnTo>
                    <a:pt x="954" y="900"/>
                  </a:lnTo>
                  <a:lnTo>
                    <a:pt x="983" y="894"/>
                  </a:lnTo>
                  <a:lnTo>
                    <a:pt x="1008" y="886"/>
                  </a:lnTo>
                  <a:lnTo>
                    <a:pt x="1028" y="878"/>
                  </a:lnTo>
                  <a:lnTo>
                    <a:pt x="1028" y="878"/>
                  </a:lnTo>
                  <a:lnTo>
                    <a:pt x="1033" y="875"/>
                  </a:lnTo>
                  <a:lnTo>
                    <a:pt x="1037" y="872"/>
                  </a:lnTo>
                  <a:lnTo>
                    <a:pt x="1039" y="868"/>
                  </a:lnTo>
                  <a:lnTo>
                    <a:pt x="1040" y="861"/>
                  </a:lnTo>
                  <a:lnTo>
                    <a:pt x="1039" y="857"/>
                  </a:lnTo>
                  <a:lnTo>
                    <a:pt x="1037" y="852"/>
                  </a:lnTo>
                  <a:lnTo>
                    <a:pt x="1034" y="847"/>
                  </a:lnTo>
                  <a:lnTo>
                    <a:pt x="1030" y="844"/>
                  </a:lnTo>
                  <a:lnTo>
                    <a:pt x="805" y="741"/>
                  </a:lnTo>
                  <a:lnTo>
                    <a:pt x="805" y="741"/>
                  </a:lnTo>
                  <a:lnTo>
                    <a:pt x="810" y="719"/>
                  </a:lnTo>
                  <a:lnTo>
                    <a:pt x="815" y="694"/>
                  </a:lnTo>
                  <a:lnTo>
                    <a:pt x="818" y="667"/>
                  </a:lnTo>
                  <a:lnTo>
                    <a:pt x="819" y="639"/>
                  </a:lnTo>
                  <a:lnTo>
                    <a:pt x="819" y="639"/>
                  </a:lnTo>
                  <a:lnTo>
                    <a:pt x="818" y="628"/>
                  </a:lnTo>
                  <a:lnTo>
                    <a:pt x="816" y="619"/>
                  </a:lnTo>
                  <a:lnTo>
                    <a:pt x="813" y="609"/>
                  </a:lnTo>
                  <a:lnTo>
                    <a:pt x="808" y="600"/>
                  </a:lnTo>
                  <a:lnTo>
                    <a:pt x="796" y="585"/>
                  </a:lnTo>
                  <a:lnTo>
                    <a:pt x="784" y="571"/>
                  </a:lnTo>
                  <a:lnTo>
                    <a:pt x="761" y="546"/>
                  </a:lnTo>
                  <a:lnTo>
                    <a:pt x="753" y="535"/>
                  </a:lnTo>
                  <a:lnTo>
                    <a:pt x="750" y="531"/>
                  </a:lnTo>
                  <a:lnTo>
                    <a:pt x="750" y="526"/>
                  </a:lnTo>
                  <a:lnTo>
                    <a:pt x="750" y="526"/>
                  </a:lnTo>
                  <a:lnTo>
                    <a:pt x="751" y="514"/>
                  </a:lnTo>
                  <a:lnTo>
                    <a:pt x="757" y="497"/>
                  </a:lnTo>
                  <a:lnTo>
                    <a:pt x="773" y="455"/>
                  </a:lnTo>
                  <a:lnTo>
                    <a:pt x="782" y="432"/>
                  </a:lnTo>
                  <a:lnTo>
                    <a:pt x="788" y="410"/>
                  </a:lnTo>
                  <a:lnTo>
                    <a:pt x="793" y="390"/>
                  </a:lnTo>
                  <a:lnTo>
                    <a:pt x="795" y="381"/>
                  </a:lnTo>
                  <a:lnTo>
                    <a:pt x="795" y="373"/>
                  </a:lnTo>
                  <a:lnTo>
                    <a:pt x="795" y="373"/>
                  </a:lnTo>
                  <a:lnTo>
                    <a:pt x="793" y="367"/>
                  </a:lnTo>
                  <a:lnTo>
                    <a:pt x="791" y="359"/>
                  </a:lnTo>
                  <a:lnTo>
                    <a:pt x="785" y="347"/>
                  </a:lnTo>
                  <a:lnTo>
                    <a:pt x="776" y="334"/>
                  </a:lnTo>
                  <a:lnTo>
                    <a:pt x="768" y="322"/>
                  </a:lnTo>
                  <a:lnTo>
                    <a:pt x="751" y="303"/>
                  </a:lnTo>
                  <a:lnTo>
                    <a:pt x="745" y="294"/>
                  </a:lnTo>
                  <a:lnTo>
                    <a:pt x="744" y="289"/>
                  </a:lnTo>
                  <a:lnTo>
                    <a:pt x="744" y="285"/>
                  </a:lnTo>
                  <a:lnTo>
                    <a:pt x="744" y="285"/>
                  </a:lnTo>
                  <a:lnTo>
                    <a:pt x="742" y="265"/>
                  </a:lnTo>
                  <a:lnTo>
                    <a:pt x="742" y="252"/>
                  </a:lnTo>
                  <a:lnTo>
                    <a:pt x="742" y="241"/>
                  </a:lnTo>
                  <a:lnTo>
                    <a:pt x="744" y="229"/>
                  </a:lnTo>
                  <a:lnTo>
                    <a:pt x="747" y="218"/>
                  </a:lnTo>
                  <a:lnTo>
                    <a:pt x="754" y="207"/>
                  </a:lnTo>
                  <a:lnTo>
                    <a:pt x="759" y="203"/>
                  </a:lnTo>
                  <a:lnTo>
                    <a:pt x="765" y="198"/>
                  </a:lnTo>
                  <a:lnTo>
                    <a:pt x="765" y="198"/>
                  </a:lnTo>
                  <a:close/>
                </a:path>
              </a:pathLst>
            </a:custGeom>
            <a:solidFill>
              <a:srgbClr val="57A37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8014560" y="2895207"/>
              <a:ext cx="224495" cy="370302"/>
              <a:chOff x="6802438" y="1868488"/>
              <a:chExt cx="1077913" cy="1778000"/>
            </a:xfrm>
            <a:solidFill>
              <a:srgbClr val="D04426"/>
            </a:solidFill>
          </p:grpSpPr>
          <p:sp>
            <p:nvSpPr>
              <p:cNvPr id="20" name="Freeform 14"/>
              <p:cNvSpPr>
                <a:spLocks noEditPoints="1"/>
              </p:cNvSpPr>
              <p:nvPr/>
            </p:nvSpPr>
            <p:spPr bwMode="auto">
              <a:xfrm>
                <a:off x="6802438" y="1868488"/>
                <a:ext cx="1077913" cy="1778000"/>
              </a:xfrm>
              <a:custGeom>
                <a:avLst/>
                <a:gdLst>
                  <a:gd name="T0" fmla="*/ 552 w 679"/>
                  <a:gd name="T1" fmla="*/ 0 h 1120"/>
                  <a:gd name="T2" fmla="*/ 128 w 679"/>
                  <a:gd name="T3" fmla="*/ 0 h 1120"/>
                  <a:gd name="T4" fmla="*/ 0 w 679"/>
                  <a:gd name="T5" fmla="*/ 371 h 1120"/>
                  <a:gd name="T6" fmla="*/ 128 w 679"/>
                  <a:gd name="T7" fmla="*/ 1120 h 1120"/>
                  <a:gd name="T8" fmla="*/ 552 w 679"/>
                  <a:gd name="T9" fmla="*/ 1120 h 1120"/>
                  <a:gd name="T10" fmla="*/ 679 w 679"/>
                  <a:gd name="T11" fmla="*/ 371 h 1120"/>
                  <a:gd name="T12" fmla="*/ 552 w 679"/>
                  <a:gd name="T13" fmla="*/ 0 h 1120"/>
                  <a:gd name="T14" fmla="*/ 510 w 679"/>
                  <a:gd name="T15" fmla="*/ 1073 h 1120"/>
                  <a:gd name="T16" fmla="*/ 170 w 679"/>
                  <a:gd name="T17" fmla="*/ 1073 h 1120"/>
                  <a:gd name="T18" fmla="*/ 51 w 679"/>
                  <a:gd name="T19" fmla="*/ 375 h 1120"/>
                  <a:gd name="T20" fmla="*/ 164 w 679"/>
                  <a:gd name="T21" fmla="*/ 49 h 1120"/>
                  <a:gd name="T22" fmla="*/ 516 w 679"/>
                  <a:gd name="T23" fmla="*/ 49 h 1120"/>
                  <a:gd name="T24" fmla="*/ 629 w 679"/>
                  <a:gd name="T25" fmla="*/ 375 h 1120"/>
                  <a:gd name="T26" fmla="*/ 510 w 679"/>
                  <a:gd name="T27" fmla="*/ 1073 h 1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79" h="1120">
                    <a:moveTo>
                      <a:pt x="552" y="0"/>
                    </a:moveTo>
                    <a:lnTo>
                      <a:pt x="128" y="0"/>
                    </a:lnTo>
                    <a:lnTo>
                      <a:pt x="0" y="371"/>
                    </a:lnTo>
                    <a:lnTo>
                      <a:pt x="128" y="1120"/>
                    </a:lnTo>
                    <a:lnTo>
                      <a:pt x="552" y="1120"/>
                    </a:lnTo>
                    <a:lnTo>
                      <a:pt x="679" y="371"/>
                    </a:lnTo>
                    <a:lnTo>
                      <a:pt x="552" y="0"/>
                    </a:lnTo>
                    <a:close/>
                    <a:moveTo>
                      <a:pt x="510" y="1073"/>
                    </a:moveTo>
                    <a:lnTo>
                      <a:pt x="170" y="1073"/>
                    </a:lnTo>
                    <a:lnTo>
                      <a:pt x="51" y="375"/>
                    </a:lnTo>
                    <a:lnTo>
                      <a:pt x="164" y="49"/>
                    </a:lnTo>
                    <a:lnTo>
                      <a:pt x="516" y="49"/>
                    </a:lnTo>
                    <a:lnTo>
                      <a:pt x="629" y="375"/>
                    </a:lnTo>
                    <a:lnTo>
                      <a:pt x="510" y="10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7561263" y="2570163"/>
                <a:ext cx="180975" cy="314325"/>
              </a:xfrm>
              <a:custGeom>
                <a:avLst/>
                <a:gdLst>
                  <a:gd name="T0" fmla="*/ 10 w 114"/>
                  <a:gd name="T1" fmla="*/ 11 h 198"/>
                  <a:gd name="T2" fmla="*/ 10 w 114"/>
                  <a:gd name="T3" fmla="*/ 11 h 198"/>
                  <a:gd name="T4" fmla="*/ 6 w 114"/>
                  <a:gd name="T5" fmla="*/ 17 h 198"/>
                  <a:gd name="T6" fmla="*/ 3 w 114"/>
                  <a:gd name="T7" fmla="*/ 23 h 198"/>
                  <a:gd name="T8" fmla="*/ 0 w 114"/>
                  <a:gd name="T9" fmla="*/ 32 h 198"/>
                  <a:gd name="T10" fmla="*/ 0 w 114"/>
                  <a:gd name="T11" fmla="*/ 42 h 198"/>
                  <a:gd name="T12" fmla="*/ 1 w 114"/>
                  <a:gd name="T13" fmla="*/ 52 h 198"/>
                  <a:gd name="T14" fmla="*/ 4 w 114"/>
                  <a:gd name="T15" fmla="*/ 65 h 198"/>
                  <a:gd name="T16" fmla="*/ 7 w 114"/>
                  <a:gd name="T17" fmla="*/ 79 h 198"/>
                  <a:gd name="T18" fmla="*/ 14 w 114"/>
                  <a:gd name="T19" fmla="*/ 93 h 198"/>
                  <a:gd name="T20" fmla="*/ 14 w 114"/>
                  <a:gd name="T21" fmla="*/ 93 h 198"/>
                  <a:gd name="T22" fmla="*/ 26 w 114"/>
                  <a:gd name="T23" fmla="*/ 117 h 198"/>
                  <a:gd name="T24" fmla="*/ 43 w 114"/>
                  <a:gd name="T25" fmla="*/ 144 h 198"/>
                  <a:gd name="T26" fmla="*/ 63 w 114"/>
                  <a:gd name="T27" fmla="*/ 170 h 198"/>
                  <a:gd name="T28" fmla="*/ 86 w 114"/>
                  <a:gd name="T29" fmla="*/ 198 h 198"/>
                  <a:gd name="T30" fmla="*/ 94 w 114"/>
                  <a:gd name="T31" fmla="*/ 148 h 198"/>
                  <a:gd name="T32" fmla="*/ 94 w 114"/>
                  <a:gd name="T33" fmla="*/ 148 h 198"/>
                  <a:gd name="T34" fmla="*/ 85 w 114"/>
                  <a:gd name="T35" fmla="*/ 128 h 198"/>
                  <a:gd name="T36" fmla="*/ 80 w 114"/>
                  <a:gd name="T37" fmla="*/ 119 h 198"/>
                  <a:gd name="T38" fmla="*/ 78 w 114"/>
                  <a:gd name="T39" fmla="*/ 111 h 198"/>
                  <a:gd name="T40" fmla="*/ 78 w 114"/>
                  <a:gd name="T41" fmla="*/ 103 h 198"/>
                  <a:gd name="T42" fmla="*/ 78 w 114"/>
                  <a:gd name="T43" fmla="*/ 96 h 198"/>
                  <a:gd name="T44" fmla="*/ 82 w 114"/>
                  <a:gd name="T45" fmla="*/ 89 h 198"/>
                  <a:gd name="T46" fmla="*/ 85 w 114"/>
                  <a:gd name="T47" fmla="*/ 85 h 198"/>
                  <a:gd name="T48" fmla="*/ 85 w 114"/>
                  <a:gd name="T49" fmla="*/ 85 h 198"/>
                  <a:gd name="T50" fmla="*/ 89 w 114"/>
                  <a:gd name="T51" fmla="*/ 82 h 198"/>
                  <a:gd name="T52" fmla="*/ 94 w 114"/>
                  <a:gd name="T53" fmla="*/ 80 h 198"/>
                  <a:gd name="T54" fmla="*/ 100 w 114"/>
                  <a:gd name="T55" fmla="*/ 79 h 198"/>
                  <a:gd name="T56" fmla="*/ 106 w 114"/>
                  <a:gd name="T57" fmla="*/ 79 h 198"/>
                  <a:gd name="T58" fmla="*/ 114 w 114"/>
                  <a:gd name="T59" fmla="*/ 26 h 198"/>
                  <a:gd name="T60" fmla="*/ 114 w 114"/>
                  <a:gd name="T61" fmla="*/ 26 h 198"/>
                  <a:gd name="T62" fmla="*/ 92 w 114"/>
                  <a:gd name="T63" fmla="*/ 15 h 198"/>
                  <a:gd name="T64" fmla="*/ 72 w 114"/>
                  <a:gd name="T65" fmla="*/ 7 h 198"/>
                  <a:gd name="T66" fmla="*/ 54 w 114"/>
                  <a:gd name="T67" fmla="*/ 1 h 198"/>
                  <a:gd name="T68" fmla="*/ 38 w 114"/>
                  <a:gd name="T69" fmla="*/ 0 h 198"/>
                  <a:gd name="T70" fmla="*/ 38 w 114"/>
                  <a:gd name="T71" fmla="*/ 0 h 198"/>
                  <a:gd name="T72" fmla="*/ 29 w 114"/>
                  <a:gd name="T73" fmla="*/ 1 h 198"/>
                  <a:gd name="T74" fmla="*/ 21 w 114"/>
                  <a:gd name="T75" fmla="*/ 3 h 198"/>
                  <a:gd name="T76" fmla="*/ 15 w 114"/>
                  <a:gd name="T77" fmla="*/ 6 h 198"/>
                  <a:gd name="T78" fmla="*/ 10 w 114"/>
                  <a:gd name="T79" fmla="*/ 11 h 198"/>
                  <a:gd name="T80" fmla="*/ 10 w 114"/>
                  <a:gd name="T81" fmla="*/ 11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4" h="198">
                    <a:moveTo>
                      <a:pt x="10" y="11"/>
                    </a:moveTo>
                    <a:lnTo>
                      <a:pt x="10" y="11"/>
                    </a:lnTo>
                    <a:lnTo>
                      <a:pt x="6" y="17"/>
                    </a:lnTo>
                    <a:lnTo>
                      <a:pt x="3" y="23"/>
                    </a:lnTo>
                    <a:lnTo>
                      <a:pt x="0" y="32"/>
                    </a:lnTo>
                    <a:lnTo>
                      <a:pt x="0" y="42"/>
                    </a:lnTo>
                    <a:lnTo>
                      <a:pt x="1" y="52"/>
                    </a:lnTo>
                    <a:lnTo>
                      <a:pt x="4" y="65"/>
                    </a:lnTo>
                    <a:lnTo>
                      <a:pt x="7" y="79"/>
                    </a:lnTo>
                    <a:lnTo>
                      <a:pt x="14" y="93"/>
                    </a:lnTo>
                    <a:lnTo>
                      <a:pt x="14" y="93"/>
                    </a:lnTo>
                    <a:lnTo>
                      <a:pt x="26" y="117"/>
                    </a:lnTo>
                    <a:lnTo>
                      <a:pt x="43" y="144"/>
                    </a:lnTo>
                    <a:lnTo>
                      <a:pt x="63" y="170"/>
                    </a:lnTo>
                    <a:lnTo>
                      <a:pt x="86" y="198"/>
                    </a:lnTo>
                    <a:lnTo>
                      <a:pt x="94" y="148"/>
                    </a:lnTo>
                    <a:lnTo>
                      <a:pt x="94" y="148"/>
                    </a:lnTo>
                    <a:lnTo>
                      <a:pt x="85" y="128"/>
                    </a:lnTo>
                    <a:lnTo>
                      <a:pt x="80" y="119"/>
                    </a:lnTo>
                    <a:lnTo>
                      <a:pt x="78" y="111"/>
                    </a:lnTo>
                    <a:lnTo>
                      <a:pt x="78" y="103"/>
                    </a:lnTo>
                    <a:lnTo>
                      <a:pt x="78" y="96"/>
                    </a:lnTo>
                    <a:lnTo>
                      <a:pt x="82" y="89"/>
                    </a:lnTo>
                    <a:lnTo>
                      <a:pt x="85" y="85"/>
                    </a:lnTo>
                    <a:lnTo>
                      <a:pt x="85" y="85"/>
                    </a:lnTo>
                    <a:lnTo>
                      <a:pt x="89" y="82"/>
                    </a:lnTo>
                    <a:lnTo>
                      <a:pt x="94" y="80"/>
                    </a:lnTo>
                    <a:lnTo>
                      <a:pt x="100" y="79"/>
                    </a:lnTo>
                    <a:lnTo>
                      <a:pt x="106" y="79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92" y="15"/>
                    </a:lnTo>
                    <a:lnTo>
                      <a:pt x="72" y="7"/>
                    </a:lnTo>
                    <a:lnTo>
                      <a:pt x="54" y="1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29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10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7459663" y="1978025"/>
                <a:ext cx="188913" cy="144462"/>
              </a:xfrm>
              <a:custGeom>
                <a:avLst/>
                <a:gdLst>
                  <a:gd name="T0" fmla="*/ 54 w 119"/>
                  <a:gd name="T1" fmla="*/ 60 h 91"/>
                  <a:gd name="T2" fmla="*/ 54 w 119"/>
                  <a:gd name="T3" fmla="*/ 60 h 91"/>
                  <a:gd name="T4" fmla="*/ 68 w 119"/>
                  <a:gd name="T5" fmla="*/ 70 h 91"/>
                  <a:gd name="T6" fmla="*/ 84 w 119"/>
                  <a:gd name="T7" fmla="*/ 77 h 91"/>
                  <a:gd name="T8" fmla="*/ 102 w 119"/>
                  <a:gd name="T9" fmla="*/ 85 h 91"/>
                  <a:gd name="T10" fmla="*/ 119 w 119"/>
                  <a:gd name="T11" fmla="*/ 91 h 91"/>
                  <a:gd name="T12" fmla="*/ 88 w 119"/>
                  <a:gd name="T13" fmla="*/ 0 h 91"/>
                  <a:gd name="T14" fmla="*/ 0 w 119"/>
                  <a:gd name="T15" fmla="*/ 0 h 91"/>
                  <a:gd name="T16" fmla="*/ 0 w 119"/>
                  <a:gd name="T17" fmla="*/ 0 h 91"/>
                  <a:gd name="T18" fmla="*/ 13 w 119"/>
                  <a:gd name="T19" fmla="*/ 17 h 91"/>
                  <a:gd name="T20" fmla="*/ 27 w 119"/>
                  <a:gd name="T21" fmla="*/ 33 h 91"/>
                  <a:gd name="T22" fmla="*/ 40 w 119"/>
                  <a:gd name="T23" fmla="*/ 48 h 91"/>
                  <a:gd name="T24" fmla="*/ 54 w 119"/>
                  <a:gd name="T25" fmla="*/ 60 h 91"/>
                  <a:gd name="T26" fmla="*/ 54 w 119"/>
                  <a:gd name="T27" fmla="*/ 6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9" h="91">
                    <a:moveTo>
                      <a:pt x="54" y="60"/>
                    </a:moveTo>
                    <a:lnTo>
                      <a:pt x="54" y="60"/>
                    </a:lnTo>
                    <a:lnTo>
                      <a:pt x="68" y="70"/>
                    </a:lnTo>
                    <a:lnTo>
                      <a:pt x="84" y="77"/>
                    </a:lnTo>
                    <a:lnTo>
                      <a:pt x="102" y="85"/>
                    </a:lnTo>
                    <a:lnTo>
                      <a:pt x="119" y="91"/>
                    </a:lnTo>
                    <a:lnTo>
                      <a:pt x="88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3" y="17"/>
                    </a:lnTo>
                    <a:lnTo>
                      <a:pt x="27" y="33"/>
                    </a:lnTo>
                    <a:lnTo>
                      <a:pt x="40" y="48"/>
                    </a:lnTo>
                    <a:lnTo>
                      <a:pt x="54" y="60"/>
                    </a:lnTo>
                    <a:lnTo>
                      <a:pt x="54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700963" y="2709863"/>
                <a:ext cx="26988" cy="71437"/>
              </a:xfrm>
              <a:custGeom>
                <a:avLst/>
                <a:gdLst>
                  <a:gd name="T0" fmla="*/ 4 w 17"/>
                  <a:gd name="T1" fmla="*/ 5 h 45"/>
                  <a:gd name="T2" fmla="*/ 4 w 17"/>
                  <a:gd name="T3" fmla="*/ 5 h 45"/>
                  <a:gd name="T4" fmla="*/ 1 w 17"/>
                  <a:gd name="T5" fmla="*/ 8 h 45"/>
                  <a:gd name="T6" fmla="*/ 1 w 17"/>
                  <a:gd name="T7" fmla="*/ 11 h 45"/>
                  <a:gd name="T8" fmla="*/ 0 w 17"/>
                  <a:gd name="T9" fmla="*/ 20 h 45"/>
                  <a:gd name="T10" fmla="*/ 3 w 17"/>
                  <a:gd name="T11" fmla="*/ 31 h 45"/>
                  <a:gd name="T12" fmla="*/ 9 w 17"/>
                  <a:gd name="T13" fmla="*/ 45 h 45"/>
                  <a:gd name="T14" fmla="*/ 17 w 17"/>
                  <a:gd name="T15" fmla="*/ 0 h 45"/>
                  <a:gd name="T16" fmla="*/ 17 w 17"/>
                  <a:gd name="T17" fmla="*/ 0 h 45"/>
                  <a:gd name="T18" fmla="*/ 15 w 17"/>
                  <a:gd name="T19" fmla="*/ 0 h 45"/>
                  <a:gd name="T20" fmla="*/ 15 w 17"/>
                  <a:gd name="T21" fmla="*/ 0 h 45"/>
                  <a:gd name="T22" fmla="*/ 9 w 17"/>
                  <a:gd name="T23" fmla="*/ 1 h 45"/>
                  <a:gd name="T24" fmla="*/ 4 w 17"/>
                  <a:gd name="T25" fmla="*/ 5 h 45"/>
                  <a:gd name="T26" fmla="*/ 4 w 17"/>
                  <a:gd name="T27" fmla="*/ 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45">
                    <a:moveTo>
                      <a:pt x="4" y="5"/>
                    </a:moveTo>
                    <a:lnTo>
                      <a:pt x="4" y="5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0" y="20"/>
                    </a:lnTo>
                    <a:lnTo>
                      <a:pt x="3" y="31"/>
                    </a:lnTo>
                    <a:lnTo>
                      <a:pt x="9" y="45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9" y="1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7035800" y="3171825"/>
                <a:ext cx="193675" cy="366712"/>
              </a:xfrm>
              <a:custGeom>
                <a:avLst/>
                <a:gdLst>
                  <a:gd name="T0" fmla="*/ 0 w 122"/>
                  <a:gd name="T1" fmla="*/ 0 h 231"/>
                  <a:gd name="T2" fmla="*/ 40 w 122"/>
                  <a:gd name="T3" fmla="*/ 231 h 231"/>
                  <a:gd name="T4" fmla="*/ 122 w 122"/>
                  <a:gd name="T5" fmla="*/ 231 h 231"/>
                  <a:gd name="T6" fmla="*/ 122 w 122"/>
                  <a:gd name="T7" fmla="*/ 231 h 231"/>
                  <a:gd name="T8" fmla="*/ 119 w 122"/>
                  <a:gd name="T9" fmla="*/ 208 h 231"/>
                  <a:gd name="T10" fmla="*/ 113 w 122"/>
                  <a:gd name="T11" fmla="*/ 179 h 231"/>
                  <a:gd name="T12" fmla="*/ 100 w 122"/>
                  <a:gd name="T13" fmla="*/ 145 h 231"/>
                  <a:gd name="T14" fmla="*/ 93 w 122"/>
                  <a:gd name="T15" fmla="*/ 126 h 231"/>
                  <a:gd name="T16" fmla="*/ 83 w 122"/>
                  <a:gd name="T17" fmla="*/ 106 h 231"/>
                  <a:gd name="T18" fmla="*/ 83 w 122"/>
                  <a:gd name="T19" fmla="*/ 106 h 231"/>
                  <a:gd name="T20" fmla="*/ 74 w 122"/>
                  <a:gd name="T21" fmla="*/ 88 h 231"/>
                  <a:gd name="T22" fmla="*/ 65 w 122"/>
                  <a:gd name="T23" fmla="*/ 71 h 231"/>
                  <a:gd name="T24" fmla="*/ 54 w 122"/>
                  <a:gd name="T25" fmla="*/ 55 h 231"/>
                  <a:gd name="T26" fmla="*/ 43 w 122"/>
                  <a:gd name="T27" fmla="*/ 41 h 231"/>
                  <a:gd name="T28" fmla="*/ 20 w 122"/>
                  <a:gd name="T29" fmla="*/ 18 h 231"/>
                  <a:gd name="T30" fmla="*/ 0 w 122"/>
                  <a:gd name="T31" fmla="*/ 0 h 231"/>
                  <a:gd name="T32" fmla="*/ 0 w 122"/>
                  <a:gd name="T33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2" h="231">
                    <a:moveTo>
                      <a:pt x="0" y="0"/>
                    </a:moveTo>
                    <a:lnTo>
                      <a:pt x="40" y="231"/>
                    </a:lnTo>
                    <a:lnTo>
                      <a:pt x="122" y="231"/>
                    </a:lnTo>
                    <a:lnTo>
                      <a:pt x="122" y="231"/>
                    </a:lnTo>
                    <a:lnTo>
                      <a:pt x="119" y="208"/>
                    </a:lnTo>
                    <a:lnTo>
                      <a:pt x="113" y="179"/>
                    </a:lnTo>
                    <a:lnTo>
                      <a:pt x="100" y="145"/>
                    </a:lnTo>
                    <a:lnTo>
                      <a:pt x="93" y="126"/>
                    </a:lnTo>
                    <a:lnTo>
                      <a:pt x="83" y="106"/>
                    </a:lnTo>
                    <a:lnTo>
                      <a:pt x="83" y="106"/>
                    </a:lnTo>
                    <a:lnTo>
                      <a:pt x="74" y="88"/>
                    </a:lnTo>
                    <a:lnTo>
                      <a:pt x="65" y="71"/>
                    </a:lnTo>
                    <a:lnTo>
                      <a:pt x="54" y="55"/>
                    </a:lnTo>
                    <a:lnTo>
                      <a:pt x="43" y="41"/>
                    </a:lnTo>
                    <a:lnTo>
                      <a:pt x="20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6915150" y="2349500"/>
                <a:ext cx="696913" cy="1189037"/>
              </a:xfrm>
              <a:custGeom>
                <a:avLst/>
                <a:gdLst>
                  <a:gd name="T0" fmla="*/ 241 w 439"/>
                  <a:gd name="T1" fmla="*/ 352 h 749"/>
                  <a:gd name="T2" fmla="*/ 241 w 439"/>
                  <a:gd name="T3" fmla="*/ 351 h 749"/>
                  <a:gd name="T4" fmla="*/ 243 w 439"/>
                  <a:gd name="T5" fmla="*/ 323 h 749"/>
                  <a:gd name="T6" fmla="*/ 238 w 439"/>
                  <a:gd name="T7" fmla="*/ 276 h 749"/>
                  <a:gd name="T8" fmla="*/ 218 w 439"/>
                  <a:gd name="T9" fmla="*/ 213 h 749"/>
                  <a:gd name="T10" fmla="*/ 200 w 439"/>
                  <a:gd name="T11" fmla="*/ 174 h 749"/>
                  <a:gd name="T12" fmla="*/ 190 w 439"/>
                  <a:gd name="T13" fmla="*/ 160 h 749"/>
                  <a:gd name="T14" fmla="*/ 162 w 439"/>
                  <a:gd name="T15" fmla="*/ 120 h 749"/>
                  <a:gd name="T16" fmla="*/ 116 w 439"/>
                  <a:gd name="T17" fmla="*/ 72 h 749"/>
                  <a:gd name="T18" fmla="*/ 68 w 439"/>
                  <a:gd name="T19" fmla="*/ 31 h 749"/>
                  <a:gd name="T20" fmla="*/ 0 w 439"/>
                  <a:gd name="T21" fmla="*/ 74 h 749"/>
                  <a:gd name="T22" fmla="*/ 9 w 439"/>
                  <a:gd name="T23" fmla="*/ 125 h 749"/>
                  <a:gd name="T24" fmla="*/ 42 w 439"/>
                  <a:gd name="T25" fmla="*/ 137 h 749"/>
                  <a:gd name="T26" fmla="*/ 76 w 439"/>
                  <a:gd name="T27" fmla="*/ 156 h 749"/>
                  <a:gd name="T28" fmla="*/ 94 w 439"/>
                  <a:gd name="T29" fmla="*/ 168 h 749"/>
                  <a:gd name="T30" fmla="*/ 122 w 439"/>
                  <a:gd name="T31" fmla="*/ 196 h 749"/>
                  <a:gd name="T32" fmla="*/ 139 w 439"/>
                  <a:gd name="T33" fmla="*/ 221 h 749"/>
                  <a:gd name="T34" fmla="*/ 144 w 439"/>
                  <a:gd name="T35" fmla="*/ 242 h 749"/>
                  <a:gd name="T36" fmla="*/ 141 w 439"/>
                  <a:gd name="T37" fmla="*/ 252 h 749"/>
                  <a:gd name="T38" fmla="*/ 136 w 439"/>
                  <a:gd name="T39" fmla="*/ 256 h 749"/>
                  <a:gd name="T40" fmla="*/ 122 w 439"/>
                  <a:gd name="T41" fmla="*/ 262 h 749"/>
                  <a:gd name="T42" fmla="*/ 114 w 439"/>
                  <a:gd name="T43" fmla="*/ 262 h 749"/>
                  <a:gd name="T44" fmla="*/ 96 w 439"/>
                  <a:gd name="T45" fmla="*/ 261 h 749"/>
                  <a:gd name="T46" fmla="*/ 79 w 439"/>
                  <a:gd name="T47" fmla="*/ 256 h 749"/>
                  <a:gd name="T48" fmla="*/ 45 w 439"/>
                  <a:gd name="T49" fmla="*/ 241 h 749"/>
                  <a:gd name="T50" fmla="*/ 28 w 439"/>
                  <a:gd name="T51" fmla="*/ 230 h 749"/>
                  <a:gd name="T52" fmla="*/ 43 w 439"/>
                  <a:gd name="T53" fmla="*/ 327 h 749"/>
                  <a:gd name="T54" fmla="*/ 60 w 439"/>
                  <a:gd name="T55" fmla="*/ 337 h 749"/>
                  <a:gd name="T56" fmla="*/ 107 w 439"/>
                  <a:gd name="T57" fmla="*/ 368 h 749"/>
                  <a:gd name="T58" fmla="*/ 161 w 439"/>
                  <a:gd name="T59" fmla="*/ 414 h 749"/>
                  <a:gd name="T60" fmla="*/ 203 w 439"/>
                  <a:gd name="T61" fmla="*/ 460 h 749"/>
                  <a:gd name="T62" fmla="*/ 229 w 439"/>
                  <a:gd name="T63" fmla="*/ 499 h 749"/>
                  <a:gd name="T64" fmla="*/ 241 w 439"/>
                  <a:gd name="T65" fmla="*/ 519 h 749"/>
                  <a:gd name="T66" fmla="*/ 281 w 439"/>
                  <a:gd name="T67" fmla="*/ 596 h 749"/>
                  <a:gd name="T68" fmla="*/ 305 w 439"/>
                  <a:gd name="T69" fmla="*/ 661 h 749"/>
                  <a:gd name="T70" fmla="*/ 317 w 439"/>
                  <a:gd name="T71" fmla="*/ 714 h 749"/>
                  <a:gd name="T72" fmla="*/ 322 w 439"/>
                  <a:gd name="T73" fmla="*/ 749 h 749"/>
                  <a:gd name="T74" fmla="*/ 439 w 439"/>
                  <a:gd name="T75" fmla="*/ 649 h 749"/>
                  <a:gd name="T76" fmla="*/ 424 w 439"/>
                  <a:gd name="T77" fmla="*/ 615 h 749"/>
                  <a:gd name="T78" fmla="*/ 410 w 439"/>
                  <a:gd name="T79" fmla="*/ 587 h 749"/>
                  <a:gd name="T80" fmla="*/ 365 w 439"/>
                  <a:gd name="T81" fmla="*/ 511 h 749"/>
                  <a:gd name="T82" fmla="*/ 306 w 439"/>
                  <a:gd name="T83" fmla="*/ 429 h 749"/>
                  <a:gd name="T84" fmla="*/ 261 w 439"/>
                  <a:gd name="T85" fmla="*/ 375 h 749"/>
                  <a:gd name="T86" fmla="*/ 243 w 439"/>
                  <a:gd name="T87" fmla="*/ 355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39" h="749">
                    <a:moveTo>
                      <a:pt x="243" y="355"/>
                    </a:moveTo>
                    <a:lnTo>
                      <a:pt x="241" y="352"/>
                    </a:lnTo>
                    <a:lnTo>
                      <a:pt x="241" y="351"/>
                    </a:lnTo>
                    <a:lnTo>
                      <a:pt x="241" y="351"/>
                    </a:lnTo>
                    <a:lnTo>
                      <a:pt x="243" y="337"/>
                    </a:lnTo>
                    <a:lnTo>
                      <a:pt x="243" y="323"/>
                    </a:lnTo>
                    <a:lnTo>
                      <a:pt x="241" y="303"/>
                    </a:lnTo>
                    <a:lnTo>
                      <a:pt x="238" y="276"/>
                    </a:lnTo>
                    <a:lnTo>
                      <a:pt x="230" y="247"/>
                    </a:lnTo>
                    <a:lnTo>
                      <a:pt x="218" y="213"/>
                    </a:lnTo>
                    <a:lnTo>
                      <a:pt x="209" y="194"/>
                    </a:lnTo>
                    <a:lnTo>
                      <a:pt x="200" y="174"/>
                    </a:lnTo>
                    <a:lnTo>
                      <a:pt x="200" y="174"/>
                    </a:lnTo>
                    <a:lnTo>
                      <a:pt x="190" y="160"/>
                    </a:lnTo>
                    <a:lnTo>
                      <a:pt x="183" y="148"/>
                    </a:lnTo>
                    <a:lnTo>
                      <a:pt x="162" y="120"/>
                    </a:lnTo>
                    <a:lnTo>
                      <a:pt x="139" y="95"/>
                    </a:lnTo>
                    <a:lnTo>
                      <a:pt x="116" y="72"/>
                    </a:lnTo>
                    <a:lnTo>
                      <a:pt x="91" y="51"/>
                    </a:lnTo>
                    <a:lnTo>
                      <a:pt x="68" y="31"/>
                    </a:lnTo>
                    <a:lnTo>
                      <a:pt x="26" y="0"/>
                    </a:lnTo>
                    <a:lnTo>
                      <a:pt x="0" y="74"/>
                    </a:lnTo>
                    <a:lnTo>
                      <a:pt x="9" y="125"/>
                    </a:lnTo>
                    <a:lnTo>
                      <a:pt x="9" y="125"/>
                    </a:lnTo>
                    <a:lnTo>
                      <a:pt x="25" y="129"/>
                    </a:lnTo>
                    <a:lnTo>
                      <a:pt x="42" y="137"/>
                    </a:lnTo>
                    <a:lnTo>
                      <a:pt x="59" y="145"/>
                    </a:lnTo>
                    <a:lnTo>
                      <a:pt x="76" y="156"/>
                    </a:lnTo>
                    <a:lnTo>
                      <a:pt x="76" y="156"/>
                    </a:lnTo>
                    <a:lnTo>
                      <a:pt x="94" y="168"/>
                    </a:lnTo>
                    <a:lnTo>
                      <a:pt x="110" y="182"/>
                    </a:lnTo>
                    <a:lnTo>
                      <a:pt x="122" y="196"/>
                    </a:lnTo>
                    <a:lnTo>
                      <a:pt x="133" y="208"/>
                    </a:lnTo>
                    <a:lnTo>
                      <a:pt x="139" y="221"/>
                    </a:lnTo>
                    <a:lnTo>
                      <a:pt x="144" y="233"/>
                    </a:lnTo>
                    <a:lnTo>
                      <a:pt x="144" y="242"/>
                    </a:lnTo>
                    <a:lnTo>
                      <a:pt x="142" y="247"/>
                    </a:lnTo>
                    <a:lnTo>
                      <a:pt x="141" y="252"/>
                    </a:lnTo>
                    <a:lnTo>
                      <a:pt x="141" y="252"/>
                    </a:lnTo>
                    <a:lnTo>
                      <a:pt x="136" y="256"/>
                    </a:lnTo>
                    <a:lnTo>
                      <a:pt x="130" y="259"/>
                    </a:lnTo>
                    <a:lnTo>
                      <a:pt x="122" y="262"/>
                    </a:lnTo>
                    <a:lnTo>
                      <a:pt x="114" y="262"/>
                    </a:lnTo>
                    <a:lnTo>
                      <a:pt x="114" y="262"/>
                    </a:lnTo>
                    <a:lnTo>
                      <a:pt x="105" y="262"/>
                    </a:lnTo>
                    <a:lnTo>
                      <a:pt x="96" y="261"/>
                    </a:lnTo>
                    <a:lnTo>
                      <a:pt x="96" y="261"/>
                    </a:lnTo>
                    <a:lnTo>
                      <a:pt x="79" y="256"/>
                    </a:lnTo>
                    <a:lnTo>
                      <a:pt x="62" y="249"/>
                    </a:lnTo>
                    <a:lnTo>
                      <a:pt x="45" y="241"/>
                    </a:lnTo>
                    <a:lnTo>
                      <a:pt x="28" y="230"/>
                    </a:lnTo>
                    <a:lnTo>
                      <a:pt x="28" y="230"/>
                    </a:lnTo>
                    <a:lnTo>
                      <a:pt x="26" y="230"/>
                    </a:lnTo>
                    <a:lnTo>
                      <a:pt x="43" y="327"/>
                    </a:lnTo>
                    <a:lnTo>
                      <a:pt x="43" y="327"/>
                    </a:lnTo>
                    <a:lnTo>
                      <a:pt x="60" y="337"/>
                    </a:lnTo>
                    <a:lnTo>
                      <a:pt x="82" y="351"/>
                    </a:lnTo>
                    <a:lnTo>
                      <a:pt x="107" y="368"/>
                    </a:lnTo>
                    <a:lnTo>
                      <a:pt x="133" y="388"/>
                    </a:lnTo>
                    <a:lnTo>
                      <a:pt x="161" y="414"/>
                    </a:lnTo>
                    <a:lnTo>
                      <a:pt x="189" y="443"/>
                    </a:lnTo>
                    <a:lnTo>
                      <a:pt x="203" y="460"/>
                    </a:lnTo>
                    <a:lnTo>
                      <a:pt x="217" y="479"/>
                    </a:lnTo>
                    <a:lnTo>
                      <a:pt x="229" y="499"/>
                    </a:lnTo>
                    <a:lnTo>
                      <a:pt x="241" y="519"/>
                    </a:lnTo>
                    <a:lnTo>
                      <a:pt x="241" y="519"/>
                    </a:lnTo>
                    <a:lnTo>
                      <a:pt x="264" y="559"/>
                    </a:lnTo>
                    <a:lnTo>
                      <a:pt x="281" y="596"/>
                    </a:lnTo>
                    <a:lnTo>
                      <a:pt x="295" y="632"/>
                    </a:lnTo>
                    <a:lnTo>
                      <a:pt x="305" y="661"/>
                    </a:lnTo>
                    <a:lnTo>
                      <a:pt x="312" y="689"/>
                    </a:lnTo>
                    <a:lnTo>
                      <a:pt x="317" y="714"/>
                    </a:lnTo>
                    <a:lnTo>
                      <a:pt x="320" y="734"/>
                    </a:lnTo>
                    <a:lnTo>
                      <a:pt x="322" y="749"/>
                    </a:lnTo>
                    <a:lnTo>
                      <a:pt x="422" y="749"/>
                    </a:lnTo>
                    <a:lnTo>
                      <a:pt x="439" y="649"/>
                    </a:lnTo>
                    <a:lnTo>
                      <a:pt x="439" y="649"/>
                    </a:lnTo>
                    <a:lnTo>
                      <a:pt x="424" y="615"/>
                    </a:lnTo>
                    <a:lnTo>
                      <a:pt x="424" y="615"/>
                    </a:lnTo>
                    <a:lnTo>
                      <a:pt x="410" y="587"/>
                    </a:lnTo>
                    <a:lnTo>
                      <a:pt x="394" y="561"/>
                    </a:lnTo>
                    <a:lnTo>
                      <a:pt x="365" y="511"/>
                    </a:lnTo>
                    <a:lnTo>
                      <a:pt x="336" y="467"/>
                    </a:lnTo>
                    <a:lnTo>
                      <a:pt x="306" y="429"/>
                    </a:lnTo>
                    <a:lnTo>
                      <a:pt x="281" y="398"/>
                    </a:lnTo>
                    <a:lnTo>
                      <a:pt x="261" y="375"/>
                    </a:lnTo>
                    <a:lnTo>
                      <a:pt x="243" y="355"/>
                    </a:lnTo>
                    <a:lnTo>
                      <a:pt x="243" y="3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6988175" y="2889250"/>
                <a:ext cx="420688" cy="649287"/>
              </a:xfrm>
              <a:custGeom>
                <a:avLst/>
                <a:gdLst>
                  <a:gd name="T0" fmla="*/ 0 w 265"/>
                  <a:gd name="T1" fmla="*/ 0 h 409"/>
                  <a:gd name="T2" fmla="*/ 28 w 265"/>
                  <a:gd name="T3" fmla="*/ 164 h 409"/>
                  <a:gd name="T4" fmla="*/ 28 w 265"/>
                  <a:gd name="T5" fmla="*/ 164 h 409"/>
                  <a:gd name="T6" fmla="*/ 50 w 265"/>
                  <a:gd name="T7" fmla="*/ 182 h 409"/>
                  <a:gd name="T8" fmla="*/ 62 w 265"/>
                  <a:gd name="T9" fmla="*/ 193 h 409"/>
                  <a:gd name="T10" fmla="*/ 75 w 265"/>
                  <a:gd name="T11" fmla="*/ 207 h 409"/>
                  <a:gd name="T12" fmla="*/ 87 w 265"/>
                  <a:gd name="T13" fmla="*/ 222 h 409"/>
                  <a:gd name="T14" fmla="*/ 99 w 265"/>
                  <a:gd name="T15" fmla="*/ 239 h 409"/>
                  <a:gd name="T16" fmla="*/ 112 w 265"/>
                  <a:gd name="T17" fmla="*/ 258 h 409"/>
                  <a:gd name="T18" fmla="*/ 123 w 265"/>
                  <a:gd name="T19" fmla="*/ 280 h 409"/>
                  <a:gd name="T20" fmla="*/ 123 w 265"/>
                  <a:gd name="T21" fmla="*/ 280 h 409"/>
                  <a:gd name="T22" fmla="*/ 132 w 265"/>
                  <a:gd name="T23" fmla="*/ 300 h 409"/>
                  <a:gd name="T24" fmla="*/ 140 w 265"/>
                  <a:gd name="T25" fmla="*/ 320 h 409"/>
                  <a:gd name="T26" fmla="*/ 147 w 265"/>
                  <a:gd name="T27" fmla="*/ 338 h 409"/>
                  <a:gd name="T28" fmla="*/ 152 w 265"/>
                  <a:gd name="T29" fmla="*/ 355 h 409"/>
                  <a:gd name="T30" fmla="*/ 158 w 265"/>
                  <a:gd name="T31" fmla="*/ 385 h 409"/>
                  <a:gd name="T32" fmla="*/ 161 w 265"/>
                  <a:gd name="T33" fmla="*/ 409 h 409"/>
                  <a:gd name="T34" fmla="*/ 265 w 265"/>
                  <a:gd name="T35" fmla="*/ 409 h 409"/>
                  <a:gd name="T36" fmla="*/ 265 w 265"/>
                  <a:gd name="T37" fmla="*/ 409 h 409"/>
                  <a:gd name="T38" fmla="*/ 263 w 265"/>
                  <a:gd name="T39" fmla="*/ 394 h 409"/>
                  <a:gd name="T40" fmla="*/ 260 w 265"/>
                  <a:gd name="T41" fmla="*/ 374 h 409"/>
                  <a:gd name="T42" fmla="*/ 256 w 265"/>
                  <a:gd name="T43" fmla="*/ 351 h 409"/>
                  <a:gd name="T44" fmla="*/ 249 w 265"/>
                  <a:gd name="T45" fmla="*/ 323 h 409"/>
                  <a:gd name="T46" fmla="*/ 239 w 265"/>
                  <a:gd name="T47" fmla="*/ 293 h 409"/>
                  <a:gd name="T48" fmla="*/ 226 w 265"/>
                  <a:gd name="T49" fmla="*/ 259 h 409"/>
                  <a:gd name="T50" fmla="*/ 209 w 265"/>
                  <a:gd name="T51" fmla="*/ 224 h 409"/>
                  <a:gd name="T52" fmla="*/ 188 w 265"/>
                  <a:gd name="T53" fmla="*/ 185 h 409"/>
                  <a:gd name="T54" fmla="*/ 188 w 265"/>
                  <a:gd name="T55" fmla="*/ 185 h 409"/>
                  <a:gd name="T56" fmla="*/ 175 w 265"/>
                  <a:gd name="T57" fmla="*/ 165 h 409"/>
                  <a:gd name="T58" fmla="*/ 163 w 265"/>
                  <a:gd name="T59" fmla="*/ 147 h 409"/>
                  <a:gd name="T60" fmla="*/ 138 w 265"/>
                  <a:gd name="T61" fmla="*/ 114 h 409"/>
                  <a:gd name="T62" fmla="*/ 112 w 265"/>
                  <a:gd name="T63" fmla="*/ 85 h 409"/>
                  <a:gd name="T64" fmla="*/ 85 w 265"/>
                  <a:gd name="T65" fmla="*/ 60 h 409"/>
                  <a:gd name="T66" fmla="*/ 61 w 265"/>
                  <a:gd name="T67" fmla="*/ 40 h 409"/>
                  <a:gd name="T68" fmla="*/ 38 w 265"/>
                  <a:gd name="T69" fmla="*/ 23 h 409"/>
                  <a:gd name="T70" fmla="*/ 17 w 265"/>
                  <a:gd name="T71" fmla="*/ 9 h 409"/>
                  <a:gd name="T72" fmla="*/ 0 w 265"/>
                  <a:gd name="T73" fmla="*/ 0 h 409"/>
                  <a:gd name="T74" fmla="*/ 0 w 265"/>
                  <a:gd name="T75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65" h="409">
                    <a:moveTo>
                      <a:pt x="0" y="0"/>
                    </a:moveTo>
                    <a:lnTo>
                      <a:pt x="28" y="164"/>
                    </a:lnTo>
                    <a:lnTo>
                      <a:pt x="28" y="164"/>
                    </a:lnTo>
                    <a:lnTo>
                      <a:pt x="50" y="182"/>
                    </a:lnTo>
                    <a:lnTo>
                      <a:pt x="62" y="193"/>
                    </a:lnTo>
                    <a:lnTo>
                      <a:pt x="75" y="207"/>
                    </a:lnTo>
                    <a:lnTo>
                      <a:pt x="87" y="222"/>
                    </a:lnTo>
                    <a:lnTo>
                      <a:pt x="99" y="239"/>
                    </a:lnTo>
                    <a:lnTo>
                      <a:pt x="112" y="258"/>
                    </a:lnTo>
                    <a:lnTo>
                      <a:pt x="123" y="280"/>
                    </a:lnTo>
                    <a:lnTo>
                      <a:pt x="123" y="280"/>
                    </a:lnTo>
                    <a:lnTo>
                      <a:pt x="132" y="300"/>
                    </a:lnTo>
                    <a:lnTo>
                      <a:pt x="140" y="320"/>
                    </a:lnTo>
                    <a:lnTo>
                      <a:pt x="147" y="338"/>
                    </a:lnTo>
                    <a:lnTo>
                      <a:pt x="152" y="355"/>
                    </a:lnTo>
                    <a:lnTo>
                      <a:pt x="158" y="385"/>
                    </a:lnTo>
                    <a:lnTo>
                      <a:pt x="161" y="409"/>
                    </a:lnTo>
                    <a:lnTo>
                      <a:pt x="265" y="409"/>
                    </a:lnTo>
                    <a:lnTo>
                      <a:pt x="265" y="409"/>
                    </a:lnTo>
                    <a:lnTo>
                      <a:pt x="263" y="394"/>
                    </a:lnTo>
                    <a:lnTo>
                      <a:pt x="260" y="374"/>
                    </a:lnTo>
                    <a:lnTo>
                      <a:pt x="256" y="351"/>
                    </a:lnTo>
                    <a:lnTo>
                      <a:pt x="249" y="323"/>
                    </a:lnTo>
                    <a:lnTo>
                      <a:pt x="239" y="293"/>
                    </a:lnTo>
                    <a:lnTo>
                      <a:pt x="226" y="259"/>
                    </a:lnTo>
                    <a:lnTo>
                      <a:pt x="209" y="224"/>
                    </a:lnTo>
                    <a:lnTo>
                      <a:pt x="188" y="185"/>
                    </a:lnTo>
                    <a:lnTo>
                      <a:pt x="188" y="185"/>
                    </a:lnTo>
                    <a:lnTo>
                      <a:pt x="175" y="165"/>
                    </a:lnTo>
                    <a:lnTo>
                      <a:pt x="163" y="147"/>
                    </a:lnTo>
                    <a:lnTo>
                      <a:pt x="138" y="114"/>
                    </a:lnTo>
                    <a:lnTo>
                      <a:pt x="112" y="85"/>
                    </a:lnTo>
                    <a:lnTo>
                      <a:pt x="85" y="60"/>
                    </a:lnTo>
                    <a:lnTo>
                      <a:pt x="61" y="40"/>
                    </a:lnTo>
                    <a:lnTo>
                      <a:pt x="38" y="23"/>
                    </a:lnTo>
                    <a:lnTo>
                      <a:pt x="17" y="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auto">
              <a:xfrm>
                <a:off x="6932613" y="2565400"/>
                <a:ext cx="196850" cy="185737"/>
              </a:xfrm>
              <a:custGeom>
                <a:avLst/>
                <a:gdLst>
                  <a:gd name="T0" fmla="*/ 86 w 124"/>
                  <a:gd name="T1" fmla="*/ 114 h 117"/>
                  <a:gd name="T2" fmla="*/ 86 w 124"/>
                  <a:gd name="T3" fmla="*/ 114 h 117"/>
                  <a:gd name="T4" fmla="*/ 99 w 124"/>
                  <a:gd name="T5" fmla="*/ 117 h 117"/>
                  <a:gd name="T6" fmla="*/ 110 w 124"/>
                  <a:gd name="T7" fmla="*/ 117 h 117"/>
                  <a:gd name="T8" fmla="*/ 117 w 124"/>
                  <a:gd name="T9" fmla="*/ 114 h 117"/>
                  <a:gd name="T10" fmla="*/ 122 w 124"/>
                  <a:gd name="T11" fmla="*/ 109 h 117"/>
                  <a:gd name="T12" fmla="*/ 122 w 124"/>
                  <a:gd name="T13" fmla="*/ 109 h 117"/>
                  <a:gd name="T14" fmla="*/ 124 w 124"/>
                  <a:gd name="T15" fmla="*/ 103 h 117"/>
                  <a:gd name="T16" fmla="*/ 122 w 124"/>
                  <a:gd name="T17" fmla="*/ 96 h 117"/>
                  <a:gd name="T18" fmla="*/ 119 w 124"/>
                  <a:gd name="T19" fmla="*/ 86 h 117"/>
                  <a:gd name="T20" fmla="*/ 111 w 124"/>
                  <a:gd name="T21" fmla="*/ 75 h 117"/>
                  <a:gd name="T22" fmla="*/ 102 w 124"/>
                  <a:gd name="T23" fmla="*/ 65 h 117"/>
                  <a:gd name="T24" fmla="*/ 91 w 124"/>
                  <a:gd name="T25" fmla="*/ 52 h 117"/>
                  <a:gd name="T26" fmla="*/ 77 w 124"/>
                  <a:gd name="T27" fmla="*/ 40 h 117"/>
                  <a:gd name="T28" fmla="*/ 60 w 124"/>
                  <a:gd name="T29" fmla="*/ 28 h 117"/>
                  <a:gd name="T30" fmla="*/ 60 w 124"/>
                  <a:gd name="T31" fmla="*/ 28 h 117"/>
                  <a:gd name="T32" fmla="*/ 45 w 124"/>
                  <a:gd name="T33" fmla="*/ 18 h 117"/>
                  <a:gd name="T34" fmla="*/ 29 w 124"/>
                  <a:gd name="T35" fmla="*/ 10 h 117"/>
                  <a:gd name="T36" fmla="*/ 14 w 124"/>
                  <a:gd name="T37" fmla="*/ 4 h 117"/>
                  <a:gd name="T38" fmla="*/ 0 w 124"/>
                  <a:gd name="T39" fmla="*/ 0 h 117"/>
                  <a:gd name="T40" fmla="*/ 14 w 124"/>
                  <a:gd name="T41" fmla="*/ 80 h 117"/>
                  <a:gd name="T42" fmla="*/ 14 w 124"/>
                  <a:gd name="T43" fmla="*/ 80 h 117"/>
                  <a:gd name="T44" fmla="*/ 22 w 124"/>
                  <a:gd name="T45" fmla="*/ 85 h 117"/>
                  <a:gd name="T46" fmla="*/ 22 w 124"/>
                  <a:gd name="T47" fmla="*/ 85 h 117"/>
                  <a:gd name="T48" fmla="*/ 39 w 124"/>
                  <a:gd name="T49" fmla="*/ 96 h 117"/>
                  <a:gd name="T50" fmla="*/ 56 w 124"/>
                  <a:gd name="T51" fmla="*/ 103 h 117"/>
                  <a:gd name="T52" fmla="*/ 71 w 124"/>
                  <a:gd name="T53" fmla="*/ 111 h 117"/>
                  <a:gd name="T54" fmla="*/ 86 w 124"/>
                  <a:gd name="T55" fmla="*/ 114 h 117"/>
                  <a:gd name="T56" fmla="*/ 86 w 124"/>
                  <a:gd name="T57" fmla="*/ 11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4" h="117">
                    <a:moveTo>
                      <a:pt x="86" y="114"/>
                    </a:moveTo>
                    <a:lnTo>
                      <a:pt x="86" y="114"/>
                    </a:lnTo>
                    <a:lnTo>
                      <a:pt x="99" y="117"/>
                    </a:lnTo>
                    <a:lnTo>
                      <a:pt x="110" y="117"/>
                    </a:lnTo>
                    <a:lnTo>
                      <a:pt x="117" y="114"/>
                    </a:lnTo>
                    <a:lnTo>
                      <a:pt x="122" y="109"/>
                    </a:lnTo>
                    <a:lnTo>
                      <a:pt x="122" y="109"/>
                    </a:lnTo>
                    <a:lnTo>
                      <a:pt x="124" y="103"/>
                    </a:lnTo>
                    <a:lnTo>
                      <a:pt x="122" y="96"/>
                    </a:lnTo>
                    <a:lnTo>
                      <a:pt x="119" y="86"/>
                    </a:lnTo>
                    <a:lnTo>
                      <a:pt x="111" y="75"/>
                    </a:lnTo>
                    <a:lnTo>
                      <a:pt x="102" y="65"/>
                    </a:lnTo>
                    <a:lnTo>
                      <a:pt x="91" y="52"/>
                    </a:lnTo>
                    <a:lnTo>
                      <a:pt x="77" y="40"/>
                    </a:lnTo>
                    <a:lnTo>
                      <a:pt x="60" y="28"/>
                    </a:lnTo>
                    <a:lnTo>
                      <a:pt x="60" y="28"/>
                    </a:lnTo>
                    <a:lnTo>
                      <a:pt x="45" y="18"/>
                    </a:lnTo>
                    <a:lnTo>
                      <a:pt x="29" y="10"/>
                    </a:lnTo>
                    <a:lnTo>
                      <a:pt x="14" y="4"/>
                    </a:lnTo>
                    <a:lnTo>
                      <a:pt x="0" y="0"/>
                    </a:lnTo>
                    <a:lnTo>
                      <a:pt x="14" y="80"/>
                    </a:lnTo>
                    <a:lnTo>
                      <a:pt x="14" y="80"/>
                    </a:lnTo>
                    <a:lnTo>
                      <a:pt x="22" y="85"/>
                    </a:lnTo>
                    <a:lnTo>
                      <a:pt x="22" y="85"/>
                    </a:lnTo>
                    <a:lnTo>
                      <a:pt x="39" y="96"/>
                    </a:lnTo>
                    <a:lnTo>
                      <a:pt x="56" y="103"/>
                    </a:lnTo>
                    <a:lnTo>
                      <a:pt x="71" y="111"/>
                    </a:lnTo>
                    <a:lnTo>
                      <a:pt x="86" y="114"/>
                    </a:lnTo>
                    <a:lnTo>
                      <a:pt x="86" y="1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7081838" y="1978025"/>
                <a:ext cx="274638" cy="187325"/>
              </a:xfrm>
              <a:custGeom>
                <a:avLst/>
                <a:gdLst>
                  <a:gd name="T0" fmla="*/ 142 w 173"/>
                  <a:gd name="T1" fmla="*/ 53 h 118"/>
                  <a:gd name="T2" fmla="*/ 173 w 173"/>
                  <a:gd name="T3" fmla="*/ 53 h 118"/>
                  <a:gd name="T4" fmla="*/ 173 w 173"/>
                  <a:gd name="T5" fmla="*/ 53 h 118"/>
                  <a:gd name="T6" fmla="*/ 152 w 173"/>
                  <a:gd name="T7" fmla="*/ 26 h 118"/>
                  <a:gd name="T8" fmla="*/ 132 w 173"/>
                  <a:gd name="T9" fmla="*/ 0 h 118"/>
                  <a:gd name="T10" fmla="*/ 2 w 173"/>
                  <a:gd name="T11" fmla="*/ 0 h 118"/>
                  <a:gd name="T12" fmla="*/ 0 w 173"/>
                  <a:gd name="T13" fmla="*/ 6 h 118"/>
                  <a:gd name="T14" fmla="*/ 0 w 173"/>
                  <a:gd name="T15" fmla="*/ 6 h 118"/>
                  <a:gd name="T16" fmla="*/ 67 w 173"/>
                  <a:gd name="T17" fmla="*/ 57 h 118"/>
                  <a:gd name="T18" fmla="*/ 105 w 173"/>
                  <a:gd name="T19" fmla="*/ 87 h 118"/>
                  <a:gd name="T20" fmla="*/ 142 w 173"/>
                  <a:gd name="T21" fmla="*/ 118 h 118"/>
                  <a:gd name="T22" fmla="*/ 142 w 173"/>
                  <a:gd name="T23" fmla="*/ 5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3" h="118">
                    <a:moveTo>
                      <a:pt x="142" y="53"/>
                    </a:moveTo>
                    <a:lnTo>
                      <a:pt x="173" y="53"/>
                    </a:lnTo>
                    <a:lnTo>
                      <a:pt x="173" y="53"/>
                    </a:lnTo>
                    <a:lnTo>
                      <a:pt x="152" y="26"/>
                    </a:lnTo>
                    <a:lnTo>
                      <a:pt x="132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7" y="57"/>
                    </a:lnTo>
                    <a:lnTo>
                      <a:pt x="105" y="87"/>
                    </a:lnTo>
                    <a:lnTo>
                      <a:pt x="142" y="118"/>
                    </a:lnTo>
                    <a:lnTo>
                      <a:pt x="142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29" name="Freeform 23"/>
              <p:cNvSpPr>
                <a:spLocks noEditPoints="1"/>
              </p:cNvSpPr>
              <p:nvPr/>
            </p:nvSpPr>
            <p:spPr bwMode="auto">
              <a:xfrm>
                <a:off x="6961188" y="1978025"/>
                <a:ext cx="806450" cy="1374775"/>
              </a:xfrm>
              <a:custGeom>
                <a:avLst/>
                <a:gdLst>
                  <a:gd name="T0" fmla="*/ 361 w 508"/>
                  <a:gd name="T1" fmla="*/ 278 h 866"/>
                  <a:gd name="T2" fmla="*/ 333 w 508"/>
                  <a:gd name="T3" fmla="*/ 268 h 866"/>
                  <a:gd name="T4" fmla="*/ 325 w 508"/>
                  <a:gd name="T5" fmla="*/ 257 h 866"/>
                  <a:gd name="T6" fmla="*/ 283 w 508"/>
                  <a:gd name="T7" fmla="*/ 197 h 866"/>
                  <a:gd name="T8" fmla="*/ 293 w 508"/>
                  <a:gd name="T9" fmla="*/ 190 h 866"/>
                  <a:gd name="T10" fmla="*/ 334 w 508"/>
                  <a:gd name="T11" fmla="*/ 252 h 866"/>
                  <a:gd name="T12" fmla="*/ 348 w 508"/>
                  <a:gd name="T13" fmla="*/ 266 h 866"/>
                  <a:gd name="T14" fmla="*/ 365 w 508"/>
                  <a:gd name="T15" fmla="*/ 269 h 866"/>
                  <a:gd name="T16" fmla="*/ 416 w 508"/>
                  <a:gd name="T17" fmla="*/ 271 h 866"/>
                  <a:gd name="T18" fmla="*/ 470 w 508"/>
                  <a:gd name="T19" fmla="*/ 289 h 866"/>
                  <a:gd name="T20" fmla="*/ 467 w 508"/>
                  <a:gd name="T21" fmla="*/ 190 h 866"/>
                  <a:gd name="T22" fmla="*/ 368 w 508"/>
                  <a:gd name="T23" fmla="*/ 155 h 866"/>
                  <a:gd name="T24" fmla="*/ 337 w 508"/>
                  <a:gd name="T25" fmla="*/ 139 h 866"/>
                  <a:gd name="T26" fmla="*/ 282 w 508"/>
                  <a:gd name="T27" fmla="*/ 90 h 866"/>
                  <a:gd name="T28" fmla="*/ 297 w 508"/>
                  <a:gd name="T29" fmla="*/ 91 h 866"/>
                  <a:gd name="T30" fmla="*/ 344 w 508"/>
                  <a:gd name="T31" fmla="*/ 130 h 866"/>
                  <a:gd name="T32" fmla="*/ 371 w 508"/>
                  <a:gd name="T33" fmla="*/ 146 h 866"/>
                  <a:gd name="T34" fmla="*/ 464 w 508"/>
                  <a:gd name="T35" fmla="*/ 180 h 866"/>
                  <a:gd name="T36" fmla="*/ 418 w 508"/>
                  <a:gd name="T37" fmla="*/ 96 h 866"/>
                  <a:gd name="T38" fmla="*/ 362 w 508"/>
                  <a:gd name="T39" fmla="*/ 68 h 866"/>
                  <a:gd name="T40" fmla="*/ 330 w 508"/>
                  <a:gd name="T41" fmla="*/ 37 h 866"/>
                  <a:gd name="T42" fmla="*/ 220 w 508"/>
                  <a:gd name="T43" fmla="*/ 0 h 866"/>
                  <a:gd name="T44" fmla="*/ 262 w 508"/>
                  <a:gd name="T45" fmla="*/ 53 h 866"/>
                  <a:gd name="T46" fmla="*/ 320 w 508"/>
                  <a:gd name="T47" fmla="*/ 127 h 866"/>
                  <a:gd name="T48" fmla="*/ 262 w 508"/>
                  <a:gd name="T49" fmla="*/ 334 h 866"/>
                  <a:gd name="T50" fmla="*/ 218 w 508"/>
                  <a:gd name="T51" fmla="*/ 265 h 866"/>
                  <a:gd name="T52" fmla="*/ 152 w 508"/>
                  <a:gd name="T53" fmla="*/ 204 h 866"/>
                  <a:gd name="T54" fmla="*/ 36 w 508"/>
                  <a:gd name="T55" fmla="*/ 122 h 866"/>
                  <a:gd name="T56" fmla="*/ 44 w 508"/>
                  <a:gd name="T57" fmla="*/ 255 h 866"/>
                  <a:gd name="T58" fmla="*/ 116 w 508"/>
                  <a:gd name="T59" fmla="*/ 322 h 866"/>
                  <a:gd name="T60" fmla="*/ 171 w 508"/>
                  <a:gd name="T61" fmla="*/ 390 h 866"/>
                  <a:gd name="T62" fmla="*/ 195 w 508"/>
                  <a:gd name="T63" fmla="*/ 439 h 866"/>
                  <a:gd name="T64" fmla="*/ 222 w 508"/>
                  <a:gd name="T65" fmla="*/ 526 h 866"/>
                  <a:gd name="T66" fmla="*/ 225 w 508"/>
                  <a:gd name="T67" fmla="*/ 575 h 866"/>
                  <a:gd name="T68" fmla="*/ 248 w 508"/>
                  <a:gd name="T69" fmla="*/ 611 h 866"/>
                  <a:gd name="T70" fmla="*/ 320 w 508"/>
                  <a:gd name="T71" fmla="*/ 705 h 866"/>
                  <a:gd name="T72" fmla="*/ 404 w 508"/>
                  <a:gd name="T73" fmla="*/ 846 h 866"/>
                  <a:gd name="T74" fmla="*/ 446 w 508"/>
                  <a:gd name="T75" fmla="*/ 677 h 866"/>
                  <a:gd name="T76" fmla="*/ 447 w 508"/>
                  <a:gd name="T77" fmla="*/ 665 h 866"/>
                  <a:gd name="T78" fmla="*/ 436 w 508"/>
                  <a:gd name="T79" fmla="*/ 554 h 866"/>
                  <a:gd name="T80" fmla="*/ 382 w 508"/>
                  <a:gd name="T81" fmla="*/ 469 h 866"/>
                  <a:gd name="T82" fmla="*/ 371 w 508"/>
                  <a:gd name="T83" fmla="*/ 439 h 866"/>
                  <a:gd name="T84" fmla="*/ 368 w 508"/>
                  <a:gd name="T85" fmla="*/ 402 h 866"/>
                  <a:gd name="T86" fmla="*/ 381 w 508"/>
                  <a:gd name="T87" fmla="*/ 376 h 866"/>
                  <a:gd name="T88" fmla="*/ 401 w 508"/>
                  <a:gd name="T89" fmla="*/ 365 h 866"/>
                  <a:gd name="T90" fmla="*/ 443 w 508"/>
                  <a:gd name="T91" fmla="*/ 367 h 866"/>
                  <a:gd name="T92" fmla="*/ 495 w 508"/>
                  <a:gd name="T93" fmla="*/ 388 h 866"/>
                  <a:gd name="T94" fmla="*/ 469 w 508"/>
                  <a:gd name="T95" fmla="*/ 300 h 866"/>
                  <a:gd name="T96" fmla="*/ 430 w 508"/>
                  <a:gd name="T97" fmla="*/ 285 h 866"/>
                  <a:gd name="T98" fmla="*/ 379 w 508"/>
                  <a:gd name="T99" fmla="*/ 277 h 866"/>
                  <a:gd name="T100" fmla="*/ 337 w 508"/>
                  <a:gd name="T101" fmla="*/ 537 h 866"/>
                  <a:gd name="T102" fmla="*/ 303 w 508"/>
                  <a:gd name="T103" fmla="*/ 492 h 866"/>
                  <a:gd name="T104" fmla="*/ 296 w 508"/>
                  <a:gd name="T105" fmla="*/ 428 h 866"/>
                  <a:gd name="T106" fmla="*/ 273 w 508"/>
                  <a:gd name="T107" fmla="*/ 353 h 866"/>
                  <a:gd name="T108" fmla="*/ 282 w 508"/>
                  <a:gd name="T109" fmla="*/ 348 h 866"/>
                  <a:gd name="T110" fmla="*/ 303 w 508"/>
                  <a:gd name="T111" fmla="*/ 421 h 866"/>
                  <a:gd name="T112" fmla="*/ 314 w 508"/>
                  <a:gd name="T113" fmla="*/ 490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8" h="866">
                    <a:moveTo>
                      <a:pt x="367" y="278"/>
                    </a:moveTo>
                    <a:lnTo>
                      <a:pt x="367" y="278"/>
                    </a:lnTo>
                    <a:lnTo>
                      <a:pt x="361" y="278"/>
                    </a:lnTo>
                    <a:lnTo>
                      <a:pt x="354" y="278"/>
                    </a:lnTo>
                    <a:lnTo>
                      <a:pt x="344" y="274"/>
                    </a:lnTo>
                    <a:lnTo>
                      <a:pt x="333" y="268"/>
                    </a:lnTo>
                    <a:lnTo>
                      <a:pt x="330" y="263"/>
                    </a:lnTo>
                    <a:lnTo>
                      <a:pt x="325" y="257"/>
                    </a:lnTo>
                    <a:lnTo>
                      <a:pt x="325" y="257"/>
                    </a:lnTo>
                    <a:lnTo>
                      <a:pt x="308" y="229"/>
                    </a:lnTo>
                    <a:lnTo>
                      <a:pt x="283" y="197"/>
                    </a:lnTo>
                    <a:lnTo>
                      <a:pt x="283" y="197"/>
                    </a:lnTo>
                    <a:lnTo>
                      <a:pt x="282" y="193"/>
                    </a:lnTo>
                    <a:lnTo>
                      <a:pt x="282" y="190"/>
                    </a:lnTo>
                    <a:lnTo>
                      <a:pt x="293" y="190"/>
                    </a:lnTo>
                    <a:lnTo>
                      <a:pt x="293" y="190"/>
                    </a:lnTo>
                    <a:lnTo>
                      <a:pt x="317" y="224"/>
                    </a:lnTo>
                    <a:lnTo>
                      <a:pt x="334" y="252"/>
                    </a:lnTo>
                    <a:lnTo>
                      <a:pt x="334" y="252"/>
                    </a:lnTo>
                    <a:lnTo>
                      <a:pt x="341" y="260"/>
                    </a:lnTo>
                    <a:lnTo>
                      <a:pt x="348" y="266"/>
                    </a:lnTo>
                    <a:lnTo>
                      <a:pt x="356" y="268"/>
                    </a:lnTo>
                    <a:lnTo>
                      <a:pt x="365" y="269"/>
                    </a:lnTo>
                    <a:lnTo>
                      <a:pt x="365" y="269"/>
                    </a:lnTo>
                    <a:lnTo>
                      <a:pt x="382" y="268"/>
                    </a:lnTo>
                    <a:lnTo>
                      <a:pt x="398" y="268"/>
                    </a:lnTo>
                    <a:lnTo>
                      <a:pt x="416" y="271"/>
                    </a:lnTo>
                    <a:lnTo>
                      <a:pt x="433" y="275"/>
                    </a:lnTo>
                    <a:lnTo>
                      <a:pt x="433" y="275"/>
                    </a:lnTo>
                    <a:lnTo>
                      <a:pt x="470" y="289"/>
                    </a:lnTo>
                    <a:lnTo>
                      <a:pt x="508" y="306"/>
                    </a:lnTo>
                    <a:lnTo>
                      <a:pt x="467" y="190"/>
                    </a:lnTo>
                    <a:lnTo>
                      <a:pt x="467" y="190"/>
                    </a:lnTo>
                    <a:lnTo>
                      <a:pt x="435" y="181"/>
                    </a:lnTo>
                    <a:lnTo>
                      <a:pt x="401" y="170"/>
                    </a:lnTo>
                    <a:lnTo>
                      <a:pt x="368" y="155"/>
                    </a:lnTo>
                    <a:lnTo>
                      <a:pt x="353" y="147"/>
                    </a:lnTo>
                    <a:lnTo>
                      <a:pt x="337" y="139"/>
                    </a:lnTo>
                    <a:lnTo>
                      <a:pt x="337" y="139"/>
                    </a:lnTo>
                    <a:lnTo>
                      <a:pt x="325" y="128"/>
                    </a:lnTo>
                    <a:lnTo>
                      <a:pt x="310" y="118"/>
                    </a:lnTo>
                    <a:lnTo>
                      <a:pt x="282" y="90"/>
                    </a:lnTo>
                    <a:lnTo>
                      <a:pt x="282" y="74"/>
                    </a:lnTo>
                    <a:lnTo>
                      <a:pt x="282" y="74"/>
                    </a:lnTo>
                    <a:lnTo>
                      <a:pt x="297" y="91"/>
                    </a:lnTo>
                    <a:lnTo>
                      <a:pt x="313" y="107"/>
                    </a:lnTo>
                    <a:lnTo>
                      <a:pt x="328" y="119"/>
                    </a:lnTo>
                    <a:lnTo>
                      <a:pt x="344" y="130"/>
                    </a:lnTo>
                    <a:lnTo>
                      <a:pt x="344" y="130"/>
                    </a:lnTo>
                    <a:lnTo>
                      <a:pt x="356" y="138"/>
                    </a:lnTo>
                    <a:lnTo>
                      <a:pt x="371" y="146"/>
                    </a:lnTo>
                    <a:lnTo>
                      <a:pt x="401" y="159"/>
                    </a:lnTo>
                    <a:lnTo>
                      <a:pt x="433" y="170"/>
                    </a:lnTo>
                    <a:lnTo>
                      <a:pt x="464" y="180"/>
                    </a:lnTo>
                    <a:lnTo>
                      <a:pt x="438" y="104"/>
                    </a:lnTo>
                    <a:lnTo>
                      <a:pt x="438" y="104"/>
                    </a:lnTo>
                    <a:lnTo>
                      <a:pt x="418" y="96"/>
                    </a:lnTo>
                    <a:lnTo>
                      <a:pt x="398" y="88"/>
                    </a:lnTo>
                    <a:lnTo>
                      <a:pt x="379" y="79"/>
                    </a:lnTo>
                    <a:lnTo>
                      <a:pt x="362" y="68"/>
                    </a:lnTo>
                    <a:lnTo>
                      <a:pt x="362" y="68"/>
                    </a:lnTo>
                    <a:lnTo>
                      <a:pt x="345" y="54"/>
                    </a:lnTo>
                    <a:lnTo>
                      <a:pt x="330" y="37"/>
                    </a:lnTo>
                    <a:lnTo>
                      <a:pt x="316" y="19"/>
                    </a:lnTo>
                    <a:lnTo>
                      <a:pt x="302" y="0"/>
                    </a:lnTo>
                    <a:lnTo>
                      <a:pt x="220" y="0"/>
                    </a:lnTo>
                    <a:lnTo>
                      <a:pt x="220" y="0"/>
                    </a:lnTo>
                    <a:lnTo>
                      <a:pt x="240" y="26"/>
                    </a:lnTo>
                    <a:lnTo>
                      <a:pt x="262" y="53"/>
                    </a:lnTo>
                    <a:lnTo>
                      <a:pt x="262" y="53"/>
                    </a:lnTo>
                    <a:lnTo>
                      <a:pt x="262" y="127"/>
                    </a:lnTo>
                    <a:lnTo>
                      <a:pt x="320" y="127"/>
                    </a:lnTo>
                    <a:lnTo>
                      <a:pt x="320" y="170"/>
                    </a:lnTo>
                    <a:lnTo>
                      <a:pt x="262" y="170"/>
                    </a:lnTo>
                    <a:lnTo>
                      <a:pt x="262" y="334"/>
                    </a:lnTo>
                    <a:lnTo>
                      <a:pt x="218" y="334"/>
                    </a:lnTo>
                    <a:lnTo>
                      <a:pt x="218" y="265"/>
                    </a:lnTo>
                    <a:lnTo>
                      <a:pt x="218" y="265"/>
                    </a:lnTo>
                    <a:lnTo>
                      <a:pt x="198" y="244"/>
                    </a:lnTo>
                    <a:lnTo>
                      <a:pt x="175" y="223"/>
                    </a:lnTo>
                    <a:lnTo>
                      <a:pt x="152" y="204"/>
                    </a:lnTo>
                    <a:lnTo>
                      <a:pt x="127" y="184"/>
                    </a:lnTo>
                    <a:lnTo>
                      <a:pt x="78" y="150"/>
                    </a:lnTo>
                    <a:lnTo>
                      <a:pt x="36" y="122"/>
                    </a:lnTo>
                    <a:lnTo>
                      <a:pt x="0" y="224"/>
                    </a:lnTo>
                    <a:lnTo>
                      <a:pt x="0" y="224"/>
                    </a:lnTo>
                    <a:lnTo>
                      <a:pt x="44" y="255"/>
                    </a:lnTo>
                    <a:lnTo>
                      <a:pt x="67" y="275"/>
                    </a:lnTo>
                    <a:lnTo>
                      <a:pt x="92" y="299"/>
                    </a:lnTo>
                    <a:lnTo>
                      <a:pt x="116" y="322"/>
                    </a:lnTo>
                    <a:lnTo>
                      <a:pt x="140" y="348"/>
                    </a:lnTo>
                    <a:lnTo>
                      <a:pt x="161" y="376"/>
                    </a:lnTo>
                    <a:lnTo>
                      <a:pt x="171" y="390"/>
                    </a:lnTo>
                    <a:lnTo>
                      <a:pt x="178" y="404"/>
                    </a:lnTo>
                    <a:lnTo>
                      <a:pt x="178" y="404"/>
                    </a:lnTo>
                    <a:lnTo>
                      <a:pt x="195" y="439"/>
                    </a:lnTo>
                    <a:lnTo>
                      <a:pt x="209" y="472"/>
                    </a:lnTo>
                    <a:lnTo>
                      <a:pt x="217" y="501"/>
                    </a:lnTo>
                    <a:lnTo>
                      <a:pt x="222" y="526"/>
                    </a:lnTo>
                    <a:lnTo>
                      <a:pt x="225" y="547"/>
                    </a:lnTo>
                    <a:lnTo>
                      <a:pt x="225" y="563"/>
                    </a:lnTo>
                    <a:lnTo>
                      <a:pt x="225" y="575"/>
                    </a:lnTo>
                    <a:lnTo>
                      <a:pt x="223" y="583"/>
                    </a:lnTo>
                    <a:lnTo>
                      <a:pt x="223" y="583"/>
                    </a:lnTo>
                    <a:lnTo>
                      <a:pt x="248" y="611"/>
                    </a:lnTo>
                    <a:lnTo>
                      <a:pt x="268" y="636"/>
                    </a:lnTo>
                    <a:lnTo>
                      <a:pt x="293" y="667"/>
                    </a:lnTo>
                    <a:lnTo>
                      <a:pt x="320" y="705"/>
                    </a:lnTo>
                    <a:lnTo>
                      <a:pt x="348" y="747"/>
                    </a:lnTo>
                    <a:lnTo>
                      <a:pt x="376" y="795"/>
                    </a:lnTo>
                    <a:lnTo>
                      <a:pt x="404" y="846"/>
                    </a:lnTo>
                    <a:lnTo>
                      <a:pt x="404" y="846"/>
                    </a:lnTo>
                    <a:lnTo>
                      <a:pt x="413" y="866"/>
                    </a:lnTo>
                    <a:lnTo>
                      <a:pt x="446" y="677"/>
                    </a:lnTo>
                    <a:lnTo>
                      <a:pt x="404" y="625"/>
                    </a:lnTo>
                    <a:lnTo>
                      <a:pt x="413" y="619"/>
                    </a:lnTo>
                    <a:lnTo>
                      <a:pt x="447" y="665"/>
                    </a:lnTo>
                    <a:lnTo>
                      <a:pt x="461" y="583"/>
                    </a:lnTo>
                    <a:lnTo>
                      <a:pt x="461" y="583"/>
                    </a:lnTo>
                    <a:lnTo>
                      <a:pt x="436" y="554"/>
                    </a:lnTo>
                    <a:lnTo>
                      <a:pt x="415" y="526"/>
                    </a:lnTo>
                    <a:lnTo>
                      <a:pt x="396" y="496"/>
                    </a:lnTo>
                    <a:lnTo>
                      <a:pt x="382" y="469"/>
                    </a:lnTo>
                    <a:lnTo>
                      <a:pt x="382" y="469"/>
                    </a:lnTo>
                    <a:lnTo>
                      <a:pt x="376" y="453"/>
                    </a:lnTo>
                    <a:lnTo>
                      <a:pt x="371" y="439"/>
                    </a:lnTo>
                    <a:lnTo>
                      <a:pt x="370" y="425"/>
                    </a:lnTo>
                    <a:lnTo>
                      <a:pt x="368" y="413"/>
                    </a:lnTo>
                    <a:lnTo>
                      <a:pt x="368" y="402"/>
                    </a:lnTo>
                    <a:lnTo>
                      <a:pt x="371" y="391"/>
                    </a:lnTo>
                    <a:lnTo>
                      <a:pt x="375" y="384"/>
                    </a:lnTo>
                    <a:lnTo>
                      <a:pt x="381" y="376"/>
                    </a:lnTo>
                    <a:lnTo>
                      <a:pt x="381" y="376"/>
                    </a:lnTo>
                    <a:lnTo>
                      <a:pt x="390" y="370"/>
                    </a:lnTo>
                    <a:lnTo>
                      <a:pt x="401" y="365"/>
                    </a:lnTo>
                    <a:lnTo>
                      <a:pt x="413" y="363"/>
                    </a:lnTo>
                    <a:lnTo>
                      <a:pt x="427" y="363"/>
                    </a:lnTo>
                    <a:lnTo>
                      <a:pt x="443" y="367"/>
                    </a:lnTo>
                    <a:lnTo>
                      <a:pt x="458" y="373"/>
                    </a:lnTo>
                    <a:lnTo>
                      <a:pt x="477" y="379"/>
                    </a:lnTo>
                    <a:lnTo>
                      <a:pt x="495" y="388"/>
                    </a:lnTo>
                    <a:lnTo>
                      <a:pt x="506" y="317"/>
                    </a:lnTo>
                    <a:lnTo>
                      <a:pt x="506" y="317"/>
                    </a:lnTo>
                    <a:lnTo>
                      <a:pt x="469" y="300"/>
                    </a:lnTo>
                    <a:lnTo>
                      <a:pt x="449" y="292"/>
                    </a:lnTo>
                    <a:lnTo>
                      <a:pt x="430" y="285"/>
                    </a:lnTo>
                    <a:lnTo>
                      <a:pt x="430" y="285"/>
                    </a:lnTo>
                    <a:lnTo>
                      <a:pt x="410" y="280"/>
                    </a:lnTo>
                    <a:lnTo>
                      <a:pt x="393" y="277"/>
                    </a:lnTo>
                    <a:lnTo>
                      <a:pt x="379" y="277"/>
                    </a:lnTo>
                    <a:lnTo>
                      <a:pt x="367" y="278"/>
                    </a:lnTo>
                    <a:lnTo>
                      <a:pt x="367" y="278"/>
                    </a:lnTo>
                    <a:close/>
                    <a:moveTo>
                      <a:pt x="337" y="537"/>
                    </a:moveTo>
                    <a:lnTo>
                      <a:pt x="303" y="493"/>
                    </a:lnTo>
                    <a:lnTo>
                      <a:pt x="303" y="492"/>
                    </a:lnTo>
                    <a:lnTo>
                      <a:pt x="303" y="492"/>
                    </a:lnTo>
                    <a:lnTo>
                      <a:pt x="303" y="479"/>
                    </a:lnTo>
                    <a:lnTo>
                      <a:pt x="299" y="449"/>
                    </a:lnTo>
                    <a:lnTo>
                      <a:pt x="296" y="428"/>
                    </a:lnTo>
                    <a:lnTo>
                      <a:pt x="290" y="405"/>
                    </a:lnTo>
                    <a:lnTo>
                      <a:pt x="283" y="379"/>
                    </a:lnTo>
                    <a:lnTo>
                      <a:pt x="273" y="353"/>
                    </a:lnTo>
                    <a:lnTo>
                      <a:pt x="282" y="353"/>
                    </a:lnTo>
                    <a:lnTo>
                      <a:pt x="282" y="348"/>
                    </a:lnTo>
                    <a:lnTo>
                      <a:pt x="282" y="348"/>
                    </a:lnTo>
                    <a:lnTo>
                      <a:pt x="291" y="374"/>
                    </a:lnTo>
                    <a:lnTo>
                      <a:pt x="299" y="398"/>
                    </a:lnTo>
                    <a:lnTo>
                      <a:pt x="303" y="421"/>
                    </a:lnTo>
                    <a:lnTo>
                      <a:pt x="308" y="441"/>
                    </a:lnTo>
                    <a:lnTo>
                      <a:pt x="313" y="473"/>
                    </a:lnTo>
                    <a:lnTo>
                      <a:pt x="314" y="490"/>
                    </a:lnTo>
                    <a:lnTo>
                      <a:pt x="345" y="530"/>
                    </a:lnTo>
                    <a:lnTo>
                      <a:pt x="337" y="5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7023100" y="2003425"/>
                <a:ext cx="284163" cy="373062"/>
              </a:xfrm>
              <a:custGeom>
                <a:avLst/>
                <a:gdLst>
                  <a:gd name="T0" fmla="*/ 179 w 179"/>
                  <a:gd name="T1" fmla="*/ 235 h 235"/>
                  <a:gd name="T2" fmla="*/ 179 w 179"/>
                  <a:gd name="T3" fmla="*/ 154 h 235"/>
                  <a:gd name="T4" fmla="*/ 119 w 179"/>
                  <a:gd name="T5" fmla="*/ 154 h 235"/>
                  <a:gd name="T6" fmla="*/ 119 w 179"/>
                  <a:gd name="T7" fmla="*/ 111 h 235"/>
                  <a:gd name="T8" fmla="*/ 173 w 179"/>
                  <a:gd name="T9" fmla="*/ 111 h 235"/>
                  <a:gd name="T10" fmla="*/ 173 w 179"/>
                  <a:gd name="T11" fmla="*/ 111 h 235"/>
                  <a:gd name="T12" fmla="*/ 138 w 179"/>
                  <a:gd name="T13" fmla="*/ 80 h 235"/>
                  <a:gd name="T14" fmla="*/ 101 w 179"/>
                  <a:gd name="T15" fmla="*/ 51 h 235"/>
                  <a:gd name="T16" fmla="*/ 33 w 179"/>
                  <a:gd name="T17" fmla="*/ 0 h 235"/>
                  <a:gd name="T18" fmla="*/ 0 w 179"/>
                  <a:gd name="T19" fmla="*/ 97 h 235"/>
                  <a:gd name="T20" fmla="*/ 0 w 179"/>
                  <a:gd name="T21" fmla="*/ 97 h 235"/>
                  <a:gd name="T22" fmla="*/ 42 w 179"/>
                  <a:gd name="T23" fmla="*/ 123 h 235"/>
                  <a:gd name="T24" fmla="*/ 88 w 179"/>
                  <a:gd name="T25" fmla="*/ 156 h 235"/>
                  <a:gd name="T26" fmla="*/ 113 w 179"/>
                  <a:gd name="T27" fmla="*/ 174 h 235"/>
                  <a:gd name="T28" fmla="*/ 136 w 179"/>
                  <a:gd name="T29" fmla="*/ 194 h 235"/>
                  <a:gd name="T30" fmla="*/ 158 w 179"/>
                  <a:gd name="T31" fmla="*/ 215 h 235"/>
                  <a:gd name="T32" fmla="*/ 179 w 179"/>
                  <a:gd name="T33" fmla="*/ 235 h 235"/>
                  <a:gd name="T34" fmla="*/ 179 w 179"/>
                  <a:gd name="T35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9" h="235">
                    <a:moveTo>
                      <a:pt x="179" y="235"/>
                    </a:moveTo>
                    <a:lnTo>
                      <a:pt x="179" y="154"/>
                    </a:lnTo>
                    <a:lnTo>
                      <a:pt x="119" y="154"/>
                    </a:lnTo>
                    <a:lnTo>
                      <a:pt x="119" y="111"/>
                    </a:lnTo>
                    <a:lnTo>
                      <a:pt x="173" y="111"/>
                    </a:lnTo>
                    <a:lnTo>
                      <a:pt x="173" y="111"/>
                    </a:lnTo>
                    <a:lnTo>
                      <a:pt x="138" y="80"/>
                    </a:lnTo>
                    <a:lnTo>
                      <a:pt x="101" y="51"/>
                    </a:lnTo>
                    <a:lnTo>
                      <a:pt x="33" y="0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42" y="123"/>
                    </a:lnTo>
                    <a:lnTo>
                      <a:pt x="88" y="156"/>
                    </a:lnTo>
                    <a:lnTo>
                      <a:pt x="113" y="174"/>
                    </a:lnTo>
                    <a:lnTo>
                      <a:pt x="136" y="194"/>
                    </a:lnTo>
                    <a:lnTo>
                      <a:pt x="158" y="215"/>
                    </a:lnTo>
                    <a:lnTo>
                      <a:pt x="179" y="235"/>
                    </a:lnTo>
                    <a:lnTo>
                      <a:pt x="179" y="2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5071085" y="3021928"/>
              <a:ext cx="391047" cy="210525"/>
            </a:xfrm>
            <a:custGeom>
              <a:avLst/>
              <a:gdLst>
                <a:gd name="T0" fmla="*/ 721 w 782"/>
                <a:gd name="T1" fmla="*/ 99 h 421"/>
                <a:gd name="T2" fmla="*/ 655 w 782"/>
                <a:gd name="T3" fmla="*/ 44 h 421"/>
                <a:gd name="T4" fmla="*/ 572 w 782"/>
                <a:gd name="T5" fmla="*/ 5 h 421"/>
                <a:gd name="T6" fmla="*/ 553 w 782"/>
                <a:gd name="T7" fmla="*/ 14 h 421"/>
                <a:gd name="T8" fmla="*/ 541 w 782"/>
                <a:gd name="T9" fmla="*/ 104 h 421"/>
                <a:gd name="T10" fmla="*/ 513 w 782"/>
                <a:gd name="T11" fmla="*/ 166 h 421"/>
                <a:gd name="T12" fmla="*/ 471 w 782"/>
                <a:gd name="T13" fmla="*/ 217 h 421"/>
                <a:gd name="T14" fmla="*/ 462 w 782"/>
                <a:gd name="T15" fmla="*/ 223 h 421"/>
                <a:gd name="T16" fmla="*/ 479 w 782"/>
                <a:gd name="T17" fmla="*/ 174 h 421"/>
                <a:gd name="T18" fmla="*/ 480 w 782"/>
                <a:gd name="T19" fmla="*/ 116 h 421"/>
                <a:gd name="T20" fmla="*/ 466 w 782"/>
                <a:gd name="T21" fmla="*/ 39 h 421"/>
                <a:gd name="T22" fmla="*/ 456 w 782"/>
                <a:gd name="T23" fmla="*/ 34 h 421"/>
                <a:gd name="T24" fmla="*/ 426 w 782"/>
                <a:gd name="T25" fmla="*/ 116 h 421"/>
                <a:gd name="T26" fmla="*/ 391 w 782"/>
                <a:gd name="T27" fmla="*/ 109 h 421"/>
                <a:gd name="T28" fmla="*/ 364 w 782"/>
                <a:gd name="T29" fmla="*/ 113 h 421"/>
                <a:gd name="T30" fmla="*/ 330 w 782"/>
                <a:gd name="T31" fmla="*/ 36 h 421"/>
                <a:gd name="T32" fmla="*/ 318 w 782"/>
                <a:gd name="T33" fmla="*/ 36 h 421"/>
                <a:gd name="T34" fmla="*/ 307 w 782"/>
                <a:gd name="T35" fmla="*/ 88 h 421"/>
                <a:gd name="T36" fmla="*/ 304 w 782"/>
                <a:gd name="T37" fmla="*/ 169 h 421"/>
                <a:gd name="T38" fmla="*/ 316 w 782"/>
                <a:gd name="T39" fmla="*/ 214 h 421"/>
                <a:gd name="T40" fmla="*/ 310 w 782"/>
                <a:gd name="T41" fmla="*/ 217 h 421"/>
                <a:gd name="T42" fmla="*/ 270 w 782"/>
                <a:gd name="T43" fmla="*/ 166 h 421"/>
                <a:gd name="T44" fmla="*/ 242 w 782"/>
                <a:gd name="T45" fmla="*/ 104 h 421"/>
                <a:gd name="T46" fmla="*/ 230 w 782"/>
                <a:gd name="T47" fmla="*/ 14 h 421"/>
                <a:gd name="T48" fmla="*/ 210 w 782"/>
                <a:gd name="T49" fmla="*/ 5 h 421"/>
                <a:gd name="T50" fmla="*/ 128 w 782"/>
                <a:gd name="T51" fmla="*/ 44 h 421"/>
                <a:gd name="T52" fmla="*/ 60 w 782"/>
                <a:gd name="T53" fmla="*/ 99 h 421"/>
                <a:gd name="T54" fmla="*/ 23 w 782"/>
                <a:gd name="T55" fmla="*/ 153 h 421"/>
                <a:gd name="T56" fmla="*/ 0 w 782"/>
                <a:gd name="T57" fmla="*/ 235 h 421"/>
                <a:gd name="T58" fmla="*/ 12 w 782"/>
                <a:gd name="T59" fmla="*/ 322 h 421"/>
                <a:gd name="T60" fmla="*/ 49 w 782"/>
                <a:gd name="T61" fmla="*/ 405 h 421"/>
                <a:gd name="T62" fmla="*/ 58 w 782"/>
                <a:gd name="T63" fmla="*/ 365 h 421"/>
                <a:gd name="T64" fmla="*/ 78 w 782"/>
                <a:gd name="T65" fmla="*/ 300 h 421"/>
                <a:gd name="T66" fmla="*/ 114 w 782"/>
                <a:gd name="T67" fmla="*/ 268 h 421"/>
                <a:gd name="T68" fmla="*/ 146 w 782"/>
                <a:gd name="T69" fmla="*/ 271 h 421"/>
                <a:gd name="T70" fmla="*/ 176 w 782"/>
                <a:gd name="T71" fmla="*/ 296 h 421"/>
                <a:gd name="T72" fmla="*/ 193 w 782"/>
                <a:gd name="T73" fmla="*/ 345 h 421"/>
                <a:gd name="T74" fmla="*/ 208 w 782"/>
                <a:gd name="T75" fmla="*/ 340 h 421"/>
                <a:gd name="T76" fmla="*/ 250 w 782"/>
                <a:gd name="T77" fmla="*/ 305 h 421"/>
                <a:gd name="T78" fmla="*/ 272 w 782"/>
                <a:gd name="T79" fmla="*/ 299 h 421"/>
                <a:gd name="T80" fmla="*/ 306 w 782"/>
                <a:gd name="T81" fmla="*/ 311 h 421"/>
                <a:gd name="T82" fmla="*/ 350 w 782"/>
                <a:gd name="T83" fmla="*/ 367 h 421"/>
                <a:gd name="T84" fmla="*/ 386 w 782"/>
                <a:gd name="T85" fmla="*/ 419 h 421"/>
                <a:gd name="T86" fmla="*/ 403 w 782"/>
                <a:gd name="T87" fmla="*/ 413 h 421"/>
                <a:gd name="T88" fmla="*/ 446 w 782"/>
                <a:gd name="T89" fmla="*/ 336 h 421"/>
                <a:gd name="T90" fmla="*/ 485 w 782"/>
                <a:gd name="T91" fmla="*/ 305 h 421"/>
                <a:gd name="T92" fmla="*/ 510 w 782"/>
                <a:gd name="T93" fmla="*/ 299 h 421"/>
                <a:gd name="T94" fmla="*/ 539 w 782"/>
                <a:gd name="T95" fmla="*/ 308 h 421"/>
                <a:gd name="T96" fmla="*/ 581 w 782"/>
                <a:gd name="T97" fmla="*/ 350 h 421"/>
                <a:gd name="T98" fmla="*/ 593 w 782"/>
                <a:gd name="T99" fmla="*/ 331 h 421"/>
                <a:gd name="T100" fmla="*/ 612 w 782"/>
                <a:gd name="T101" fmla="*/ 288 h 421"/>
                <a:gd name="T102" fmla="*/ 646 w 782"/>
                <a:gd name="T103" fmla="*/ 268 h 421"/>
                <a:gd name="T104" fmla="*/ 680 w 782"/>
                <a:gd name="T105" fmla="*/ 272 h 421"/>
                <a:gd name="T106" fmla="*/ 709 w 782"/>
                <a:gd name="T107" fmla="*/ 313 h 421"/>
                <a:gd name="T108" fmla="*/ 726 w 782"/>
                <a:gd name="T109" fmla="*/ 388 h 421"/>
                <a:gd name="T110" fmla="*/ 743 w 782"/>
                <a:gd name="T111" fmla="*/ 387 h 421"/>
                <a:gd name="T112" fmla="*/ 776 w 782"/>
                <a:gd name="T113" fmla="*/ 302 h 421"/>
                <a:gd name="T114" fmla="*/ 780 w 782"/>
                <a:gd name="T115" fmla="*/ 212 h 421"/>
                <a:gd name="T116" fmla="*/ 752 w 782"/>
                <a:gd name="T117" fmla="*/ 14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2" h="421">
                  <a:moveTo>
                    <a:pt x="752" y="141"/>
                  </a:moveTo>
                  <a:lnTo>
                    <a:pt x="752" y="141"/>
                  </a:lnTo>
                  <a:lnTo>
                    <a:pt x="737" y="119"/>
                  </a:lnTo>
                  <a:lnTo>
                    <a:pt x="721" y="99"/>
                  </a:lnTo>
                  <a:lnTo>
                    <a:pt x="704" y="82"/>
                  </a:lnTo>
                  <a:lnTo>
                    <a:pt x="687" y="67"/>
                  </a:lnTo>
                  <a:lnTo>
                    <a:pt x="672" y="54"/>
                  </a:lnTo>
                  <a:lnTo>
                    <a:pt x="655" y="44"/>
                  </a:lnTo>
                  <a:lnTo>
                    <a:pt x="638" y="33"/>
                  </a:lnTo>
                  <a:lnTo>
                    <a:pt x="623" y="25"/>
                  </a:lnTo>
                  <a:lnTo>
                    <a:pt x="595" y="13"/>
                  </a:lnTo>
                  <a:lnTo>
                    <a:pt x="572" y="5"/>
                  </a:lnTo>
                  <a:lnTo>
                    <a:pt x="556" y="2"/>
                  </a:lnTo>
                  <a:lnTo>
                    <a:pt x="551" y="0"/>
                  </a:lnTo>
                  <a:lnTo>
                    <a:pt x="551" y="0"/>
                  </a:lnTo>
                  <a:lnTo>
                    <a:pt x="553" y="14"/>
                  </a:lnTo>
                  <a:lnTo>
                    <a:pt x="553" y="30"/>
                  </a:lnTo>
                  <a:lnTo>
                    <a:pt x="551" y="51"/>
                  </a:lnTo>
                  <a:lnTo>
                    <a:pt x="547" y="76"/>
                  </a:lnTo>
                  <a:lnTo>
                    <a:pt x="541" y="104"/>
                  </a:lnTo>
                  <a:lnTo>
                    <a:pt x="534" y="118"/>
                  </a:lnTo>
                  <a:lnTo>
                    <a:pt x="528" y="133"/>
                  </a:lnTo>
                  <a:lnTo>
                    <a:pt x="521" y="150"/>
                  </a:lnTo>
                  <a:lnTo>
                    <a:pt x="513" y="166"/>
                  </a:lnTo>
                  <a:lnTo>
                    <a:pt x="513" y="166"/>
                  </a:lnTo>
                  <a:lnTo>
                    <a:pt x="499" y="186"/>
                  </a:lnTo>
                  <a:lnTo>
                    <a:pt x="485" y="203"/>
                  </a:lnTo>
                  <a:lnTo>
                    <a:pt x="471" y="217"/>
                  </a:lnTo>
                  <a:lnTo>
                    <a:pt x="457" y="229"/>
                  </a:lnTo>
                  <a:lnTo>
                    <a:pt x="457" y="229"/>
                  </a:lnTo>
                  <a:lnTo>
                    <a:pt x="462" y="223"/>
                  </a:lnTo>
                  <a:lnTo>
                    <a:pt x="462" y="223"/>
                  </a:lnTo>
                  <a:lnTo>
                    <a:pt x="468" y="212"/>
                  </a:lnTo>
                  <a:lnTo>
                    <a:pt x="474" y="195"/>
                  </a:lnTo>
                  <a:lnTo>
                    <a:pt x="477" y="186"/>
                  </a:lnTo>
                  <a:lnTo>
                    <a:pt x="479" y="174"/>
                  </a:lnTo>
                  <a:lnTo>
                    <a:pt x="480" y="161"/>
                  </a:lnTo>
                  <a:lnTo>
                    <a:pt x="482" y="146"/>
                  </a:lnTo>
                  <a:lnTo>
                    <a:pt x="482" y="146"/>
                  </a:lnTo>
                  <a:lnTo>
                    <a:pt x="480" y="116"/>
                  </a:lnTo>
                  <a:lnTo>
                    <a:pt x="476" y="88"/>
                  </a:lnTo>
                  <a:lnTo>
                    <a:pt x="471" y="61"/>
                  </a:lnTo>
                  <a:lnTo>
                    <a:pt x="466" y="39"/>
                  </a:lnTo>
                  <a:lnTo>
                    <a:pt x="466" y="39"/>
                  </a:lnTo>
                  <a:lnTo>
                    <a:pt x="465" y="36"/>
                  </a:lnTo>
                  <a:lnTo>
                    <a:pt x="463" y="34"/>
                  </a:lnTo>
                  <a:lnTo>
                    <a:pt x="459" y="33"/>
                  </a:lnTo>
                  <a:lnTo>
                    <a:pt x="456" y="34"/>
                  </a:lnTo>
                  <a:lnTo>
                    <a:pt x="453" y="36"/>
                  </a:lnTo>
                  <a:lnTo>
                    <a:pt x="453" y="39"/>
                  </a:lnTo>
                  <a:lnTo>
                    <a:pt x="426" y="116"/>
                  </a:lnTo>
                  <a:lnTo>
                    <a:pt x="426" y="116"/>
                  </a:lnTo>
                  <a:lnTo>
                    <a:pt x="418" y="113"/>
                  </a:lnTo>
                  <a:lnTo>
                    <a:pt x="409" y="110"/>
                  </a:lnTo>
                  <a:lnTo>
                    <a:pt x="400" y="109"/>
                  </a:lnTo>
                  <a:lnTo>
                    <a:pt x="391" y="109"/>
                  </a:lnTo>
                  <a:lnTo>
                    <a:pt x="391" y="109"/>
                  </a:lnTo>
                  <a:lnTo>
                    <a:pt x="381" y="109"/>
                  </a:lnTo>
                  <a:lnTo>
                    <a:pt x="374" y="110"/>
                  </a:lnTo>
                  <a:lnTo>
                    <a:pt x="364" y="113"/>
                  </a:lnTo>
                  <a:lnTo>
                    <a:pt x="357" y="116"/>
                  </a:lnTo>
                  <a:lnTo>
                    <a:pt x="332" y="39"/>
                  </a:lnTo>
                  <a:lnTo>
                    <a:pt x="332" y="39"/>
                  </a:lnTo>
                  <a:lnTo>
                    <a:pt x="330" y="36"/>
                  </a:lnTo>
                  <a:lnTo>
                    <a:pt x="329" y="34"/>
                  </a:lnTo>
                  <a:lnTo>
                    <a:pt x="324" y="33"/>
                  </a:lnTo>
                  <a:lnTo>
                    <a:pt x="320" y="34"/>
                  </a:lnTo>
                  <a:lnTo>
                    <a:pt x="318" y="36"/>
                  </a:lnTo>
                  <a:lnTo>
                    <a:pt x="316" y="39"/>
                  </a:lnTo>
                  <a:lnTo>
                    <a:pt x="316" y="39"/>
                  </a:lnTo>
                  <a:lnTo>
                    <a:pt x="312" y="61"/>
                  </a:lnTo>
                  <a:lnTo>
                    <a:pt x="307" y="88"/>
                  </a:lnTo>
                  <a:lnTo>
                    <a:pt x="304" y="116"/>
                  </a:lnTo>
                  <a:lnTo>
                    <a:pt x="303" y="146"/>
                  </a:lnTo>
                  <a:lnTo>
                    <a:pt x="303" y="146"/>
                  </a:lnTo>
                  <a:lnTo>
                    <a:pt x="304" y="169"/>
                  </a:lnTo>
                  <a:lnTo>
                    <a:pt x="307" y="187"/>
                  </a:lnTo>
                  <a:lnTo>
                    <a:pt x="312" y="203"/>
                  </a:lnTo>
                  <a:lnTo>
                    <a:pt x="316" y="214"/>
                  </a:lnTo>
                  <a:lnTo>
                    <a:pt x="316" y="214"/>
                  </a:lnTo>
                  <a:lnTo>
                    <a:pt x="321" y="221"/>
                  </a:lnTo>
                  <a:lnTo>
                    <a:pt x="324" y="229"/>
                  </a:lnTo>
                  <a:lnTo>
                    <a:pt x="324" y="229"/>
                  </a:lnTo>
                  <a:lnTo>
                    <a:pt x="310" y="217"/>
                  </a:lnTo>
                  <a:lnTo>
                    <a:pt x="298" y="203"/>
                  </a:lnTo>
                  <a:lnTo>
                    <a:pt x="284" y="186"/>
                  </a:lnTo>
                  <a:lnTo>
                    <a:pt x="270" y="166"/>
                  </a:lnTo>
                  <a:lnTo>
                    <a:pt x="270" y="166"/>
                  </a:lnTo>
                  <a:lnTo>
                    <a:pt x="261" y="150"/>
                  </a:lnTo>
                  <a:lnTo>
                    <a:pt x="253" y="133"/>
                  </a:lnTo>
                  <a:lnTo>
                    <a:pt x="247" y="118"/>
                  </a:lnTo>
                  <a:lnTo>
                    <a:pt x="242" y="104"/>
                  </a:lnTo>
                  <a:lnTo>
                    <a:pt x="235" y="76"/>
                  </a:lnTo>
                  <a:lnTo>
                    <a:pt x="231" y="51"/>
                  </a:lnTo>
                  <a:lnTo>
                    <a:pt x="230" y="30"/>
                  </a:lnTo>
                  <a:lnTo>
                    <a:pt x="230" y="14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5" y="2"/>
                  </a:lnTo>
                  <a:lnTo>
                    <a:pt x="210" y="5"/>
                  </a:lnTo>
                  <a:lnTo>
                    <a:pt x="188" y="13"/>
                  </a:lnTo>
                  <a:lnTo>
                    <a:pt x="159" y="25"/>
                  </a:lnTo>
                  <a:lnTo>
                    <a:pt x="143" y="33"/>
                  </a:lnTo>
                  <a:lnTo>
                    <a:pt x="128" y="44"/>
                  </a:lnTo>
                  <a:lnTo>
                    <a:pt x="111" y="54"/>
                  </a:lnTo>
                  <a:lnTo>
                    <a:pt x="94" y="67"/>
                  </a:lnTo>
                  <a:lnTo>
                    <a:pt x="77" y="82"/>
                  </a:lnTo>
                  <a:lnTo>
                    <a:pt x="60" y="99"/>
                  </a:lnTo>
                  <a:lnTo>
                    <a:pt x="44" y="119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3" y="153"/>
                  </a:lnTo>
                  <a:lnTo>
                    <a:pt x="17" y="164"/>
                  </a:lnTo>
                  <a:lnTo>
                    <a:pt x="7" y="189"/>
                  </a:lnTo>
                  <a:lnTo>
                    <a:pt x="3" y="212"/>
                  </a:lnTo>
                  <a:lnTo>
                    <a:pt x="0" y="235"/>
                  </a:lnTo>
                  <a:lnTo>
                    <a:pt x="0" y="259"/>
                  </a:lnTo>
                  <a:lnTo>
                    <a:pt x="3" y="280"/>
                  </a:lnTo>
                  <a:lnTo>
                    <a:pt x="6" y="302"/>
                  </a:lnTo>
                  <a:lnTo>
                    <a:pt x="12" y="322"/>
                  </a:lnTo>
                  <a:lnTo>
                    <a:pt x="18" y="342"/>
                  </a:lnTo>
                  <a:lnTo>
                    <a:pt x="26" y="359"/>
                  </a:lnTo>
                  <a:lnTo>
                    <a:pt x="38" y="387"/>
                  </a:lnTo>
                  <a:lnTo>
                    <a:pt x="49" y="405"/>
                  </a:lnTo>
                  <a:lnTo>
                    <a:pt x="54" y="412"/>
                  </a:lnTo>
                  <a:lnTo>
                    <a:pt x="54" y="412"/>
                  </a:lnTo>
                  <a:lnTo>
                    <a:pt x="55" y="388"/>
                  </a:lnTo>
                  <a:lnTo>
                    <a:pt x="58" y="365"/>
                  </a:lnTo>
                  <a:lnTo>
                    <a:pt x="64" y="339"/>
                  </a:lnTo>
                  <a:lnTo>
                    <a:pt x="69" y="325"/>
                  </a:lnTo>
                  <a:lnTo>
                    <a:pt x="74" y="313"/>
                  </a:lnTo>
                  <a:lnTo>
                    <a:pt x="78" y="300"/>
                  </a:lnTo>
                  <a:lnTo>
                    <a:pt x="86" y="289"/>
                  </a:lnTo>
                  <a:lnTo>
                    <a:pt x="94" y="280"/>
                  </a:lnTo>
                  <a:lnTo>
                    <a:pt x="103" y="272"/>
                  </a:lnTo>
                  <a:lnTo>
                    <a:pt x="114" y="268"/>
                  </a:lnTo>
                  <a:lnTo>
                    <a:pt x="125" y="266"/>
                  </a:lnTo>
                  <a:lnTo>
                    <a:pt x="125" y="266"/>
                  </a:lnTo>
                  <a:lnTo>
                    <a:pt x="137" y="268"/>
                  </a:lnTo>
                  <a:lnTo>
                    <a:pt x="146" y="271"/>
                  </a:lnTo>
                  <a:lnTo>
                    <a:pt x="156" y="276"/>
                  </a:lnTo>
                  <a:lnTo>
                    <a:pt x="163" y="282"/>
                  </a:lnTo>
                  <a:lnTo>
                    <a:pt x="170" y="288"/>
                  </a:lnTo>
                  <a:lnTo>
                    <a:pt x="176" y="296"/>
                  </a:lnTo>
                  <a:lnTo>
                    <a:pt x="180" y="305"/>
                  </a:lnTo>
                  <a:lnTo>
                    <a:pt x="184" y="313"/>
                  </a:lnTo>
                  <a:lnTo>
                    <a:pt x="190" y="331"/>
                  </a:lnTo>
                  <a:lnTo>
                    <a:pt x="193" y="345"/>
                  </a:lnTo>
                  <a:lnTo>
                    <a:pt x="194" y="361"/>
                  </a:lnTo>
                  <a:lnTo>
                    <a:pt x="194" y="361"/>
                  </a:lnTo>
                  <a:lnTo>
                    <a:pt x="201" y="350"/>
                  </a:lnTo>
                  <a:lnTo>
                    <a:pt x="208" y="340"/>
                  </a:lnTo>
                  <a:lnTo>
                    <a:pt x="219" y="330"/>
                  </a:lnTo>
                  <a:lnTo>
                    <a:pt x="230" y="319"/>
                  </a:lnTo>
                  <a:lnTo>
                    <a:pt x="244" y="308"/>
                  </a:lnTo>
                  <a:lnTo>
                    <a:pt x="250" y="305"/>
                  </a:lnTo>
                  <a:lnTo>
                    <a:pt x="258" y="302"/>
                  </a:lnTo>
                  <a:lnTo>
                    <a:pt x="265" y="299"/>
                  </a:lnTo>
                  <a:lnTo>
                    <a:pt x="272" y="299"/>
                  </a:lnTo>
                  <a:lnTo>
                    <a:pt x="272" y="299"/>
                  </a:lnTo>
                  <a:lnTo>
                    <a:pt x="281" y="300"/>
                  </a:lnTo>
                  <a:lnTo>
                    <a:pt x="289" y="302"/>
                  </a:lnTo>
                  <a:lnTo>
                    <a:pt x="296" y="305"/>
                  </a:lnTo>
                  <a:lnTo>
                    <a:pt x="306" y="311"/>
                  </a:lnTo>
                  <a:lnTo>
                    <a:pt x="321" y="322"/>
                  </a:lnTo>
                  <a:lnTo>
                    <a:pt x="337" y="336"/>
                  </a:lnTo>
                  <a:lnTo>
                    <a:pt x="337" y="336"/>
                  </a:lnTo>
                  <a:lnTo>
                    <a:pt x="350" y="367"/>
                  </a:lnTo>
                  <a:lnTo>
                    <a:pt x="366" y="395"/>
                  </a:lnTo>
                  <a:lnTo>
                    <a:pt x="374" y="405"/>
                  </a:lnTo>
                  <a:lnTo>
                    <a:pt x="380" y="413"/>
                  </a:lnTo>
                  <a:lnTo>
                    <a:pt x="386" y="419"/>
                  </a:lnTo>
                  <a:lnTo>
                    <a:pt x="391" y="421"/>
                  </a:lnTo>
                  <a:lnTo>
                    <a:pt x="391" y="421"/>
                  </a:lnTo>
                  <a:lnTo>
                    <a:pt x="397" y="419"/>
                  </a:lnTo>
                  <a:lnTo>
                    <a:pt x="403" y="413"/>
                  </a:lnTo>
                  <a:lnTo>
                    <a:pt x="409" y="405"/>
                  </a:lnTo>
                  <a:lnTo>
                    <a:pt x="417" y="395"/>
                  </a:lnTo>
                  <a:lnTo>
                    <a:pt x="432" y="367"/>
                  </a:lnTo>
                  <a:lnTo>
                    <a:pt x="446" y="336"/>
                  </a:lnTo>
                  <a:lnTo>
                    <a:pt x="446" y="336"/>
                  </a:lnTo>
                  <a:lnTo>
                    <a:pt x="460" y="322"/>
                  </a:lnTo>
                  <a:lnTo>
                    <a:pt x="477" y="310"/>
                  </a:lnTo>
                  <a:lnTo>
                    <a:pt x="485" y="305"/>
                  </a:lnTo>
                  <a:lnTo>
                    <a:pt x="494" y="302"/>
                  </a:lnTo>
                  <a:lnTo>
                    <a:pt x="502" y="300"/>
                  </a:lnTo>
                  <a:lnTo>
                    <a:pt x="510" y="299"/>
                  </a:lnTo>
                  <a:lnTo>
                    <a:pt x="510" y="299"/>
                  </a:lnTo>
                  <a:lnTo>
                    <a:pt x="517" y="299"/>
                  </a:lnTo>
                  <a:lnTo>
                    <a:pt x="524" y="302"/>
                  </a:lnTo>
                  <a:lnTo>
                    <a:pt x="531" y="305"/>
                  </a:lnTo>
                  <a:lnTo>
                    <a:pt x="539" y="308"/>
                  </a:lnTo>
                  <a:lnTo>
                    <a:pt x="551" y="319"/>
                  </a:lnTo>
                  <a:lnTo>
                    <a:pt x="564" y="330"/>
                  </a:lnTo>
                  <a:lnTo>
                    <a:pt x="573" y="340"/>
                  </a:lnTo>
                  <a:lnTo>
                    <a:pt x="581" y="350"/>
                  </a:lnTo>
                  <a:lnTo>
                    <a:pt x="589" y="361"/>
                  </a:lnTo>
                  <a:lnTo>
                    <a:pt x="589" y="361"/>
                  </a:lnTo>
                  <a:lnTo>
                    <a:pt x="590" y="345"/>
                  </a:lnTo>
                  <a:lnTo>
                    <a:pt x="593" y="331"/>
                  </a:lnTo>
                  <a:lnTo>
                    <a:pt x="598" y="313"/>
                  </a:lnTo>
                  <a:lnTo>
                    <a:pt x="601" y="305"/>
                  </a:lnTo>
                  <a:lnTo>
                    <a:pt x="606" y="296"/>
                  </a:lnTo>
                  <a:lnTo>
                    <a:pt x="612" y="288"/>
                  </a:lnTo>
                  <a:lnTo>
                    <a:pt x="618" y="282"/>
                  </a:lnTo>
                  <a:lnTo>
                    <a:pt x="626" y="276"/>
                  </a:lnTo>
                  <a:lnTo>
                    <a:pt x="635" y="271"/>
                  </a:lnTo>
                  <a:lnTo>
                    <a:pt x="646" y="268"/>
                  </a:lnTo>
                  <a:lnTo>
                    <a:pt x="657" y="266"/>
                  </a:lnTo>
                  <a:lnTo>
                    <a:pt x="657" y="266"/>
                  </a:lnTo>
                  <a:lnTo>
                    <a:pt x="669" y="268"/>
                  </a:lnTo>
                  <a:lnTo>
                    <a:pt x="680" y="272"/>
                  </a:lnTo>
                  <a:lnTo>
                    <a:pt x="689" y="280"/>
                  </a:lnTo>
                  <a:lnTo>
                    <a:pt x="697" y="289"/>
                  </a:lnTo>
                  <a:lnTo>
                    <a:pt x="703" y="300"/>
                  </a:lnTo>
                  <a:lnTo>
                    <a:pt x="709" y="313"/>
                  </a:lnTo>
                  <a:lnTo>
                    <a:pt x="714" y="325"/>
                  </a:lnTo>
                  <a:lnTo>
                    <a:pt x="717" y="339"/>
                  </a:lnTo>
                  <a:lnTo>
                    <a:pt x="723" y="365"/>
                  </a:lnTo>
                  <a:lnTo>
                    <a:pt x="726" y="388"/>
                  </a:lnTo>
                  <a:lnTo>
                    <a:pt x="728" y="412"/>
                  </a:lnTo>
                  <a:lnTo>
                    <a:pt x="728" y="412"/>
                  </a:lnTo>
                  <a:lnTo>
                    <a:pt x="732" y="405"/>
                  </a:lnTo>
                  <a:lnTo>
                    <a:pt x="743" y="387"/>
                  </a:lnTo>
                  <a:lnTo>
                    <a:pt x="757" y="359"/>
                  </a:lnTo>
                  <a:lnTo>
                    <a:pt x="763" y="342"/>
                  </a:lnTo>
                  <a:lnTo>
                    <a:pt x="769" y="322"/>
                  </a:lnTo>
                  <a:lnTo>
                    <a:pt x="776" y="302"/>
                  </a:lnTo>
                  <a:lnTo>
                    <a:pt x="780" y="280"/>
                  </a:lnTo>
                  <a:lnTo>
                    <a:pt x="782" y="259"/>
                  </a:lnTo>
                  <a:lnTo>
                    <a:pt x="782" y="235"/>
                  </a:lnTo>
                  <a:lnTo>
                    <a:pt x="780" y="212"/>
                  </a:lnTo>
                  <a:lnTo>
                    <a:pt x="774" y="189"/>
                  </a:lnTo>
                  <a:lnTo>
                    <a:pt x="766" y="164"/>
                  </a:lnTo>
                  <a:lnTo>
                    <a:pt x="760" y="153"/>
                  </a:lnTo>
                  <a:lnTo>
                    <a:pt x="752" y="141"/>
                  </a:lnTo>
                  <a:lnTo>
                    <a:pt x="752" y="141"/>
                  </a:lnTo>
                  <a:close/>
                </a:path>
              </a:pathLst>
            </a:custGeom>
            <a:solidFill>
              <a:srgbClr val="D044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11" name="Freeform 6"/>
            <p:cNvSpPr>
              <a:spLocks noEditPoints="1"/>
            </p:cNvSpPr>
            <p:nvPr/>
          </p:nvSpPr>
          <p:spPr bwMode="auto">
            <a:xfrm>
              <a:off x="795465" y="2201404"/>
              <a:ext cx="361692" cy="384827"/>
            </a:xfrm>
            <a:custGeom>
              <a:avLst/>
              <a:gdLst>
                <a:gd name="T0" fmla="*/ 574 w 1110"/>
                <a:gd name="T1" fmla="*/ 143 h 1181"/>
                <a:gd name="T2" fmla="*/ 634 w 1110"/>
                <a:gd name="T3" fmla="*/ 61 h 1181"/>
                <a:gd name="T4" fmla="*/ 635 w 1110"/>
                <a:gd name="T5" fmla="*/ 35 h 1181"/>
                <a:gd name="T6" fmla="*/ 611 w 1110"/>
                <a:gd name="T7" fmla="*/ 7 h 1181"/>
                <a:gd name="T8" fmla="*/ 578 w 1110"/>
                <a:gd name="T9" fmla="*/ 0 h 1181"/>
                <a:gd name="T10" fmla="*/ 541 w 1110"/>
                <a:gd name="T11" fmla="*/ 37 h 1181"/>
                <a:gd name="T12" fmla="*/ 507 w 1110"/>
                <a:gd name="T13" fmla="*/ 128 h 1181"/>
                <a:gd name="T14" fmla="*/ 447 w 1110"/>
                <a:gd name="T15" fmla="*/ 197 h 1181"/>
                <a:gd name="T16" fmla="*/ 325 w 1110"/>
                <a:gd name="T17" fmla="*/ 231 h 1181"/>
                <a:gd name="T18" fmla="*/ 218 w 1110"/>
                <a:gd name="T19" fmla="*/ 290 h 1181"/>
                <a:gd name="T20" fmla="*/ 127 w 1110"/>
                <a:gd name="T21" fmla="*/ 367 h 1181"/>
                <a:gd name="T22" fmla="*/ 59 w 1110"/>
                <a:gd name="T23" fmla="*/ 460 h 1181"/>
                <a:gd name="T24" fmla="*/ 15 w 1110"/>
                <a:gd name="T25" fmla="*/ 567 h 1181"/>
                <a:gd name="T26" fmla="*/ 0 w 1110"/>
                <a:gd name="T27" fmla="*/ 684 h 1181"/>
                <a:gd name="T28" fmla="*/ 11 w 1110"/>
                <a:gd name="T29" fmla="*/ 785 h 1181"/>
                <a:gd name="T30" fmla="*/ 54 w 1110"/>
                <a:gd name="T31" fmla="*/ 899 h 1181"/>
                <a:gd name="T32" fmla="*/ 127 w 1110"/>
                <a:gd name="T33" fmla="*/ 1000 h 1181"/>
                <a:gd name="T34" fmla="*/ 223 w 1110"/>
                <a:gd name="T35" fmla="*/ 1082 h 1181"/>
                <a:gd name="T36" fmla="*/ 339 w 1110"/>
                <a:gd name="T37" fmla="*/ 1142 h 1181"/>
                <a:gd name="T38" fmla="*/ 470 w 1110"/>
                <a:gd name="T39" fmla="*/ 1174 h 1181"/>
                <a:gd name="T40" fmla="*/ 583 w 1110"/>
                <a:gd name="T41" fmla="*/ 1181 h 1181"/>
                <a:gd name="T42" fmla="*/ 720 w 1110"/>
                <a:gd name="T43" fmla="*/ 1159 h 1181"/>
                <a:gd name="T44" fmla="*/ 843 w 1110"/>
                <a:gd name="T45" fmla="*/ 1108 h 1181"/>
                <a:gd name="T46" fmla="*/ 948 w 1110"/>
                <a:gd name="T47" fmla="*/ 1035 h 1181"/>
                <a:gd name="T48" fmla="*/ 1030 w 1110"/>
                <a:gd name="T49" fmla="*/ 941 h 1181"/>
                <a:gd name="T50" fmla="*/ 1085 w 1110"/>
                <a:gd name="T51" fmla="*/ 831 h 1181"/>
                <a:gd name="T52" fmla="*/ 1110 w 1110"/>
                <a:gd name="T53" fmla="*/ 709 h 1181"/>
                <a:gd name="T54" fmla="*/ 1104 w 1110"/>
                <a:gd name="T55" fmla="*/ 609 h 1181"/>
                <a:gd name="T56" fmla="*/ 1067 w 1110"/>
                <a:gd name="T57" fmla="*/ 491 h 1181"/>
                <a:gd name="T58" fmla="*/ 1000 w 1110"/>
                <a:gd name="T59" fmla="*/ 388 h 1181"/>
                <a:gd name="T60" fmla="*/ 909 w 1110"/>
                <a:gd name="T61" fmla="*/ 303 h 1181"/>
                <a:gd name="T62" fmla="*/ 798 w 1110"/>
                <a:gd name="T63" fmla="*/ 238 h 1181"/>
                <a:gd name="T64" fmla="*/ 669 w 1110"/>
                <a:gd name="T65" fmla="*/ 197 h 1181"/>
                <a:gd name="T66" fmla="*/ 558 w 1110"/>
                <a:gd name="T67" fmla="*/ 188 h 1181"/>
                <a:gd name="T68" fmla="*/ 711 w 1110"/>
                <a:gd name="T69" fmla="*/ 649 h 1181"/>
                <a:gd name="T70" fmla="*/ 737 w 1110"/>
                <a:gd name="T71" fmla="*/ 649 h 1181"/>
                <a:gd name="T72" fmla="*/ 759 w 1110"/>
                <a:gd name="T73" fmla="*/ 623 h 1181"/>
                <a:gd name="T74" fmla="*/ 889 w 1110"/>
                <a:gd name="T75" fmla="*/ 531 h 1181"/>
                <a:gd name="T76" fmla="*/ 847 w 1110"/>
                <a:gd name="T77" fmla="*/ 661 h 1181"/>
                <a:gd name="T78" fmla="*/ 787 w 1110"/>
                <a:gd name="T79" fmla="*/ 740 h 1181"/>
                <a:gd name="T80" fmla="*/ 754 w 1110"/>
                <a:gd name="T81" fmla="*/ 749 h 1181"/>
                <a:gd name="T82" fmla="*/ 683 w 1110"/>
                <a:gd name="T83" fmla="*/ 728 h 1181"/>
                <a:gd name="T84" fmla="*/ 629 w 1110"/>
                <a:gd name="T85" fmla="*/ 672 h 1181"/>
                <a:gd name="T86" fmla="*/ 351 w 1110"/>
                <a:gd name="T87" fmla="*/ 604 h 1181"/>
                <a:gd name="T88" fmla="*/ 356 w 1110"/>
                <a:gd name="T89" fmla="*/ 635 h 1181"/>
                <a:gd name="T90" fmla="*/ 386 w 1110"/>
                <a:gd name="T91" fmla="*/ 652 h 1181"/>
                <a:gd name="T92" fmla="*/ 417 w 1110"/>
                <a:gd name="T93" fmla="*/ 636 h 1181"/>
                <a:gd name="T94" fmla="*/ 471 w 1110"/>
                <a:gd name="T95" fmla="*/ 686 h 1181"/>
                <a:gd name="T96" fmla="*/ 414 w 1110"/>
                <a:gd name="T97" fmla="*/ 735 h 1181"/>
                <a:gd name="T98" fmla="*/ 356 w 1110"/>
                <a:gd name="T99" fmla="*/ 749 h 1181"/>
                <a:gd name="T100" fmla="*/ 309 w 1110"/>
                <a:gd name="T101" fmla="*/ 729 h 1181"/>
                <a:gd name="T102" fmla="*/ 254 w 1110"/>
                <a:gd name="T103" fmla="*/ 641 h 1181"/>
                <a:gd name="T104" fmla="*/ 835 w 1110"/>
                <a:gd name="T105" fmla="*/ 969 h 1181"/>
                <a:gd name="T106" fmla="*/ 441 w 1110"/>
                <a:gd name="T107" fmla="*/ 1001 h 1181"/>
                <a:gd name="T108" fmla="*/ 210 w 1110"/>
                <a:gd name="T109" fmla="*/ 759 h 1181"/>
                <a:gd name="T110" fmla="*/ 238 w 1110"/>
                <a:gd name="T111" fmla="*/ 785 h 1181"/>
                <a:gd name="T112" fmla="*/ 298 w 1110"/>
                <a:gd name="T113" fmla="*/ 831 h 1181"/>
                <a:gd name="T114" fmla="*/ 578 w 1110"/>
                <a:gd name="T115" fmla="*/ 921 h 1181"/>
                <a:gd name="T116" fmla="*/ 719 w 1110"/>
                <a:gd name="T117" fmla="*/ 896 h 1181"/>
                <a:gd name="T118" fmla="*/ 771 w 1110"/>
                <a:gd name="T119" fmla="*/ 848 h 1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0" h="1181">
                  <a:moveTo>
                    <a:pt x="558" y="188"/>
                  </a:moveTo>
                  <a:lnTo>
                    <a:pt x="558" y="188"/>
                  </a:lnTo>
                  <a:lnTo>
                    <a:pt x="564" y="166"/>
                  </a:lnTo>
                  <a:lnTo>
                    <a:pt x="574" y="143"/>
                  </a:lnTo>
                  <a:lnTo>
                    <a:pt x="574" y="143"/>
                  </a:lnTo>
                  <a:lnTo>
                    <a:pt x="583" y="125"/>
                  </a:lnTo>
                  <a:lnTo>
                    <a:pt x="592" y="108"/>
                  </a:lnTo>
                  <a:lnTo>
                    <a:pt x="604" y="92"/>
                  </a:lnTo>
                  <a:lnTo>
                    <a:pt x="615" y="80"/>
                  </a:lnTo>
                  <a:lnTo>
                    <a:pt x="634" y="61"/>
                  </a:lnTo>
                  <a:lnTo>
                    <a:pt x="642" y="55"/>
                  </a:lnTo>
                  <a:lnTo>
                    <a:pt x="642" y="55"/>
                  </a:lnTo>
                  <a:lnTo>
                    <a:pt x="642" y="51"/>
                  </a:lnTo>
                  <a:lnTo>
                    <a:pt x="638" y="41"/>
                  </a:lnTo>
                  <a:lnTo>
                    <a:pt x="635" y="35"/>
                  </a:lnTo>
                  <a:lnTo>
                    <a:pt x="632" y="29"/>
                  </a:lnTo>
                  <a:lnTo>
                    <a:pt x="626" y="21"/>
                  </a:lnTo>
                  <a:lnTo>
                    <a:pt x="618" y="13"/>
                  </a:lnTo>
                  <a:lnTo>
                    <a:pt x="618" y="13"/>
                  </a:lnTo>
                  <a:lnTo>
                    <a:pt x="611" y="7"/>
                  </a:lnTo>
                  <a:lnTo>
                    <a:pt x="603" y="4"/>
                  </a:lnTo>
                  <a:lnTo>
                    <a:pt x="595" y="1"/>
                  </a:lnTo>
                  <a:lnTo>
                    <a:pt x="591" y="0"/>
                  </a:lnTo>
                  <a:lnTo>
                    <a:pt x="581" y="0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70" y="4"/>
                  </a:lnTo>
                  <a:lnTo>
                    <a:pt x="561" y="12"/>
                  </a:lnTo>
                  <a:lnTo>
                    <a:pt x="552" y="21"/>
                  </a:lnTo>
                  <a:lnTo>
                    <a:pt x="541" y="37"/>
                  </a:lnTo>
                  <a:lnTo>
                    <a:pt x="530" y="54"/>
                  </a:lnTo>
                  <a:lnTo>
                    <a:pt x="521" y="75"/>
                  </a:lnTo>
                  <a:lnTo>
                    <a:pt x="512" y="103"/>
                  </a:lnTo>
                  <a:lnTo>
                    <a:pt x="512" y="103"/>
                  </a:lnTo>
                  <a:lnTo>
                    <a:pt x="507" y="128"/>
                  </a:lnTo>
                  <a:lnTo>
                    <a:pt x="502" y="151"/>
                  </a:lnTo>
                  <a:lnTo>
                    <a:pt x="499" y="190"/>
                  </a:lnTo>
                  <a:lnTo>
                    <a:pt x="499" y="190"/>
                  </a:lnTo>
                  <a:lnTo>
                    <a:pt x="473" y="193"/>
                  </a:lnTo>
                  <a:lnTo>
                    <a:pt x="447" y="197"/>
                  </a:lnTo>
                  <a:lnTo>
                    <a:pt x="422" y="202"/>
                  </a:lnTo>
                  <a:lnTo>
                    <a:pt x="397" y="208"/>
                  </a:lnTo>
                  <a:lnTo>
                    <a:pt x="373" y="214"/>
                  </a:lnTo>
                  <a:lnTo>
                    <a:pt x="348" y="224"/>
                  </a:lnTo>
                  <a:lnTo>
                    <a:pt x="325" y="231"/>
                  </a:lnTo>
                  <a:lnTo>
                    <a:pt x="303" y="242"/>
                  </a:lnTo>
                  <a:lnTo>
                    <a:pt x="280" y="253"/>
                  </a:lnTo>
                  <a:lnTo>
                    <a:pt x="258" y="264"/>
                  </a:lnTo>
                  <a:lnTo>
                    <a:pt x="238" y="276"/>
                  </a:lnTo>
                  <a:lnTo>
                    <a:pt x="218" y="290"/>
                  </a:lnTo>
                  <a:lnTo>
                    <a:pt x="198" y="304"/>
                  </a:lnTo>
                  <a:lnTo>
                    <a:pt x="179" y="318"/>
                  </a:lnTo>
                  <a:lnTo>
                    <a:pt x="161" y="333"/>
                  </a:lnTo>
                  <a:lnTo>
                    <a:pt x="144" y="350"/>
                  </a:lnTo>
                  <a:lnTo>
                    <a:pt x="127" y="367"/>
                  </a:lnTo>
                  <a:lnTo>
                    <a:pt x="111" y="384"/>
                  </a:lnTo>
                  <a:lnTo>
                    <a:pt x="97" y="403"/>
                  </a:lnTo>
                  <a:lnTo>
                    <a:pt x="83" y="422"/>
                  </a:lnTo>
                  <a:lnTo>
                    <a:pt x="71" y="440"/>
                  </a:lnTo>
                  <a:lnTo>
                    <a:pt x="59" y="460"/>
                  </a:lnTo>
                  <a:lnTo>
                    <a:pt x="48" y="480"/>
                  </a:lnTo>
                  <a:lnTo>
                    <a:pt x="39" y="502"/>
                  </a:lnTo>
                  <a:lnTo>
                    <a:pt x="29" y="524"/>
                  </a:lnTo>
                  <a:lnTo>
                    <a:pt x="22" y="545"/>
                  </a:lnTo>
                  <a:lnTo>
                    <a:pt x="15" y="567"/>
                  </a:lnTo>
                  <a:lnTo>
                    <a:pt x="9" y="590"/>
                  </a:lnTo>
                  <a:lnTo>
                    <a:pt x="5" y="613"/>
                  </a:lnTo>
                  <a:lnTo>
                    <a:pt x="2" y="636"/>
                  </a:lnTo>
                  <a:lnTo>
                    <a:pt x="0" y="660"/>
                  </a:lnTo>
                  <a:lnTo>
                    <a:pt x="0" y="684"/>
                  </a:lnTo>
                  <a:lnTo>
                    <a:pt x="0" y="684"/>
                  </a:lnTo>
                  <a:lnTo>
                    <a:pt x="0" y="709"/>
                  </a:lnTo>
                  <a:lnTo>
                    <a:pt x="2" y="735"/>
                  </a:lnTo>
                  <a:lnTo>
                    <a:pt x="6" y="760"/>
                  </a:lnTo>
                  <a:lnTo>
                    <a:pt x="11" y="785"/>
                  </a:lnTo>
                  <a:lnTo>
                    <a:pt x="17" y="808"/>
                  </a:lnTo>
                  <a:lnTo>
                    <a:pt x="25" y="831"/>
                  </a:lnTo>
                  <a:lnTo>
                    <a:pt x="32" y="854"/>
                  </a:lnTo>
                  <a:lnTo>
                    <a:pt x="43" y="878"/>
                  </a:lnTo>
                  <a:lnTo>
                    <a:pt x="54" y="899"/>
                  </a:lnTo>
                  <a:lnTo>
                    <a:pt x="66" y="921"/>
                  </a:lnTo>
                  <a:lnTo>
                    <a:pt x="80" y="941"/>
                  </a:lnTo>
                  <a:lnTo>
                    <a:pt x="94" y="961"/>
                  </a:lnTo>
                  <a:lnTo>
                    <a:pt x="110" y="981"/>
                  </a:lnTo>
                  <a:lnTo>
                    <a:pt x="127" y="1000"/>
                  </a:lnTo>
                  <a:lnTo>
                    <a:pt x="144" y="1018"/>
                  </a:lnTo>
                  <a:lnTo>
                    <a:pt x="162" y="1035"/>
                  </a:lnTo>
                  <a:lnTo>
                    <a:pt x="181" y="1052"/>
                  </a:lnTo>
                  <a:lnTo>
                    <a:pt x="201" y="1068"/>
                  </a:lnTo>
                  <a:lnTo>
                    <a:pt x="223" y="1082"/>
                  </a:lnTo>
                  <a:lnTo>
                    <a:pt x="244" y="1096"/>
                  </a:lnTo>
                  <a:lnTo>
                    <a:pt x="267" y="1108"/>
                  </a:lnTo>
                  <a:lnTo>
                    <a:pt x="291" y="1120"/>
                  </a:lnTo>
                  <a:lnTo>
                    <a:pt x="314" y="1131"/>
                  </a:lnTo>
                  <a:lnTo>
                    <a:pt x="339" y="1142"/>
                  </a:lnTo>
                  <a:lnTo>
                    <a:pt x="363" y="1150"/>
                  </a:lnTo>
                  <a:lnTo>
                    <a:pt x="390" y="1159"/>
                  </a:lnTo>
                  <a:lnTo>
                    <a:pt x="416" y="1165"/>
                  </a:lnTo>
                  <a:lnTo>
                    <a:pt x="444" y="1170"/>
                  </a:lnTo>
                  <a:lnTo>
                    <a:pt x="470" y="1174"/>
                  </a:lnTo>
                  <a:lnTo>
                    <a:pt x="498" y="1178"/>
                  </a:lnTo>
                  <a:lnTo>
                    <a:pt x="526" y="1181"/>
                  </a:lnTo>
                  <a:lnTo>
                    <a:pt x="555" y="1181"/>
                  </a:lnTo>
                  <a:lnTo>
                    <a:pt x="555" y="1181"/>
                  </a:lnTo>
                  <a:lnTo>
                    <a:pt x="583" y="1181"/>
                  </a:lnTo>
                  <a:lnTo>
                    <a:pt x="612" y="1178"/>
                  </a:lnTo>
                  <a:lnTo>
                    <a:pt x="640" y="1174"/>
                  </a:lnTo>
                  <a:lnTo>
                    <a:pt x="666" y="1170"/>
                  </a:lnTo>
                  <a:lnTo>
                    <a:pt x="694" y="1165"/>
                  </a:lnTo>
                  <a:lnTo>
                    <a:pt x="720" y="1159"/>
                  </a:lnTo>
                  <a:lnTo>
                    <a:pt x="745" y="1150"/>
                  </a:lnTo>
                  <a:lnTo>
                    <a:pt x="771" y="1142"/>
                  </a:lnTo>
                  <a:lnTo>
                    <a:pt x="796" y="1131"/>
                  </a:lnTo>
                  <a:lnTo>
                    <a:pt x="819" y="1120"/>
                  </a:lnTo>
                  <a:lnTo>
                    <a:pt x="843" y="1108"/>
                  </a:lnTo>
                  <a:lnTo>
                    <a:pt x="866" y="1096"/>
                  </a:lnTo>
                  <a:lnTo>
                    <a:pt x="887" y="1082"/>
                  </a:lnTo>
                  <a:lnTo>
                    <a:pt x="909" y="1068"/>
                  </a:lnTo>
                  <a:lnTo>
                    <a:pt x="929" y="1052"/>
                  </a:lnTo>
                  <a:lnTo>
                    <a:pt x="948" y="1035"/>
                  </a:lnTo>
                  <a:lnTo>
                    <a:pt x="966" y="1018"/>
                  </a:lnTo>
                  <a:lnTo>
                    <a:pt x="983" y="1000"/>
                  </a:lnTo>
                  <a:lnTo>
                    <a:pt x="1000" y="981"/>
                  </a:lnTo>
                  <a:lnTo>
                    <a:pt x="1016" y="961"/>
                  </a:lnTo>
                  <a:lnTo>
                    <a:pt x="1030" y="941"/>
                  </a:lnTo>
                  <a:lnTo>
                    <a:pt x="1043" y="921"/>
                  </a:lnTo>
                  <a:lnTo>
                    <a:pt x="1056" y="899"/>
                  </a:lnTo>
                  <a:lnTo>
                    <a:pt x="1067" y="878"/>
                  </a:lnTo>
                  <a:lnTo>
                    <a:pt x="1076" y="854"/>
                  </a:lnTo>
                  <a:lnTo>
                    <a:pt x="1085" y="831"/>
                  </a:lnTo>
                  <a:lnTo>
                    <a:pt x="1093" y="808"/>
                  </a:lnTo>
                  <a:lnTo>
                    <a:pt x="1099" y="785"/>
                  </a:lnTo>
                  <a:lnTo>
                    <a:pt x="1104" y="760"/>
                  </a:lnTo>
                  <a:lnTo>
                    <a:pt x="1107" y="735"/>
                  </a:lnTo>
                  <a:lnTo>
                    <a:pt x="1110" y="709"/>
                  </a:lnTo>
                  <a:lnTo>
                    <a:pt x="1110" y="684"/>
                  </a:lnTo>
                  <a:lnTo>
                    <a:pt x="1110" y="684"/>
                  </a:lnTo>
                  <a:lnTo>
                    <a:pt x="1110" y="658"/>
                  </a:lnTo>
                  <a:lnTo>
                    <a:pt x="1107" y="633"/>
                  </a:lnTo>
                  <a:lnTo>
                    <a:pt x="1104" y="609"/>
                  </a:lnTo>
                  <a:lnTo>
                    <a:pt x="1099" y="584"/>
                  </a:lnTo>
                  <a:lnTo>
                    <a:pt x="1093" y="561"/>
                  </a:lnTo>
                  <a:lnTo>
                    <a:pt x="1085" y="538"/>
                  </a:lnTo>
                  <a:lnTo>
                    <a:pt x="1077" y="514"/>
                  </a:lnTo>
                  <a:lnTo>
                    <a:pt x="1067" y="491"/>
                  </a:lnTo>
                  <a:lnTo>
                    <a:pt x="1056" y="470"/>
                  </a:lnTo>
                  <a:lnTo>
                    <a:pt x="1043" y="448"/>
                  </a:lnTo>
                  <a:lnTo>
                    <a:pt x="1031" y="428"/>
                  </a:lnTo>
                  <a:lnTo>
                    <a:pt x="1016" y="408"/>
                  </a:lnTo>
                  <a:lnTo>
                    <a:pt x="1000" y="388"/>
                  </a:lnTo>
                  <a:lnTo>
                    <a:pt x="985" y="369"/>
                  </a:lnTo>
                  <a:lnTo>
                    <a:pt x="966" y="350"/>
                  </a:lnTo>
                  <a:lnTo>
                    <a:pt x="949" y="333"/>
                  </a:lnTo>
                  <a:lnTo>
                    <a:pt x="929" y="318"/>
                  </a:lnTo>
                  <a:lnTo>
                    <a:pt x="909" y="303"/>
                  </a:lnTo>
                  <a:lnTo>
                    <a:pt x="889" y="287"/>
                  </a:lnTo>
                  <a:lnTo>
                    <a:pt x="867" y="273"/>
                  </a:lnTo>
                  <a:lnTo>
                    <a:pt x="844" y="261"/>
                  </a:lnTo>
                  <a:lnTo>
                    <a:pt x="821" y="248"/>
                  </a:lnTo>
                  <a:lnTo>
                    <a:pt x="798" y="238"/>
                  </a:lnTo>
                  <a:lnTo>
                    <a:pt x="773" y="227"/>
                  </a:lnTo>
                  <a:lnTo>
                    <a:pt x="748" y="219"/>
                  </a:lnTo>
                  <a:lnTo>
                    <a:pt x="722" y="210"/>
                  </a:lnTo>
                  <a:lnTo>
                    <a:pt x="696" y="204"/>
                  </a:lnTo>
                  <a:lnTo>
                    <a:pt x="669" y="197"/>
                  </a:lnTo>
                  <a:lnTo>
                    <a:pt x="642" y="194"/>
                  </a:lnTo>
                  <a:lnTo>
                    <a:pt x="614" y="190"/>
                  </a:lnTo>
                  <a:lnTo>
                    <a:pt x="586" y="188"/>
                  </a:lnTo>
                  <a:lnTo>
                    <a:pt x="558" y="188"/>
                  </a:lnTo>
                  <a:lnTo>
                    <a:pt x="558" y="188"/>
                  </a:lnTo>
                  <a:close/>
                  <a:moveTo>
                    <a:pt x="688" y="626"/>
                  </a:moveTo>
                  <a:lnTo>
                    <a:pt x="688" y="626"/>
                  </a:lnTo>
                  <a:lnTo>
                    <a:pt x="693" y="636"/>
                  </a:lnTo>
                  <a:lnTo>
                    <a:pt x="700" y="644"/>
                  </a:lnTo>
                  <a:lnTo>
                    <a:pt x="711" y="649"/>
                  </a:lnTo>
                  <a:lnTo>
                    <a:pt x="717" y="650"/>
                  </a:lnTo>
                  <a:lnTo>
                    <a:pt x="723" y="652"/>
                  </a:lnTo>
                  <a:lnTo>
                    <a:pt x="723" y="652"/>
                  </a:lnTo>
                  <a:lnTo>
                    <a:pt x="730" y="650"/>
                  </a:lnTo>
                  <a:lnTo>
                    <a:pt x="737" y="649"/>
                  </a:lnTo>
                  <a:lnTo>
                    <a:pt x="744" y="646"/>
                  </a:lnTo>
                  <a:lnTo>
                    <a:pt x="750" y="641"/>
                  </a:lnTo>
                  <a:lnTo>
                    <a:pt x="753" y="635"/>
                  </a:lnTo>
                  <a:lnTo>
                    <a:pt x="757" y="629"/>
                  </a:lnTo>
                  <a:lnTo>
                    <a:pt x="759" y="623"/>
                  </a:lnTo>
                  <a:lnTo>
                    <a:pt x="761" y="615"/>
                  </a:lnTo>
                  <a:lnTo>
                    <a:pt x="761" y="615"/>
                  </a:lnTo>
                  <a:lnTo>
                    <a:pt x="759" y="604"/>
                  </a:lnTo>
                  <a:lnTo>
                    <a:pt x="754" y="595"/>
                  </a:lnTo>
                  <a:lnTo>
                    <a:pt x="889" y="531"/>
                  </a:lnTo>
                  <a:lnTo>
                    <a:pt x="889" y="531"/>
                  </a:lnTo>
                  <a:lnTo>
                    <a:pt x="881" y="565"/>
                  </a:lnTo>
                  <a:lnTo>
                    <a:pt x="870" y="601"/>
                  </a:lnTo>
                  <a:lnTo>
                    <a:pt x="856" y="641"/>
                  </a:lnTo>
                  <a:lnTo>
                    <a:pt x="847" y="661"/>
                  </a:lnTo>
                  <a:lnTo>
                    <a:pt x="838" y="681"/>
                  </a:lnTo>
                  <a:lnTo>
                    <a:pt x="827" y="700"/>
                  </a:lnTo>
                  <a:lnTo>
                    <a:pt x="815" y="715"/>
                  </a:lnTo>
                  <a:lnTo>
                    <a:pt x="801" y="729"/>
                  </a:lnTo>
                  <a:lnTo>
                    <a:pt x="787" y="740"/>
                  </a:lnTo>
                  <a:lnTo>
                    <a:pt x="779" y="745"/>
                  </a:lnTo>
                  <a:lnTo>
                    <a:pt x="771" y="748"/>
                  </a:lnTo>
                  <a:lnTo>
                    <a:pt x="764" y="749"/>
                  </a:lnTo>
                  <a:lnTo>
                    <a:pt x="754" y="749"/>
                  </a:lnTo>
                  <a:lnTo>
                    <a:pt x="754" y="749"/>
                  </a:lnTo>
                  <a:lnTo>
                    <a:pt x="737" y="749"/>
                  </a:lnTo>
                  <a:lnTo>
                    <a:pt x="722" y="746"/>
                  </a:lnTo>
                  <a:lnTo>
                    <a:pt x="708" y="742"/>
                  </a:lnTo>
                  <a:lnTo>
                    <a:pt x="694" y="735"/>
                  </a:lnTo>
                  <a:lnTo>
                    <a:pt x="683" y="728"/>
                  </a:lnTo>
                  <a:lnTo>
                    <a:pt x="672" y="720"/>
                  </a:lnTo>
                  <a:lnTo>
                    <a:pt x="662" y="712"/>
                  </a:lnTo>
                  <a:lnTo>
                    <a:pt x="652" y="703"/>
                  </a:lnTo>
                  <a:lnTo>
                    <a:pt x="638" y="686"/>
                  </a:lnTo>
                  <a:lnTo>
                    <a:pt x="629" y="672"/>
                  </a:lnTo>
                  <a:lnTo>
                    <a:pt x="620" y="657"/>
                  </a:lnTo>
                  <a:lnTo>
                    <a:pt x="688" y="626"/>
                  </a:lnTo>
                  <a:close/>
                  <a:moveTo>
                    <a:pt x="356" y="595"/>
                  </a:moveTo>
                  <a:lnTo>
                    <a:pt x="356" y="595"/>
                  </a:lnTo>
                  <a:lnTo>
                    <a:pt x="351" y="604"/>
                  </a:lnTo>
                  <a:lnTo>
                    <a:pt x="349" y="615"/>
                  </a:lnTo>
                  <a:lnTo>
                    <a:pt x="349" y="615"/>
                  </a:lnTo>
                  <a:lnTo>
                    <a:pt x="351" y="623"/>
                  </a:lnTo>
                  <a:lnTo>
                    <a:pt x="352" y="629"/>
                  </a:lnTo>
                  <a:lnTo>
                    <a:pt x="356" y="635"/>
                  </a:lnTo>
                  <a:lnTo>
                    <a:pt x="360" y="641"/>
                  </a:lnTo>
                  <a:lnTo>
                    <a:pt x="366" y="646"/>
                  </a:lnTo>
                  <a:lnTo>
                    <a:pt x="373" y="649"/>
                  </a:lnTo>
                  <a:lnTo>
                    <a:pt x="380" y="650"/>
                  </a:lnTo>
                  <a:lnTo>
                    <a:pt x="386" y="652"/>
                  </a:lnTo>
                  <a:lnTo>
                    <a:pt x="386" y="652"/>
                  </a:lnTo>
                  <a:lnTo>
                    <a:pt x="393" y="650"/>
                  </a:lnTo>
                  <a:lnTo>
                    <a:pt x="399" y="649"/>
                  </a:lnTo>
                  <a:lnTo>
                    <a:pt x="410" y="644"/>
                  </a:lnTo>
                  <a:lnTo>
                    <a:pt x="417" y="636"/>
                  </a:lnTo>
                  <a:lnTo>
                    <a:pt x="422" y="626"/>
                  </a:lnTo>
                  <a:lnTo>
                    <a:pt x="489" y="657"/>
                  </a:lnTo>
                  <a:lnTo>
                    <a:pt x="489" y="657"/>
                  </a:lnTo>
                  <a:lnTo>
                    <a:pt x="481" y="672"/>
                  </a:lnTo>
                  <a:lnTo>
                    <a:pt x="471" y="686"/>
                  </a:lnTo>
                  <a:lnTo>
                    <a:pt x="456" y="703"/>
                  </a:lnTo>
                  <a:lnTo>
                    <a:pt x="448" y="712"/>
                  </a:lnTo>
                  <a:lnTo>
                    <a:pt x="437" y="720"/>
                  </a:lnTo>
                  <a:lnTo>
                    <a:pt x="427" y="728"/>
                  </a:lnTo>
                  <a:lnTo>
                    <a:pt x="414" y="735"/>
                  </a:lnTo>
                  <a:lnTo>
                    <a:pt x="402" y="742"/>
                  </a:lnTo>
                  <a:lnTo>
                    <a:pt x="388" y="746"/>
                  </a:lnTo>
                  <a:lnTo>
                    <a:pt x="373" y="749"/>
                  </a:lnTo>
                  <a:lnTo>
                    <a:pt x="356" y="749"/>
                  </a:lnTo>
                  <a:lnTo>
                    <a:pt x="356" y="749"/>
                  </a:lnTo>
                  <a:lnTo>
                    <a:pt x="346" y="749"/>
                  </a:lnTo>
                  <a:lnTo>
                    <a:pt x="339" y="748"/>
                  </a:lnTo>
                  <a:lnTo>
                    <a:pt x="331" y="745"/>
                  </a:lnTo>
                  <a:lnTo>
                    <a:pt x="323" y="740"/>
                  </a:lnTo>
                  <a:lnTo>
                    <a:pt x="309" y="729"/>
                  </a:lnTo>
                  <a:lnTo>
                    <a:pt x="295" y="715"/>
                  </a:lnTo>
                  <a:lnTo>
                    <a:pt x="283" y="700"/>
                  </a:lnTo>
                  <a:lnTo>
                    <a:pt x="272" y="681"/>
                  </a:lnTo>
                  <a:lnTo>
                    <a:pt x="263" y="661"/>
                  </a:lnTo>
                  <a:lnTo>
                    <a:pt x="254" y="641"/>
                  </a:lnTo>
                  <a:lnTo>
                    <a:pt x="240" y="601"/>
                  </a:lnTo>
                  <a:lnTo>
                    <a:pt x="229" y="565"/>
                  </a:lnTo>
                  <a:lnTo>
                    <a:pt x="221" y="531"/>
                  </a:lnTo>
                  <a:lnTo>
                    <a:pt x="356" y="595"/>
                  </a:lnTo>
                  <a:close/>
                  <a:moveTo>
                    <a:pt x="835" y="969"/>
                  </a:moveTo>
                  <a:lnTo>
                    <a:pt x="805" y="935"/>
                  </a:lnTo>
                  <a:lnTo>
                    <a:pt x="645" y="1055"/>
                  </a:lnTo>
                  <a:lnTo>
                    <a:pt x="638" y="1031"/>
                  </a:lnTo>
                  <a:lnTo>
                    <a:pt x="543" y="1094"/>
                  </a:lnTo>
                  <a:lnTo>
                    <a:pt x="441" y="1001"/>
                  </a:lnTo>
                  <a:lnTo>
                    <a:pt x="427" y="1059"/>
                  </a:lnTo>
                  <a:lnTo>
                    <a:pt x="295" y="905"/>
                  </a:lnTo>
                  <a:lnTo>
                    <a:pt x="288" y="946"/>
                  </a:lnTo>
                  <a:lnTo>
                    <a:pt x="210" y="759"/>
                  </a:lnTo>
                  <a:lnTo>
                    <a:pt x="210" y="759"/>
                  </a:lnTo>
                  <a:lnTo>
                    <a:pt x="212" y="760"/>
                  </a:lnTo>
                  <a:lnTo>
                    <a:pt x="212" y="760"/>
                  </a:lnTo>
                  <a:lnTo>
                    <a:pt x="238" y="785"/>
                  </a:lnTo>
                  <a:lnTo>
                    <a:pt x="238" y="785"/>
                  </a:lnTo>
                  <a:lnTo>
                    <a:pt x="238" y="785"/>
                  </a:lnTo>
                  <a:lnTo>
                    <a:pt x="272" y="819"/>
                  </a:lnTo>
                  <a:lnTo>
                    <a:pt x="291" y="836"/>
                  </a:lnTo>
                  <a:lnTo>
                    <a:pt x="291" y="836"/>
                  </a:lnTo>
                  <a:lnTo>
                    <a:pt x="294" y="834"/>
                  </a:lnTo>
                  <a:lnTo>
                    <a:pt x="298" y="831"/>
                  </a:lnTo>
                  <a:lnTo>
                    <a:pt x="309" y="820"/>
                  </a:lnTo>
                  <a:lnTo>
                    <a:pt x="326" y="803"/>
                  </a:lnTo>
                  <a:lnTo>
                    <a:pt x="388" y="890"/>
                  </a:lnTo>
                  <a:lnTo>
                    <a:pt x="476" y="850"/>
                  </a:lnTo>
                  <a:lnTo>
                    <a:pt x="578" y="921"/>
                  </a:lnTo>
                  <a:lnTo>
                    <a:pt x="671" y="850"/>
                  </a:lnTo>
                  <a:lnTo>
                    <a:pt x="671" y="850"/>
                  </a:lnTo>
                  <a:lnTo>
                    <a:pt x="694" y="876"/>
                  </a:lnTo>
                  <a:lnTo>
                    <a:pt x="711" y="892"/>
                  </a:lnTo>
                  <a:lnTo>
                    <a:pt x="719" y="896"/>
                  </a:lnTo>
                  <a:lnTo>
                    <a:pt x="720" y="898"/>
                  </a:lnTo>
                  <a:lnTo>
                    <a:pt x="722" y="898"/>
                  </a:lnTo>
                  <a:lnTo>
                    <a:pt x="722" y="898"/>
                  </a:lnTo>
                  <a:lnTo>
                    <a:pt x="739" y="881"/>
                  </a:lnTo>
                  <a:lnTo>
                    <a:pt x="771" y="848"/>
                  </a:lnTo>
                  <a:lnTo>
                    <a:pt x="815" y="800"/>
                  </a:lnTo>
                  <a:lnTo>
                    <a:pt x="849" y="839"/>
                  </a:lnTo>
                  <a:lnTo>
                    <a:pt x="946" y="715"/>
                  </a:lnTo>
                  <a:lnTo>
                    <a:pt x="835" y="969"/>
                  </a:lnTo>
                  <a:close/>
                </a:path>
              </a:pathLst>
            </a:custGeom>
            <a:solidFill>
              <a:srgbClr val="57A37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35655" y="1368253"/>
              <a:ext cx="1481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2011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5655" y="1645252"/>
              <a:ext cx="14813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92775" y="1368253"/>
              <a:ext cx="1481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2012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92775" y="1645252"/>
              <a:ext cx="14813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956051" y="1368253"/>
              <a:ext cx="1481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600" b="1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2014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956051" y="1645252"/>
              <a:ext cx="14813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65754" y="3292228"/>
              <a:ext cx="1481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2012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665754" y="3569227"/>
              <a:ext cx="14813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525952" y="3292228"/>
              <a:ext cx="1481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600" b="1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2013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525952" y="3569227"/>
              <a:ext cx="14813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386151" y="3292228"/>
              <a:ext cx="148131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600" b="1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2015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386151" y="3569227"/>
              <a:ext cx="14813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</a:t>
              </a: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802316" y="805744"/>
            <a:ext cx="7539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Vestibulum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dignissim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nunc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nisi, ac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scelerisque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nulla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malesuada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id. Nunc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consequat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a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urna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at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aliquam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16174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1079637" y="3147296"/>
            <a:ext cx="1917201" cy="11978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402175" y="179335"/>
            <a:ext cx="4339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Chart Layout sample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1343445" y="1850676"/>
            <a:ext cx="1389585" cy="1082882"/>
            <a:chOff x="1329879" y="1850676"/>
            <a:chExt cx="1389585" cy="1082882"/>
          </a:xfrm>
        </p:grpSpPr>
        <p:sp>
          <p:nvSpPr>
            <p:cNvPr id="3" name="Shape 751"/>
            <p:cNvSpPr/>
            <p:nvPr/>
          </p:nvSpPr>
          <p:spPr>
            <a:xfrm>
              <a:off x="1329879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" name="Shape 752"/>
            <p:cNvSpPr/>
            <p:nvPr/>
          </p:nvSpPr>
          <p:spPr>
            <a:xfrm>
              <a:off x="1581016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" name="Shape 753"/>
            <p:cNvSpPr/>
            <p:nvPr/>
          </p:nvSpPr>
          <p:spPr>
            <a:xfrm>
              <a:off x="1832155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" name="Shape 754"/>
            <p:cNvSpPr/>
            <p:nvPr/>
          </p:nvSpPr>
          <p:spPr>
            <a:xfrm>
              <a:off x="2085039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" name="Shape 755"/>
            <p:cNvSpPr/>
            <p:nvPr/>
          </p:nvSpPr>
          <p:spPr>
            <a:xfrm>
              <a:off x="2337924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Shape 756"/>
            <p:cNvSpPr/>
            <p:nvPr/>
          </p:nvSpPr>
          <p:spPr>
            <a:xfrm>
              <a:off x="2590809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Shape 757"/>
            <p:cNvSpPr/>
            <p:nvPr/>
          </p:nvSpPr>
          <p:spPr>
            <a:xfrm>
              <a:off x="1329879" y="2421552"/>
              <a:ext cx="128655" cy="512006"/>
            </a:xfrm>
            <a:prstGeom prst="roundRect">
              <a:avLst>
                <a:gd name="adj" fmla="val 9871"/>
              </a:avLst>
            </a:prstGeom>
            <a:solidFill>
              <a:srgbClr val="00B05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Shape 758"/>
            <p:cNvSpPr/>
            <p:nvPr/>
          </p:nvSpPr>
          <p:spPr>
            <a:xfrm>
              <a:off x="1581016" y="2096238"/>
              <a:ext cx="128655" cy="837320"/>
            </a:xfrm>
            <a:prstGeom prst="roundRect">
              <a:avLst>
                <a:gd name="adj" fmla="val 9871"/>
              </a:avLst>
            </a:prstGeom>
            <a:solidFill>
              <a:srgbClr val="00B05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Shape 759"/>
            <p:cNvSpPr/>
            <p:nvPr/>
          </p:nvSpPr>
          <p:spPr>
            <a:xfrm>
              <a:off x="1832155" y="2234716"/>
              <a:ext cx="128655" cy="698840"/>
            </a:xfrm>
            <a:prstGeom prst="roundRect">
              <a:avLst>
                <a:gd name="adj" fmla="val 9871"/>
              </a:avLst>
            </a:prstGeom>
            <a:solidFill>
              <a:srgbClr val="00B05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" name="Shape 760"/>
            <p:cNvSpPr/>
            <p:nvPr/>
          </p:nvSpPr>
          <p:spPr>
            <a:xfrm>
              <a:off x="2085039" y="1937976"/>
              <a:ext cx="128655" cy="995582"/>
            </a:xfrm>
            <a:prstGeom prst="roundRect">
              <a:avLst>
                <a:gd name="adj" fmla="val 9871"/>
              </a:avLst>
            </a:prstGeom>
            <a:solidFill>
              <a:srgbClr val="00B05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" name="Shape 761"/>
            <p:cNvSpPr/>
            <p:nvPr/>
          </p:nvSpPr>
          <p:spPr>
            <a:xfrm>
              <a:off x="2337924" y="2663342"/>
              <a:ext cx="128655" cy="270215"/>
            </a:xfrm>
            <a:prstGeom prst="roundRect">
              <a:avLst>
                <a:gd name="adj" fmla="val 9871"/>
              </a:avLst>
            </a:prstGeom>
            <a:solidFill>
              <a:srgbClr val="00B05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" name="Shape 762"/>
            <p:cNvSpPr/>
            <p:nvPr/>
          </p:nvSpPr>
          <p:spPr>
            <a:xfrm>
              <a:off x="2590809" y="1886222"/>
              <a:ext cx="128655" cy="1047335"/>
            </a:xfrm>
            <a:prstGeom prst="roundRect">
              <a:avLst>
                <a:gd name="adj" fmla="val 9871"/>
              </a:avLst>
            </a:prstGeom>
            <a:solidFill>
              <a:srgbClr val="00B05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898107" y="1850676"/>
            <a:ext cx="1389587" cy="1082882"/>
            <a:chOff x="3899212" y="1850676"/>
            <a:chExt cx="1389587" cy="1082882"/>
          </a:xfrm>
        </p:grpSpPr>
        <p:sp>
          <p:nvSpPr>
            <p:cNvPr id="15" name="Shape 763"/>
            <p:cNvSpPr/>
            <p:nvPr/>
          </p:nvSpPr>
          <p:spPr>
            <a:xfrm>
              <a:off x="3899212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Shape 764"/>
            <p:cNvSpPr/>
            <p:nvPr/>
          </p:nvSpPr>
          <p:spPr>
            <a:xfrm>
              <a:off x="4150351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Shape 765"/>
            <p:cNvSpPr/>
            <p:nvPr/>
          </p:nvSpPr>
          <p:spPr>
            <a:xfrm>
              <a:off x="4401489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Shape 766"/>
            <p:cNvSpPr/>
            <p:nvPr/>
          </p:nvSpPr>
          <p:spPr>
            <a:xfrm>
              <a:off x="4654373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Shape 767"/>
            <p:cNvSpPr/>
            <p:nvPr/>
          </p:nvSpPr>
          <p:spPr>
            <a:xfrm>
              <a:off x="4907260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Shape 768"/>
            <p:cNvSpPr/>
            <p:nvPr/>
          </p:nvSpPr>
          <p:spPr>
            <a:xfrm>
              <a:off x="5160144" y="1850676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Shape 769"/>
            <p:cNvSpPr/>
            <p:nvPr/>
          </p:nvSpPr>
          <p:spPr>
            <a:xfrm>
              <a:off x="3899212" y="2096238"/>
              <a:ext cx="128655" cy="837320"/>
            </a:xfrm>
            <a:prstGeom prst="roundRect">
              <a:avLst>
                <a:gd name="adj" fmla="val 9871"/>
              </a:avLst>
            </a:prstGeom>
            <a:solidFill>
              <a:schemeClr val="accent4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Shape 770"/>
            <p:cNvSpPr/>
            <p:nvPr/>
          </p:nvSpPr>
          <p:spPr>
            <a:xfrm>
              <a:off x="4150351" y="2033855"/>
              <a:ext cx="128655" cy="899703"/>
            </a:xfrm>
            <a:prstGeom prst="roundRect">
              <a:avLst>
                <a:gd name="adj" fmla="val 9871"/>
              </a:avLst>
            </a:prstGeom>
            <a:solidFill>
              <a:schemeClr val="accent4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Shape 771"/>
            <p:cNvSpPr/>
            <p:nvPr/>
          </p:nvSpPr>
          <p:spPr>
            <a:xfrm>
              <a:off x="4401489" y="2234716"/>
              <a:ext cx="128655" cy="698840"/>
            </a:xfrm>
            <a:prstGeom prst="roundRect">
              <a:avLst>
                <a:gd name="adj" fmla="val 9871"/>
              </a:avLst>
            </a:prstGeom>
            <a:solidFill>
              <a:schemeClr val="accent4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Shape 772"/>
            <p:cNvSpPr/>
            <p:nvPr/>
          </p:nvSpPr>
          <p:spPr>
            <a:xfrm>
              <a:off x="4654373" y="2663342"/>
              <a:ext cx="128655" cy="270216"/>
            </a:xfrm>
            <a:prstGeom prst="roundRect">
              <a:avLst>
                <a:gd name="adj" fmla="val 9871"/>
              </a:avLst>
            </a:prstGeom>
            <a:solidFill>
              <a:schemeClr val="accent4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Shape 773"/>
            <p:cNvSpPr/>
            <p:nvPr/>
          </p:nvSpPr>
          <p:spPr>
            <a:xfrm>
              <a:off x="4907260" y="2033855"/>
              <a:ext cx="128655" cy="899702"/>
            </a:xfrm>
            <a:prstGeom prst="roundRect">
              <a:avLst>
                <a:gd name="adj" fmla="val 9871"/>
              </a:avLst>
            </a:prstGeom>
            <a:solidFill>
              <a:schemeClr val="accent4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Shape 774"/>
            <p:cNvSpPr/>
            <p:nvPr/>
          </p:nvSpPr>
          <p:spPr>
            <a:xfrm>
              <a:off x="5160144" y="2234716"/>
              <a:ext cx="128655" cy="698841"/>
            </a:xfrm>
            <a:prstGeom prst="roundRect">
              <a:avLst>
                <a:gd name="adj" fmla="val 9871"/>
              </a:avLst>
            </a:prstGeom>
            <a:solidFill>
              <a:schemeClr val="accent4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590769" y="1850675"/>
            <a:ext cx="1389587" cy="1082882"/>
            <a:chOff x="6594117" y="1850675"/>
            <a:chExt cx="1389587" cy="1082882"/>
          </a:xfrm>
        </p:grpSpPr>
        <p:sp>
          <p:nvSpPr>
            <p:cNvPr id="27" name="Shape 775"/>
            <p:cNvSpPr/>
            <p:nvPr/>
          </p:nvSpPr>
          <p:spPr>
            <a:xfrm>
              <a:off x="6594117" y="1850675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Shape 776"/>
            <p:cNvSpPr/>
            <p:nvPr/>
          </p:nvSpPr>
          <p:spPr>
            <a:xfrm>
              <a:off x="6845257" y="1850675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Shape 777"/>
            <p:cNvSpPr/>
            <p:nvPr/>
          </p:nvSpPr>
          <p:spPr>
            <a:xfrm>
              <a:off x="7096393" y="1850675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Shape 778"/>
            <p:cNvSpPr/>
            <p:nvPr/>
          </p:nvSpPr>
          <p:spPr>
            <a:xfrm>
              <a:off x="7349279" y="1850675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Shape 779"/>
            <p:cNvSpPr/>
            <p:nvPr/>
          </p:nvSpPr>
          <p:spPr>
            <a:xfrm>
              <a:off x="7602164" y="1850675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Shape 780"/>
            <p:cNvSpPr/>
            <p:nvPr/>
          </p:nvSpPr>
          <p:spPr>
            <a:xfrm>
              <a:off x="7855049" y="1850675"/>
              <a:ext cx="128655" cy="1082881"/>
            </a:xfrm>
            <a:prstGeom prst="roundRect">
              <a:avLst>
                <a:gd name="adj" fmla="val 9871"/>
              </a:avLst>
            </a:prstGeom>
            <a:solidFill>
              <a:schemeClr val="tx2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Shape 781"/>
            <p:cNvSpPr/>
            <p:nvPr/>
          </p:nvSpPr>
          <p:spPr>
            <a:xfrm>
              <a:off x="6594117" y="2096237"/>
              <a:ext cx="128655" cy="837320"/>
            </a:xfrm>
            <a:prstGeom prst="roundRect">
              <a:avLst>
                <a:gd name="adj" fmla="val 9871"/>
              </a:avLst>
            </a:prstGeom>
            <a:solidFill>
              <a:srgbClr val="0070C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Shape 782"/>
            <p:cNvSpPr/>
            <p:nvPr/>
          </p:nvSpPr>
          <p:spPr>
            <a:xfrm>
              <a:off x="6845257" y="2033854"/>
              <a:ext cx="128655" cy="899703"/>
            </a:xfrm>
            <a:prstGeom prst="roundRect">
              <a:avLst>
                <a:gd name="adj" fmla="val 9871"/>
              </a:avLst>
            </a:prstGeom>
            <a:solidFill>
              <a:srgbClr val="0070C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Shape 783"/>
            <p:cNvSpPr/>
            <p:nvPr/>
          </p:nvSpPr>
          <p:spPr>
            <a:xfrm>
              <a:off x="7096393" y="2234716"/>
              <a:ext cx="128655" cy="698840"/>
            </a:xfrm>
            <a:prstGeom prst="roundRect">
              <a:avLst>
                <a:gd name="adj" fmla="val 9871"/>
              </a:avLst>
            </a:prstGeom>
            <a:solidFill>
              <a:srgbClr val="0070C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Shape 784"/>
            <p:cNvSpPr/>
            <p:nvPr/>
          </p:nvSpPr>
          <p:spPr>
            <a:xfrm>
              <a:off x="7349279" y="1978061"/>
              <a:ext cx="128655" cy="955496"/>
            </a:xfrm>
            <a:prstGeom prst="roundRect">
              <a:avLst>
                <a:gd name="adj" fmla="val 9871"/>
              </a:avLst>
            </a:prstGeom>
            <a:solidFill>
              <a:srgbClr val="0070C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Shape 785"/>
            <p:cNvSpPr/>
            <p:nvPr/>
          </p:nvSpPr>
          <p:spPr>
            <a:xfrm>
              <a:off x="7602164" y="2329985"/>
              <a:ext cx="128655" cy="603572"/>
            </a:xfrm>
            <a:prstGeom prst="roundRect">
              <a:avLst>
                <a:gd name="adj" fmla="val 9871"/>
              </a:avLst>
            </a:prstGeom>
            <a:solidFill>
              <a:srgbClr val="0070C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Shape 786"/>
            <p:cNvSpPr/>
            <p:nvPr/>
          </p:nvSpPr>
          <p:spPr>
            <a:xfrm>
              <a:off x="7855049" y="2131464"/>
              <a:ext cx="128655" cy="802093"/>
            </a:xfrm>
            <a:prstGeom prst="roundRect">
              <a:avLst>
                <a:gd name="adj" fmla="val 9871"/>
              </a:avLst>
            </a:prstGeom>
            <a:solidFill>
              <a:srgbClr val="0070C0"/>
            </a:solidFill>
            <a:ln>
              <a:noFill/>
            </a:ln>
          </p:spPr>
          <p:txBody>
            <a:bodyPr lIns="45700" tIns="45700" rIns="45700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000000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4" name="Shape 802"/>
          <p:cNvSpPr/>
          <p:nvPr/>
        </p:nvSpPr>
        <p:spPr>
          <a:xfrm>
            <a:off x="1498694" y="3245773"/>
            <a:ext cx="1079086" cy="220979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19405"/>
              </a:buClr>
              <a:buSzPct val="25000"/>
              <a:buFont typeface="Helvetica Neue"/>
              <a:buNone/>
            </a:pPr>
            <a:r>
              <a:rPr lang="en" sz="2000" b="1" i="0" u="none" strike="noStrike" cap="none" dirty="0">
                <a:solidFill>
                  <a:srgbClr val="00B050"/>
                </a:solidFill>
                <a:latin typeface="+mn-lt"/>
                <a:ea typeface="Helvetica Neue"/>
                <a:cs typeface="Helvetica Neue"/>
                <a:sym typeface="Helvetica Neue"/>
              </a:rPr>
              <a:t>56.000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043982" y="1338195"/>
            <a:ext cx="1988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600" b="1" dirty="0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Graphic Design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598645" y="1338195"/>
            <a:ext cx="1988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600" b="1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Web Design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291307" y="1338195"/>
            <a:ext cx="1988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600" b="1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Social Media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253734" y="3603133"/>
            <a:ext cx="1569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1324555" y="4225912"/>
            <a:ext cx="1427364" cy="209286"/>
            <a:chOff x="1096559" y="3014883"/>
            <a:chExt cx="1427364" cy="209286"/>
          </a:xfrm>
        </p:grpSpPr>
        <p:sp>
          <p:nvSpPr>
            <p:cNvPr id="74" name="Diamond 73"/>
            <p:cNvSpPr/>
            <p:nvPr/>
          </p:nvSpPr>
          <p:spPr>
            <a:xfrm>
              <a:off x="1705598" y="3014883"/>
              <a:ext cx="209286" cy="209286"/>
            </a:xfrm>
            <a:prstGeom prst="diamond">
              <a:avLst/>
            </a:prstGeom>
            <a:solidFill>
              <a:srgbClr val="57A3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1096559" y="3124939"/>
              <a:ext cx="1427364" cy="0"/>
            </a:xfrm>
            <a:prstGeom prst="line">
              <a:avLst/>
            </a:prstGeom>
            <a:ln w="12700">
              <a:gradFill flip="none" rotWithShape="1">
                <a:gsLst>
                  <a:gs pos="0">
                    <a:srgbClr val="57A372"/>
                  </a:gs>
                  <a:gs pos="100000">
                    <a:srgbClr val="57A372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Rectangle 76"/>
          <p:cNvSpPr/>
          <p:nvPr/>
        </p:nvSpPr>
        <p:spPr>
          <a:xfrm>
            <a:off x="3634300" y="3147296"/>
            <a:ext cx="1917201" cy="11978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/>
          </a:p>
        </p:txBody>
      </p:sp>
      <p:sp>
        <p:nvSpPr>
          <p:cNvPr id="78" name="Shape 802"/>
          <p:cNvSpPr/>
          <p:nvPr/>
        </p:nvSpPr>
        <p:spPr>
          <a:xfrm>
            <a:off x="4053357" y="3245773"/>
            <a:ext cx="1079086" cy="220979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>
              <a:buClr>
                <a:srgbClr val="619405"/>
              </a:buClr>
              <a:buSzPct val="25000"/>
            </a:pPr>
            <a:r>
              <a:rPr lang="en" sz="2000" b="1" dirty="0">
                <a:solidFill>
                  <a:schemeClr val="accent1">
                    <a:lumMod val="75000"/>
                  </a:schemeClr>
                </a:solidFill>
                <a:latin typeface="+mn-lt"/>
                <a:ea typeface="Helvetica Neue"/>
                <a:cs typeface="Helvetica Neue"/>
                <a:sym typeface="Helvetica Neue"/>
              </a:rPr>
              <a:t>68.000</a:t>
            </a:r>
            <a:endParaRPr lang="en" sz="2000" b="1" i="0" u="none" strike="noStrike" cap="none" dirty="0">
              <a:solidFill>
                <a:schemeClr val="accent1">
                  <a:lumMod val="75000"/>
                </a:schemeClr>
              </a:solidFill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808397" y="3603133"/>
            <a:ext cx="1569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879218" y="4225912"/>
            <a:ext cx="1427364" cy="209286"/>
            <a:chOff x="1096559" y="3014883"/>
            <a:chExt cx="1427364" cy="209286"/>
          </a:xfrm>
        </p:grpSpPr>
        <p:sp>
          <p:nvSpPr>
            <p:cNvPr id="81" name="Diamond 80"/>
            <p:cNvSpPr/>
            <p:nvPr/>
          </p:nvSpPr>
          <p:spPr>
            <a:xfrm>
              <a:off x="1705598" y="3014883"/>
              <a:ext cx="209286" cy="209286"/>
            </a:xfrm>
            <a:prstGeom prst="diamond">
              <a:avLst/>
            </a:prstGeom>
            <a:solidFill>
              <a:srgbClr val="57A3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2" name="Straight Connector 81"/>
            <p:cNvCxnSpPr/>
            <p:nvPr/>
          </p:nvCxnSpPr>
          <p:spPr>
            <a:xfrm>
              <a:off x="1096559" y="3124939"/>
              <a:ext cx="1427364" cy="0"/>
            </a:xfrm>
            <a:prstGeom prst="line">
              <a:avLst/>
            </a:prstGeom>
            <a:ln w="12700">
              <a:gradFill flip="none" rotWithShape="1">
                <a:gsLst>
                  <a:gs pos="0">
                    <a:srgbClr val="57A372"/>
                  </a:gs>
                  <a:gs pos="100000">
                    <a:srgbClr val="57A372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Rectangle 82"/>
          <p:cNvSpPr/>
          <p:nvPr/>
        </p:nvSpPr>
        <p:spPr>
          <a:xfrm>
            <a:off x="6326962" y="3147296"/>
            <a:ext cx="1917201" cy="11978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hape 802"/>
          <p:cNvSpPr/>
          <p:nvPr/>
        </p:nvSpPr>
        <p:spPr>
          <a:xfrm>
            <a:off x="6746019" y="3245773"/>
            <a:ext cx="1079086" cy="220979"/>
          </a:xfrm>
          <a:prstGeom prst="rect">
            <a:avLst/>
          </a:prstGeom>
          <a:noFill/>
          <a:ln>
            <a:noFill/>
          </a:ln>
        </p:spPr>
        <p:txBody>
          <a:bodyPr lIns="45700" tIns="45700" rIns="45700" bIns="45700" anchor="t" anchorCtr="0">
            <a:noAutofit/>
          </a:bodyPr>
          <a:lstStyle/>
          <a:p>
            <a:pPr lvl="0" algn="ctr">
              <a:buClr>
                <a:srgbClr val="619405"/>
              </a:buClr>
              <a:buSzPct val="25000"/>
            </a:pPr>
            <a:r>
              <a:rPr lang="en" sz="2000" b="1">
                <a:solidFill>
                  <a:srgbClr val="00B0F0"/>
                </a:solidFill>
                <a:latin typeface="+mn-lt"/>
                <a:ea typeface="Helvetica Neue"/>
                <a:cs typeface="Helvetica Neue"/>
                <a:sym typeface="Helvetica Neue"/>
              </a:rPr>
              <a:t>123.000</a:t>
            </a:r>
            <a:endParaRPr lang="en" sz="2000" b="1" i="0" u="none" strike="noStrike" cap="none">
              <a:solidFill>
                <a:srgbClr val="00B0F0"/>
              </a:solidFill>
              <a:latin typeface="+mn-lt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501059" y="3603133"/>
            <a:ext cx="1569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</a:t>
            </a:r>
          </a:p>
        </p:txBody>
      </p:sp>
      <p:grpSp>
        <p:nvGrpSpPr>
          <p:cNvPr id="86" name="Group 85"/>
          <p:cNvGrpSpPr/>
          <p:nvPr/>
        </p:nvGrpSpPr>
        <p:grpSpPr>
          <a:xfrm>
            <a:off x="6571880" y="4225912"/>
            <a:ext cx="1427364" cy="209286"/>
            <a:chOff x="1096559" y="3014883"/>
            <a:chExt cx="1427364" cy="209286"/>
          </a:xfrm>
        </p:grpSpPr>
        <p:sp>
          <p:nvSpPr>
            <p:cNvPr id="87" name="Diamond 86"/>
            <p:cNvSpPr/>
            <p:nvPr/>
          </p:nvSpPr>
          <p:spPr>
            <a:xfrm>
              <a:off x="1705598" y="3014883"/>
              <a:ext cx="209286" cy="209286"/>
            </a:xfrm>
            <a:prstGeom prst="diamond">
              <a:avLst/>
            </a:prstGeom>
            <a:solidFill>
              <a:srgbClr val="57A37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8" name="Straight Connector 87"/>
            <p:cNvCxnSpPr/>
            <p:nvPr/>
          </p:nvCxnSpPr>
          <p:spPr>
            <a:xfrm>
              <a:off x="1096559" y="3124939"/>
              <a:ext cx="1427364" cy="0"/>
            </a:xfrm>
            <a:prstGeom prst="line">
              <a:avLst/>
            </a:prstGeom>
            <a:ln w="12700">
              <a:gradFill flip="none" rotWithShape="1">
                <a:gsLst>
                  <a:gs pos="0">
                    <a:srgbClr val="57A372"/>
                  </a:gs>
                  <a:gs pos="100000">
                    <a:srgbClr val="57A372"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70708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8536" y="179335"/>
            <a:ext cx="3526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Bar Chart Layout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824419724"/>
              </p:ext>
            </p:extLst>
          </p:nvPr>
        </p:nvGraphicFramePr>
        <p:xfrm>
          <a:off x="592461" y="1364853"/>
          <a:ext cx="4185285" cy="2790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44"/>
          <a:stretch/>
        </p:blipFill>
        <p:spPr>
          <a:xfrm>
            <a:off x="5135879" y="1250950"/>
            <a:ext cx="701041" cy="85996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985317" y="1303578"/>
            <a:ext cx="2533844" cy="770101"/>
            <a:chOff x="5901497" y="1090247"/>
            <a:chExt cx="2533844" cy="770101"/>
          </a:xfrm>
        </p:grpSpPr>
        <p:sp>
          <p:nvSpPr>
            <p:cNvPr id="10" name="TextBox 9"/>
            <p:cNvSpPr txBox="1"/>
            <p:nvPr/>
          </p:nvSpPr>
          <p:spPr>
            <a:xfrm>
              <a:off x="5901497" y="1337128"/>
              <a:ext cx="25338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,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consectetur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adipiscing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elit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01497" y="1090247"/>
              <a:ext cx="19885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BUILD FAST LAYOUTS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4" r="32056"/>
          <a:stretch/>
        </p:blipFill>
        <p:spPr>
          <a:xfrm>
            <a:off x="5040284" y="2243911"/>
            <a:ext cx="822960" cy="85996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5985317" y="2351955"/>
            <a:ext cx="2533844" cy="770101"/>
            <a:chOff x="5901497" y="1090247"/>
            <a:chExt cx="2533844" cy="770101"/>
          </a:xfrm>
        </p:grpSpPr>
        <p:sp>
          <p:nvSpPr>
            <p:cNvPr id="14" name="TextBox 13"/>
            <p:cNvSpPr txBox="1"/>
            <p:nvPr/>
          </p:nvSpPr>
          <p:spPr>
            <a:xfrm>
              <a:off x="5901497" y="1337128"/>
              <a:ext cx="25338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,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consectetur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adipiscing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elit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01497" y="1090247"/>
              <a:ext cx="19885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THINK SMART</a:t>
              </a: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90"/>
          <a:stretch/>
        </p:blipFill>
        <p:spPr>
          <a:xfrm>
            <a:off x="5136575" y="3257652"/>
            <a:ext cx="678180" cy="85996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5985317" y="3400331"/>
            <a:ext cx="2533844" cy="770101"/>
            <a:chOff x="5901497" y="1090247"/>
            <a:chExt cx="2533844" cy="770101"/>
          </a:xfrm>
        </p:grpSpPr>
        <p:sp>
          <p:nvSpPr>
            <p:cNvPr id="17" name="TextBox 16"/>
            <p:cNvSpPr txBox="1"/>
            <p:nvPr/>
          </p:nvSpPr>
          <p:spPr>
            <a:xfrm>
              <a:off x="5901497" y="1337128"/>
              <a:ext cx="25338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,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consectetur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adipiscing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elit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901497" y="1090247"/>
              <a:ext cx="19885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AMAZING FRESH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5351793" y="1532686"/>
            <a:ext cx="340158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400" b="1" dirty="0">
                <a:solidFill>
                  <a:srgbClr val="346144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51793" y="2485164"/>
            <a:ext cx="34015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400" b="1">
                <a:solidFill>
                  <a:srgbClr val="346144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51793" y="3460661"/>
            <a:ext cx="340157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400" b="1">
                <a:solidFill>
                  <a:srgbClr val="346144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3943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603398"/>
            <a:ext cx="9144000" cy="540102"/>
          </a:xfrm>
          <a:prstGeom prst="rect">
            <a:avLst/>
          </a:prstGeom>
          <a:solidFill>
            <a:srgbClr val="2442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185770" y="179335"/>
            <a:ext cx="4772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Extended organization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6878"/>
            <a:ext cx="9144000" cy="39565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81377" y="972418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76986" y="1406758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rgbClr val="E36336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4526" y="2023978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47152" y="2046838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51678" y="2046838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85178" y="2092558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73967" y="2092558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470435" y="2602775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83598" y="2602775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85769" y="3205492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chemeClr val="accent3">
                    <a:lumMod val="7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36588" y="3205492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chemeClr val="accent3">
                    <a:lumMod val="7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42802" y="3240127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chemeClr val="accent3">
                    <a:lumMod val="7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49016" y="3240127"/>
            <a:ext cx="781243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ctr"/>
            <a:r>
              <a:rPr lang="en-US">
                <a:solidFill>
                  <a:schemeClr val="accent3">
                    <a:lumMod val="7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Level 5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1454122" y="4203182"/>
            <a:ext cx="6235756" cy="770101"/>
            <a:chOff x="1422344" y="4118737"/>
            <a:chExt cx="6235756" cy="770101"/>
          </a:xfrm>
        </p:grpSpPr>
        <p:grpSp>
          <p:nvGrpSpPr>
            <p:cNvPr id="41" name="Group 40"/>
            <p:cNvGrpSpPr/>
            <p:nvPr/>
          </p:nvGrpSpPr>
          <p:grpSpPr>
            <a:xfrm>
              <a:off x="1422344" y="4118737"/>
              <a:ext cx="1815429" cy="770101"/>
              <a:chOff x="779049" y="4118737"/>
              <a:chExt cx="1815429" cy="770101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779049" y="4365618"/>
                <a:ext cx="18154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dirty="0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Lorem ipsum dolor sit </a:t>
                </a:r>
                <a:r>
                  <a:rPr lang="en-US" dirty="0" err="1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amet</a:t>
                </a:r>
                <a:r>
                  <a:rPr lang="en-US" dirty="0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.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779049" y="4118737"/>
                <a:ext cx="18154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b="1" dirty="0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BUILD FAST LAYOUTS</a:t>
                </a: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3632508" y="4118737"/>
              <a:ext cx="1815429" cy="770101"/>
              <a:chOff x="3491835" y="4118737"/>
              <a:chExt cx="1815429" cy="770101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3491835" y="4365618"/>
                <a:ext cx="18154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dirty="0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Lorem ipsum dolor sit </a:t>
                </a:r>
                <a:r>
                  <a:rPr lang="en-US" dirty="0" err="1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amet</a:t>
                </a:r>
                <a:r>
                  <a:rPr lang="en-US" dirty="0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.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491835" y="4118737"/>
                <a:ext cx="18154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b="1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THINK SMART</a:t>
                </a: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5842671" y="4118737"/>
              <a:ext cx="1815429" cy="770101"/>
              <a:chOff x="6204621" y="4118737"/>
              <a:chExt cx="1815429" cy="770101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6204621" y="4365618"/>
                <a:ext cx="18154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dirty="0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Lorem ipsum dolor sit </a:t>
                </a:r>
                <a:r>
                  <a:rPr lang="en-US" dirty="0" err="1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amet</a:t>
                </a:r>
                <a:r>
                  <a:rPr lang="en-US" dirty="0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.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204621" y="4118737"/>
                <a:ext cx="18154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en-US" b="1" dirty="0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AMAZING FRESH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1023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69"/>
          <p:cNvGrpSpPr>
            <a:grpSpLocks noChangeAspect="1"/>
          </p:cNvGrpSpPr>
          <p:nvPr/>
        </p:nvGrpSpPr>
        <p:grpSpPr bwMode="auto">
          <a:xfrm>
            <a:off x="3964081" y="0"/>
            <a:ext cx="5179919" cy="5130919"/>
            <a:chOff x="1751" y="24"/>
            <a:chExt cx="4017" cy="3979"/>
          </a:xfrm>
          <a:solidFill>
            <a:schemeClr val="bg2">
              <a:lumMod val="20000"/>
              <a:lumOff val="80000"/>
            </a:schemeClr>
          </a:solidFill>
          <a:effectLst/>
        </p:grpSpPr>
        <p:sp>
          <p:nvSpPr>
            <p:cNvPr id="4" name="Freeform 270"/>
            <p:cNvSpPr>
              <a:spLocks/>
            </p:cNvSpPr>
            <p:nvPr/>
          </p:nvSpPr>
          <p:spPr bwMode="auto">
            <a:xfrm>
              <a:off x="3367" y="1843"/>
              <a:ext cx="20" cy="42"/>
            </a:xfrm>
            <a:custGeom>
              <a:avLst/>
              <a:gdLst>
                <a:gd name="T0" fmla="*/ 18 w 20"/>
                <a:gd name="T1" fmla="*/ 0 h 42"/>
                <a:gd name="T2" fmla="*/ 18 w 20"/>
                <a:gd name="T3" fmla="*/ 0 h 42"/>
                <a:gd name="T4" fmla="*/ 20 w 20"/>
                <a:gd name="T5" fmla="*/ 2 h 42"/>
                <a:gd name="T6" fmla="*/ 20 w 20"/>
                <a:gd name="T7" fmla="*/ 6 h 42"/>
                <a:gd name="T8" fmla="*/ 18 w 20"/>
                <a:gd name="T9" fmla="*/ 14 h 42"/>
                <a:gd name="T10" fmla="*/ 18 w 20"/>
                <a:gd name="T11" fmla="*/ 14 h 42"/>
                <a:gd name="T12" fmla="*/ 12 w 20"/>
                <a:gd name="T13" fmla="*/ 24 h 42"/>
                <a:gd name="T14" fmla="*/ 12 w 20"/>
                <a:gd name="T15" fmla="*/ 24 h 42"/>
                <a:gd name="T16" fmla="*/ 10 w 20"/>
                <a:gd name="T17" fmla="*/ 30 h 42"/>
                <a:gd name="T18" fmla="*/ 10 w 20"/>
                <a:gd name="T19" fmla="*/ 30 h 42"/>
                <a:gd name="T20" fmla="*/ 8 w 20"/>
                <a:gd name="T21" fmla="*/ 34 h 42"/>
                <a:gd name="T22" fmla="*/ 8 w 20"/>
                <a:gd name="T23" fmla="*/ 34 h 42"/>
                <a:gd name="T24" fmla="*/ 6 w 20"/>
                <a:gd name="T25" fmla="*/ 40 h 42"/>
                <a:gd name="T26" fmla="*/ 6 w 20"/>
                <a:gd name="T27" fmla="*/ 40 h 42"/>
                <a:gd name="T28" fmla="*/ 4 w 20"/>
                <a:gd name="T29" fmla="*/ 42 h 42"/>
                <a:gd name="T30" fmla="*/ 4 w 20"/>
                <a:gd name="T31" fmla="*/ 42 h 42"/>
                <a:gd name="T32" fmla="*/ 2 w 20"/>
                <a:gd name="T33" fmla="*/ 38 h 42"/>
                <a:gd name="T34" fmla="*/ 2 w 20"/>
                <a:gd name="T35" fmla="*/ 34 h 42"/>
                <a:gd name="T36" fmla="*/ 2 w 20"/>
                <a:gd name="T37" fmla="*/ 34 h 42"/>
                <a:gd name="T38" fmla="*/ 2 w 20"/>
                <a:gd name="T39" fmla="*/ 32 h 42"/>
                <a:gd name="T40" fmla="*/ 0 w 20"/>
                <a:gd name="T41" fmla="*/ 28 h 42"/>
                <a:gd name="T42" fmla="*/ 0 w 20"/>
                <a:gd name="T43" fmla="*/ 28 h 42"/>
                <a:gd name="T44" fmla="*/ 2 w 20"/>
                <a:gd name="T45" fmla="*/ 28 h 42"/>
                <a:gd name="T46" fmla="*/ 2 w 20"/>
                <a:gd name="T47" fmla="*/ 28 h 42"/>
                <a:gd name="T48" fmla="*/ 4 w 20"/>
                <a:gd name="T49" fmla="*/ 22 h 42"/>
                <a:gd name="T50" fmla="*/ 4 w 20"/>
                <a:gd name="T51" fmla="*/ 16 h 42"/>
                <a:gd name="T52" fmla="*/ 4 w 20"/>
                <a:gd name="T53" fmla="*/ 16 h 42"/>
                <a:gd name="T54" fmla="*/ 8 w 20"/>
                <a:gd name="T55" fmla="*/ 10 h 42"/>
                <a:gd name="T56" fmla="*/ 8 w 20"/>
                <a:gd name="T57" fmla="*/ 10 h 42"/>
                <a:gd name="T58" fmla="*/ 10 w 20"/>
                <a:gd name="T59" fmla="*/ 10 h 42"/>
                <a:gd name="T60" fmla="*/ 12 w 20"/>
                <a:gd name="T61" fmla="*/ 10 h 42"/>
                <a:gd name="T62" fmla="*/ 12 w 20"/>
                <a:gd name="T63" fmla="*/ 10 h 42"/>
                <a:gd name="T64" fmla="*/ 14 w 20"/>
                <a:gd name="T65" fmla="*/ 2 h 42"/>
                <a:gd name="T66" fmla="*/ 14 w 20"/>
                <a:gd name="T67" fmla="*/ 2 h 42"/>
                <a:gd name="T68" fmla="*/ 14 w 20"/>
                <a:gd name="T69" fmla="*/ 0 h 42"/>
                <a:gd name="T70" fmla="*/ 14 w 20"/>
                <a:gd name="T71" fmla="*/ 0 h 42"/>
                <a:gd name="T72" fmla="*/ 18 w 20"/>
                <a:gd name="T73" fmla="*/ 0 h 42"/>
                <a:gd name="T74" fmla="*/ 18 w 20"/>
                <a:gd name="T75" fmla="*/ 0 h 42"/>
                <a:gd name="T76" fmla="*/ 18 w 20"/>
                <a:gd name="T7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" h="42">
                  <a:moveTo>
                    <a:pt x="18" y="0"/>
                  </a:moveTo>
                  <a:lnTo>
                    <a:pt x="18" y="0"/>
                  </a:lnTo>
                  <a:lnTo>
                    <a:pt x="20" y="2"/>
                  </a:lnTo>
                  <a:lnTo>
                    <a:pt x="20" y="6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2" y="38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4" y="2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5" name="Freeform 271"/>
            <p:cNvSpPr>
              <a:spLocks/>
            </p:cNvSpPr>
            <p:nvPr/>
          </p:nvSpPr>
          <p:spPr bwMode="auto">
            <a:xfrm>
              <a:off x="3383" y="1750"/>
              <a:ext cx="100" cy="111"/>
            </a:xfrm>
            <a:custGeom>
              <a:avLst/>
              <a:gdLst>
                <a:gd name="T0" fmla="*/ 54 w 100"/>
                <a:gd name="T1" fmla="*/ 24 h 111"/>
                <a:gd name="T2" fmla="*/ 60 w 100"/>
                <a:gd name="T3" fmla="*/ 22 h 111"/>
                <a:gd name="T4" fmla="*/ 64 w 100"/>
                <a:gd name="T5" fmla="*/ 36 h 111"/>
                <a:gd name="T6" fmla="*/ 60 w 100"/>
                <a:gd name="T7" fmla="*/ 38 h 111"/>
                <a:gd name="T8" fmla="*/ 60 w 100"/>
                <a:gd name="T9" fmla="*/ 42 h 111"/>
                <a:gd name="T10" fmla="*/ 64 w 100"/>
                <a:gd name="T11" fmla="*/ 44 h 111"/>
                <a:gd name="T12" fmla="*/ 66 w 100"/>
                <a:gd name="T13" fmla="*/ 22 h 111"/>
                <a:gd name="T14" fmla="*/ 58 w 100"/>
                <a:gd name="T15" fmla="*/ 16 h 111"/>
                <a:gd name="T16" fmla="*/ 64 w 100"/>
                <a:gd name="T17" fmla="*/ 4 h 111"/>
                <a:gd name="T18" fmla="*/ 74 w 100"/>
                <a:gd name="T19" fmla="*/ 2 h 111"/>
                <a:gd name="T20" fmla="*/ 82 w 100"/>
                <a:gd name="T21" fmla="*/ 0 h 111"/>
                <a:gd name="T22" fmla="*/ 88 w 100"/>
                <a:gd name="T23" fmla="*/ 6 h 111"/>
                <a:gd name="T24" fmla="*/ 96 w 100"/>
                <a:gd name="T25" fmla="*/ 22 h 111"/>
                <a:gd name="T26" fmla="*/ 94 w 100"/>
                <a:gd name="T27" fmla="*/ 26 h 111"/>
                <a:gd name="T28" fmla="*/ 96 w 100"/>
                <a:gd name="T29" fmla="*/ 32 h 111"/>
                <a:gd name="T30" fmla="*/ 100 w 100"/>
                <a:gd name="T31" fmla="*/ 44 h 111"/>
                <a:gd name="T32" fmla="*/ 92 w 100"/>
                <a:gd name="T33" fmla="*/ 46 h 111"/>
                <a:gd name="T34" fmla="*/ 82 w 100"/>
                <a:gd name="T35" fmla="*/ 52 h 111"/>
                <a:gd name="T36" fmla="*/ 78 w 100"/>
                <a:gd name="T37" fmla="*/ 57 h 111"/>
                <a:gd name="T38" fmla="*/ 74 w 100"/>
                <a:gd name="T39" fmla="*/ 69 h 111"/>
                <a:gd name="T40" fmla="*/ 80 w 100"/>
                <a:gd name="T41" fmla="*/ 69 h 111"/>
                <a:gd name="T42" fmla="*/ 84 w 100"/>
                <a:gd name="T43" fmla="*/ 83 h 111"/>
                <a:gd name="T44" fmla="*/ 76 w 100"/>
                <a:gd name="T45" fmla="*/ 89 h 111"/>
                <a:gd name="T46" fmla="*/ 66 w 100"/>
                <a:gd name="T47" fmla="*/ 93 h 111"/>
                <a:gd name="T48" fmla="*/ 68 w 100"/>
                <a:gd name="T49" fmla="*/ 97 h 111"/>
                <a:gd name="T50" fmla="*/ 68 w 100"/>
                <a:gd name="T51" fmla="*/ 101 h 111"/>
                <a:gd name="T52" fmla="*/ 66 w 100"/>
                <a:gd name="T53" fmla="*/ 107 h 111"/>
                <a:gd name="T54" fmla="*/ 60 w 100"/>
                <a:gd name="T55" fmla="*/ 111 h 111"/>
                <a:gd name="T56" fmla="*/ 48 w 100"/>
                <a:gd name="T57" fmla="*/ 107 h 111"/>
                <a:gd name="T58" fmla="*/ 38 w 100"/>
                <a:gd name="T59" fmla="*/ 103 h 111"/>
                <a:gd name="T60" fmla="*/ 42 w 100"/>
                <a:gd name="T61" fmla="*/ 103 h 111"/>
                <a:gd name="T62" fmla="*/ 42 w 100"/>
                <a:gd name="T63" fmla="*/ 97 h 111"/>
                <a:gd name="T64" fmla="*/ 44 w 100"/>
                <a:gd name="T65" fmla="*/ 93 h 111"/>
                <a:gd name="T66" fmla="*/ 30 w 100"/>
                <a:gd name="T67" fmla="*/ 89 h 111"/>
                <a:gd name="T68" fmla="*/ 16 w 100"/>
                <a:gd name="T69" fmla="*/ 89 h 111"/>
                <a:gd name="T70" fmla="*/ 12 w 100"/>
                <a:gd name="T71" fmla="*/ 79 h 111"/>
                <a:gd name="T72" fmla="*/ 8 w 100"/>
                <a:gd name="T73" fmla="*/ 73 h 111"/>
                <a:gd name="T74" fmla="*/ 10 w 100"/>
                <a:gd name="T75" fmla="*/ 71 h 111"/>
                <a:gd name="T76" fmla="*/ 12 w 100"/>
                <a:gd name="T77" fmla="*/ 52 h 111"/>
                <a:gd name="T78" fmla="*/ 6 w 100"/>
                <a:gd name="T79" fmla="*/ 46 h 111"/>
                <a:gd name="T80" fmla="*/ 2 w 100"/>
                <a:gd name="T81" fmla="*/ 42 h 111"/>
                <a:gd name="T82" fmla="*/ 2 w 100"/>
                <a:gd name="T83" fmla="*/ 40 h 111"/>
                <a:gd name="T84" fmla="*/ 0 w 100"/>
                <a:gd name="T85" fmla="*/ 38 h 111"/>
                <a:gd name="T86" fmla="*/ 16 w 100"/>
                <a:gd name="T87" fmla="*/ 36 h 111"/>
                <a:gd name="T88" fmla="*/ 24 w 100"/>
                <a:gd name="T89" fmla="*/ 30 h 111"/>
                <a:gd name="T90" fmla="*/ 32 w 100"/>
                <a:gd name="T91" fmla="*/ 28 h 111"/>
                <a:gd name="T92" fmla="*/ 36 w 100"/>
                <a:gd name="T93" fmla="*/ 20 h 111"/>
                <a:gd name="T94" fmla="*/ 26 w 100"/>
                <a:gd name="T95" fmla="*/ 12 h 111"/>
                <a:gd name="T96" fmla="*/ 36 w 100"/>
                <a:gd name="T97" fmla="*/ 14 h 111"/>
                <a:gd name="T98" fmla="*/ 50 w 100"/>
                <a:gd name="T99" fmla="*/ 14 h 111"/>
                <a:gd name="T100" fmla="*/ 46 w 100"/>
                <a:gd name="T101" fmla="*/ 22 h 111"/>
                <a:gd name="T102" fmla="*/ 46 w 100"/>
                <a:gd name="T103" fmla="*/ 30 h 111"/>
                <a:gd name="T104" fmla="*/ 44 w 100"/>
                <a:gd name="T105" fmla="*/ 32 h 111"/>
                <a:gd name="T106" fmla="*/ 46 w 100"/>
                <a:gd name="T107" fmla="*/ 40 h 111"/>
                <a:gd name="T108" fmla="*/ 46 w 100"/>
                <a:gd name="T109" fmla="*/ 44 h 111"/>
                <a:gd name="T110" fmla="*/ 52 w 100"/>
                <a:gd name="T111" fmla="*/ 36 h 111"/>
                <a:gd name="T112" fmla="*/ 54 w 100"/>
                <a:gd name="T113" fmla="*/ 30 h 111"/>
                <a:gd name="T114" fmla="*/ 58 w 100"/>
                <a:gd name="T115" fmla="*/ 24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" h="111">
                  <a:moveTo>
                    <a:pt x="58" y="24"/>
                  </a:moveTo>
                  <a:lnTo>
                    <a:pt x="58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60" y="22"/>
                  </a:lnTo>
                  <a:lnTo>
                    <a:pt x="60" y="22"/>
                  </a:lnTo>
                  <a:lnTo>
                    <a:pt x="62" y="28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36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6" y="40"/>
                  </a:lnTo>
                  <a:lnTo>
                    <a:pt x="66" y="34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62" y="8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70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4" y="2"/>
                  </a:lnTo>
                  <a:lnTo>
                    <a:pt x="88" y="6"/>
                  </a:lnTo>
                  <a:lnTo>
                    <a:pt x="88" y="6"/>
                  </a:lnTo>
                  <a:lnTo>
                    <a:pt x="90" y="12"/>
                  </a:lnTo>
                  <a:lnTo>
                    <a:pt x="92" y="20"/>
                  </a:lnTo>
                  <a:lnTo>
                    <a:pt x="92" y="20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4" y="24"/>
                  </a:lnTo>
                  <a:lnTo>
                    <a:pt x="94" y="26"/>
                  </a:lnTo>
                  <a:lnTo>
                    <a:pt x="94" y="26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8" y="42"/>
                  </a:lnTo>
                  <a:lnTo>
                    <a:pt x="100" y="44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96" y="46"/>
                  </a:lnTo>
                  <a:lnTo>
                    <a:pt x="92" y="46"/>
                  </a:lnTo>
                  <a:lnTo>
                    <a:pt x="92" y="46"/>
                  </a:lnTo>
                  <a:lnTo>
                    <a:pt x="90" y="52"/>
                  </a:lnTo>
                  <a:lnTo>
                    <a:pt x="90" y="52"/>
                  </a:lnTo>
                  <a:lnTo>
                    <a:pt x="82" y="52"/>
                  </a:lnTo>
                  <a:lnTo>
                    <a:pt x="82" y="52"/>
                  </a:lnTo>
                  <a:lnTo>
                    <a:pt x="80" y="54"/>
                  </a:lnTo>
                  <a:lnTo>
                    <a:pt x="78" y="57"/>
                  </a:lnTo>
                  <a:lnTo>
                    <a:pt x="78" y="57"/>
                  </a:lnTo>
                  <a:lnTo>
                    <a:pt x="74" y="61"/>
                  </a:lnTo>
                  <a:lnTo>
                    <a:pt x="74" y="61"/>
                  </a:lnTo>
                  <a:lnTo>
                    <a:pt x="74" y="65"/>
                  </a:lnTo>
                  <a:lnTo>
                    <a:pt x="74" y="69"/>
                  </a:lnTo>
                  <a:lnTo>
                    <a:pt x="74" y="69"/>
                  </a:lnTo>
                  <a:lnTo>
                    <a:pt x="76" y="69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2" y="73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83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0" y="89"/>
                  </a:lnTo>
                  <a:lnTo>
                    <a:pt x="76" y="89"/>
                  </a:lnTo>
                  <a:lnTo>
                    <a:pt x="68" y="91"/>
                  </a:lnTo>
                  <a:lnTo>
                    <a:pt x="68" y="91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68" y="97"/>
                  </a:lnTo>
                  <a:lnTo>
                    <a:pt x="68" y="97"/>
                  </a:lnTo>
                  <a:lnTo>
                    <a:pt x="70" y="99"/>
                  </a:lnTo>
                  <a:lnTo>
                    <a:pt x="70" y="101"/>
                  </a:lnTo>
                  <a:lnTo>
                    <a:pt x="70" y="101"/>
                  </a:lnTo>
                  <a:lnTo>
                    <a:pt x="68" y="101"/>
                  </a:lnTo>
                  <a:lnTo>
                    <a:pt x="68" y="101"/>
                  </a:lnTo>
                  <a:lnTo>
                    <a:pt x="66" y="105"/>
                  </a:lnTo>
                  <a:lnTo>
                    <a:pt x="66" y="105"/>
                  </a:lnTo>
                  <a:lnTo>
                    <a:pt x="66" y="107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4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58" y="109"/>
                  </a:lnTo>
                  <a:lnTo>
                    <a:pt x="58" y="109"/>
                  </a:lnTo>
                  <a:lnTo>
                    <a:pt x="48" y="107"/>
                  </a:lnTo>
                  <a:lnTo>
                    <a:pt x="42" y="105"/>
                  </a:lnTo>
                  <a:lnTo>
                    <a:pt x="42" y="105"/>
                  </a:lnTo>
                  <a:lnTo>
                    <a:pt x="38" y="103"/>
                  </a:lnTo>
                  <a:lnTo>
                    <a:pt x="38" y="103"/>
                  </a:lnTo>
                  <a:lnTo>
                    <a:pt x="38" y="101"/>
                  </a:lnTo>
                  <a:lnTo>
                    <a:pt x="38" y="101"/>
                  </a:lnTo>
                  <a:lnTo>
                    <a:pt x="40" y="101"/>
                  </a:lnTo>
                  <a:lnTo>
                    <a:pt x="42" y="103"/>
                  </a:lnTo>
                  <a:lnTo>
                    <a:pt x="42" y="103"/>
                  </a:lnTo>
                  <a:lnTo>
                    <a:pt x="42" y="99"/>
                  </a:lnTo>
                  <a:lnTo>
                    <a:pt x="42" y="97"/>
                  </a:lnTo>
                  <a:lnTo>
                    <a:pt x="42" y="97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4" y="93"/>
                  </a:lnTo>
                  <a:lnTo>
                    <a:pt x="44" y="93"/>
                  </a:lnTo>
                  <a:lnTo>
                    <a:pt x="42" y="91"/>
                  </a:lnTo>
                  <a:lnTo>
                    <a:pt x="38" y="91"/>
                  </a:lnTo>
                  <a:lnTo>
                    <a:pt x="30" y="89"/>
                  </a:lnTo>
                  <a:lnTo>
                    <a:pt x="30" y="89"/>
                  </a:lnTo>
                  <a:lnTo>
                    <a:pt x="22" y="91"/>
                  </a:lnTo>
                  <a:lnTo>
                    <a:pt x="18" y="91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5"/>
                  </a:lnTo>
                  <a:lnTo>
                    <a:pt x="16" y="79"/>
                  </a:lnTo>
                  <a:lnTo>
                    <a:pt x="16" y="79"/>
                  </a:lnTo>
                  <a:lnTo>
                    <a:pt x="12" y="79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59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6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2" y="4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4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0" y="16"/>
                  </a:lnTo>
                  <a:lnTo>
                    <a:pt x="26" y="14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32" y="12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44" y="14"/>
                  </a:lnTo>
                  <a:lnTo>
                    <a:pt x="46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6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2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0" y="42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36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8" y="28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6" name="Freeform 272"/>
            <p:cNvSpPr>
              <a:spLocks/>
            </p:cNvSpPr>
            <p:nvPr/>
          </p:nvSpPr>
          <p:spPr bwMode="auto">
            <a:xfrm>
              <a:off x="3224" y="1589"/>
              <a:ext cx="159" cy="280"/>
            </a:xfrm>
            <a:custGeom>
              <a:avLst/>
              <a:gdLst>
                <a:gd name="T0" fmla="*/ 159 w 159"/>
                <a:gd name="T1" fmla="*/ 141 h 280"/>
                <a:gd name="T2" fmla="*/ 143 w 159"/>
                <a:gd name="T3" fmla="*/ 155 h 280"/>
                <a:gd name="T4" fmla="*/ 141 w 159"/>
                <a:gd name="T5" fmla="*/ 151 h 280"/>
                <a:gd name="T6" fmla="*/ 137 w 159"/>
                <a:gd name="T7" fmla="*/ 159 h 280"/>
                <a:gd name="T8" fmla="*/ 133 w 159"/>
                <a:gd name="T9" fmla="*/ 147 h 280"/>
                <a:gd name="T10" fmla="*/ 127 w 159"/>
                <a:gd name="T11" fmla="*/ 147 h 280"/>
                <a:gd name="T12" fmla="*/ 121 w 159"/>
                <a:gd name="T13" fmla="*/ 159 h 280"/>
                <a:gd name="T14" fmla="*/ 121 w 159"/>
                <a:gd name="T15" fmla="*/ 175 h 280"/>
                <a:gd name="T16" fmla="*/ 106 w 159"/>
                <a:gd name="T17" fmla="*/ 177 h 280"/>
                <a:gd name="T18" fmla="*/ 100 w 159"/>
                <a:gd name="T19" fmla="*/ 179 h 280"/>
                <a:gd name="T20" fmla="*/ 106 w 159"/>
                <a:gd name="T21" fmla="*/ 193 h 280"/>
                <a:gd name="T22" fmla="*/ 98 w 159"/>
                <a:gd name="T23" fmla="*/ 195 h 280"/>
                <a:gd name="T24" fmla="*/ 84 w 159"/>
                <a:gd name="T25" fmla="*/ 195 h 280"/>
                <a:gd name="T26" fmla="*/ 90 w 159"/>
                <a:gd name="T27" fmla="*/ 201 h 280"/>
                <a:gd name="T28" fmla="*/ 86 w 159"/>
                <a:gd name="T29" fmla="*/ 209 h 280"/>
                <a:gd name="T30" fmla="*/ 84 w 159"/>
                <a:gd name="T31" fmla="*/ 218 h 280"/>
                <a:gd name="T32" fmla="*/ 80 w 159"/>
                <a:gd name="T33" fmla="*/ 230 h 280"/>
                <a:gd name="T34" fmla="*/ 82 w 159"/>
                <a:gd name="T35" fmla="*/ 238 h 280"/>
                <a:gd name="T36" fmla="*/ 78 w 159"/>
                <a:gd name="T37" fmla="*/ 246 h 280"/>
                <a:gd name="T38" fmla="*/ 70 w 159"/>
                <a:gd name="T39" fmla="*/ 256 h 280"/>
                <a:gd name="T40" fmla="*/ 70 w 159"/>
                <a:gd name="T41" fmla="*/ 262 h 280"/>
                <a:gd name="T42" fmla="*/ 82 w 159"/>
                <a:gd name="T43" fmla="*/ 266 h 280"/>
                <a:gd name="T44" fmla="*/ 84 w 159"/>
                <a:gd name="T45" fmla="*/ 276 h 280"/>
                <a:gd name="T46" fmla="*/ 80 w 159"/>
                <a:gd name="T47" fmla="*/ 276 h 280"/>
                <a:gd name="T48" fmla="*/ 72 w 159"/>
                <a:gd name="T49" fmla="*/ 274 h 280"/>
                <a:gd name="T50" fmla="*/ 68 w 159"/>
                <a:gd name="T51" fmla="*/ 276 h 280"/>
                <a:gd name="T52" fmla="*/ 60 w 159"/>
                <a:gd name="T53" fmla="*/ 280 h 280"/>
                <a:gd name="T54" fmla="*/ 34 w 159"/>
                <a:gd name="T55" fmla="*/ 272 h 280"/>
                <a:gd name="T56" fmla="*/ 26 w 159"/>
                <a:gd name="T57" fmla="*/ 260 h 280"/>
                <a:gd name="T58" fmla="*/ 28 w 159"/>
                <a:gd name="T59" fmla="*/ 228 h 280"/>
                <a:gd name="T60" fmla="*/ 16 w 159"/>
                <a:gd name="T61" fmla="*/ 209 h 280"/>
                <a:gd name="T62" fmla="*/ 8 w 159"/>
                <a:gd name="T63" fmla="*/ 203 h 280"/>
                <a:gd name="T64" fmla="*/ 0 w 159"/>
                <a:gd name="T65" fmla="*/ 205 h 280"/>
                <a:gd name="T66" fmla="*/ 4 w 159"/>
                <a:gd name="T67" fmla="*/ 189 h 280"/>
                <a:gd name="T68" fmla="*/ 2 w 159"/>
                <a:gd name="T69" fmla="*/ 163 h 280"/>
                <a:gd name="T70" fmla="*/ 2 w 159"/>
                <a:gd name="T71" fmla="*/ 135 h 280"/>
                <a:gd name="T72" fmla="*/ 12 w 159"/>
                <a:gd name="T73" fmla="*/ 107 h 280"/>
                <a:gd name="T74" fmla="*/ 26 w 159"/>
                <a:gd name="T75" fmla="*/ 71 h 280"/>
                <a:gd name="T76" fmla="*/ 40 w 159"/>
                <a:gd name="T77" fmla="*/ 53 h 280"/>
                <a:gd name="T78" fmla="*/ 74 w 159"/>
                <a:gd name="T79" fmla="*/ 49 h 280"/>
                <a:gd name="T80" fmla="*/ 96 w 159"/>
                <a:gd name="T81" fmla="*/ 41 h 280"/>
                <a:gd name="T82" fmla="*/ 108 w 159"/>
                <a:gd name="T83" fmla="*/ 21 h 280"/>
                <a:gd name="T84" fmla="*/ 139 w 159"/>
                <a:gd name="T85" fmla="*/ 6 h 280"/>
                <a:gd name="T86" fmla="*/ 145 w 159"/>
                <a:gd name="T87" fmla="*/ 0 h 280"/>
                <a:gd name="T88" fmla="*/ 143 w 159"/>
                <a:gd name="T89" fmla="*/ 9 h 280"/>
                <a:gd name="T90" fmla="*/ 143 w 159"/>
                <a:gd name="T91" fmla="*/ 27 h 280"/>
                <a:gd name="T92" fmla="*/ 145 w 159"/>
                <a:gd name="T93" fmla="*/ 45 h 280"/>
                <a:gd name="T94" fmla="*/ 127 w 159"/>
                <a:gd name="T95" fmla="*/ 77 h 280"/>
                <a:gd name="T96" fmla="*/ 127 w 159"/>
                <a:gd name="T97" fmla="*/ 87 h 280"/>
                <a:gd name="T98" fmla="*/ 125 w 159"/>
                <a:gd name="T99" fmla="*/ 99 h 280"/>
                <a:gd name="T100" fmla="*/ 117 w 159"/>
                <a:gd name="T101" fmla="*/ 101 h 280"/>
                <a:gd name="T102" fmla="*/ 119 w 159"/>
                <a:gd name="T103" fmla="*/ 105 h 280"/>
                <a:gd name="T104" fmla="*/ 127 w 159"/>
                <a:gd name="T105" fmla="*/ 105 h 280"/>
                <a:gd name="T106" fmla="*/ 119 w 159"/>
                <a:gd name="T107" fmla="*/ 111 h 280"/>
                <a:gd name="T108" fmla="*/ 121 w 159"/>
                <a:gd name="T109" fmla="*/ 125 h 280"/>
                <a:gd name="T110" fmla="*/ 125 w 159"/>
                <a:gd name="T111" fmla="*/ 117 h 280"/>
                <a:gd name="T112" fmla="*/ 137 w 159"/>
                <a:gd name="T113" fmla="*/ 125 h 280"/>
                <a:gd name="T114" fmla="*/ 145 w 159"/>
                <a:gd name="T115" fmla="*/ 119 h 280"/>
                <a:gd name="T116" fmla="*/ 159 w 159"/>
                <a:gd name="T117" fmla="*/ 12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9" h="280">
                  <a:moveTo>
                    <a:pt x="159" y="131"/>
                  </a:moveTo>
                  <a:lnTo>
                    <a:pt x="159" y="131"/>
                  </a:lnTo>
                  <a:lnTo>
                    <a:pt x="159" y="135"/>
                  </a:lnTo>
                  <a:lnTo>
                    <a:pt x="159" y="141"/>
                  </a:lnTo>
                  <a:lnTo>
                    <a:pt x="159" y="141"/>
                  </a:lnTo>
                  <a:lnTo>
                    <a:pt x="151" y="149"/>
                  </a:lnTo>
                  <a:lnTo>
                    <a:pt x="147" y="151"/>
                  </a:lnTo>
                  <a:lnTo>
                    <a:pt x="143" y="155"/>
                  </a:lnTo>
                  <a:lnTo>
                    <a:pt x="143" y="155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41" y="151"/>
                  </a:lnTo>
                  <a:lnTo>
                    <a:pt x="139" y="155"/>
                  </a:lnTo>
                  <a:lnTo>
                    <a:pt x="139" y="157"/>
                  </a:lnTo>
                  <a:lnTo>
                    <a:pt x="137" y="159"/>
                  </a:lnTo>
                  <a:lnTo>
                    <a:pt x="137" y="159"/>
                  </a:lnTo>
                  <a:lnTo>
                    <a:pt x="135" y="155"/>
                  </a:lnTo>
                  <a:lnTo>
                    <a:pt x="133" y="149"/>
                  </a:lnTo>
                  <a:lnTo>
                    <a:pt x="133" y="149"/>
                  </a:lnTo>
                  <a:lnTo>
                    <a:pt x="133" y="147"/>
                  </a:lnTo>
                  <a:lnTo>
                    <a:pt x="133" y="145"/>
                  </a:lnTo>
                  <a:lnTo>
                    <a:pt x="133" y="145"/>
                  </a:lnTo>
                  <a:lnTo>
                    <a:pt x="129" y="145"/>
                  </a:lnTo>
                  <a:lnTo>
                    <a:pt x="127" y="147"/>
                  </a:lnTo>
                  <a:lnTo>
                    <a:pt x="127" y="147"/>
                  </a:lnTo>
                  <a:lnTo>
                    <a:pt x="123" y="155"/>
                  </a:lnTo>
                  <a:lnTo>
                    <a:pt x="121" y="159"/>
                  </a:lnTo>
                  <a:lnTo>
                    <a:pt x="121" y="159"/>
                  </a:lnTo>
                  <a:lnTo>
                    <a:pt x="123" y="167"/>
                  </a:lnTo>
                  <a:lnTo>
                    <a:pt x="123" y="173"/>
                  </a:lnTo>
                  <a:lnTo>
                    <a:pt x="123" y="173"/>
                  </a:lnTo>
                  <a:lnTo>
                    <a:pt x="121" y="175"/>
                  </a:lnTo>
                  <a:lnTo>
                    <a:pt x="117" y="179"/>
                  </a:lnTo>
                  <a:lnTo>
                    <a:pt x="117" y="179"/>
                  </a:lnTo>
                  <a:lnTo>
                    <a:pt x="112" y="177"/>
                  </a:lnTo>
                  <a:lnTo>
                    <a:pt x="106" y="177"/>
                  </a:lnTo>
                  <a:lnTo>
                    <a:pt x="106" y="177"/>
                  </a:lnTo>
                  <a:lnTo>
                    <a:pt x="102" y="177"/>
                  </a:lnTo>
                  <a:lnTo>
                    <a:pt x="100" y="179"/>
                  </a:lnTo>
                  <a:lnTo>
                    <a:pt x="100" y="179"/>
                  </a:lnTo>
                  <a:lnTo>
                    <a:pt x="102" y="185"/>
                  </a:lnTo>
                  <a:lnTo>
                    <a:pt x="106" y="189"/>
                  </a:lnTo>
                  <a:lnTo>
                    <a:pt x="106" y="189"/>
                  </a:lnTo>
                  <a:lnTo>
                    <a:pt x="106" y="193"/>
                  </a:lnTo>
                  <a:lnTo>
                    <a:pt x="106" y="195"/>
                  </a:lnTo>
                  <a:lnTo>
                    <a:pt x="106" y="195"/>
                  </a:lnTo>
                  <a:lnTo>
                    <a:pt x="100" y="195"/>
                  </a:lnTo>
                  <a:lnTo>
                    <a:pt x="98" y="195"/>
                  </a:lnTo>
                  <a:lnTo>
                    <a:pt x="90" y="193"/>
                  </a:lnTo>
                  <a:lnTo>
                    <a:pt x="90" y="193"/>
                  </a:lnTo>
                  <a:lnTo>
                    <a:pt x="88" y="193"/>
                  </a:lnTo>
                  <a:lnTo>
                    <a:pt x="84" y="195"/>
                  </a:lnTo>
                  <a:lnTo>
                    <a:pt x="84" y="195"/>
                  </a:lnTo>
                  <a:lnTo>
                    <a:pt x="86" y="197"/>
                  </a:lnTo>
                  <a:lnTo>
                    <a:pt x="88" y="199"/>
                  </a:lnTo>
                  <a:lnTo>
                    <a:pt x="90" y="201"/>
                  </a:lnTo>
                  <a:lnTo>
                    <a:pt x="90" y="201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86" y="209"/>
                  </a:lnTo>
                  <a:lnTo>
                    <a:pt x="82" y="215"/>
                  </a:lnTo>
                  <a:lnTo>
                    <a:pt x="82" y="216"/>
                  </a:lnTo>
                  <a:lnTo>
                    <a:pt x="82" y="216"/>
                  </a:lnTo>
                  <a:lnTo>
                    <a:pt x="84" y="218"/>
                  </a:lnTo>
                  <a:lnTo>
                    <a:pt x="84" y="218"/>
                  </a:lnTo>
                  <a:lnTo>
                    <a:pt x="82" y="224"/>
                  </a:lnTo>
                  <a:lnTo>
                    <a:pt x="80" y="230"/>
                  </a:lnTo>
                  <a:lnTo>
                    <a:pt x="80" y="230"/>
                  </a:lnTo>
                  <a:lnTo>
                    <a:pt x="80" y="234"/>
                  </a:lnTo>
                  <a:lnTo>
                    <a:pt x="80" y="238"/>
                  </a:lnTo>
                  <a:lnTo>
                    <a:pt x="80" y="238"/>
                  </a:lnTo>
                  <a:lnTo>
                    <a:pt x="82" y="238"/>
                  </a:lnTo>
                  <a:lnTo>
                    <a:pt x="82" y="238"/>
                  </a:lnTo>
                  <a:lnTo>
                    <a:pt x="82" y="244"/>
                  </a:lnTo>
                  <a:lnTo>
                    <a:pt x="82" y="244"/>
                  </a:lnTo>
                  <a:lnTo>
                    <a:pt x="78" y="246"/>
                  </a:lnTo>
                  <a:lnTo>
                    <a:pt x="70" y="248"/>
                  </a:lnTo>
                  <a:lnTo>
                    <a:pt x="70" y="248"/>
                  </a:lnTo>
                  <a:lnTo>
                    <a:pt x="70" y="252"/>
                  </a:lnTo>
                  <a:lnTo>
                    <a:pt x="70" y="256"/>
                  </a:lnTo>
                  <a:lnTo>
                    <a:pt x="70" y="256"/>
                  </a:lnTo>
                  <a:lnTo>
                    <a:pt x="70" y="260"/>
                  </a:lnTo>
                  <a:lnTo>
                    <a:pt x="70" y="262"/>
                  </a:lnTo>
                  <a:lnTo>
                    <a:pt x="70" y="262"/>
                  </a:lnTo>
                  <a:lnTo>
                    <a:pt x="72" y="262"/>
                  </a:lnTo>
                  <a:lnTo>
                    <a:pt x="78" y="262"/>
                  </a:lnTo>
                  <a:lnTo>
                    <a:pt x="78" y="262"/>
                  </a:lnTo>
                  <a:lnTo>
                    <a:pt x="82" y="266"/>
                  </a:lnTo>
                  <a:lnTo>
                    <a:pt x="82" y="266"/>
                  </a:lnTo>
                  <a:lnTo>
                    <a:pt x="84" y="272"/>
                  </a:lnTo>
                  <a:lnTo>
                    <a:pt x="84" y="272"/>
                  </a:lnTo>
                  <a:lnTo>
                    <a:pt x="84" y="276"/>
                  </a:lnTo>
                  <a:lnTo>
                    <a:pt x="84" y="276"/>
                  </a:lnTo>
                  <a:lnTo>
                    <a:pt x="82" y="276"/>
                  </a:lnTo>
                  <a:lnTo>
                    <a:pt x="80" y="276"/>
                  </a:lnTo>
                  <a:lnTo>
                    <a:pt x="80" y="276"/>
                  </a:lnTo>
                  <a:lnTo>
                    <a:pt x="78" y="274"/>
                  </a:lnTo>
                  <a:lnTo>
                    <a:pt x="78" y="274"/>
                  </a:lnTo>
                  <a:lnTo>
                    <a:pt x="72" y="274"/>
                  </a:lnTo>
                  <a:lnTo>
                    <a:pt x="72" y="274"/>
                  </a:lnTo>
                  <a:lnTo>
                    <a:pt x="72" y="276"/>
                  </a:lnTo>
                  <a:lnTo>
                    <a:pt x="72" y="276"/>
                  </a:lnTo>
                  <a:lnTo>
                    <a:pt x="68" y="276"/>
                  </a:lnTo>
                  <a:lnTo>
                    <a:pt x="68" y="276"/>
                  </a:lnTo>
                  <a:lnTo>
                    <a:pt x="66" y="276"/>
                  </a:lnTo>
                  <a:lnTo>
                    <a:pt x="64" y="278"/>
                  </a:lnTo>
                  <a:lnTo>
                    <a:pt x="60" y="280"/>
                  </a:lnTo>
                  <a:lnTo>
                    <a:pt x="60" y="280"/>
                  </a:lnTo>
                  <a:lnTo>
                    <a:pt x="54" y="280"/>
                  </a:lnTo>
                  <a:lnTo>
                    <a:pt x="46" y="276"/>
                  </a:lnTo>
                  <a:lnTo>
                    <a:pt x="34" y="272"/>
                  </a:lnTo>
                  <a:lnTo>
                    <a:pt x="34" y="272"/>
                  </a:lnTo>
                  <a:lnTo>
                    <a:pt x="30" y="272"/>
                  </a:lnTo>
                  <a:lnTo>
                    <a:pt x="26" y="272"/>
                  </a:lnTo>
                  <a:lnTo>
                    <a:pt x="26" y="272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28" y="244"/>
                  </a:lnTo>
                  <a:lnTo>
                    <a:pt x="28" y="234"/>
                  </a:lnTo>
                  <a:lnTo>
                    <a:pt x="28" y="228"/>
                  </a:lnTo>
                  <a:lnTo>
                    <a:pt x="28" y="228"/>
                  </a:lnTo>
                  <a:lnTo>
                    <a:pt x="24" y="218"/>
                  </a:lnTo>
                  <a:lnTo>
                    <a:pt x="24" y="218"/>
                  </a:lnTo>
                  <a:lnTo>
                    <a:pt x="16" y="209"/>
                  </a:lnTo>
                  <a:lnTo>
                    <a:pt x="16" y="209"/>
                  </a:lnTo>
                  <a:lnTo>
                    <a:pt x="12" y="205"/>
                  </a:lnTo>
                  <a:lnTo>
                    <a:pt x="8" y="203"/>
                  </a:lnTo>
                  <a:lnTo>
                    <a:pt x="8" y="203"/>
                  </a:lnTo>
                  <a:lnTo>
                    <a:pt x="4" y="205"/>
                  </a:lnTo>
                  <a:lnTo>
                    <a:pt x="4" y="205"/>
                  </a:lnTo>
                  <a:lnTo>
                    <a:pt x="2" y="205"/>
                  </a:lnTo>
                  <a:lnTo>
                    <a:pt x="0" y="205"/>
                  </a:lnTo>
                  <a:lnTo>
                    <a:pt x="0" y="205"/>
                  </a:lnTo>
                  <a:lnTo>
                    <a:pt x="0" y="201"/>
                  </a:lnTo>
                  <a:lnTo>
                    <a:pt x="0" y="197"/>
                  </a:lnTo>
                  <a:lnTo>
                    <a:pt x="4" y="189"/>
                  </a:lnTo>
                  <a:lnTo>
                    <a:pt x="4" y="189"/>
                  </a:lnTo>
                  <a:lnTo>
                    <a:pt x="4" y="173"/>
                  </a:lnTo>
                  <a:lnTo>
                    <a:pt x="4" y="173"/>
                  </a:lnTo>
                  <a:lnTo>
                    <a:pt x="2" y="163"/>
                  </a:lnTo>
                  <a:lnTo>
                    <a:pt x="2" y="163"/>
                  </a:lnTo>
                  <a:lnTo>
                    <a:pt x="2" y="147"/>
                  </a:lnTo>
                  <a:lnTo>
                    <a:pt x="2" y="135"/>
                  </a:lnTo>
                  <a:lnTo>
                    <a:pt x="2" y="135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12" y="107"/>
                  </a:lnTo>
                  <a:lnTo>
                    <a:pt x="12" y="107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6" y="55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50" y="51"/>
                  </a:lnTo>
                  <a:lnTo>
                    <a:pt x="62" y="49"/>
                  </a:lnTo>
                  <a:lnTo>
                    <a:pt x="74" y="49"/>
                  </a:lnTo>
                  <a:lnTo>
                    <a:pt x="84" y="47"/>
                  </a:lnTo>
                  <a:lnTo>
                    <a:pt x="84" y="47"/>
                  </a:lnTo>
                  <a:lnTo>
                    <a:pt x="90" y="45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108" y="21"/>
                  </a:lnTo>
                  <a:lnTo>
                    <a:pt x="115" y="13"/>
                  </a:lnTo>
                  <a:lnTo>
                    <a:pt x="115" y="13"/>
                  </a:lnTo>
                  <a:lnTo>
                    <a:pt x="127" y="9"/>
                  </a:lnTo>
                  <a:lnTo>
                    <a:pt x="139" y="6"/>
                  </a:lnTo>
                  <a:lnTo>
                    <a:pt x="139" y="6"/>
                  </a:lnTo>
                  <a:lnTo>
                    <a:pt x="141" y="2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7" y="2"/>
                  </a:lnTo>
                  <a:lnTo>
                    <a:pt x="147" y="2"/>
                  </a:lnTo>
                  <a:lnTo>
                    <a:pt x="145" y="6"/>
                  </a:lnTo>
                  <a:lnTo>
                    <a:pt x="143" y="9"/>
                  </a:lnTo>
                  <a:lnTo>
                    <a:pt x="143" y="9"/>
                  </a:lnTo>
                  <a:lnTo>
                    <a:pt x="141" y="17"/>
                  </a:lnTo>
                  <a:lnTo>
                    <a:pt x="141" y="17"/>
                  </a:lnTo>
                  <a:lnTo>
                    <a:pt x="143" y="27"/>
                  </a:lnTo>
                  <a:lnTo>
                    <a:pt x="145" y="37"/>
                  </a:lnTo>
                  <a:lnTo>
                    <a:pt x="145" y="37"/>
                  </a:lnTo>
                  <a:lnTo>
                    <a:pt x="145" y="45"/>
                  </a:lnTo>
                  <a:lnTo>
                    <a:pt x="145" y="45"/>
                  </a:lnTo>
                  <a:lnTo>
                    <a:pt x="139" y="53"/>
                  </a:lnTo>
                  <a:lnTo>
                    <a:pt x="133" y="61"/>
                  </a:lnTo>
                  <a:lnTo>
                    <a:pt x="133" y="61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83"/>
                  </a:lnTo>
                  <a:lnTo>
                    <a:pt x="127" y="87"/>
                  </a:lnTo>
                  <a:lnTo>
                    <a:pt x="127" y="87"/>
                  </a:lnTo>
                  <a:lnTo>
                    <a:pt x="125" y="89"/>
                  </a:lnTo>
                  <a:lnTo>
                    <a:pt x="125" y="89"/>
                  </a:lnTo>
                  <a:lnTo>
                    <a:pt x="125" y="95"/>
                  </a:lnTo>
                  <a:lnTo>
                    <a:pt x="125" y="99"/>
                  </a:lnTo>
                  <a:lnTo>
                    <a:pt x="125" y="99"/>
                  </a:lnTo>
                  <a:lnTo>
                    <a:pt x="121" y="99"/>
                  </a:lnTo>
                  <a:lnTo>
                    <a:pt x="117" y="101"/>
                  </a:lnTo>
                  <a:lnTo>
                    <a:pt x="117" y="101"/>
                  </a:lnTo>
                  <a:lnTo>
                    <a:pt x="117" y="103"/>
                  </a:lnTo>
                  <a:lnTo>
                    <a:pt x="117" y="105"/>
                  </a:lnTo>
                  <a:lnTo>
                    <a:pt x="117" y="105"/>
                  </a:lnTo>
                  <a:lnTo>
                    <a:pt x="119" y="105"/>
                  </a:lnTo>
                  <a:lnTo>
                    <a:pt x="121" y="105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7" y="105"/>
                  </a:lnTo>
                  <a:lnTo>
                    <a:pt x="127" y="105"/>
                  </a:lnTo>
                  <a:lnTo>
                    <a:pt x="123" y="109"/>
                  </a:lnTo>
                  <a:lnTo>
                    <a:pt x="119" y="111"/>
                  </a:lnTo>
                  <a:lnTo>
                    <a:pt x="119" y="111"/>
                  </a:lnTo>
                  <a:lnTo>
                    <a:pt x="119" y="117"/>
                  </a:lnTo>
                  <a:lnTo>
                    <a:pt x="119" y="117"/>
                  </a:lnTo>
                  <a:lnTo>
                    <a:pt x="119" y="121"/>
                  </a:lnTo>
                  <a:lnTo>
                    <a:pt x="121" y="125"/>
                  </a:lnTo>
                  <a:lnTo>
                    <a:pt x="121" y="125"/>
                  </a:lnTo>
                  <a:lnTo>
                    <a:pt x="123" y="119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33" y="117"/>
                  </a:lnTo>
                  <a:lnTo>
                    <a:pt x="133" y="117"/>
                  </a:lnTo>
                  <a:lnTo>
                    <a:pt x="135" y="119"/>
                  </a:lnTo>
                  <a:lnTo>
                    <a:pt x="137" y="125"/>
                  </a:lnTo>
                  <a:lnTo>
                    <a:pt x="137" y="125"/>
                  </a:lnTo>
                  <a:lnTo>
                    <a:pt x="141" y="121"/>
                  </a:lnTo>
                  <a:lnTo>
                    <a:pt x="145" y="119"/>
                  </a:lnTo>
                  <a:lnTo>
                    <a:pt x="145" y="119"/>
                  </a:lnTo>
                  <a:lnTo>
                    <a:pt x="153" y="119"/>
                  </a:lnTo>
                  <a:lnTo>
                    <a:pt x="153" y="119"/>
                  </a:lnTo>
                  <a:lnTo>
                    <a:pt x="159" y="121"/>
                  </a:lnTo>
                  <a:lnTo>
                    <a:pt x="159" y="121"/>
                  </a:lnTo>
                  <a:lnTo>
                    <a:pt x="159" y="131"/>
                  </a:lnTo>
                  <a:lnTo>
                    <a:pt x="159" y="131"/>
                  </a:lnTo>
                  <a:lnTo>
                    <a:pt x="159" y="13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7" name="Freeform 273"/>
            <p:cNvSpPr>
              <a:spLocks/>
            </p:cNvSpPr>
            <p:nvPr/>
          </p:nvSpPr>
          <p:spPr bwMode="auto">
            <a:xfrm>
              <a:off x="3318" y="1796"/>
              <a:ext cx="65" cy="57"/>
            </a:xfrm>
            <a:custGeom>
              <a:avLst/>
              <a:gdLst>
                <a:gd name="T0" fmla="*/ 65 w 65"/>
                <a:gd name="T1" fmla="*/ 33 h 57"/>
                <a:gd name="T2" fmla="*/ 65 w 65"/>
                <a:gd name="T3" fmla="*/ 33 h 57"/>
                <a:gd name="T4" fmla="*/ 59 w 65"/>
                <a:gd name="T5" fmla="*/ 33 h 57"/>
                <a:gd name="T6" fmla="*/ 59 w 65"/>
                <a:gd name="T7" fmla="*/ 43 h 57"/>
                <a:gd name="T8" fmla="*/ 59 w 65"/>
                <a:gd name="T9" fmla="*/ 49 h 57"/>
                <a:gd name="T10" fmla="*/ 57 w 65"/>
                <a:gd name="T11" fmla="*/ 53 h 57"/>
                <a:gd name="T12" fmla="*/ 49 w 65"/>
                <a:gd name="T13" fmla="*/ 55 h 57"/>
                <a:gd name="T14" fmla="*/ 43 w 65"/>
                <a:gd name="T15" fmla="*/ 57 h 57"/>
                <a:gd name="T16" fmla="*/ 37 w 65"/>
                <a:gd name="T17" fmla="*/ 57 h 57"/>
                <a:gd name="T18" fmla="*/ 31 w 65"/>
                <a:gd name="T19" fmla="*/ 53 h 57"/>
                <a:gd name="T20" fmla="*/ 29 w 65"/>
                <a:gd name="T21" fmla="*/ 51 h 57"/>
                <a:gd name="T22" fmla="*/ 21 w 65"/>
                <a:gd name="T23" fmla="*/ 53 h 57"/>
                <a:gd name="T24" fmla="*/ 19 w 65"/>
                <a:gd name="T25" fmla="*/ 53 h 57"/>
                <a:gd name="T26" fmla="*/ 19 w 65"/>
                <a:gd name="T27" fmla="*/ 49 h 57"/>
                <a:gd name="T28" fmla="*/ 23 w 65"/>
                <a:gd name="T29" fmla="*/ 45 h 57"/>
                <a:gd name="T30" fmla="*/ 21 w 65"/>
                <a:gd name="T31" fmla="*/ 43 h 57"/>
                <a:gd name="T32" fmla="*/ 19 w 65"/>
                <a:gd name="T33" fmla="*/ 45 h 57"/>
                <a:gd name="T34" fmla="*/ 8 w 65"/>
                <a:gd name="T35" fmla="*/ 39 h 57"/>
                <a:gd name="T36" fmla="*/ 8 w 65"/>
                <a:gd name="T37" fmla="*/ 33 h 57"/>
                <a:gd name="T38" fmla="*/ 8 w 65"/>
                <a:gd name="T39" fmla="*/ 29 h 57"/>
                <a:gd name="T40" fmla="*/ 2 w 65"/>
                <a:gd name="T41" fmla="*/ 25 h 57"/>
                <a:gd name="T42" fmla="*/ 6 w 65"/>
                <a:gd name="T43" fmla="*/ 21 h 57"/>
                <a:gd name="T44" fmla="*/ 2 w 65"/>
                <a:gd name="T45" fmla="*/ 19 h 57"/>
                <a:gd name="T46" fmla="*/ 0 w 65"/>
                <a:gd name="T47" fmla="*/ 17 h 57"/>
                <a:gd name="T48" fmla="*/ 2 w 65"/>
                <a:gd name="T49" fmla="*/ 17 h 57"/>
                <a:gd name="T50" fmla="*/ 2 w 65"/>
                <a:gd name="T51" fmla="*/ 15 h 57"/>
                <a:gd name="T52" fmla="*/ 0 w 65"/>
                <a:gd name="T53" fmla="*/ 11 h 57"/>
                <a:gd name="T54" fmla="*/ 0 w 65"/>
                <a:gd name="T55" fmla="*/ 8 h 57"/>
                <a:gd name="T56" fmla="*/ 8 w 65"/>
                <a:gd name="T57" fmla="*/ 9 h 57"/>
                <a:gd name="T58" fmla="*/ 12 w 65"/>
                <a:gd name="T59" fmla="*/ 11 h 57"/>
                <a:gd name="T60" fmla="*/ 16 w 65"/>
                <a:gd name="T61" fmla="*/ 9 h 57"/>
                <a:gd name="T62" fmla="*/ 18 w 65"/>
                <a:gd name="T63" fmla="*/ 8 h 57"/>
                <a:gd name="T64" fmla="*/ 23 w 65"/>
                <a:gd name="T65" fmla="*/ 6 h 57"/>
                <a:gd name="T66" fmla="*/ 29 w 65"/>
                <a:gd name="T67" fmla="*/ 2 h 57"/>
                <a:gd name="T68" fmla="*/ 37 w 65"/>
                <a:gd name="T69" fmla="*/ 2 h 57"/>
                <a:gd name="T70" fmla="*/ 43 w 65"/>
                <a:gd name="T71" fmla="*/ 9 h 57"/>
                <a:gd name="T72" fmla="*/ 47 w 65"/>
                <a:gd name="T73" fmla="*/ 9 h 57"/>
                <a:gd name="T74" fmla="*/ 47 w 65"/>
                <a:gd name="T75" fmla="*/ 6 h 57"/>
                <a:gd name="T76" fmla="*/ 47 w 65"/>
                <a:gd name="T77" fmla="*/ 2 h 57"/>
                <a:gd name="T78" fmla="*/ 49 w 65"/>
                <a:gd name="T79" fmla="*/ 0 h 57"/>
                <a:gd name="T80" fmla="*/ 55 w 65"/>
                <a:gd name="T81" fmla="*/ 8 h 57"/>
                <a:gd name="T82" fmla="*/ 57 w 65"/>
                <a:gd name="T83" fmla="*/ 15 h 57"/>
                <a:gd name="T84" fmla="*/ 55 w 65"/>
                <a:gd name="T85" fmla="*/ 21 h 57"/>
                <a:gd name="T86" fmla="*/ 57 w 65"/>
                <a:gd name="T87" fmla="*/ 27 h 57"/>
                <a:gd name="T88" fmla="*/ 59 w 65"/>
                <a:gd name="T89" fmla="*/ 31 h 57"/>
                <a:gd name="T90" fmla="*/ 65 w 65"/>
                <a:gd name="T91" fmla="*/ 3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5" h="57">
                  <a:moveTo>
                    <a:pt x="65" y="33"/>
                  </a:move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59" y="33"/>
                  </a:lnTo>
                  <a:lnTo>
                    <a:pt x="59" y="33"/>
                  </a:lnTo>
                  <a:lnTo>
                    <a:pt x="59" y="39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9"/>
                  </a:lnTo>
                  <a:lnTo>
                    <a:pt x="57" y="53"/>
                  </a:lnTo>
                  <a:lnTo>
                    <a:pt x="57" y="53"/>
                  </a:lnTo>
                  <a:lnTo>
                    <a:pt x="53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37" y="57"/>
                  </a:lnTo>
                  <a:lnTo>
                    <a:pt x="37" y="57"/>
                  </a:lnTo>
                  <a:lnTo>
                    <a:pt x="31" y="53"/>
                  </a:lnTo>
                  <a:lnTo>
                    <a:pt x="29" y="51"/>
                  </a:lnTo>
                  <a:lnTo>
                    <a:pt x="29" y="51"/>
                  </a:lnTo>
                  <a:lnTo>
                    <a:pt x="23" y="53"/>
                  </a:lnTo>
                  <a:lnTo>
                    <a:pt x="21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21" y="47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1" y="43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4" y="43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3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6" y="27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2" y="1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6" y="9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9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9" y="2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41" y="8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6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51" y="2"/>
                  </a:lnTo>
                  <a:lnTo>
                    <a:pt x="55" y="8"/>
                  </a:lnTo>
                  <a:lnTo>
                    <a:pt x="57" y="15"/>
                  </a:lnTo>
                  <a:lnTo>
                    <a:pt x="57" y="15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9" y="31"/>
                  </a:lnTo>
                  <a:lnTo>
                    <a:pt x="59" y="31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8" name="Freeform 274"/>
            <p:cNvSpPr>
              <a:spLocks/>
            </p:cNvSpPr>
            <p:nvPr/>
          </p:nvSpPr>
          <p:spPr bwMode="auto">
            <a:xfrm>
              <a:off x="3387" y="1865"/>
              <a:ext cx="46" cy="32"/>
            </a:xfrm>
            <a:custGeom>
              <a:avLst/>
              <a:gdLst>
                <a:gd name="T0" fmla="*/ 42 w 46"/>
                <a:gd name="T1" fmla="*/ 14 h 32"/>
                <a:gd name="T2" fmla="*/ 46 w 46"/>
                <a:gd name="T3" fmla="*/ 26 h 32"/>
                <a:gd name="T4" fmla="*/ 46 w 46"/>
                <a:gd name="T5" fmla="*/ 30 h 32"/>
                <a:gd name="T6" fmla="*/ 42 w 46"/>
                <a:gd name="T7" fmla="*/ 30 h 32"/>
                <a:gd name="T8" fmla="*/ 30 w 46"/>
                <a:gd name="T9" fmla="*/ 28 h 32"/>
                <a:gd name="T10" fmla="*/ 28 w 46"/>
                <a:gd name="T11" fmla="*/ 32 h 32"/>
                <a:gd name="T12" fmla="*/ 24 w 46"/>
                <a:gd name="T13" fmla="*/ 32 h 32"/>
                <a:gd name="T14" fmla="*/ 18 w 46"/>
                <a:gd name="T15" fmla="*/ 28 h 32"/>
                <a:gd name="T16" fmla="*/ 14 w 46"/>
                <a:gd name="T17" fmla="*/ 24 h 32"/>
                <a:gd name="T18" fmla="*/ 2 w 46"/>
                <a:gd name="T19" fmla="*/ 16 h 32"/>
                <a:gd name="T20" fmla="*/ 0 w 46"/>
                <a:gd name="T21" fmla="*/ 14 h 32"/>
                <a:gd name="T22" fmla="*/ 0 w 46"/>
                <a:gd name="T23" fmla="*/ 12 h 32"/>
                <a:gd name="T24" fmla="*/ 2 w 46"/>
                <a:gd name="T25" fmla="*/ 12 h 32"/>
                <a:gd name="T26" fmla="*/ 8 w 46"/>
                <a:gd name="T27" fmla="*/ 8 h 32"/>
                <a:gd name="T28" fmla="*/ 6 w 46"/>
                <a:gd name="T29" fmla="*/ 8 h 32"/>
                <a:gd name="T30" fmla="*/ 2 w 46"/>
                <a:gd name="T31" fmla="*/ 6 h 32"/>
                <a:gd name="T32" fmla="*/ 0 w 46"/>
                <a:gd name="T33" fmla="*/ 2 h 32"/>
                <a:gd name="T34" fmla="*/ 8 w 46"/>
                <a:gd name="T35" fmla="*/ 0 h 32"/>
                <a:gd name="T36" fmla="*/ 14 w 46"/>
                <a:gd name="T37" fmla="*/ 0 h 32"/>
                <a:gd name="T38" fmla="*/ 16 w 46"/>
                <a:gd name="T39" fmla="*/ 0 h 32"/>
                <a:gd name="T40" fmla="*/ 18 w 46"/>
                <a:gd name="T41" fmla="*/ 0 h 32"/>
                <a:gd name="T42" fmla="*/ 18 w 46"/>
                <a:gd name="T43" fmla="*/ 4 h 32"/>
                <a:gd name="T44" fmla="*/ 22 w 46"/>
                <a:gd name="T45" fmla="*/ 6 h 32"/>
                <a:gd name="T46" fmla="*/ 26 w 46"/>
                <a:gd name="T47" fmla="*/ 10 h 32"/>
                <a:gd name="T48" fmla="*/ 30 w 46"/>
                <a:gd name="T49" fmla="*/ 10 h 32"/>
                <a:gd name="T50" fmla="*/ 30 w 46"/>
                <a:gd name="T51" fmla="*/ 8 h 32"/>
                <a:gd name="T52" fmla="*/ 34 w 46"/>
                <a:gd name="T53" fmla="*/ 8 h 32"/>
                <a:gd name="T54" fmla="*/ 34 w 46"/>
                <a:gd name="T55" fmla="*/ 6 h 32"/>
                <a:gd name="T56" fmla="*/ 40 w 46"/>
                <a:gd name="T57" fmla="*/ 6 h 32"/>
                <a:gd name="T58" fmla="*/ 40 w 46"/>
                <a:gd name="T59" fmla="*/ 10 h 32"/>
                <a:gd name="T60" fmla="*/ 42 w 46"/>
                <a:gd name="T61" fmla="*/ 14 h 32"/>
                <a:gd name="T62" fmla="*/ 42 w 46"/>
                <a:gd name="T63" fmla="*/ 1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" h="32">
                  <a:moveTo>
                    <a:pt x="42" y="14"/>
                  </a:moveTo>
                  <a:lnTo>
                    <a:pt x="42" y="14"/>
                  </a:lnTo>
                  <a:lnTo>
                    <a:pt x="46" y="24"/>
                  </a:lnTo>
                  <a:lnTo>
                    <a:pt x="46" y="26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38" y="30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18" y="28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8" y="2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8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2" y="1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9" name="Freeform 275"/>
            <p:cNvSpPr>
              <a:spLocks/>
            </p:cNvSpPr>
            <p:nvPr/>
          </p:nvSpPr>
          <p:spPr bwMode="auto">
            <a:xfrm>
              <a:off x="3431" y="1865"/>
              <a:ext cx="22" cy="38"/>
            </a:xfrm>
            <a:custGeom>
              <a:avLst/>
              <a:gdLst>
                <a:gd name="T0" fmla="*/ 22 w 22"/>
                <a:gd name="T1" fmla="*/ 10 h 38"/>
                <a:gd name="T2" fmla="*/ 22 w 22"/>
                <a:gd name="T3" fmla="*/ 10 h 38"/>
                <a:gd name="T4" fmla="*/ 22 w 22"/>
                <a:gd name="T5" fmla="*/ 16 h 38"/>
                <a:gd name="T6" fmla="*/ 22 w 22"/>
                <a:gd name="T7" fmla="*/ 16 h 38"/>
                <a:gd name="T8" fmla="*/ 20 w 22"/>
                <a:gd name="T9" fmla="*/ 18 h 38"/>
                <a:gd name="T10" fmla="*/ 16 w 22"/>
                <a:gd name="T11" fmla="*/ 22 h 38"/>
                <a:gd name="T12" fmla="*/ 16 w 22"/>
                <a:gd name="T13" fmla="*/ 22 h 38"/>
                <a:gd name="T14" fmla="*/ 16 w 22"/>
                <a:gd name="T15" fmla="*/ 26 h 38"/>
                <a:gd name="T16" fmla="*/ 16 w 22"/>
                <a:gd name="T17" fmla="*/ 26 h 38"/>
                <a:gd name="T18" fmla="*/ 16 w 22"/>
                <a:gd name="T19" fmla="*/ 32 h 38"/>
                <a:gd name="T20" fmla="*/ 16 w 22"/>
                <a:gd name="T21" fmla="*/ 36 h 38"/>
                <a:gd name="T22" fmla="*/ 14 w 22"/>
                <a:gd name="T23" fmla="*/ 38 h 38"/>
                <a:gd name="T24" fmla="*/ 14 w 22"/>
                <a:gd name="T25" fmla="*/ 38 h 38"/>
                <a:gd name="T26" fmla="*/ 12 w 22"/>
                <a:gd name="T27" fmla="*/ 38 h 38"/>
                <a:gd name="T28" fmla="*/ 8 w 22"/>
                <a:gd name="T29" fmla="*/ 36 h 38"/>
                <a:gd name="T30" fmla="*/ 8 w 22"/>
                <a:gd name="T31" fmla="*/ 36 h 38"/>
                <a:gd name="T32" fmla="*/ 8 w 22"/>
                <a:gd name="T33" fmla="*/ 28 h 38"/>
                <a:gd name="T34" fmla="*/ 8 w 22"/>
                <a:gd name="T35" fmla="*/ 22 h 38"/>
                <a:gd name="T36" fmla="*/ 8 w 22"/>
                <a:gd name="T37" fmla="*/ 22 h 38"/>
                <a:gd name="T38" fmla="*/ 6 w 22"/>
                <a:gd name="T39" fmla="*/ 18 h 38"/>
                <a:gd name="T40" fmla="*/ 6 w 22"/>
                <a:gd name="T41" fmla="*/ 18 h 38"/>
                <a:gd name="T42" fmla="*/ 4 w 22"/>
                <a:gd name="T43" fmla="*/ 12 h 38"/>
                <a:gd name="T44" fmla="*/ 4 w 22"/>
                <a:gd name="T45" fmla="*/ 12 h 38"/>
                <a:gd name="T46" fmla="*/ 2 w 22"/>
                <a:gd name="T47" fmla="*/ 10 h 38"/>
                <a:gd name="T48" fmla="*/ 2 w 22"/>
                <a:gd name="T49" fmla="*/ 10 h 38"/>
                <a:gd name="T50" fmla="*/ 0 w 22"/>
                <a:gd name="T51" fmla="*/ 2 h 38"/>
                <a:gd name="T52" fmla="*/ 0 w 22"/>
                <a:gd name="T53" fmla="*/ 2 h 38"/>
                <a:gd name="T54" fmla="*/ 0 w 22"/>
                <a:gd name="T55" fmla="*/ 0 h 38"/>
                <a:gd name="T56" fmla="*/ 0 w 22"/>
                <a:gd name="T57" fmla="*/ 0 h 38"/>
                <a:gd name="T58" fmla="*/ 4 w 22"/>
                <a:gd name="T59" fmla="*/ 0 h 38"/>
                <a:gd name="T60" fmla="*/ 4 w 22"/>
                <a:gd name="T61" fmla="*/ 0 h 38"/>
                <a:gd name="T62" fmla="*/ 6 w 22"/>
                <a:gd name="T63" fmla="*/ 0 h 38"/>
                <a:gd name="T64" fmla="*/ 6 w 22"/>
                <a:gd name="T65" fmla="*/ 0 h 38"/>
                <a:gd name="T66" fmla="*/ 12 w 22"/>
                <a:gd name="T67" fmla="*/ 2 h 38"/>
                <a:gd name="T68" fmla="*/ 12 w 22"/>
                <a:gd name="T69" fmla="*/ 2 h 38"/>
                <a:gd name="T70" fmla="*/ 14 w 22"/>
                <a:gd name="T71" fmla="*/ 6 h 38"/>
                <a:gd name="T72" fmla="*/ 14 w 22"/>
                <a:gd name="T73" fmla="*/ 6 h 38"/>
                <a:gd name="T74" fmla="*/ 18 w 22"/>
                <a:gd name="T75" fmla="*/ 8 h 38"/>
                <a:gd name="T76" fmla="*/ 22 w 22"/>
                <a:gd name="T77" fmla="*/ 10 h 38"/>
                <a:gd name="T78" fmla="*/ 22 w 22"/>
                <a:gd name="T79" fmla="*/ 10 h 38"/>
                <a:gd name="T80" fmla="*/ 22 w 22"/>
                <a:gd name="T81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" h="38">
                  <a:moveTo>
                    <a:pt x="22" y="10"/>
                  </a:moveTo>
                  <a:lnTo>
                    <a:pt x="22" y="1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0" y="18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6" y="32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2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8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0" name="Freeform 276"/>
            <p:cNvSpPr>
              <a:spLocks/>
            </p:cNvSpPr>
            <p:nvPr/>
          </p:nvSpPr>
          <p:spPr bwMode="auto">
            <a:xfrm>
              <a:off x="3889" y="1780"/>
              <a:ext cx="189" cy="141"/>
            </a:xfrm>
            <a:custGeom>
              <a:avLst/>
              <a:gdLst>
                <a:gd name="T0" fmla="*/ 187 w 189"/>
                <a:gd name="T1" fmla="*/ 111 h 141"/>
                <a:gd name="T2" fmla="*/ 189 w 189"/>
                <a:gd name="T3" fmla="*/ 119 h 141"/>
                <a:gd name="T4" fmla="*/ 189 w 189"/>
                <a:gd name="T5" fmla="*/ 121 h 141"/>
                <a:gd name="T6" fmla="*/ 165 w 189"/>
                <a:gd name="T7" fmla="*/ 127 h 141"/>
                <a:gd name="T8" fmla="*/ 137 w 189"/>
                <a:gd name="T9" fmla="*/ 137 h 141"/>
                <a:gd name="T10" fmla="*/ 111 w 189"/>
                <a:gd name="T11" fmla="*/ 141 h 141"/>
                <a:gd name="T12" fmla="*/ 83 w 189"/>
                <a:gd name="T13" fmla="*/ 141 h 141"/>
                <a:gd name="T14" fmla="*/ 16 w 189"/>
                <a:gd name="T15" fmla="*/ 135 h 141"/>
                <a:gd name="T16" fmla="*/ 6 w 189"/>
                <a:gd name="T17" fmla="*/ 131 h 141"/>
                <a:gd name="T18" fmla="*/ 0 w 189"/>
                <a:gd name="T19" fmla="*/ 129 h 141"/>
                <a:gd name="T20" fmla="*/ 0 w 189"/>
                <a:gd name="T21" fmla="*/ 125 h 141"/>
                <a:gd name="T22" fmla="*/ 10 w 189"/>
                <a:gd name="T23" fmla="*/ 117 h 141"/>
                <a:gd name="T24" fmla="*/ 14 w 189"/>
                <a:gd name="T25" fmla="*/ 113 h 141"/>
                <a:gd name="T26" fmla="*/ 18 w 189"/>
                <a:gd name="T27" fmla="*/ 97 h 141"/>
                <a:gd name="T28" fmla="*/ 18 w 189"/>
                <a:gd name="T29" fmla="*/ 85 h 141"/>
                <a:gd name="T30" fmla="*/ 22 w 189"/>
                <a:gd name="T31" fmla="*/ 79 h 141"/>
                <a:gd name="T32" fmla="*/ 28 w 189"/>
                <a:gd name="T33" fmla="*/ 75 h 141"/>
                <a:gd name="T34" fmla="*/ 46 w 189"/>
                <a:gd name="T35" fmla="*/ 75 h 141"/>
                <a:gd name="T36" fmla="*/ 54 w 189"/>
                <a:gd name="T37" fmla="*/ 67 h 141"/>
                <a:gd name="T38" fmla="*/ 64 w 189"/>
                <a:gd name="T39" fmla="*/ 53 h 141"/>
                <a:gd name="T40" fmla="*/ 76 w 189"/>
                <a:gd name="T41" fmla="*/ 35 h 141"/>
                <a:gd name="T42" fmla="*/ 78 w 189"/>
                <a:gd name="T43" fmla="*/ 16 h 141"/>
                <a:gd name="T44" fmla="*/ 78 w 189"/>
                <a:gd name="T45" fmla="*/ 6 h 141"/>
                <a:gd name="T46" fmla="*/ 78 w 189"/>
                <a:gd name="T47" fmla="*/ 0 h 141"/>
                <a:gd name="T48" fmla="*/ 78 w 189"/>
                <a:gd name="T49" fmla="*/ 2 h 141"/>
                <a:gd name="T50" fmla="*/ 80 w 189"/>
                <a:gd name="T51" fmla="*/ 14 h 141"/>
                <a:gd name="T52" fmla="*/ 80 w 189"/>
                <a:gd name="T53" fmla="*/ 31 h 141"/>
                <a:gd name="T54" fmla="*/ 72 w 189"/>
                <a:gd name="T55" fmla="*/ 47 h 141"/>
                <a:gd name="T56" fmla="*/ 64 w 189"/>
                <a:gd name="T57" fmla="*/ 59 h 141"/>
                <a:gd name="T58" fmla="*/ 60 w 189"/>
                <a:gd name="T59" fmla="*/ 65 h 141"/>
                <a:gd name="T60" fmla="*/ 58 w 189"/>
                <a:gd name="T61" fmla="*/ 69 h 141"/>
                <a:gd name="T62" fmla="*/ 60 w 189"/>
                <a:gd name="T63" fmla="*/ 75 h 141"/>
                <a:gd name="T64" fmla="*/ 64 w 189"/>
                <a:gd name="T65" fmla="*/ 75 h 141"/>
                <a:gd name="T66" fmla="*/ 66 w 189"/>
                <a:gd name="T67" fmla="*/ 73 h 141"/>
                <a:gd name="T68" fmla="*/ 78 w 189"/>
                <a:gd name="T69" fmla="*/ 79 h 141"/>
                <a:gd name="T70" fmla="*/ 87 w 189"/>
                <a:gd name="T71" fmla="*/ 79 h 141"/>
                <a:gd name="T72" fmla="*/ 89 w 189"/>
                <a:gd name="T73" fmla="*/ 73 h 141"/>
                <a:gd name="T74" fmla="*/ 89 w 189"/>
                <a:gd name="T75" fmla="*/ 69 h 141"/>
                <a:gd name="T76" fmla="*/ 87 w 189"/>
                <a:gd name="T77" fmla="*/ 53 h 141"/>
                <a:gd name="T78" fmla="*/ 91 w 189"/>
                <a:gd name="T79" fmla="*/ 45 h 141"/>
                <a:gd name="T80" fmla="*/ 91 w 189"/>
                <a:gd name="T81" fmla="*/ 41 h 141"/>
                <a:gd name="T82" fmla="*/ 95 w 189"/>
                <a:gd name="T83" fmla="*/ 39 h 141"/>
                <a:gd name="T84" fmla="*/ 103 w 189"/>
                <a:gd name="T85" fmla="*/ 37 h 141"/>
                <a:gd name="T86" fmla="*/ 109 w 189"/>
                <a:gd name="T87" fmla="*/ 43 h 141"/>
                <a:gd name="T88" fmla="*/ 117 w 189"/>
                <a:gd name="T89" fmla="*/ 45 h 141"/>
                <a:gd name="T90" fmla="*/ 123 w 189"/>
                <a:gd name="T91" fmla="*/ 51 h 141"/>
                <a:gd name="T92" fmla="*/ 133 w 189"/>
                <a:gd name="T93" fmla="*/ 53 h 141"/>
                <a:gd name="T94" fmla="*/ 149 w 189"/>
                <a:gd name="T95" fmla="*/ 55 h 141"/>
                <a:gd name="T96" fmla="*/ 159 w 189"/>
                <a:gd name="T97" fmla="*/ 53 h 141"/>
                <a:gd name="T98" fmla="*/ 167 w 189"/>
                <a:gd name="T99" fmla="*/ 51 h 141"/>
                <a:gd name="T100" fmla="*/ 173 w 189"/>
                <a:gd name="T101" fmla="*/ 55 h 141"/>
                <a:gd name="T102" fmla="*/ 187 w 189"/>
                <a:gd name="T103" fmla="*/ 71 h 141"/>
                <a:gd name="T104" fmla="*/ 189 w 189"/>
                <a:gd name="T105" fmla="*/ 75 h 141"/>
                <a:gd name="T106" fmla="*/ 185 w 189"/>
                <a:gd name="T107" fmla="*/ 93 h 141"/>
                <a:gd name="T108" fmla="*/ 187 w 189"/>
                <a:gd name="T109" fmla="*/ 111 h 141"/>
                <a:gd name="T110" fmla="*/ 187 w 189"/>
                <a:gd name="T111" fmla="*/ 11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141">
                  <a:moveTo>
                    <a:pt x="187" y="111"/>
                  </a:moveTo>
                  <a:lnTo>
                    <a:pt x="187" y="111"/>
                  </a:lnTo>
                  <a:lnTo>
                    <a:pt x="189" y="117"/>
                  </a:lnTo>
                  <a:lnTo>
                    <a:pt x="189" y="119"/>
                  </a:lnTo>
                  <a:lnTo>
                    <a:pt x="189" y="121"/>
                  </a:lnTo>
                  <a:lnTo>
                    <a:pt x="189" y="121"/>
                  </a:lnTo>
                  <a:lnTo>
                    <a:pt x="177" y="123"/>
                  </a:lnTo>
                  <a:lnTo>
                    <a:pt x="165" y="127"/>
                  </a:lnTo>
                  <a:lnTo>
                    <a:pt x="165" y="127"/>
                  </a:lnTo>
                  <a:lnTo>
                    <a:pt x="137" y="137"/>
                  </a:lnTo>
                  <a:lnTo>
                    <a:pt x="137" y="137"/>
                  </a:lnTo>
                  <a:lnTo>
                    <a:pt x="111" y="141"/>
                  </a:lnTo>
                  <a:lnTo>
                    <a:pt x="83" y="141"/>
                  </a:lnTo>
                  <a:lnTo>
                    <a:pt x="83" y="141"/>
                  </a:lnTo>
                  <a:lnTo>
                    <a:pt x="50" y="139"/>
                  </a:lnTo>
                  <a:lnTo>
                    <a:pt x="16" y="135"/>
                  </a:lnTo>
                  <a:lnTo>
                    <a:pt x="16" y="135"/>
                  </a:lnTo>
                  <a:lnTo>
                    <a:pt x="6" y="131"/>
                  </a:lnTo>
                  <a:lnTo>
                    <a:pt x="0" y="129"/>
                  </a:lnTo>
                  <a:lnTo>
                    <a:pt x="0" y="129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4" y="113"/>
                  </a:lnTo>
                  <a:lnTo>
                    <a:pt x="14" y="113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1"/>
                  </a:lnTo>
                  <a:lnTo>
                    <a:pt x="18" y="85"/>
                  </a:lnTo>
                  <a:lnTo>
                    <a:pt x="18" y="85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8" y="75"/>
                  </a:lnTo>
                  <a:lnTo>
                    <a:pt x="34" y="75"/>
                  </a:lnTo>
                  <a:lnTo>
                    <a:pt x="46" y="75"/>
                  </a:lnTo>
                  <a:lnTo>
                    <a:pt x="46" y="75"/>
                  </a:lnTo>
                  <a:lnTo>
                    <a:pt x="54" y="67"/>
                  </a:lnTo>
                  <a:lnTo>
                    <a:pt x="54" y="67"/>
                  </a:lnTo>
                  <a:lnTo>
                    <a:pt x="64" y="53"/>
                  </a:lnTo>
                  <a:lnTo>
                    <a:pt x="64" y="53"/>
                  </a:lnTo>
                  <a:lnTo>
                    <a:pt x="76" y="35"/>
                  </a:lnTo>
                  <a:lnTo>
                    <a:pt x="76" y="35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78" y="6"/>
                  </a:lnTo>
                  <a:lnTo>
                    <a:pt x="78" y="2"/>
                  </a:lnTo>
                  <a:lnTo>
                    <a:pt x="78" y="0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80" y="6"/>
                  </a:lnTo>
                  <a:lnTo>
                    <a:pt x="80" y="14"/>
                  </a:lnTo>
                  <a:lnTo>
                    <a:pt x="80" y="31"/>
                  </a:lnTo>
                  <a:lnTo>
                    <a:pt x="80" y="31"/>
                  </a:lnTo>
                  <a:lnTo>
                    <a:pt x="76" y="39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60" y="65"/>
                  </a:lnTo>
                  <a:lnTo>
                    <a:pt x="58" y="69"/>
                  </a:lnTo>
                  <a:lnTo>
                    <a:pt x="58" y="69"/>
                  </a:lnTo>
                  <a:lnTo>
                    <a:pt x="58" y="73"/>
                  </a:lnTo>
                  <a:lnTo>
                    <a:pt x="60" y="75"/>
                  </a:lnTo>
                  <a:lnTo>
                    <a:pt x="60" y="75"/>
                  </a:lnTo>
                  <a:lnTo>
                    <a:pt x="64" y="75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78" y="79"/>
                  </a:lnTo>
                  <a:lnTo>
                    <a:pt x="78" y="79"/>
                  </a:lnTo>
                  <a:lnTo>
                    <a:pt x="83" y="79"/>
                  </a:lnTo>
                  <a:lnTo>
                    <a:pt x="87" y="79"/>
                  </a:lnTo>
                  <a:lnTo>
                    <a:pt x="87" y="79"/>
                  </a:lnTo>
                  <a:lnTo>
                    <a:pt x="89" y="73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7" y="61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1" y="41"/>
                  </a:lnTo>
                  <a:lnTo>
                    <a:pt x="91" y="41"/>
                  </a:lnTo>
                  <a:lnTo>
                    <a:pt x="95" y="39"/>
                  </a:lnTo>
                  <a:lnTo>
                    <a:pt x="103" y="37"/>
                  </a:lnTo>
                  <a:lnTo>
                    <a:pt x="103" y="37"/>
                  </a:lnTo>
                  <a:lnTo>
                    <a:pt x="105" y="39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17" y="45"/>
                  </a:lnTo>
                  <a:lnTo>
                    <a:pt x="117" y="45"/>
                  </a:lnTo>
                  <a:lnTo>
                    <a:pt x="123" y="51"/>
                  </a:lnTo>
                  <a:lnTo>
                    <a:pt x="123" y="51"/>
                  </a:lnTo>
                  <a:lnTo>
                    <a:pt x="133" y="53"/>
                  </a:lnTo>
                  <a:lnTo>
                    <a:pt x="133" y="53"/>
                  </a:lnTo>
                  <a:lnTo>
                    <a:pt x="149" y="55"/>
                  </a:lnTo>
                  <a:lnTo>
                    <a:pt x="149" y="55"/>
                  </a:lnTo>
                  <a:lnTo>
                    <a:pt x="159" y="53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81" y="65"/>
                  </a:lnTo>
                  <a:lnTo>
                    <a:pt x="187" y="71"/>
                  </a:lnTo>
                  <a:lnTo>
                    <a:pt x="189" y="75"/>
                  </a:lnTo>
                  <a:lnTo>
                    <a:pt x="189" y="75"/>
                  </a:lnTo>
                  <a:lnTo>
                    <a:pt x="187" y="85"/>
                  </a:lnTo>
                  <a:lnTo>
                    <a:pt x="185" y="93"/>
                  </a:lnTo>
                  <a:lnTo>
                    <a:pt x="185" y="93"/>
                  </a:lnTo>
                  <a:lnTo>
                    <a:pt x="187" y="111"/>
                  </a:lnTo>
                  <a:lnTo>
                    <a:pt x="187" y="111"/>
                  </a:lnTo>
                  <a:lnTo>
                    <a:pt x="187" y="11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1" name="Freeform 277"/>
            <p:cNvSpPr>
              <a:spLocks/>
            </p:cNvSpPr>
            <p:nvPr/>
          </p:nvSpPr>
          <p:spPr bwMode="auto">
            <a:xfrm>
              <a:off x="3951" y="1525"/>
              <a:ext cx="416" cy="223"/>
            </a:xfrm>
            <a:custGeom>
              <a:avLst/>
              <a:gdLst>
                <a:gd name="T0" fmla="*/ 410 w 416"/>
                <a:gd name="T1" fmla="*/ 161 h 223"/>
                <a:gd name="T2" fmla="*/ 392 w 416"/>
                <a:gd name="T3" fmla="*/ 173 h 223"/>
                <a:gd name="T4" fmla="*/ 386 w 416"/>
                <a:gd name="T5" fmla="*/ 197 h 223"/>
                <a:gd name="T6" fmla="*/ 364 w 416"/>
                <a:gd name="T7" fmla="*/ 205 h 223"/>
                <a:gd name="T8" fmla="*/ 348 w 416"/>
                <a:gd name="T9" fmla="*/ 211 h 223"/>
                <a:gd name="T10" fmla="*/ 342 w 416"/>
                <a:gd name="T11" fmla="*/ 223 h 223"/>
                <a:gd name="T12" fmla="*/ 332 w 416"/>
                <a:gd name="T13" fmla="*/ 221 h 223"/>
                <a:gd name="T14" fmla="*/ 312 w 416"/>
                <a:gd name="T15" fmla="*/ 213 h 223"/>
                <a:gd name="T16" fmla="*/ 274 w 416"/>
                <a:gd name="T17" fmla="*/ 185 h 223"/>
                <a:gd name="T18" fmla="*/ 250 w 416"/>
                <a:gd name="T19" fmla="*/ 185 h 223"/>
                <a:gd name="T20" fmla="*/ 229 w 416"/>
                <a:gd name="T21" fmla="*/ 161 h 223"/>
                <a:gd name="T22" fmla="*/ 219 w 416"/>
                <a:gd name="T23" fmla="*/ 159 h 223"/>
                <a:gd name="T24" fmla="*/ 203 w 416"/>
                <a:gd name="T25" fmla="*/ 173 h 223"/>
                <a:gd name="T26" fmla="*/ 173 w 416"/>
                <a:gd name="T27" fmla="*/ 175 h 223"/>
                <a:gd name="T28" fmla="*/ 147 w 416"/>
                <a:gd name="T29" fmla="*/ 171 h 223"/>
                <a:gd name="T30" fmla="*/ 125 w 416"/>
                <a:gd name="T31" fmla="*/ 173 h 223"/>
                <a:gd name="T32" fmla="*/ 101 w 416"/>
                <a:gd name="T33" fmla="*/ 177 h 223"/>
                <a:gd name="T34" fmla="*/ 85 w 416"/>
                <a:gd name="T35" fmla="*/ 173 h 223"/>
                <a:gd name="T36" fmla="*/ 45 w 416"/>
                <a:gd name="T37" fmla="*/ 187 h 223"/>
                <a:gd name="T38" fmla="*/ 23 w 416"/>
                <a:gd name="T39" fmla="*/ 211 h 223"/>
                <a:gd name="T40" fmla="*/ 10 w 416"/>
                <a:gd name="T41" fmla="*/ 217 h 223"/>
                <a:gd name="T42" fmla="*/ 4 w 416"/>
                <a:gd name="T43" fmla="*/ 211 h 223"/>
                <a:gd name="T44" fmla="*/ 2 w 416"/>
                <a:gd name="T45" fmla="*/ 155 h 223"/>
                <a:gd name="T46" fmla="*/ 20 w 416"/>
                <a:gd name="T47" fmla="*/ 111 h 223"/>
                <a:gd name="T48" fmla="*/ 23 w 416"/>
                <a:gd name="T49" fmla="*/ 81 h 223"/>
                <a:gd name="T50" fmla="*/ 53 w 416"/>
                <a:gd name="T51" fmla="*/ 58 h 223"/>
                <a:gd name="T52" fmla="*/ 73 w 416"/>
                <a:gd name="T53" fmla="*/ 48 h 223"/>
                <a:gd name="T54" fmla="*/ 95 w 416"/>
                <a:gd name="T55" fmla="*/ 71 h 223"/>
                <a:gd name="T56" fmla="*/ 109 w 416"/>
                <a:gd name="T57" fmla="*/ 95 h 223"/>
                <a:gd name="T58" fmla="*/ 111 w 416"/>
                <a:gd name="T59" fmla="*/ 85 h 223"/>
                <a:gd name="T60" fmla="*/ 119 w 416"/>
                <a:gd name="T61" fmla="*/ 101 h 223"/>
                <a:gd name="T62" fmla="*/ 143 w 416"/>
                <a:gd name="T63" fmla="*/ 115 h 223"/>
                <a:gd name="T64" fmla="*/ 161 w 416"/>
                <a:gd name="T65" fmla="*/ 107 h 223"/>
                <a:gd name="T66" fmla="*/ 165 w 416"/>
                <a:gd name="T67" fmla="*/ 111 h 223"/>
                <a:gd name="T68" fmla="*/ 171 w 416"/>
                <a:gd name="T69" fmla="*/ 109 h 223"/>
                <a:gd name="T70" fmla="*/ 177 w 416"/>
                <a:gd name="T71" fmla="*/ 87 h 223"/>
                <a:gd name="T72" fmla="*/ 169 w 416"/>
                <a:gd name="T73" fmla="*/ 32 h 223"/>
                <a:gd name="T74" fmla="*/ 183 w 416"/>
                <a:gd name="T75" fmla="*/ 18 h 223"/>
                <a:gd name="T76" fmla="*/ 205 w 416"/>
                <a:gd name="T77" fmla="*/ 2 h 223"/>
                <a:gd name="T78" fmla="*/ 234 w 416"/>
                <a:gd name="T79" fmla="*/ 2 h 223"/>
                <a:gd name="T80" fmla="*/ 262 w 416"/>
                <a:gd name="T81" fmla="*/ 14 h 223"/>
                <a:gd name="T82" fmla="*/ 288 w 416"/>
                <a:gd name="T83" fmla="*/ 34 h 223"/>
                <a:gd name="T84" fmla="*/ 310 w 416"/>
                <a:gd name="T85" fmla="*/ 32 h 223"/>
                <a:gd name="T86" fmla="*/ 342 w 416"/>
                <a:gd name="T87" fmla="*/ 30 h 223"/>
                <a:gd name="T88" fmla="*/ 348 w 416"/>
                <a:gd name="T89" fmla="*/ 34 h 223"/>
                <a:gd name="T90" fmla="*/ 366 w 416"/>
                <a:gd name="T91" fmla="*/ 52 h 223"/>
                <a:gd name="T92" fmla="*/ 368 w 416"/>
                <a:gd name="T93" fmla="*/ 81 h 223"/>
                <a:gd name="T94" fmla="*/ 370 w 416"/>
                <a:gd name="T95" fmla="*/ 89 h 223"/>
                <a:gd name="T96" fmla="*/ 384 w 416"/>
                <a:gd name="T97" fmla="*/ 95 h 223"/>
                <a:gd name="T98" fmla="*/ 392 w 416"/>
                <a:gd name="T99" fmla="*/ 111 h 223"/>
                <a:gd name="T100" fmla="*/ 412 w 416"/>
                <a:gd name="T101" fmla="*/ 135 h 223"/>
                <a:gd name="T102" fmla="*/ 414 w 416"/>
                <a:gd name="T103" fmla="*/ 15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16" h="223">
                  <a:moveTo>
                    <a:pt x="414" y="153"/>
                  </a:moveTo>
                  <a:lnTo>
                    <a:pt x="414" y="153"/>
                  </a:lnTo>
                  <a:lnTo>
                    <a:pt x="416" y="161"/>
                  </a:lnTo>
                  <a:lnTo>
                    <a:pt x="416" y="161"/>
                  </a:lnTo>
                  <a:lnTo>
                    <a:pt x="410" y="161"/>
                  </a:lnTo>
                  <a:lnTo>
                    <a:pt x="404" y="163"/>
                  </a:lnTo>
                  <a:lnTo>
                    <a:pt x="404" y="163"/>
                  </a:lnTo>
                  <a:lnTo>
                    <a:pt x="398" y="167"/>
                  </a:lnTo>
                  <a:lnTo>
                    <a:pt x="398" y="167"/>
                  </a:lnTo>
                  <a:lnTo>
                    <a:pt x="392" y="173"/>
                  </a:lnTo>
                  <a:lnTo>
                    <a:pt x="388" y="183"/>
                  </a:lnTo>
                  <a:lnTo>
                    <a:pt x="388" y="183"/>
                  </a:lnTo>
                  <a:lnTo>
                    <a:pt x="388" y="191"/>
                  </a:lnTo>
                  <a:lnTo>
                    <a:pt x="388" y="191"/>
                  </a:lnTo>
                  <a:lnTo>
                    <a:pt x="386" y="197"/>
                  </a:lnTo>
                  <a:lnTo>
                    <a:pt x="382" y="203"/>
                  </a:lnTo>
                  <a:lnTo>
                    <a:pt x="382" y="203"/>
                  </a:lnTo>
                  <a:lnTo>
                    <a:pt x="372" y="207"/>
                  </a:lnTo>
                  <a:lnTo>
                    <a:pt x="372" y="207"/>
                  </a:lnTo>
                  <a:lnTo>
                    <a:pt x="364" y="205"/>
                  </a:lnTo>
                  <a:lnTo>
                    <a:pt x="360" y="203"/>
                  </a:lnTo>
                  <a:lnTo>
                    <a:pt x="356" y="203"/>
                  </a:lnTo>
                  <a:lnTo>
                    <a:pt x="356" y="203"/>
                  </a:lnTo>
                  <a:lnTo>
                    <a:pt x="352" y="205"/>
                  </a:lnTo>
                  <a:lnTo>
                    <a:pt x="348" y="211"/>
                  </a:lnTo>
                  <a:lnTo>
                    <a:pt x="348" y="211"/>
                  </a:lnTo>
                  <a:lnTo>
                    <a:pt x="348" y="217"/>
                  </a:lnTo>
                  <a:lnTo>
                    <a:pt x="348" y="217"/>
                  </a:lnTo>
                  <a:lnTo>
                    <a:pt x="346" y="221"/>
                  </a:lnTo>
                  <a:lnTo>
                    <a:pt x="342" y="223"/>
                  </a:lnTo>
                  <a:lnTo>
                    <a:pt x="342" y="223"/>
                  </a:lnTo>
                  <a:lnTo>
                    <a:pt x="338" y="223"/>
                  </a:lnTo>
                  <a:lnTo>
                    <a:pt x="334" y="223"/>
                  </a:lnTo>
                  <a:lnTo>
                    <a:pt x="334" y="223"/>
                  </a:lnTo>
                  <a:lnTo>
                    <a:pt x="332" y="221"/>
                  </a:lnTo>
                  <a:lnTo>
                    <a:pt x="328" y="219"/>
                  </a:lnTo>
                  <a:lnTo>
                    <a:pt x="328" y="219"/>
                  </a:lnTo>
                  <a:lnTo>
                    <a:pt x="318" y="217"/>
                  </a:lnTo>
                  <a:lnTo>
                    <a:pt x="318" y="217"/>
                  </a:lnTo>
                  <a:lnTo>
                    <a:pt x="312" y="213"/>
                  </a:lnTo>
                  <a:lnTo>
                    <a:pt x="306" y="20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80" y="189"/>
                  </a:lnTo>
                  <a:lnTo>
                    <a:pt x="274" y="185"/>
                  </a:lnTo>
                  <a:lnTo>
                    <a:pt x="266" y="183"/>
                  </a:lnTo>
                  <a:lnTo>
                    <a:pt x="266" y="183"/>
                  </a:lnTo>
                  <a:lnTo>
                    <a:pt x="256" y="185"/>
                  </a:lnTo>
                  <a:lnTo>
                    <a:pt x="250" y="185"/>
                  </a:lnTo>
                  <a:lnTo>
                    <a:pt x="250" y="185"/>
                  </a:lnTo>
                  <a:lnTo>
                    <a:pt x="242" y="183"/>
                  </a:lnTo>
                  <a:lnTo>
                    <a:pt x="242" y="183"/>
                  </a:lnTo>
                  <a:lnTo>
                    <a:pt x="238" y="177"/>
                  </a:lnTo>
                  <a:lnTo>
                    <a:pt x="234" y="173"/>
                  </a:lnTo>
                  <a:lnTo>
                    <a:pt x="229" y="161"/>
                  </a:lnTo>
                  <a:lnTo>
                    <a:pt x="229" y="161"/>
                  </a:lnTo>
                  <a:lnTo>
                    <a:pt x="225" y="159"/>
                  </a:lnTo>
                  <a:lnTo>
                    <a:pt x="223" y="157"/>
                  </a:lnTo>
                  <a:lnTo>
                    <a:pt x="223" y="157"/>
                  </a:lnTo>
                  <a:lnTo>
                    <a:pt x="219" y="159"/>
                  </a:lnTo>
                  <a:lnTo>
                    <a:pt x="215" y="161"/>
                  </a:lnTo>
                  <a:lnTo>
                    <a:pt x="215" y="161"/>
                  </a:lnTo>
                  <a:lnTo>
                    <a:pt x="211" y="167"/>
                  </a:lnTo>
                  <a:lnTo>
                    <a:pt x="203" y="173"/>
                  </a:lnTo>
                  <a:lnTo>
                    <a:pt x="203" y="173"/>
                  </a:lnTo>
                  <a:lnTo>
                    <a:pt x="197" y="177"/>
                  </a:lnTo>
                  <a:lnTo>
                    <a:pt x="189" y="179"/>
                  </a:lnTo>
                  <a:lnTo>
                    <a:pt x="189" y="179"/>
                  </a:lnTo>
                  <a:lnTo>
                    <a:pt x="183" y="177"/>
                  </a:lnTo>
                  <a:lnTo>
                    <a:pt x="173" y="175"/>
                  </a:lnTo>
                  <a:lnTo>
                    <a:pt x="165" y="171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47" y="171"/>
                  </a:lnTo>
                  <a:lnTo>
                    <a:pt x="147" y="171"/>
                  </a:lnTo>
                  <a:lnTo>
                    <a:pt x="139" y="171"/>
                  </a:lnTo>
                  <a:lnTo>
                    <a:pt x="131" y="171"/>
                  </a:lnTo>
                  <a:lnTo>
                    <a:pt x="131" y="171"/>
                  </a:lnTo>
                  <a:lnTo>
                    <a:pt x="125" y="173"/>
                  </a:lnTo>
                  <a:lnTo>
                    <a:pt x="125" y="173"/>
                  </a:lnTo>
                  <a:lnTo>
                    <a:pt x="115" y="173"/>
                  </a:lnTo>
                  <a:lnTo>
                    <a:pt x="115" y="173"/>
                  </a:lnTo>
                  <a:lnTo>
                    <a:pt x="109" y="177"/>
                  </a:lnTo>
                  <a:lnTo>
                    <a:pt x="109" y="177"/>
                  </a:lnTo>
                  <a:lnTo>
                    <a:pt x="101" y="177"/>
                  </a:lnTo>
                  <a:lnTo>
                    <a:pt x="101" y="177"/>
                  </a:lnTo>
                  <a:lnTo>
                    <a:pt x="91" y="173"/>
                  </a:lnTo>
                  <a:lnTo>
                    <a:pt x="91" y="173"/>
                  </a:lnTo>
                  <a:lnTo>
                    <a:pt x="85" y="173"/>
                  </a:lnTo>
                  <a:lnTo>
                    <a:pt x="85" y="173"/>
                  </a:lnTo>
                  <a:lnTo>
                    <a:pt x="69" y="177"/>
                  </a:lnTo>
                  <a:lnTo>
                    <a:pt x="69" y="177"/>
                  </a:lnTo>
                  <a:lnTo>
                    <a:pt x="57" y="183"/>
                  </a:lnTo>
                  <a:lnTo>
                    <a:pt x="45" y="187"/>
                  </a:lnTo>
                  <a:lnTo>
                    <a:pt x="45" y="187"/>
                  </a:lnTo>
                  <a:lnTo>
                    <a:pt x="39" y="191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27" y="203"/>
                  </a:lnTo>
                  <a:lnTo>
                    <a:pt x="23" y="211"/>
                  </a:lnTo>
                  <a:lnTo>
                    <a:pt x="23" y="211"/>
                  </a:lnTo>
                  <a:lnTo>
                    <a:pt x="18" y="217"/>
                  </a:lnTo>
                  <a:lnTo>
                    <a:pt x="18" y="217"/>
                  </a:lnTo>
                  <a:lnTo>
                    <a:pt x="12" y="217"/>
                  </a:lnTo>
                  <a:lnTo>
                    <a:pt x="10" y="217"/>
                  </a:lnTo>
                  <a:lnTo>
                    <a:pt x="8" y="215"/>
                  </a:lnTo>
                  <a:lnTo>
                    <a:pt x="8" y="215"/>
                  </a:lnTo>
                  <a:lnTo>
                    <a:pt x="8" y="215"/>
                  </a:lnTo>
                  <a:lnTo>
                    <a:pt x="8" y="215"/>
                  </a:lnTo>
                  <a:lnTo>
                    <a:pt x="4" y="211"/>
                  </a:lnTo>
                  <a:lnTo>
                    <a:pt x="2" y="203"/>
                  </a:lnTo>
                  <a:lnTo>
                    <a:pt x="2" y="203"/>
                  </a:lnTo>
                  <a:lnTo>
                    <a:pt x="0" y="177"/>
                  </a:lnTo>
                  <a:lnTo>
                    <a:pt x="2" y="155"/>
                  </a:lnTo>
                  <a:lnTo>
                    <a:pt x="2" y="155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6" y="125"/>
                  </a:lnTo>
                  <a:lnTo>
                    <a:pt x="16" y="125"/>
                  </a:lnTo>
                  <a:lnTo>
                    <a:pt x="20" y="111"/>
                  </a:lnTo>
                  <a:lnTo>
                    <a:pt x="20" y="111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23" y="81"/>
                  </a:lnTo>
                  <a:lnTo>
                    <a:pt x="23" y="81"/>
                  </a:lnTo>
                  <a:lnTo>
                    <a:pt x="31" y="70"/>
                  </a:lnTo>
                  <a:lnTo>
                    <a:pt x="31" y="70"/>
                  </a:lnTo>
                  <a:lnTo>
                    <a:pt x="41" y="62"/>
                  </a:lnTo>
                  <a:lnTo>
                    <a:pt x="41" y="62"/>
                  </a:lnTo>
                  <a:lnTo>
                    <a:pt x="53" y="58"/>
                  </a:lnTo>
                  <a:lnTo>
                    <a:pt x="53" y="58"/>
                  </a:lnTo>
                  <a:lnTo>
                    <a:pt x="61" y="52"/>
                  </a:lnTo>
                  <a:lnTo>
                    <a:pt x="69" y="50"/>
                  </a:lnTo>
                  <a:lnTo>
                    <a:pt x="73" y="48"/>
                  </a:lnTo>
                  <a:lnTo>
                    <a:pt x="73" y="48"/>
                  </a:lnTo>
                  <a:lnTo>
                    <a:pt x="77" y="50"/>
                  </a:lnTo>
                  <a:lnTo>
                    <a:pt x="79" y="54"/>
                  </a:lnTo>
                  <a:lnTo>
                    <a:pt x="83" y="60"/>
                  </a:lnTo>
                  <a:lnTo>
                    <a:pt x="83" y="60"/>
                  </a:lnTo>
                  <a:lnTo>
                    <a:pt x="95" y="71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7" y="89"/>
                  </a:lnTo>
                  <a:lnTo>
                    <a:pt x="107" y="89"/>
                  </a:lnTo>
                  <a:lnTo>
                    <a:pt x="109" y="95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5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11" y="85"/>
                  </a:lnTo>
                  <a:lnTo>
                    <a:pt x="111" y="85"/>
                  </a:lnTo>
                  <a:lnTo>
                    <a:pt x="115" y="85"/>
                  </a:lnTo>
                  <a:lnTo>
                    <a:pt x="115" y="91"/>
                  </a:lnTo>
                  <a:lnTo>
                    <a:pt x="119" y="101"/>
                  </a:lnTo>
                  <a:lnTo>
                    <a:pt x="119" y="101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35" y="111"/>
                  </a:lnTo>
                  <a:lnTo>
                    <a:pt x="143" y="115"/>
                  </a:lnTo>
                  <a:lnTo>
                    <a:pt x="143" y="115"/>
                  </a:lnTo>
                  <a:lnTo>
                    <a:pt x="147" y="113"/>
                  </a:lnTo>
                  <a:lnTo>
                    <a:pt x="147" y="113"/>
                  </a:lnTo>
                  <a:lnTo>
                    <a:pt x="157" y="109"/>
                  </a:lnTo>
                  <a:lnTo>
                    <a:pt x="161" y="107"/>
                  </a:lnTo>
                  <a:lnTo>
                    <a:pt x="163" y="105"/>
                  </a:lnTo>
                  <a:lnTo>
                    <a:pt x="163" y="105"/>
                  </a:lnTo>
                  <a:lnTo>
                    <a:pt x="165" y="109"/>
                  </a:lnTo>
                  <a:lnTo>
                    <a:pt x="165" y="111"/>
                  </a:lnTo>
                  <a:lnTo>
                    <a:pt x="165" y="111"/>
                  </a:lnTo>
                  <a:lnTo>
                    <a:pt x="167" y="115"/>
                  </a:lnTo>
                  <a:lnTo>
                    <a:pt x="169" y="117"/>
                  </a:lnTo>
                  <a:lnTo>
                    <a:pt x="169" y="117"/>
                  </a:lnTo>
                  <a:lnTo>
                    <a:pt x="171" y="113"/>
                  </a:lnTo>
                  <a:lnTo>
                    <a:pt x="171" y="109"/>
                  </a:lnTo>
                  <a:lnTo>
                    <a:pt x="169" y="103"/>
                  </a:lnTo>
                  <a:lnTo>
                    <a:pt x="169" y="103"/>
                  </a:lnTo>
                  <a:lnTo>
                    <a:pt x="175" y="95"/>
                  </a:lnTo>
                  <a:lnTo>
                    <a:pt x="175" y="95"/>
                  </a:lnTo>
                  <a:lnTo>
                    <a:pt x="177" y="87"/>
                  </a:lnTo>
                  <a:lnTo>
                    <a:pt x="177" y="87"/>
                  </a:lnTo>
                  <a:lnTo>
                    <a:pt x="175" y="73"/>
                  </a:lnTo>
                  <a:lnTo>
                    <a:pt x="173" y="56"/>
                  </a:lnTo>
                  <a:lnTo>
                    <a:pt x="169" y="42"/>
                  </a:lnTo>
                  <a:lnTo>
                    <a:pt x="169" y="32"/>
                  </a:lnTo>
                  <a:lnTo>
                    <a:pt x="169" y="26"/>
                  </a:lnTo>
                  <a:lnTo>
                    <a:pt x="169" y="26"/>
                  </a:lnTo>
                  <a:lnTo>
                    <a:pt x="173" y="20"/>
                  </a:lnTo>
                  <a:lnTo>
                    <a:pt x="173" y="20"/>
                  </a:lnTo>
                  <a:lnTo>
                    <a:pt x="183" y="18"/>
                  </a:lnTo>
                  <a:lnTo>
                    <a:pt x="183" y="18"/>
                  </a:lnTo>
                  <a:lnTo>
                    <a:pt x="189" y="14"/>
                  </a:lnTo>
                  <a:lnTo>
                    <a:pt x="193" y="6"/>
                  </a:lnTo>
                  <a:lnTo>
                    <a:pt x="193" y="6"/>
                  </a:lnTo>
                  <a:lnTo>
                    <a:pt x="205" y="2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27" y="0"/>
                  </a:lnTo>
                  <a:lnTo>
                    <a:pt x="234" y="2"/>
                  </a:lnTo>
                  <a:lnTo>
                    <a:pt x="234" y="2"/>
                  </a:lnTo>
                  <a:lnTo>
                    <a:pt x="242" y="4"/>
                  </a:lnTo>
                  <a:lnTo>
                    <a:pt x="248" y="10"/>
                  </a:lnTo>
                  <a:lnTo>
                    <a:pt x="248" y="10"/>
                  </a:lnTo>
                  <a:lnTo>
                    <a:pt x="256" y="12"/>
                  </a:lnTo>
                  <a:lnTo>
                    <a:pt x="262" y="14"/>
                  </a:lnTo>
                  <a:lnTo>
                    <a:pt x="262" y="14"/>
                  </a:lnTo>
                  <a:lnTo>
                    <a:pt x="270" y="22"/>
                  </a:lnTo>
                  <a:lnTo>
                    <a:pt x="270" y="22"/>
                  </a:lnTo>
                  <a:lnTo>
                    <a:pt x="282" y="30"/>
                  </a:lnTo>
                  <a:lnTo>
                    <a:pt x="288" y="34"/>
                  </a:lnTo>
                  <a:lnTo>
                    <a:pt x="296" y="38"/>
                  </a:lnTo>
                  <a:lnTo>
                    <a:pt x="296" y="38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10" y="32"/>
                  </a:lnTo>
                  <a:lnTo>
                    <a:pt x="310" y="32"/>
                  </a:lnTo>
                  <a:lnTo>
                    <a:pt x="326" y="28"/>
                  </a:lnTo>
                  <a:lnTo>
                    <a:pt x="326" y="28"/>
                  </a:lnTo>
                  <a:lnTo>
                    <a:pt x="334" y="28"/>
                  </a:lnTo>
                  <a:lnTo>
                    <a:pt x="342" y="30"/>
                  </a:lnTo>
                  <a:lnTo>
                    <a:pt x="342" y="30"/>
                  </a:lnTo>
                  <a:lnTo>
                    <a:pt x="342" y="30"/>
                  </a:lnTo>
                  <a:lnTo>
                    <a:pt x="342" y="30"/>
                  </a:lnTo>
                  <a:lnTo>
                    <a:pt x="348" y="34"/>
                  </a:lnTo>
                  <a:lnTo>
                    <a:pt x="348" y="34"/>
                  </a:lnTo>
                  <a:lnTo>
                    <a:pt x="354" y="42"/>
                  </a:lnTo>
                  <a:lnTo>
                    <a:pt x="354" y="42"/>
                  </a:lnTo>
                  <a:lnTo>
                    <a:pt x="362" y="46"/>
                  </a:lnTo>
                  <a:lnTo>
                    <a:pt x="362" y="46"/>
                  </a:lnTo>
                  <a:lnTo>
                    <a:pt x="366" y="52"/>
                  </a:lnTo>
                  <a:lnTo>
                    <a:pt x="366" y="52"/>
                  </a:lnTo>
                  <a:lnTo>
                    <a:pt x="370" y="58"/>
                  </a:lnTo>
                  <a:lnTo>
                    <a:pt x="370" y="58"/>
                  </a:lnTo>
                  <a:lnTo>
                    <a:pt x="370" y="71"/>
                  </a:lnTo>
                  <a:lnTo>
                    <a:pt x="368" y="81"/>
                  </a:lnTo>
                  <a:lnTo>
                    <a:pt x="368" y="81"/>
                  </a:lnTo>
                  <a:lnTo>
                    <a:pt x="368" y="85"/>
                  </a:lnTo>
                  <a:lnTo>
                    <a:pt x="368" y="89"/>
                  </a:lnTo>
                  <a:lnTo>
                    <a:pt x="368" y="89"/>
                  </a:lnTo>
                  <a:lnTo>
                    <a:pt x="370" y="89"/>
                  </a:lnTo>
                  <a:lnTo>
                    <a:pt x="374" y="89"/>
                  </a:lnTo>
                  <a:lnTo>
                    <a:pt x="374" y="89"/>
                  </a:lnTo>
                  <a:lnTo>
                    <a:pt x="378" y="91"/>
                  </a:lnTo>
                  <a:lnTo>
                    <a:pt x="384" y="95"/>
                  </a:lnTo>
                  <a:lnTo>
                    <a:pt x="384" y="95"/>
                  </a:lnTo>
                  <a:lnTo>
                    <a:pt x="384" y="99"/>
                  </a:lnTo>
                  <a:lnTo>
                    <a:pt x="384" y="103"/>
                  </a:lnTo>
                  <a:lnTo>
                    <a:pt x="384" y="103"/>
                  </a:lnTo>
                  <a:lnTo>
                    <a:pt x="388" y="107"/>
                  </a:lnTo>
                  <a:lnTo>
                    <a:pt x="392" y="111"/>
                  </a:lnTo>
                  <a:lnTo>
                    <a:pt x="402" y="119"/>
                  </a:lnTo>
                  <a:lnTo>
                    <a:pt x="402" y="119"/>
                  </a:lnTo>
                  <a:lnTo>
                    <a:pt x="404" y="129"/>
                  </a:lnTo>
                  <a:lnTo>
                    <a:pt x="404" y="129"/>
                  </a:lnTo>
                  <a:lnTo>
                    <a:pt x="412" y="135"/>
                  </a:lnTo>
                  <a:lnTo>
                    <a:pt x="412" y="135"/>
                  </a:lnTo>
                  <a:lnTo>
                    <a:pt x="414" y="143"/>
                  </a:lnTo>
                  <a:lnTo>
                    <a:pt x="414" y="153"/>
                  </a:lnTo>
                  <a:lnTo>
                    <a:pt x="414" y="153"/>
                  </a:lnTo>
                  <a:lnTo>
                    <a:pt x="414" y="153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2" name="Freeform 278"/>
            <p:cNvSpPr>
              <a:spLocks/>
            </p:cNvSpPr>
            <p:nvPr/>
          </p:nvSpPr>
          <p:spPr bwMode="auto">
            <a:xfrm>
              <a:off x="3957" y="1680"/>
              <a:ext cx="338" cy="261"/>
            </a:xfrm>
            <a:custGeom>
              <a:avLst/>
              <a:gdLst>
                <a:gd name="T0" fmla="*/ 336 w 338"/>
                <a:gd name="T1" fmla="*/ 110 h 261"/>
                <a:gd name="T2" fmla="*/ 324 w 338"/>
                <a:gd name="T3" fmla="*/ 120 h 261"/>
                <a:gd name="T4" fmla="*/ 310 w 338"/>
                <a:gd name="T5" fmla="*/ 127 h 261"/>
                <a:gd name="T6" fmla="*/ 298 w 338"/>
                <a:gd name="T7" fmla="*/ 135 h 261"/>
                <a:gd name="T8" fmla="*/ 288 w 338"/>
                <a:gd name="T9" fmla="*/ 147 h 261"/>
                <a:gd name="T10" fmla="*/ 290 w 338"/>
                <a:gd name="T11" fmla="*/ 165 h 261"/>
                <a:gd name="T12" fmla="*/ 288 w 338"/>
                <a:gd name="T13" fmla="*/ 183 h 261"/>
                <a:gd name="T14" fmla="*/ 284 w 338"/>
                <a:gd name="T15" fmla="*/ 199 h 261"/>
                <a:gd name="T16" fmla="*/ 296 w 338"/>
                <a:gd name="T17" fmla="*/ 213 h 261"/>
                <a:gd name="T18" fmla="*/ 296 w 338"/>
                <a:gd name="T19" fmla="*/ 223 h 261"/>
                <a:gd name="T20" fmla="*/ 282 w 338"/>
                <a:gd name="T21" fmla="*/ 221 h 261"/>
                <a:gd name="T22" fmla="*/ 274 w 338"/>
                <a:gd name="T23" fmla="*/ 215 h 261"/>
                <a:gd name="T24" fmla="*/ 260 w 338"/>
                <a:gd name="T25" fmla="*/ 219 h 261"/>
                <a:gd name="T26" fmla="*/ 256 w 338"/>
                <a:gd name="T27" fmla="*/ 227 h 261"/>
                <a:gd name="T28" fmla="*/ 244 w 338"/>
                <a:gd name="T29" fmla="*/ 229 h 261"/>
                <a:gd name="T30" fmla="*/ 244 w 338"/>
                <a:gd name="T31" fmla="*/ 237 h 261"/>
                <a:gd name="T32" fmla="*/ 244 w 338"/>
                <a:gd name="T33" fmla="*/ 249 h 261"/>
                <a:gd name="T34" fmla="*/ 228 w 338"/>
                <a:gd name="T35" fmla="*/ 247 h 261"/>
                <a:gd name="T36" fmla="*/ 225 w 338"/>
                <a:gd name="T37" fmla="*/ 253 h 261"/>
                <a:gd name="T38" fmla="*/ 199 w 338"/>
                <a:gd name="T39" fmla="*/ 255 h 261"/>
                <a:gd name="T40" fmla="*/ 185 w 338"/>
                <a:gd name="T41" fmla="*/ 261 h 261"/>
                <a:gd name="T42" fmla="*/ 167 w 338"/>
                <a:gd name="T43" fmla="*/ 259 h 261"/>
                <a:gd name="T44" fmla="*/ 159 w 338"/>
                <a:gd name="T45" fmla="*/ 241 h 261"/>
                <a:gd name="T46" fmla="*/ 137 w 338"/>
                <a:gd name="T47" fmla="*/ 227 h 261"/>
                <a:gd name="T48" fmla="*/ 119 w 338"/>
                <a:gd name="T49" fmla="*/ 219 h 261"/>
                <a:gd name="T50" fmla="*/ 115 w 338"/>
                <a:gd name="T51" fmla="*/ 193 h 261"/>
                <a:gd name="T52" fmla="*/ 119 w 338"/>
                <a:gd name="T53" fmla="*/ 175 h 261"/>
                <a:gd name="T54" fmla="*/ 105 w 338"/>
                <a:gd name="T55" fmla="*/ 155 h 261"/>
                <a:gd name="T56" fmla="*/ 81 w 338"/>
                <a:gd name="T57" fmla="*/ 155 h 261"/>
                <a:gd name="T58" fmla="*/ 55 w 338"/>
                <a:gd name="T59" fmla="*/ 151 h 261"/>
                <a:gd name="T60" fmla="*/ 41 w 338"/>
                <a:gd name="T61" fmla="*/ 143 h 261"/>
                <a:gd name="T62" fmla="*/ 33 w 338"/>
                <a:gd name="T63" fmla="*/ 137 h 261"/>
                <a:gd name="T64" fmla="*/ 23 w 338"/>
                <a:gd name="T65" fmla="*/ 141 h 261"/>
                <a:gd name="T66" fmla="*/ 17 w 338"/>
                <a:gd name="T67" fmla="*/ 133 h 261"/>
                <a:gd name="T68" fmla="*/ 19 w 338"/>
                <a:gd name="T69" fmla="*/ 127 h 261"/>
                <a:gd name="T70" fmla="*/ 12 w 338"/>
                <a:gd name="T71" fmla="*/ 96 h 261"/>
                <a:gd name="T72" fmla="*/ 2 w 338"/>
                <a:gd name="T73" fmla="*/ 82 h 261"/>
                <a:gd name="T74" fmla="*/ 4 w 338"/>
                <a:gd name="T75" fmla="*/ 82 h 261"/>
                <a:gd name="T76" fmla="*/ 0 w 338"/>
                <a:gd name="T77" fmla="*/ 58 h 261"/>
                <a:gd name="T78" fmla="*/ 12 w 338"/>
                <a:gd name="T79" fmla="*/ 60 h 261"/>
                <a:gd name="T80" fmla="*/ 25 w 338"/>
                <a:gd name="T81" fmla="*/ 42 h 261"/>
                <a:gd name="T82" fmla="*/ 39 w 338"/>
                <a:gd name="T83" fmla="*/ 30 h 261"/>
                <a:gd name="T84" fmla="*/ 79 w 338"/>
                <a:gd name="T85" fmla="*/ 18 h 261"/>
                <a:gd name="T86" fmla="*/ 95 w 338"/>
                <a:gd name="T87" fmla="*/ 22 h 261"/>
                <a:gd name="T88" fmla="*/ 109 w 338"/>
                <a:gd name="T89" fmla="*/ 18 h 261"/>
                <a:gd name="T90" fmla="*/ 125 w 338"/>
                <a:gd name="T91" fmla="*/ 16 h 261"/>
                <a:gd name="T92" fmla="*/ 141 w 338"/>
                <a:gd name="T93" fmla="*/ 16 h 261"/>
                <a:gd name="T94" fmla="*/ 167 w 338"/>
                <a:gd name="T95" fmla="*/ 20 h 261"/>
                <a:gd name="T96" fmla="*/ 191 w 338"/>
                <a:gd name="T97" fmla="*/ 22 h 261"/>
                <a:gd name="T98" fmla="*/ 209 w 338"/>
                <a:gd name="T99" fmla="*/ 6 h 261"/>
                <a:gd name="T100" fmla="*/ 217 w 338"/>
                <a:gd name="T101" fmla="*/ 0 h 261"/>
                <a:gd name="T102" fmla="*/ 228 w 338"/>
                <a:gd name="T103" fmla="*/ 18 h 261"/>
                <a:gd name="T104" fmla="*/ 244 w 338"/>
                <a:gd name="T105" fmla="*/ 28 h 261"/>
                <a:gd name="T106" fmla="*/ 258 w 338"/>
                <a:gd name="T107" fmla="*/ 26 h 261"/>
                <a:gd name="T108" fmla="*/ 288 w 338"/>
                <a:gd name="T109" fmla="*/ 42 h 261"/>
                <a:gd name="T110" fmla="*/ 312 w 338"/>
                <a:gd name="T111" fmla="*/ 60 h 261"/>
                <a:gd name="T112" fmla="*/ 328 w 338"/>
                <a:gd name="T113" fmla="*/ 68 h 261"/>
                <a:gd name="T114" fmla="*/ 328 w 338"/>
                <a:gd name="T115" fmla="*/ 70 h 261"/>
                <a:gd name="T116" fmla="*/ 324 w 338"/>
                <a:gd name="T117" fmla="*/ 76 h 261"/>
                <a:gd name="T118" fmla="*/ 316 w 338"/>
                <a:gd name="T119" fmla="*/ 86 h 261"/>
                <a:gd name="T120" fmla="*/ 322 w 338"/>
                <a:gd name="T121" fmla="*/ 98 h 261"/>
                <a:gd name="T122" fmla="*/ 328 w 338"/>
                <a:gd name="T123" fmla="*/ 98 h 261"/>
                <a:gd name="T124" fmla="*/ 336 w 338"/>
                <a:gd name="T125" fmla="*/ 10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8" h="261">
                  <a:moveTo>
                    <a:pt x="336" y="100"/>
                  </a:moveTo>
                  <a:lnTo>
                    <a:pt x="336" y="100"/>
                  </a:lnTo>
                  <a:lnTo>
                    <a:pt x="338" y="104"/>
                  </a:lnTo>
                  <a:lnTo>
                    <a:pt x="336" y="110"/>
                  </a:lnTo>
                  <a:lnTo>
                    <a:pt x="334" y="116"/>
                  </a:lnTo>
                  <a:lnTo>
                    <a:pt x="330" y="118"/>
                  </a:lnTo>
                  <a:lnTo>
                    <a:pt x="330" y="118"/>
                  </a:lnTo>
                  <a:lnTo>
                    <a:pt x="324" y="120"/>
                  </a:lnTo>
                  <a:lnTo>
                    <a:pt x="316" y="120"/>
                  </a:lnTo>
                  <a:lnTo>
                    <a:pt x="316" y="120"/>
                  </a:lnTo>
                  <a:lnTo>
                    <a:pt x="310" y="127"/>
                  </a:lnTo>
                  <a:lnTo>
                    <a:pt x="310" y="127"/>
                  </a:lnTo>
                  <a:lnTo>
                    <a:pt x="306" y="133"/>
                  </a:lnTo>
                  <a:lnTo>
                    <a:pt x="306" y="133"/>
                  </a:lnTo>
                  <a:lnTo>
                    <a:pt x="298" y="135"/>
                  </a:lnTo>
                  <a:lnTo>
                    <a:pt x="298" y="135"/>
                  </a:lnTo>
                  <a:lnTo>
                    <a:pt x="294" y="137"/>
                  </a:lnTo>
                  <a:lnTo>
                    <a:pt x="290" y="139"/>
                  </a:lnTo>
                  <a:lnTo>
                    <a:pt x="290" y="139"/>
                  </a:lnTo>
                  <a:lnTo>
                    <a:pt x="288" y="147"/>
                  </a:lnTo>
                  <a:lnTo>
                    <a:pt x="288" y="147"/>
                  </a:lnTo>
                  <a:lnTo>
                    <a:pt x="290" y="157"/>
                  </a:lnTo>
                  <a:lnTo>
                    <a:pt x="290" y="157"/>
                  </a:lnTo>
                  <a:lnTo>
                    <a:pt x="290" y="165"/>
                  </a:lnTo>
                  <a:lnTo>
                    <a:pt x="290" y="165"/>
                  </a:lnTo>
                  <a:lnTo>
                    <a:pt x="290" y="173"/>
                  </a:lnTo>
                  <a:lnTo>
                    <a:pt x="290" y="173"/>
                  </a:lnTo>
                  <a:lnTo>
                    <a:pt x="288" y="183"/>
                  </a:lnTo>
                  <a:lnTo>
                    <a:pt x="284" y="191"/>
                  </a:lnTo>
                  <a:lnTo>
                    <a:pt x="284" y="191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96" y="213"/>
                  </a:lnTo>
                  <a:lnTo>
                    <a:pt x="296" y="213"/>
                  </a:lnTo>
                  <a:lnTo>
                    <a:pt x="298" y="217"/>
                  </a:lnTo>
                  <a:lnTo>
                    <a:pt x="300" y="221"/>
                  </a:lnTo>
                  <a:lnTo>
                    <a:pt x="300" y="221"/>
                  </a:lnTo>
                  <a:lnTo>
                    <a:pt x="296" y="223"/>
                  </a:lnTo>
                  <a:lnTo>
                    <a:pt x="290" y="225"/>
                  </a:lnTo>
                  <a:lnTo>
                    <a:pt x="290" y="225"/>
                  </a:lnTo>
                  <a:lnTo>
                    <a:pt x="286" y="223"/>
                  </a:lnTo>
                  <a:lnTo>
                    <a:pt x="282" y="221"/>
                  </a:lnTo>
                  <a:lnTo>
                    <a:pt x="282" y="221"/>
                  </a:lnTo>
                  <a:lnTo>
                    <a:pt x="276" y="215"/>
                  </a:lnTo>
                  <a:lnTo>
                    <a:pt x="276" y="215"/>
                  </a:lnTo>
                  <a:lnTo>
                    <a:pt x="274" y="215"/>
                  </a:lnTo>
                  <a:lnTo>
                    <a:pt x="270" y="213"/>
                  </a:lnTo>
                  <a:lnTo>
                    <a:pt x="270" y="213"/>
                  </a:lnTo>
                  <a:lnTo>
                    <a:pt x="266" y="217"/>
                  </a:lnTo>
                  <a:lnTo>
                    <a:pt x="260" y="219"/>
                  </a:lnTo>
                  <a:lnTo>
                    <a:pt x="260" y="219"/>
                  </a:lnTo>
                  <a:lnTo>
                    <a:pt x="258" y="223"/>
                  </a:lnTo>
                  <a:lnTo>
                    <a:pt x="256" y="227"/>
                  </a:lnTo>
                  <a:lnTo>
                    <a:pt x="256" y="227"/>
                  </a:lnTo>
                  <a:lnTo>
                    <a:pt x="252" y="227"/>
                  </a:lnTo>
                  <a:lnTo>
                    <a:pt x="248" y="227"/>
                  </a:lnTo>
                  <a:lnTo>
                    <a:pt x="248" y="227"/>
                  </a:lnTo>
                  <a:lnTo>
                    <a:pt x="244" y="229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2" y="235"/>
                  </a:lnTo>
                  <a:lnTo>
                    <a:pt x="244" y="237"/>
                  </a:lnTo>
                  <a:lnTo>
                    <a:pt x="246" y="243"/>
                  </a:lnTo>
                  <a:lnTo>
                    <a:pt x="246" y="247"/>
                  </a:lnTo>
                  <a:lnTo>
                    <a:pt x="246" y="247"/>
                  </a:lnTo>
                  <a:lnTo>
                    <a:pt x="244" y="249"/>
                  </a:lnTo>
                  <a:lnTo>
                    <a:pt x="238" y="249"/>
                  </a:lnTo>
                  <a:lnTo>
                    <a:pt x="238" y="249"/>
                  </a:lnTo>
                  <a:lnTo>
                    <a:pt x="232" y="247"/>
                  </a:lnTo>
                  <a:lnTo>
                    <a:pt x="228" y="247"/>
                  </a:lnTo>
                  <a:lnTo>
                    <a:pt x="228" y="247"/>
                  </a:lnTo>
                  <a:lnTo>
                    <a:pt x="226" y="249"/>
                  </a:lnTo>
                  <a:lnTo>
                    <a:pt x="225" y="253"/>
                  </a:lnTo>
                  <a:lnTo>
                    <a:pt x="225" y="253"/>
                  </a:lnTo>
                  <a:lnTo>
                    <a:pt x="217" y="257"/>
                  </a:lnTo>
                  <a:lnTo>
                    <a:pt x="217" y="257"/>
                  </a:lnTo>
                  <a:lnTo>
                    <a:pt x="209" y="255"/>
                  </a:lnTo>
                  <a:lnTo>
                    <a:pt x="199" y="255"/>
                  </a:lnTo>
                  <a:lnTo>
                    <a:pt x="199" y="255"/>
                  </a:lnTo>
                  <a:lnTo>
                    <a:pt x="191" y="259"/>
                  </a:lnTo>
                  <a:lnTo>
                    <a:pt x="185" y="261"/>
                  </a:lnTo>
                  <a:lnTo>
                    <a:pt x="185" y="261"/>
                  </a:lnTo>
                  <a:lnTo>
                    <a:pt x="173" y="259"/>
                  </a:lnTo>
                  <a:lnTo>
                    <a:pt x="169" y="257"/>
                  </a:lnTo>
                  <a:lnTo>
                    <a:pt x="167" y="259"/>
                  </a:lnTo>
                  <a:lnTo>
                    <a:pt x="167" y="259"/>
                  </a:lnTo>
                  <a:lnTo>
                    <a:pt x="165" y="251"/>
                  </a:lnTo>
                  <a:lnTo>
                    <a:pt x="165" y="251"/>
                  </a:lnTo>
                  <a:lnTo>
                    <a:pt x="163" y="247"/>
                  </a:lnTo>
                  <a:lnTo>
                    <a:pt x="159" y="241"/>
                  </a:lnTo>
                  <a:lnTo>
                    <a:pt x="159" y="241"/>
                  </a:lnTo>
                  <a:lnTo>
                    <a:pt x="147" y="233"/>
                  </a:lnTo>
                  <a:lnTo>
                    <a:pt x="137" y="227"/>
                  </a:lnTo>
                  <a:lnTo>
                    <a:pt x="137" y="227"/>
                  </a:lnTo>
                  <a:lnTo>
                    <a:pt x="129" y="225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19" y="219"/>
                  </a:lnTo>
                  <a:lnTo>
                    <a:pt x="119" y="217"/>
                  </a:lnTo>
                  <a:lnTo>
                    <a:pt x="117" y="211"/>
                  </a:lnTo>
                  <a:lnTo>
                    <a:pt x="117" y="211"/>
                  </a:lnTo>
                  <a:lnTo>
                    <a:pt x="115" y="193"/>
                  </a:lnTo>
                  <a:lnTo>
                    <a:pt x="115" y="193"/>
                  </a:lnTo>
                  <a:lnTo>
                    <a:pt x="117" y="185"/>
                  </a:lnTo>
                  <a:lnTo>
                    <a:pt x="119" y="175"/>
                  </a:lnTo>
                  <a:lnTo>
                    <a:pt x="119" y="175"/>
                  </a:lnTo>
                  <a:lnTo>
                    <a:pt x="117" y="171"/>
                  </a:lnTo>
                  <a:lnTo>
                    <a:pt x="113" y="165"/>
                  </a:lnTo>
                  <a:lnTo>
                    <a:pt x="105" y="155"/>
                  </a:lnTo>
                  <a:lnTo>
                    <a:pt x="105" y="155"/>
                  </a:lnTo>
                  <a:lnTo>
                    <a:pt x="99" y="151"/>
                  </a:lnTo>
                  <a:lnTo>
                    <a:pt x="99" y="151"/>
                  </a:lnTo>
                  <a:lnTo>
                    <a:pt x="89" y="153"/>
                  </a:lnTo>
                  <a:lnTo>
                    <a:pt x="81" y="155"/>
                  </a:lnTo>
                  <a:lnTo>
                    <a:pt x="81" y="155"/>
                  </a:lnTo>
                  <a:lnTo>
                    <a:pt x="63" y="153"/>
                  </a:lnTo>
                  <a:lnTo>
                    <a:pt x="63" y="153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49" y="145"/>
                  </a:lnTo>
                  <a:lnTo>
                    <a:pt x="49" y="145"/>
                  </a:lnTo>
                  <a:lnTo>
                    <a:pt x="41" y="143"/>
                  </a:lnTo>
                  <a:lnTo>
                    <a:pt x="41" y="143"/>
                  </a:lnTo>
                  <a:lnTo>
                    <a:pt x="35" y="139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27" y="139"/>
                  </a:lnTo>
                  <a:lnTo>
                    <a:pt x="23" y="141"/>
                  </a:lnTo>
                  <a:lnTo>
                    <a:pt x="23" y="141"/>
                  </a:lnTo>
                  <a:lnTo>
                    <a:pt x="23" y="141"/>
                  </a:lnTo>
                  <a:lnTo>
                    <a:pt x="21" y="137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17" y="133"/>
                  </a:lnTo>
                  <a:lnTo>
                    <a:pt x="17" y="133"/>
                  </a:lnTo>
                  <a:lnTo>
                    <a:pt x="17" y="131"/>
                  </a:lnTo>
                  <a:lnTo>
                    <a:pt x="19" y="127"/>
                  </a:lnTo>
                  <a:lnTo>
                    <a:pt x="19" y="127"/>
                  </a:lnTo>
                  <a:lnTo>
                    <a:pt x="17" y="118"/>
                  </a:lnTo>
                  <a:lnTo>
                    <a:pt x="17" y="118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6" y="88"/>
                  </a:lnTo>
                  <a:lnTo>
                    <a:pt x="6" y="88"/>
                  </a:lnTo>
                  <a:lnTo>
                    <a:pt x="2" y="82"/>
                  </a:lnTo>
                  <a:lnTo>
                    <a:pt x="2" y="82"/>
                  </a:lnTo>
                  <a:lnTo>
                    <a:pt x="2" y="80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2" y="70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2" y="60"/>
                  </a:lnTo>
                  <a:lnTo>
                    <a:pt x="4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21" y="48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31" y="36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51" y="26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79" y="18"/>
                  </a:lnTo>
                  <a:lnTo>
                    <a:pt x="79" y="18"/>
                  </a:lnTo>
                  <a:lnTo>
                    <a:pt x="85" y="18"/>
                  </a:lnTo>
                  <a:lnTo>
                    <a:pt x="85" y="18"/>
                  </a:lnTo>
                  <a:lnTo>
                    <a:pt x="95" y="22"/>
                  </a:lnTo>
                  <a:lnTo>
                    <a:pt x="95" y="22"/>
                  </a:lnTo>
                  <a:lnTo>
                    <a:pt x="103" y="22"/>
                  </a:lnTo>
                  <a:lnTo>
                    <a:pt x="103" y="22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17" y="18"/>
                  </a:lnTo>
                  <a:lnTo>
                    <a:pt x="117" y="18"/>
                  </a:lnTo>
                  <a:lnTo>
                    <a:pt x="125" y="16"/>
                  </a:lnTo>
                  <a:lnTo>
                    <a:pt x="125" y="16"/>
                  </a:lnTo>
                  <a:lnTo>
                    <a:pt x="133" y="16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59" y="16"/>
                  </a:lnTo>
                  <a:lnTo>
                    <a:pt x="167" y="20"/>
                  </a:lnTo>
                  <a:lnTo>
                    <a:pt x="175" y="22"/>
                  </a:lnTo>
                  <a:lnTo>
                    <a:pt x="183" y="24"/>
                  </a:lnTo>
                  <a:lnTo>
                    <a:pt x="183" y="24"/>
                  </a:lnTo>
                  <a:lnTo>
                    <a:pt x="191" y="22"/>
                  </a:lnTo>
                  <a:lnTo>
                    <a:pt x="197" y="18"/>
                  </a:lnTo>
                  <a:lnTo>
                    <a:pt x="197" y="18"/>
                  </a:lnTo>
                  <a:lnTo>
                    <a:pt x="203" y="12"/>
                  </a:lnTo>
                  <a:lnTo>
                    <a:pt x="209" y="6"/>
                  </a:lnTo>
                  <a:lnTo>
                    <a:pt x="209" y="6"/>
                  </a:lnTo>
                  <a:lnTo>
                    <a:pt x="213" y="2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19" y="2"/>
                  </a:lnTo>
                  <a:lnTo>
                    <a:pt x="223" y="6"/>
                  </a:lnTo>
                  <a:lnTo>
                    <a:pt x="223" y="6"/>
                  </a:lnTo>
                  <a:lnTo>
                    <a:pt x="228" y="18"/>
                  </a:lnTo>
                  <a:lnTo>
                    <a:pt x="230" y="22"/>
                  </a:lnTo>
                  <a:lnTo>
                    <a:pt x="236" y="26"/>
                  </a:lnTo>
                  <a:lnTo>
                    <a:pt x="236" y="26"/>
                  </a:lnTo>
                  <a:lnTo>
                    <a:pt x="244" y="28"/>
                  </a:lnTo>
                  <a:lnTo>
                    <a:pt x="244" y="28"/>
                  </a:lnTo>
                  <a:lnTo>
                    <a:pt x="250" y="28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68" y="28"/>
                  </a:lnTo>
                  <a:lnTo>
                    <a:pt x="274" y="34"/>
                  </a:lnTo>
                  <a:lnTo>
                    <a:pt x="288" y="42"/>
                  </a:lnTo>
                  <a:lnTo>
                    <a:pt x="288" y="42"/>
                  </a:lnTo>
                  <a:lnTo>
                    <a:pt x="300" y="52"/>
                  </a:lnTo>
                  <a:lnTo>
                    <a:pt x="306" y="56"/>
                  </a:lnTo>
                  <a:lnTo>
                    <a:pt x="312" y="60"/>
                  </a:lnTo>
                  <a:lnTo>
                    <a:pt x="312" y="60"/>
                  </a:lnTo>
                  <a:lnTo>
                    <a:pt x="322" y="64"/>
                  </a:lnTo>
                  <a:lnTo>
                    <a:pt x="322" y="64"/>
                  </a:lnTo>
                  <a:lnTo>
                    <a:pt x="326" y="66"/>
                  </a:lnTo>
                  <a:lnTo>
                    <a:pt x="328" y="68"/>
                  </a:lnTo>
                  <a:lnTo>
                    <a:pt x="328" y="68"/>
                  </a:lnTo>
                  <a:lnTo>
                    <a:pt x="328" y="68"/>
                  </a:lnTo>
                  <a:lnTo>
                    <a:pt x="328" y="68"/>
                  </a:lnTo>
                  <a:lnTo>
                    <a:pt x="328" y="70"/>
                  </a:lnTo>
                  <a:lnTo>
                    <a:pt x="328" y="70"/>
                  </a:lnTo>
                  <a:lnTo>
                    <a:pt x="328" y="74"/>
                  </a:lnTo>
                  <a:lnTo>
                    <a:pt x="324" y="76"/>
                  </a:lnTo>
                  <a:lnTo>
                    <a:pt x="324" y="76"/>
                  </a:lnTo>
                  <a:lnTo>
                    <a:pt x="322" y="78"/>
                  </a:lnTo>
                  <a:lnTo>
                    <a:pt x="316" y="82"/>
                  </a:lnTo>
                  <a:lnTo>
                    <a:pt x="316" y="82"/>
                  </a:lnTo>
                  <a:lnTo>
                    <a:pt x="316" y="86"/>
                  </a:lnTo>
                  <a:lnTo>
                    <a:pt x="316" y="90"/>
                  </a:lnTo>
                  <a:lnTo>
                    <a:pt x="316" y="90"/>
                  </a:lnTo>
                  <a:lnTo>
                    <a:pt x="318" y="96"/>
                  </a:lnTo>
                  <a:lnTo>
                    <a:pt x="322" y="98"/>
                  </a:lnTo>
                  <a:lnTo>
                    <a:pt x="322" y="98"/>
                  </a:lnTo>
                  <a:lnTo>
                    <a:pt x="324" y="98"/>
                  </a:lnTo>
                  <a:lnTo>
                    <a:pt x="328" y="98"/>
                  </a:lnTo>
                  <a:lnTo>
                    <a:pt x="328" y="98"/>
                  </a:lnTo>
                  <a:lnTo>
                    <a:pt x="334" y="98"/>
                  </a:lnTo>
                  <a:lnTo>
                    <a:pt x="336" y="100"/>
                  </a:lnTo>
                  <a:lnTo>
                    <a:pt x="336" y="100"/>
                  </a:lnTo>
                  <a:lnTo>
                    <a:pt x="336" y="10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3" name="Freeform 279"/>
            <p:cNvSpPr>
              <a:spLocks/>
            </p:cNvSpPr>
            <p:nvPr/>
          </p:nvSpPr>
          <p:spPr bwMode="auto">
            <a:xfrm>
              <a:off x="3851" y="1322"/>
              <a:ext cx="22" cy="40"/>
            </a:xfrm>
            <a:custGeom>
              <a:avLst/>
              <a:gdLst>
                <a:gd name="T0" fmla="*/ 22 w 22"/>
                <a:gd name="T1" fmla="*/ 34 h 40"/>
                <a:gd name="T2" fmla="*/ 22 w 22"/>
                <a:gd name="T3" fmla="*/ 34 h 40"/>
                <a:gd name="T4" fmla="*/ 22 w 22"/>
                <a:gd name="T5" fmla="*/ 38 h 40"/>
                <a:gd name="T6" fmla="*/ 20 w 22"/>
                <a:gd name="T7" fmla="*/ 40 h 40"/>
                <a:gd name="T8" fmla="*/ 20 w 22"/>
                <a:gd name="T9" fmla="*/ 40 h 40"/>
                <a:gd name="T10" fmla="*/ 18 w 22"/>
                <a:gd name="T11" fmla="*/ 40 h 40"/>
                <a:gd name="T12" fmla="*/ 16 w 22"/>
                <a:gd name="T13" fmla="*/ 38 h 40"/>
                <a:gd name="T14" fmla="*/ 14 w 22"/>
                <a:gd name="T15" fmla="*/ 34 h 40"/>
                <a:gd name="T16" fmla="*/ 14 w 22"/>
                <a:gd name="T17" fmla="*/ 34 h 40"/>
                <a:gd name="T18" fmla="*/ 8 w 22"/>
                <a:gd name="T19" fmla="*/ 30 h 40"/>
                <a:gd name="T20" fmla="*/ 2 w 22"/>
                <a:gd name="T21" fmla="*/ 30 h 40"/>
                <a:gd name="T22" fmla="*/ 2 w 22"/>
                <a:gd name="T23" fmla="*/ 30 h 40"/>
                <a:gd name="T24" fmla="*/ 0 w 22"/>
                <a:gd name="T25" fmla="*/ 26 h 40"/>
                <a:gd name="T26" fmla="*/ 0 w 22"/>
                <a:gd name="T27" fmla="*/ 22 h 40"/>
                <a:gd name="T28" fmla="*/ 0 w 22"/>
                <a:gd name="T29" fmla="*/ 22 h 40"/>
                <a:gd name="T30" fmla="*/ 0 w 22"/>
                <a:gd name="T31" fmla="*/ 18 h 40"/>
                <a:gd name="T32" fmla="*/ 0 w 22"/>
                <a:gd name="T33" fmla="*/ 14 h 40"/>
                <a:gd name="T34" fmla="*/ 0 w 22"/>
                <a:gd name="T35" fmla="*/ 14 h 40"/>
                <a:gd name="T36" fmla="*/ 4 w 22"/>
                <a:gd name="T37" fmla="*/ 14 h 40"/>
                <a:gd name="T38" fmla="*/ 6 w 22"/>
                <a:gd name="T39" fmla="*/ 16 h 40"/>
                <a:gd name="T40" fmla="*/ 6 w 22"/>
                <a:gd name="T41" fmla="*/ 16 h 40"/>
                <a:gd name="T42" fmla="*/ 6 w 22"/>
                <a:gd name="T43" fmla="*/ 12 h 40"/>
                <a:gd name="T44" fmla="*/ 6 w 22"/>
                <a:gd name="T45" fmla="*/ 10 h 40"/>
                <a:gd name="T46" fmla="*/ 6 w 22"/>
                <a:gd name="T47" fmla="*/ 10 h 40"/>
                <a:gd name="T48" fmla="*/ 4 w 22"/>
                <a:gd name="T49" fmla="*/ 6 h 40"/>
                <a:gd name="T50" fmla="*/ 2 w 22"/>
                <a:gd name="T51" fmla="*/ 4 h 40"/>
                <a:gd name="T52" fmla="*/ 2 w 22"/>
                <a:gd name="T53" fmla="*/ 4 h 40"/>
                <a:gd name="T54" fmla="*/ 4 w 22"/>
                <a:gd name="T55" fmla="*/ 2 h 40"/>
                <a:gd name="T56" fmla="*/ 8 w 22"/>
                <a:gd name="T57" fmla="*/ 0 h 40"/>
                <a:gd name="T58" fmla="*/ 8 w 22"/>
                <a:gd name="T59" fmla="*/ 0 h 40"/>
                <a:gd name="T60" fmla="*/ 10 w 22"/>
                <a:gd name="T61" fmla="*/ 2 h 40"/>
                <a:gd name="T62" fmla="*/ 10 w 22"/>
                <a:gd name="T63" fmla="*/ 2 h 40"/>
                <a:gd name="T64" fmla="*/ 14 w 22"/>
                <a:gd name="T65" fmla="*/ 2 h 40"/>
                <a:gd name="T66" fmla="*/ 16 w 22"/>
                <a:gd name="T67" fmla="*/ 4 h 40"/>
                <a:gd name="T68" fmla="*/ 16 w 22"/>
                <a:gd name="T69" fmla="*/ 4 h 40"/>
                <a:gd name="T70" fmla="*/ 18 w 22"/>
                <a:gd name="T71" fmla="*/ 6 h 40"/>
                <a:gd name="T72" fmla="*/ 22 w 22"/>
                <a:gd name="T73" fmla="*/ 10 h 40"/>
                <a:gd name="T74" fmla="*/ 22 w 22"/>
                <a:gd name="T75" fmla="*/ 10 h 40"/>
                <a:gd name="T76" fmla="*/ 22 w 22"/>
                <a:gd name="T77" fmla="*/ 14 h 40"/>
                <a:gd name="T78" fmla="*/ 22 w 22"/>
                <a:gd name="T79" fmla="*/ 14 h 40"/>
                <a:gd name="T80" fmla="*/ 20 w 22"/>
                <a:gd name="T81" fmla="*/ 20 h 40"/>
                <a:gd name="T82" fmla="*/ 20 w 22"/>
                <a:gd name="T83" fmla="*/ 20 h 40"/>
                <a:gd name="T84" fmla="*/ 16 w 22"/>
                <a:gd name="T85" fmla="*/ 22 h 40"/>
                <a:gd name="T86" fmla="*/ 14 w 22"/>
                <a:gd name="T87" fmla="*/ 22 h 40"/>
                <a:gd name="T88" fmla="*/ 14 w 22"/>
                <a:gd name="T89" fmla="*/ 22 h 40"/>
                <a:gd name="T90" fmla="*/ 16 w 22"/>
                <a:gd name="T91" fmla="*/ 26 h 40"/>
                <a:gd name="T92" fmla="*/ 16 w 22"/>
                <a:gd name="T93" fmla="*/ 30 h 40"/>
                <a:gd name="T94" fmla="*/ 16 w 22"/>
                <a:gd name="T95" fmla="*/ 30 h 40"/>
                <a:gd name="T96" fmla="*/ 20 w 22"/>
                <a:gd name="T97" fmla="*/ 34 h 40"/>
                <a:gd name="T98" fmla="*/ 22 w 22"/>
                <a:gd name="T99" fmla="*/ 34 h 40"/>
                <a:gd name="T100" fmla="*/ 22 w 22"/>
                <a:gd name="T101" fmla="*/ 34 h 40"/>
                <a:gd name="T102" fmla="*/ 22 w 22"/>
                <a:gd name="T103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2" h="40">
                  <a:moveTo>
                    <a:pt x="22" y="34"/>
                  </a:moveTo>
                  <a:lnTo>
                    <a:pt x="22" y="34"/>
                  </a:lnTo>
                  <a:lnTo>
                    <a:pt x="22" y="38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8" y="40"/>
                  </a:lnTo>
                  <a:lnTo>
                    <a:pt x="16" y="38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8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14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4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6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6" y="26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0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4" name="Freeform 280"/>
            <p:cNvSpPr>
              <a:spLocks/>
            </p:cNvSpPr>
            <p:nvPr/>
          </p:nvSpPr>
          <p:spPr bwMode="auto">
            <a:xfrm>
              <a:off x="3783" y="1571"/>
              <a:ext cx="46" cy="97"/>
            </a:xfrm>
            <a:custGeom>
              <a:avLst/>
              <a:gdLst>
                <a:gd name="T0" fmla="*/ 46 w 46"/>
                <a:gd name="T1" fmla="*/ 0 h 97"/>
                <a:gd name="T2" fmla="*/ 46 w 46"/>
                <a:gd name="T3" fmla="*/ 12 h 97"/>
                <a:gd name="T4" fmla="*/ 40 w 46"/>
                <a:gd name="T5" fmla="*/ 16 h 97"/>
                <a:gd name="T6" fmla="*/ 38 w 46"/>
                <a:gd name="T7" fmla="*/ 22 h 97"/>
                <a:gd name="T8" fmla="*/ 38 w 46"/>
                <a:gd name="T9" fmla="*/ 29 h 97"/>
                <a:gd name="T10" fmla="*/ 40 w 46"/>
                <a:gd name="T11" fmla="*/ 39 h 97"/>
                <a:gd name="T12" fmla="*/ 42 w 46"/>
                <a:gd name="T13" fmla="*/ 47 h 97"/>
                <a:gd name="T14" fmla="*/ 42 w 46"/>
                <a:gd name="T15" fmla="*/ 51 h 97"/>
                <a:gd name="T16" fmla="*/ 32 w 46"/>
                <a:gd name="T17" fmla="*/ 57 h 97"/>
                <a:gd name="T18" fmla="*/ 32 w 46"/>
                <a:gd name="T19" fmla="*/ 61 h 97"/>
                <a:gd name="T20" fmla="*/ 28 w 46"/>
                <a:gd name="T21" fmla="*/ 65 h 97"/>
                <a:gd name="T22" fmla="*/ 18 w 46"/>
                <a:gd name="T23" fmla="*/ 75 h 97"/>
                <a:gd name="T24" fmla="*/ 14 w 46"/>
                <a:gd name="T25" fmla="*/ 85 h 97"/>
                <a:gd name="T26" fmla="*/ 10 w 46"/>
                <a:gd name="T27" fmla="*/ 91 h 97"/>
                <a:gd name="T28" fmla="*/ 4 w 46"/>
                <a:gd name="T29" fmla="*/ 97 h 97"/>
                <a:gd name="T30" fmla="*/ 2 w 46"/>
                <a:gd name="T31" fmla="*/ 97 h 97"/>
                <a:gd name="T32" fmla="*/ 4 w 46"/>
                <a:gd name="T33" fmla="*/ 93 h 97"/>
                <a:gd name="T34" fmla="*/ 10 w 46"/>
                <a:gd name="T35" fmla="*/ 87 h 97"/>
                <a:gd name="T36" fmla="*/ 10 w 46"/>
                <a:gd name="T37" fmla="*/ 81 h 97"/>
                <a:gd name="T38" fmla="*/ 6 w 46"/>
                <a:gd name="T39" fmla="*/ 83 h 97"/>
                <a:gd name="T40" fmla="*/ 4 w 46"/>
                <a:gd name="T41" fmla="*/ 83 h 97"/>
                <a:gd name="T42" fmla="*/ 4 w 46"/>
                <a:gd name="T43" fmla="*/ 73 h 97"/>
                <a:gd name="T44" fmla="*/ 0 w 46"/>
                <a:gd name="T45" fmla="*/ 69 h 97"/>
                <a:gd name="T46" fmla="*/ 0 w 46"/>
                <a:gd name="T47" fmla="*/ 63 h 97"/>
                <a:gd name="T48" fmla="*/ 2 w 46"/>
                <a:gd name="T49" fmla="*/ 55 h 97"/>
                <a:gd name="T50" fmla="*/ 0 w 46"/>
                <a:gd name="T51" fmla="*/ 45 h 97"/>
                <a:gd name="T52" fmla="*/ 2 w 46"/>
                <a:gd name="T53" fmla="*/ 35 h 97"/>
                <a:gd name="T54" fmla="*/ 6 w 46"/>
                <a:gd name="T55" fmla="*/ 25 h 97"/>
                <a:gd name="T56" fmla="*/ 16 w 46"/>
                <a:gd name="T57" fmla="*/ 12 h 97"/>
                <a:gd name="T58" fmla="*/ 26 w 46"/>
                <a:gd name="T59" fmla="*/ 2 h 97"/>
                <a:gd name="T60" fmla="*/ 30 w 46"/>
                <a:gd name="T61" fmla="*/ 4 h 97"/>
                <a:gd name="T62" fmla="*/ 34 w 46"/>
                <a:gd name="T63" fmla="*/ 4 h 97"/>
                <a:gd name="T64" fmla="*/ 40 w 46"/>
                <a:gd name="T65" fmla="*/ 0 h 97"/>
                <a:gd name="T66" fmla="*/ 46 w 46"/>
                <a:gd name="T67" fmla="*/ 0 h 97"/>
                <a:gd name="T68" fmla="*/ 46 w 46"/>
                <a:gd name="T6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97">
                  <a:moveTo>
                    <a:pt x="46" y="0"/>
                  </a:moveTo>
                  <a:lnTo>
                    <a:pt x="46" y="0"/>
                  </a:lnTo>
                  <a:lnTo>
                    <a:pt x="46" y="6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9"/>
                  </a:lnTo>
                  <a:lnTo>
                    <a:pt x="40" y="39"/>
                  </a:lnTo>
                  <a:lnTo>
                    <a:pt x="40" y="39"/>
                  </a:lnTo>
                  <a:lnTo>
                    <a:pt x="42" y="43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51"/>
                  </a:lnTo>
                  <a:lnTo>
                    <a:pt x="38" y="53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2" y="61"/>
                  </a:lnTo>
                  <a:lnTo>
                    <a:pt x="32" y="61"/>
                  </a:lnTo>
                  <a:lnTo>
                    <a:pt x="28" y="65"/>
                  </a:lnTo>
                  <a:lnTo>
                    <a:pt x="24" y="69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4" y="85"/>
                  </a:lnTo>
                  <a:lnTo>
                    <a:pt x="10" y="91"/>
                  </a:lnTo>
                  <a:lnTo>
                    <a:pt x="10" y="91"/>
                  </a:lnTo>
                  <a:lnTo>
                    <a:pt x="6" y="95"/>
                  </a:lnTo>
                  <a:lnTo>
                    <a:pt x="4" y="97"/>
                  </a:lnTo>
                  <a:lnTo>
                    <a:pt x="2" y="97"/>
                  </a:lnTo>
                  <a:lnTo>
                    <a:pt x="2" y="97"/>
                  </a:lnTo>
                  <a:lnTo>
                    <a:pt x="2" y="95"/>
                  </a:lnTo>
                  <a:lnTo>
                    <a:pt x="4" y="93"/>
                  </a:lnTo>
                  <a:lnTo>
                    <a:pt x="10" y="87"/>
                  </a:lnTo>
                  <a:lnTo>
                    <a:pt x="10" y="87"/>
                  </a:lnTo>
                  <a:lnTo>
                    <a:pt x="10" y="85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4" y="83"/>
                  </a:lnTo>
                  <a:lnTo>
                    <a:pt x="2" y="79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16" y="12"/>
                  </a:lnTo>
                  <a:lnTo>
                    <a:pt x="22" y="6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8" y="2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5" name="Freeform 281"/>
            <p:cNvSpPr>
              <a:spLocks/>
            </p:cNvSpPr>
            <p:nvPr/>
          </p:nvSpPr>
          <p:spPr bwMode="auto">
            <a:xfrm>
              <a:off x="3688" y="1628"/>
              <a:ext cx="38" cy="112"/>
            </a:xfrm>
            <a:custGeom>
              <a:avLst/>
              <a:gdLst>
                <a:gd name="T0" fmla="*/ 36 w 38"/>
                <a:gd name="T1" fmla="*/ 0 h 112"/>
                <a:gd name="T2" fmla="*/ 36 w 38"/>
                <a:gd name="T3" fmla="*/ 0 h 112"/>
                <a:gd name="T4" fmla="*/ 38 w 38"/>
                <a:gd name="T5" fmla="*/ 2 h 112"/>
                <a:gd name="T6" fmla="*/ 36 w 38"/>
                <a:gd name="T7" fmla="*/ 4 h 112"/>
                <a:gd name="T8" fmla="*/ 36 w 38"/>
                <a:gd name="T9" fmla="*/ 4 h 112"/>
                <a:gd name="T10" fmla="*/ 34 w 38"/>
                <a:gd name="T11" fmla="*/ 8 h 112"/>
                <a:gd name="T12" fmla="*/ 34 w 38"/>
                <a:gd name="T13" fmla="*/ 8 h 112"/>
                <a:gd name="T14" fmla="*/ 30 w 38"/>
                <a:gd name="T15" fmla="*/ 24 h 112"/>
                <a:gd name="T16" fmla="*/ 28 w 38"/>
                <a:gd name="T17" fmla="*/ 40 h 112"/>
                <a:gd name="T18" fmla="*/ 28 w 38"/>
                <a:gd name="T19" fmla="*/ 40 h 112"/>
                <a:gd name="T20" fmla="*/ 18 w 38"/>
                <a:gd name="T21" fmla="*/ 70 h 112"/>
                <a:gd name="T22" fmla="*/ 18 w 38"/>
                <a:gd name="T23" fmla="*/ 70 h 112"/>
                <a:gd name="T24" fmla="*/ 16 w 38"/>
                <a:gd name="T25" fmla="*/ 90 h 112"/>
                <a:gd name="T26" fmla="*/ 16 w 38"/>
                <a:gd name="T27" fmla="*/ 90 h 112"/>
                <a:gd name="T28" fmla="*/ 12 w 38"/>
                <a:gd name="T29" fmla="*/ 100 h 112"/>
                <a:gd name="T30" fmla="*/ 12 w 38"/>
                <a:gd name="T31" fmla="*/ 100 h 112"/>
                <a:gd name="T32" fmla="*/ 6 w 38"/>
                <a:gd name="T33" fmla="*/ 106 h 112"/>
                <a:gd name="T34" fmla="*/ 4 w 38"/>
                <a:gd name="T35" fmla="*/ 110 h 112"/>
                <a:gd name="T36" fmla="*/ 2 w 38"/>
                <a:gd name="T37" fmla="*/ 112 h 112"/>
                <a:gd name="T38" fmla="*/ 2 w 38"/>
                <a:gd name="T39" fmla="*/ 112 h 112"/>
                <a:gd name="T40" fmla="*/ 0 w 38"/>
                <a:gd name="T41" fmla="*/ 110 h 112"/>
                <a:gd name="T42" fmla="*/ 0 w 38"/>
                <a:gd name="T43" fmla="*/ 106 h 112"/>
                <a:gd name="T44" fmla="*/ 0 w 38"/>
                <a:gd name="T45" fmla="*/ 100 h 112"/>
                <a:gd name="T46" fmla="*/ 4 w 38"/>
                <a:gd name="T47" fmla="*/ 86 h 112"/>
                <a:gd name="T48" fmla="*/ 4 w 38"/>
                <a:gd name="T49" fmla="*/ 86 h 112"/>
                <a:gd name="T50" fmla="*/ 6 w 38"/>
                <a:gd name="T51" fmla="*/ 72 h 112"/>
                <a:gd name="T52" fmla="*/ 6 w 38"/>
                <a:gd name="T53" fmla="*/ 72 h 112"/>
                <a:gd name="T54" fmla="*/ 16 w 38"/>
                <a:gd name="T55" fmla="*/ 54 h 112"/>
                <a:gd name="T56" fmla="*/ 16 w 38"/>
                <a:gd name="T57" fmla="*/ 54 h 112"/>
                <a:gd name="T58" fmla="*/ 22 w 38"/>
                <a:gd name="T59" fmla="*/ 44 h 112"/>
                <a:gd name="T60" fmla="*/ 22 w 38"/>
                <a:gd name="T61" fmla="*/ 44 h 112"/>
                <a:gd name="T62" fmla="*/ 26 w 38"/>
                <a:gd name="T63" fmla="*/ 30 h 112"/>
                <a:gd name="T64" fmla="*/ 30 w 38"/>
                <a:gd name="T65" fmla="*/ 12 h 112"/>
                <a:gd name="T66" fmla="*/ 30 w 38"/>
                <a:gd name="T67" fmla="*/ 12 h 112"/>
                <a:gd name="T68" fmla="*/ 32 w 38"/>
                <a:gd name="T69" fmla="*/ 6 h 112"/>
                <a:gd name="T70" fmla="*/ 32 w 38"/>
                <a:gd name="T71" fmla="*/ 6 h 112"/>
                <a:gd name="T72" fmla="*/ 34 w 38"/>
                <a:gd name="T73" fmla="*/ 2 h 112"/>
                <a:gd name="T74" fmla="*/ 36 w 38"/>
                <a:gd name="T75" fmla="*/ 0 h 112"/>
                <a:gd name="T76" fmla="*/ 36 w 38"/>
                <a:gd name="T77" fmla="*/ 0 h 112"/>
                <a:gd name="T78" fmla="*/ 36 w 38"/>
                <a:gd name="T79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8" h="112">
                  <a:moveTo>
                    <a:pt x="36" y="0"/>
                  </a:moveTo>
                  <a:lnTo>
                    <a:pt x="36" y="0"/>
                  </a:lnTo>
                  <a:lnTo>
                    <a:pt x="38" y="2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0" y="24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18" y="70"/>
                  </a:lnTo>
                  <a:lnTo>
                    <a:pt x="18" y="70"/>
                  </a:lnTo>
                  <a:lnTo>
                    <a:pt x="16" y="90"/>
                  </a:lnTo>
                  <a:lnTo>
                    <a:pt x="16" y="9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6" y="106"/>
                  </a:lnTo>
                  <a:lnTo>
                    <a:pt x="4" y="110"/>
                  </a:lnTo>
                  <a:lnTo>
                    <a:pt x="2" y="112"/>
                  </a:lnTo>
                  <a:lnTo>
                    <a:pt x="2" y="112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0" y="100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6" y="30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6" name="Freeform 282"/>
            <p:cNvSpPr>
              <a:spLocks/>
            </p:cNvSpPr>
            <p:nvPr/>
          </p:nvSpPr>
          <p:spPr bwMode="auto">
            <a:xfrm>
              <a:off x="3594" y="1837"/>
              <a:ext cx="26" cy="28"/>
            </a:xfrm>
            <a:custGeom>
              <a:avLst/>
              <a:gdLst>
                <a:gd name="T0" fmla="*/ 20 w 26"/>
                <a:gd name="T1" fmla="*/ 10 h 28"/>
                <a:gd name="T2" fmla="*/ 20 w 26"/>
                <a:gd name="T3" fmla="*/ 10 h 28"/>
                <a:gd name="T4" fmla="*/ 26 w 26"/>
                <a:gd name="T5" fmla="*/ 20 h 28"/>
                <a:gd name="T6" fmla="*/ 26 w 26"/>
                <a:gd name="T7" fmla="*/ 24 h 28"/>
                <a:gd name="T8" fmla="*/ 26 w 26"/>
                <a:gd name="T9" fmla="*/ 28 h 28"/>
                <a:gd name="T10" fmla="*/ 26 w 26"/>
                <a:gd name="T11" fmla="*/ 28 h 28"/>
                <a:gd name="T12" fmla="*/ 24 w 26"/>
                <a:gd name="T13" fmla="*/ 28 h 28"/>
                <a:gd name="T14" fmla="*/ 18 w 26"/>
                <a:gd name="T15" fmla="*/ 28 h 28"/>
                <a:gd name="T16" fmla="*/ 12 w 26"/>
                <a:gd name="T17" fmla="*/ 26 h 28"/>
                <a:gd name="T18" fmla="*/ 12 w 26"/>
                <a:gd name="T19" fmla="*/ 26 h 28"/>
                <a:gd name="T20" fmla="*/ 6 w 26"/>
                <a:gd name="T21" fmla="*/ 24 h 28"/>
                <a:gd name="T22" fmla="*/ 6 w 26"/>
                <a:gd name="T23" fmla="*/ 24 h 28"/>
                <a:gd name="T24" fmla="*/ 2 w 26"/>
                <a:gd name="T25" fmla="*/ 18 h 28"/>
                <a:gd name="T26" fmla="*/ 2 w 26"/>
                <a:gd name="T27" fmla="*/ 18 h 28"/>
                <a:gd name="T28" fmla="*/ 0 w 26"/>
                <a:gd name="T29" fmla="*/ 8 h 28"/>
                <a:gd name="T30" fmla="*/ 2 w 26"/>
                <a:gd name="T31" fmla="*/ 4 h 28"/>
                <a:gd name="T32" fmla="*/ 4 w 26"/>
                <a:gd name="T33" fmla="*/ 0 h 28"/>
                <a:gd name="T34" fmla="*/ 4 w 26"/>
                <a:gd name="T35" fmla="*/ 0 h 28"/>
                <a:gd name="T36" fmla="*/ 8 w 26"/>
                <a:gd name="T37" fmla="*/ 0 h 28"/>
                <a:gd name="T38" fmla="*/ 12 w 26"/>
                <a:gd name="T39" fmla="*/ 4 h 28"/>
                <a:gd name="T40" fmla="*/ 12 w 26"/>
                <a:gd name="T41" fmla="*/ 4 h 28"/>
                <a:gd name="T42" fmla="*/ 16 w 26"/>
                <a:gd name="T43" fmla="*/ 6 h 28"/>
                <a:gd name="T44" fmla="*/ 20 w 26"/>
                <a:gd name="T45" fmla="*/ 10 h 28"/>
                <a:gd name="T46" fmla="*/ 20 w 26"/>
                <a:gd name="T47" fmla="*/ 10 h 28"/>
                <a:gd name="T48" fmla="*/ 20 w 26"/>
                <a:gd name="T49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" h="28">
                  <a:moveTo>
                    <a:pt x="20" y="10"/>
                  </a:moveTo>
                  <a:lnTo>
                    <a:pt x="20" y="10"/>
                  </a:lnTo>
                  <a:lnTo>
                    <a:pt x="26" y="20"/>
                  </a:lnTo>
                  <a:lnTo>
                    <a:pt x="26" y="24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18" y="28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7" name="Freeform 283"/>
            <p:cNvSpPr>
              <a:spLocks/>
            </p:cNvSpPr>
            <p:nvPr/>
          </p:nvSpPr>
          <p:spPr bwMode="auto">
            <a:xfrm>
              <a:off x="3411" y="500"/>
              <a:ext cx="581" cy="1325"/>
            </a:xfrm>
            <a:custGeom>
              <a:avLst/>
              <a:gdLst>
                <a:gd name="T0" fmla="*/ 546 w 581"/>
                <a:gd name="T1" fmla="*/ 290 h 1325"/>
                <a:gd name="T2" fmla="*/ 524 w 581"/>
                <a:gd name="T3" fmla="*/ 292 h 1325"/>
                <a:gd name="T4" fmla="*/ 512 w 581"/>
                <a:gd name="T5" fmla="*/ 306 h 1325"/>
                <a:gd name="T6" fmla="*/ 494 w 581"/>
                <a:gd name="T7" fmla="*/ 310 h 1325"/>
                <a:gd name="T8" fmla="*/ 490 w 581"/>
                <a:gd name="T9" fmla="*/ 332 h 1325"/>
                <a:gd name="T10" fmla="*/ 482 w 581"/>
                <a:gd name="T11" fmla="*/ 382 h 1325"/>
                <a:gd name="T12" fmla="*/ 484 w 581"/>
                <a:gd name="T13" fmla="*/ 418 h 1325"/>
                <a:gd name="T14" fmla="*/ 486 w 581"/>
                <a:gd name="T15" fmla="*/ 432 h 1325"/>
                <a:gd name="T16" fmla="*/ 452 w 581"/>
                <a:gd name="T17" fmla="*/ 497 h 1325"/>
                <a:gd name="T18" fmla="*/ 412 w 581"/>
                <a:gd name="T19" fmla="*/ 519 h 1325"/>
                <a:gd name="T20" fmla="*/ 374 w 581"/>
                <a:gd name="T21" fmla="*/ 555 h 1325"/>
                <a:gd name="T22" fmla="*/ 356 w 581"/>
                <a:gd name="T23" fmla="*/ 579 h 1325"/>
                <a:gd name="T24" fmla="*/ 339 w 581"/>
                <a:gd name="T25" fmla="*/ 597 h 1325"/>
                <a:gd name="T26" fmla="*/ 337 w 581"/>
                <a:gd name="T27" fmla="*/ 617 h 1325"/>
                <a:gd name="T28" fmla="*/ 319 w 581"/>
                <a:gd name="T29" fmla="*/ 645 h 1325"/>
                <a:gd name="T30" fmla="*/ 307 w 581"/>
                <a:gd name="T31" fmla="*/ 700 h 1325"/>
                <a:gd name="T32" fmla="*/ 313 w 581"/>
                <a:gd name="T33" fmla="*/ 792 h 1325"/>
                <a:gd name="T34" fmla="*/ 285 w 581"/>
                <a:gd name="T35" fmla="*/ 848 h 1325"/>
                <a:gd name="T36" fmla="*/ 315 w 581"/>
                <a:gd name="T37" fmla="*/ 836 h 1325"/>
                <a:gd name="T38" fmla="*/ 350 w 581"/>
                <a:gd name="T39" fmla="*/ 814 h 1325"/>
                <a:gd name="T40" fmla="*/ 372 w 581"/>
                <a:gd name="T41" fmla="*/ 848 h 1325"/>
                <a:gd name="T42" fmla="*/ 360 w 581"/>
                <a:gd name="T43" fmla="*/ 927 h 1325"/>
                <a:gd name="T44" fmla="*/ 321 w 581"/>
                <a:gd name="T45" fmla="*/ 911 h 1325"/>
                <a:gd name="T46" fmla="*/ 283 w 581"/>
                <a:gd name="T47" fmla="*/ 911 h 1325"/>
                <a:gd name="T48" fmla="*/ 317 w 581"/>
                <a:gd name="T49" fmla="*/ 933 h 1325"/>
                <a:gd name="T50" fmla="*/ 388 w 581"/>
                <a:gd name="T51" fmla="*/ 931 h 1325"/>
                <a:gd name="T52" fmla="*/ 372 w 581"/>
                <a:gd name="T53" fmla="*/ 953 h 1325"/>
                <a:gd name="T54" fmla="*/ 335 w 581"/>
                <a:gd name="T55" fmla="*/ 963 h 1325"/>
                <a:gd name="T56" fmla="*/ 291 w 581"/>
                <a:gd name="T57" fmla="*/ 1001 h 1325"/>
                <a:gd name="T58" fmla="*/ 299 w 581"/>
                <a:gd name="T59" fmla="*/ 1019 h 1325"/>
                <a:gd name="T60" fmla="*/ 293 w 581"/>
                <a:gd name="T61" fmla="*/ 1051 h 1325"/>
                <a:gd name="T62" fmla="*/ 283 w 581"/>
                <a:gd name="T63" fmla="*/ 1079 h 1325"/>
                <a:gd name="T64" fmla="*/ 281 w 581"/>
                <a:gd name="T65" fmla="*/ 1156 h 1325"/>
                <a:gd name="T66" fmla="*/ 243 w 581"/>
                <a:gd name="T67" fmla="*/ 1250 h 1325"/>
                <a:gd name="T68" fmla="*/ 173 w 581"/>
                <a:gd name="T69" fmla="*/ 1260 h 1325"/>
                <a:gd name="T70" fmla="*/ 151 w 581"/>
                <a:gd name="T71" fmla="*/ 1323 h 1325"/>
                <a:gd name="T72" fmla="*/ 80 w 581"/>
                <a:gd name="T73" fmla="*/ 1317 h 1325"/>
                <a:gd name="T74" fmla="*/ 60 w 581"/>
                <a:gd name="T75" fmla="*/ 1238 h 1325"/>
                <a:gd name="T76" fmla="*/ 80 w 581"/>
                <a:gd name="T77" fmla="*/ 1222 h 1325"/>
                <a:gd name="T78" fmla="*/ 48 w 581"/>
                <a:gd name="T79" fmla="*/ 1160 h 1325"/>
                <a:gd name="T80" fmla="*/ 36 w 581"/>
                <a:gd name="T81" fmla="*/ 1095 h 1325"/>
                <a:gd name="T82" fmla="*/ 24 w 581"/>
                <a:gd name="T83" fmla="*/ 1055 h 1325"/>
                <a:gd name="T84" fmla="*/ 20 w 581"/>
                <a:gd name="T85" fmla="*/ 1031 h 1325"/>
                <a:gd name="T86" fmla="*/ 10 w 581"/>
                <a:gd name="T87" fmla="*/ 1021 h 1325"/>
                <a:gd name="T88" fmla="*/ 8 w 581"/>
                <a:gd name="T89" fmla="*/ 975 h 1325"/>
                <a:gd name="T90" fmla="*/ 30 w 581"/>
                <a:gd name="T91" fmla="*/ 955 h 1325"/>
                <a:gd name="T92" fmla="*/ 70 w 581"/>
                <a:gd name="T93" fmla="*/ 870 h 1325"/>
                <a:gd name="T94" fmla="*/ 70 w 581"/>
                <a:gd name="T95" fmla="*/ 780 h 1325"/>
                <a:gd name="T96" fmla="*/ 86 w 581"/>
                <a:gd name="T97" fmla="*/ 714 h 1325"/>
                <a:gd name="T98" fmla="*/ 68 w 581"/>
                <a:gd name="T99" fmla="*/ 617 h 1325"/>
                <a:gd name="T100" fmla="*/ 72 w 581"/>
                <a:gd name="T101" fmla="*/ 539 h 1325"/>
                <a:gd name="T102" fmla="*/ 159 w 581"/>
                <a:gd name="T103" fmla="*/ 481 h 1325"/>
                <a:gd name="T104" fmla="*/ 159 w 581"/>
                <a:gd name="T105" fmla="*/ 408 h 1325"/>
                <a:gd name="T106" fmla="*/ 203 w 581"/>
                <a:gd name="T107" fmla="*/ 284 h 1325"/>
                <a:gd name="T108" fmla="*/ 261 w 581"/>
                <a:gd name="T109" fmla="*/ 193 h 1325"/>
                <a:gd name="T110" fmla="*/ 269 w 581"/>
                <a:gd name="T111" fmla="*/ 129 h 1325"/>
                <a:gd name="T112" fmla="*/ 321 w 581"/>
                <a:gd name="T113" fmla="*/ 99 h 1325"/>
                <a:gd name="T114" fmla="*/ 388 w 581"/>
                <a:gd name="T115" fmla="*/ 63 h 1325"/>
                <a:gd name="T116" fmla="*/ 398 w 581"/>
                <a:gd name="T117" fmla="*/ 18 h 1325"/>
                <a:gd name="T118" fmla="*/ 414 w 581"/>
                <a:gd name="T119" fmla="*/ 4 h 1325"/>
                <a:gd name="T120" fmla="*/ 534 w 581"/>
                <a:gd name="T121" fmla="*/ 105 h 1325"/>
                <a:gd name="T122" fmla="*/ 565 w 581"/>
                <a:gd name="T123" fmla="*/ 205 h 1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1" h="1325">
                  <a:moveTo>
                    <a:pt x="579" y="278"/>
                  </a:moveTo>
                  <a:lnTo>
                    <a:pt x="579" y="278"/>
                  </a:lnTo>
                  <a:lnTo>
                    <a:pt x="581" y="282"/>
                  </a:lnTo>
                  <a:lnTo>
                    <a:pt x="581" y="286"/>
                  </a:lnTo>
                  <a:lnTo>
                    <a:pt x="581" y="286"/>
                  </a:lnTo>
                  <a:lnTo>
                    <a:pt x="579" y="290"/>
                  </a:lnTo>
                  <a:lnTo>
                    <a:pt x="579" y="290"/>
                  </a:lnTo>
                  <a:lnTo>
                    <a:pt x="579" y="292"/>
                  </a:lnTo>
                  <a:lnTo>
                    <a:pt x="577" y="294"/>
                  </a:lnTo>
                  <a:lnTo>
                    <a:pt x="577" y="294"/>
                  </a:lnTo>
                  <a:lnTo>
                    <a:pt x="575" y="292"/>
                  </a:lnTo>
                  <a:lnTo>
                    <a:pt x="573" y="290"/>
                  </a:lnTo>
                  <a:lnTo>
                    <a:pt x="573" y="290"/>
                  </a:lnTo>
                  <a:lnTo>
                    <a:pt x="565" y="286"/>
                  </a:lnTo>
                  <a:lnTo>
                    <a:pt x="565" y="286"/>
                  </a:lnTo>
                  <a:lnTo>
                    <a:pt x="554" y="288"/>
                  </a:lnTo>
                  <a:lnTo>
                    <a:pt x="550" y="288"/>
                  </a:lnTo>
                  <a:lnTo>
                    <a:pt x="546" y="290"/>
                  </a:lnTo>
                  <a:lnTo>
                    <a:pt x="546" y="290"/>
                  </a:lnTo>
                  <a:lnTo>
                    <a:pt x="546" y="294"/>
                  </a:lnTo>
                  <a:lnTo>
                    <a:pt x="546" y="298"/>
                  </a:lnTo>
                  <a:lnTo>
                    <a:pt x="544" y="300"/>
                  </a:lnTo>
                  <a:lnTo>
                    <a:pt x="544" y="300"/>
                  </a:lnTo>
                  <a:lnTo>
                    <a:pt x="542" y="300"/>
                  </a:lnTo>
                  <a:lnTo>
                    <a:pt x="540" y="298"/>
                  </a:lnTo>
                  <a:lnTo>
                    <a:pt x="540" y="298"/>
                  </a:lnTo>
                  <a:lnTo>
                    <a:pt x="538" y="298"/>
                  </a:lnTo>
                  <a:lnTo>
                    <a:pt x="538" y="298"/>
                  </a:lnTo>
                  <a:lnTo>
                    <a:pt x="534" y="292"/>
                  </a:lnTo>
                  <a:lnTo>
                    <a:pt x="532" y="290"/>
                  </a:lnTo>
                  <a:lnTo>
                    <a:pt x="532" y="290"/>
                  </a:lnTo>
                  <a:lnTo>
                    <a:pt x="530" y="288"/>
                  </a:lnTo>
                  <a:lnTo>
                    <a:pt x="528" y="286"/>
                  </a:lnTo>
                  <a:lnTo>
                    <a:pt x="528" y="286"/>
                  </a:lnTo>
                  <a:lnTo>
                    <a:pt x="524" y="288"/>
                  </a:lnTo>
                  <a:lnTo>
                    <a:pt x="524" y="292"/>
                  </a:lnTo>
                  <a:lnTo>
                    <a:pt x="524" y="294"/>
                  </a:lnTo>
                  <a:lnTo>
                    <a:pt x="524" y="298"/>
                  </a:lnTo>
                  <a:lnTo>
                    <a:pt x="524" y="298"/>
                  </a:lnTo>
                  <a:lnTo>
                    <a:pt x="520" y="298"/>
                  </a:lnTo>
                  <a:lnTo>
                    <a:pt x="520" y="298"/>
                  </a:lnTo>
                  <a:lnTo>
                    <a:pt x="518" y="292"/>
                  </a:lnTo>
                  <a:lnTo>
                    <a:pt x="518" y="292"/>
                  </a:lnTo>
                  <a:lnTo>
                    <a:pt x="516" y="288"/>
                  </a:lnTo>
                  <a:lnTo>
                    <a:pt x="516" y="288"/>
                  </a:lnTo>
                  <a:lnTo>
                    <a:pt x="514" y="288"/>
                  </a:lnTo>
                  <a:lnTo>
                    <a:pt x="514" y="288"/>
                  </a:lnTo>
                  <a:lnTo>
                    <a:pt x="512" y="290"/>
                  </a:lnTo>
                  <a:lnTo>
                    <a:pt x="512" y="290"/>
                  </a:lnTo>
                  <a:lnTo>
                    <a:pt x="510" y="292"/>
                  </a:lnTo>
                  <a:lnTo>
                    <a:pt x="512" y="298"/>
                  </a:lnTo>
                  <a:lnTo>
                    <a:pt x="512" y="302"/>
                  </a:lnTo>
                  <a:lnTo>
                    <a:pt x="512" y="306"/>
                  </a:lnTo>
                  <a:lnTo>
                    <a:pt x="512" y="306"/>
                  </a:lnTo>
                  <a:lnTo>
                    <a:pt x="510" y="308"/>
                  </a:lnTo>
                  <a:lnTo>
                    <a:pt x="510" y="308"/>
                  </a:lnTo>
                  <a:lnTo>
                    <a:pt x="508" y="306"/>
                  </a:lnTo>
                  <a:lnTo>
                    <a:pt x="508" y="306"/>
                  </a:lnTo>
                  <a:lnTo>
                    <a:pt x="508" y="308"/>
                  </a:lnTo>
                  <a:lnTo>
                    <a:pt x="510" y="310"/>
                  </a:lnTo>
                  <a:lnTo>
                    <a:pt x="512" y="314"/>
                  </a:lnTo>
                  <a:lnTo>
                    <a:pt x="512" y="316"/>
                  </a:lnTo>
                  <a:lnTo>
                    <a:pt x="512" y="316"/>
                  </a:lnTo>
                  <a:lnTo>
                    <a:pt x="508" y="316"/>
                  </a:lnTo>
                  <a:lnTo>
                    <a:pt x="508" y="316"/>
                  </a:lnTo>
                  <a:lnTo>
                    <a:pt x="504" y="312"/>
                  </a:lnTo>
                  <a:lnTo>
                    <a:pt x="504" y="312"/>
                  </a:lnTo>
                  <a:lnTo>
                    <a:pt x="500" y="308"/>
                  </a:lnTo>
                  <a:lnTo>
                    <a:pt x="496" y="306"/>
                  </a:lnTo>
                  <a:lnTo>
                    <a:pt x="494" y="308"/>
                  </a:lnTo>
                  <a:lnTo>
                    <a:pt x="494" y="308"/>
                  </a:lnTo>
                  <a:lnTo>
                    <a:pt x="494" y="310"/>
                  </a:lnTo>
                  <a:lnTo>
                    <a:pt x="494" y="310"/>
                  </a:lnTo>
                  <a:lnTo>
                    <a:pt x="500" y="314"/>
                  </a:lnTo>
                  <a:lnTo>
                    <a:pt x="504" y="320"/>
                  </a:lnTo>
                  <a:lnTo>
                    <a:pt x="504" y="320"/>
                  </a:lnTo>
                  <a:lnTo>
                    <a:pt x="504" y="322"/>
                  </a:lnTo>
                  <a:lnTo>
                    <a:pt x="504" y="322"/>
                  </a:lnTo>
                  <a:lnTo>
                    <a:pt x="500" y="324"/>
                  </a:lnTo>
                  <a:lnTo>
                    <a:pt x="496" y="324"/>
                  </a:lnTo>
                  <a:lnTo>
                    <a:pt x="496" y="324"/>
                  </a:lnTo>
                  <a:lnTo>
                    <a:pt x="496" y="328"/>
                  </a:lnTo>
                  <a:lnTo>
                    <a:pt x="500" y="330"/>
                  </a:lnTo>
                  <a:lnTo>
                    <a:pt x="500" y="330"/>
                  </a:lnTo>
                  <a:lnTo>
                    <a:pt x="500" y="334"/>
                  </a:lnTo>
                  <a:lnTo>
                    <a:pt x="500" y="334"/>
                  </a:lnTo>
                  <a:lnTo>
                    <a:pt x="496" y="334"/>
                  </a:lnTo>
                  <a:lnTo>
                    <a:pt x="496" y="334"/>
                  </a:lnTo>
                  <a:lnTo>
                    <a:pt x="490" y="332"/>
                  </a:lnTo>
                  <a:lnTo>
                    <a:pt x="490" y="332"/>
                  </a:lnTo>
                  <a:lnTo>
                    <a:pt x="486" y="334"/>
                  </a:lnTo>
                  <a:lnTo>
                    <a:pt x="486" y="334"/>
                  </a:lnTo>
                  <a:lnTo>
                    <a:pt x="486" y="340"/>
                  </a:lnTo>
                  <a:lnTo>
                    <a:pt x="486" y="340"/>
                  </a:lnTo>
                  <a:lnTo>
                    <a:pt x="482" y="342"/>
                  </a:lnTo>
                  <a:lnTo>
                    <a:pt x="478" y="344"/>
                  </a:lnTo>
                  <a:lnTo>
                    <a:pt x="478" y="344"/>
                  </a:lnTo>
                  <a:lnTo>
                    <a:pt x="478" y="346"/>
                  </a:lnTo>
                  <a:lnTo>
                    <a:pt x="478" y="346"/>
                  </a:lnTo>
                  <a:lnTo>
                    <a:pt x="480" y="350"/>
                  </a:lnTo>
                  <a:lnTo>
                    <a:pt x="482" y="352"/>
                  </a:lnTo>
                  <a:lnTo>
                    <a:pt x="488" y="360"/>
                  </a:lnTo>
                  <a:lnTo>
                    <a:pt x="488" y="360"/>
                  </a:lnTo>
                  <a:lnTo>
                    <a:pt x="486" y="364"/>
                  </a:lnTo>
                  <a:lnTo>
                    <a:pt x="486" y="364"/>
                  </a:lnTo>
                  <a:lnTo>
                    <a:pt x="484" y="374"/>
                  </a:lnTo>
                  <a:lnTo>
                    <a:pt x="482" y="382"/>
                  </a:lnTo>
                  <a:lnTo>
                    <a:pt x="482" y="382"/>
                  </a:lnTo>
                  <a:lnTo>
                    <a:pt x="478" y="384"/>
                  </a:lnTo>
                  <a:lnTo>
                    <a:pt x="476" y="384"/>
                  </a:lnTo>
                  <a:lnTo>
                    <a:pt x="476" y="384"/>
                  </a:lnTo>
                  <a:lnTo>
                    <a:pt x="474" y="392"/>
                  </a:lnTo>
                  <a:lnTo>
                    <a:pt x="474" y="392"/>
                  </a:lnTo>
                  <a:lnTo>
                    <a:pt x="472" y="394"/>
                  </a:lnTo>
                  <a:lnTo>
                    <a:pt x="472" y="394"/>
                  </a:lnTo>
                  <a:lnTo>
                    <a:pt x="472" y="398"/>
                  </a:lnTo>
                  <a:lnTo>
                    <a:pt x="472" y="398"/>
                  </a:lnTo>
                  <a:lnTo>
                    <a:pt x="476" y="400"/>
                  </a:lnTo>
                  <a:lnTo>
                    <a:pt x="476" y="400"/>
                  </a:lnTo>
                  <a:lnTo>
                    <a:pt x="478" y="406"/>
                  </a:lnTo>
                  <a:lnTo>
                    <a:pt x="478" y="406"/>
                  </a:lnTo>
                  <a:lnTo>
                    <a:pt x="476" y="406"/>
                  </a:lnTo>
                  <a:lnTo>
                    <a:pt x="476" y="406"/>
                  </a:lnTo>
                  <a:lnTo>
                    <a:pt x="478" y="412"/>
                  </a:lnTo>
                  <a:lnTo>
                    <a:pt x="478" y="412"/>
                  </a:lnTo>
                  <a:lnTo>
                    <a:pt x="484" y="418"/>
                  </a:lnTo>
                  <a:lnTo>
                    <a:pt x="490" y="424"/>
                  </a:lnTo>
                  <a:lnTo>
                    <a:pt x="490" y="424"/>
                  </a:lnTo>
                  <a:lnTo>
                    <a:pt x="490" y="428"/>
                  </a:lnTo>
                  <a:lnTo>
                    <a:pt x="490" y="428"/>
                  </a:lnTo>
                  <a:lnTo>
                    <a:pt x="494" y="430"/>
                  </a:lnTo>
                  <a:lnTo>
                    <a:pt x="494" y="430"/>
                  </a:lnTo>
                  <a:lnTo>
                    <a:pt x="494" y="434"/>
                  </a:lnTo>
                  <a:lnTo>
                    <a:pt x="494" y="434"/>
                  </a:lnTo>
                  <a:lnTo>
                    <a:pt x="492" y="440"/>
                  </a:lnTo>
                  <a:lnTo>
                    <a:pt x="490" y="442"/>
                  </a:lnTo>
                  <a:lnTo>
                    <a:pt x="488" y="444"/>
                  </a:lnTo>
                  <a:lnTo>
                    <a:pt x="488" y="444"/>
                  </a:lnTo>
                  <a:lnTo>
                    <a:pt x="488" y="440"/>
                  </a:lnTo>
                  <a:lnTo>
                    <a:pt x="488" y="436"/>
                  </a:lnTo>
                  <a:lnTo>
                    <a:pt x="488" y="436"/>
                  </a:lnTo>
                  <a:lnTo>
                    <a:pt x="488" y="434"/>
                  </a:lnTo>
                  <a:lnTo>
                    <a:pt x="486" y="432"/>
                  </a:lnTo>
                  <a:lnTo>
                    <a:pt x="486" y="432"/>
                  </a:lnTo>
                  <a:lnTo>
                    <a:pt x="484" y="434"/>
                  </a:lnTo>
                  <a:lnTo>
                    <a:pt x="484" y="436"/>
                  </a:lnTo>
                  <a:lnTo>
                    <a:pt x="484" y="436"/>
                  </a:lnTo>
                  <a:lnTo>
                    <a:pt x="480" y="448"/>
                  </a:lnTo>
                  <a:lnTo>
                    <a:pt x="480" y="448"/>
                  </a:lnTo>
                  <a:lnTo>
                    <a:pt x="476" y="458"/>
                  </a:lnTo>
                  <a:lnTo>
                    <a:pt x="476" y="458"/>
                  </a:lnTo>
                  <a:lnTo>
                    <a:pt x="466" y="467"/>
                  </a:lnTo>
                  <a:lnTo>
                    <a:pt x="466" y="467"/>
                  </a:lnTo>
                  <a:lnTo>
                    <a:pt x="466" y="475"/>
                  </a:lnTo>
                  <a:lnTo>
                    <a:pt x="466" y="475"/>
                  </a:lnTo>
                  <a:lnTo>
                    <a:pt x="464" y="481"/>
                  </a:lnTo>
                  <a:lnTo>
                    <a:pt x="460" y="487"/>
                  </a:lnTo>
                  <a:lnTo>
                    <a:pt x="460" y="487"/>
                  </a:lnTo>
                  <a:lnTo>
                    <a:pt x="456" y="489"/>
                  </a:lnTo>
                  <a:lnTo>
                    <a:pt x="456" y="489"/>
                  </a:lnTo>
                  <a:lnTo>
                    <a:pt x="452" y="497"/>
                  </a:lnTo>
                  <a:lnTo>
                    <a:pt x="452" y="497"/>
                  </a:lnTo>
                  <a:lnTo>
                    <a:pt x="444" y="503"/>
                  </a:lnTo>
                  <a:lnTo>
                    <a:pt x="444" y="503"/>
                  </a:lnTo>
                  <a:lnTo>
                    <a:pt x="438" y="507"/>
                  </a:lnTo>
                  <a:lnTo>
                    <a:pt x="438" y="507"/>
                  </a:lnTo>
                  <a:lnTo>
                    <a:pt x="436" y="507"/>
                  </a:lnTo>
                  <a:lnTo>
                    <a:pt x="432" y="507"/>
                  </a:lnTo>
                  <a:lnTo>
                    <a:pt x="432" y="507"/>
                  </a:lnTo>
                  <a:lnTo>
                    <a:pt x="430" y="509"/>
                  </a:lnTo>
                  <a:lnTo>
                    <a:pt x="426" y="511"/>
                  </a:lnTo>
                  <a:lnTo>
                    <a:pt x="426" y="511"/>
                  </a:lnTo>
                  <a:lnTo>
                    <a:pt x="426" y="519"/>
                  </a:lnTo>
                  <a:lnTo>
                    <a:pt x="426" y="519"/>
                  </a:lnTo>
                  <a:lnTo>
                    <a:pt x="422" y="523"/>
                  </a:lnTo>
                  <a:lnTo>
                    <a:pt x="418" y="525"/>
                  </a:lnTo>
                  <a:lnTo>
                    <a:pt x="418" y="525"/>
                  </a:lnTo>
                  <a:lnTo>
                    <a:pt x="414" y="521"/>
                  </a:lnTo>
                  <a:lnTo>
                    <a:pt x="412" y="519"/>
                  </a:lnTo>
                  <a:lnTo>
                    <a:pt x="412" y="519"/>
                  </a:lnTo>
                  <a:lnTo>
                    <a:pt x="408" y="521"/>
                  </a:lnTo>
                  <a:lnTo>
                    <a:pt x="404" y="523"/>
                  </a:lnTo>
                  <a:lnTo>
                    <a:pt x="400" y="529"/>
                  </a:lnTo>
                  <a:lnTo>
                    <a:pt x="400" y="529"/>
                  </a:lnTo>
                  <a:lnTo>
                    <a:pt x="398" y="539"/>
                  </a:lnTo>
                  <a:lnTo>
                    <a:pt x="398" y="539"/>
                  </a:lnTo>
                  <a:lnTo>
                    <a:pt x="394" y="543"/>
                  </a:lnTo>
                  <a:lnTo>
                    <a:pt x="390" y="545"/>
                  </a:lnTo>
                  <a:lnTo>
                    <a:pt x="390" y="545"/>
                  </a:lnTo>
                  <a:lnTo>
                    <a:pt x="386" y="545"/>
                  </a:lnTo>
                  <a:lnTo>
                    <a:pt x="378" y="545"/>
                  </a:lnTo>
                  <a:lnTo>
                    <a:pt x="378" y="545"/>
                  </a:lnTo>
                  <a:lnTo>
                    <a:pt x="376" y="545"/>
                  </a:lnTo>
                  <a:lnTo>
                    <a:pt x="374" y="545"/>
                  </a:lnTo>
                  <a:lnTo>
                    <a:pt x="374" y="545"/>
                  </a:lnTo>
                  <a:lnTo>
                    <a:pt x="374" y="551"/>
                  </a:lnTo>
                  <a:lnTo>
                    <a:pt x="374" y="555"/>
                  </a:lnTo>
                  <a:lnTo>
                    <a:pt x="374" y="555"/>
                  </a:lnTo>
                  <a:lnTo>
                    <a:pt x="370" y="557"/>
                  </a:lnTo>
                  <a:lnTo>
                    <a:pt x="370" y="557"/>
                  </a:lnTo>
                  <a:lnTo>
                    <a:pt x="370" y="561"/>
                  </a:lnTo>
                  <a:lnTo>
                    <a:pt x="370" y="567"/>
                  </a:lnTo>
                  <a:lnTo>
                    <a:pt x="370" y="567"/>
                  </a:lnTo>
                  <a:lnTo>
                    <a:pt x="366" y="567"/>
                  </a:lnTo>
                  <a:lnTo>
                    <a:pt x="364" y="569"/>
                  </a:lnTo>
                  <a:lnTo>
                    <a:pt x="364" y="569"/>
                  </a:lnTo>
                  <a:lnTo>
                    <a:pt x="364" y="573"/>
                  </a:lnTo>
                  <a:lnTo>
                    <a:pt x="364" y="573"/>
                  </a:lnTo>
                  <a:lnTo>
                    <a:pt x="360" y="575"/>
                  </a:lnTo>
                  <a:lnTo>
                    <a:pt x="358" y="577"/>
                  </a:lnTo>
                  <a:lnTo>
                    <a:pt x="358" y="577"/>
                  </a:lnTo>
                  <a:lnTo>
                    <a:pt x="354" y="577"/>
                  </a:lnTo>
                  <a:lnTo>
                    <a:pt x="349" y="577"/>
                  </a:lnTo>
                  <a:lnTo>
                    <a:pt x="349" y="577"/>
                  </a:lnTo>
                  <a:lnTo>
                    <a:pt x="350" y="579"/>
                  </a:lnTo>
                  <a:lnTo>
                    <a:pt x="356" y="579"/>
                  </a:lnTo>
                  <a:lnTo>
                    <a:pt x="358" y="579"/>
                  </a:lnTo>
                  <a:lnTo>
                    <a:pt x="360" y="581"/>
                  </a:lnTo>
                  <a:lnTo>
                    <a:pt x="360" y="581"/>
                  </a:lnTo>
                  <a:lnTo>
                    <a:pt x="360" y="583"/>
                  </a:lnTo>
                  <a:lnTo>
                    <a:pt x="358" y="585"/>
                  </a:lnTo>
                  <a:lnTo>
                    <a:pt x="358" y="585"/>
                  </a:lnTo>
                  <a:lnTo>
                    <a:pt x="358" y="589"/>
                  </a:lnTo>
                  <a:lnTo>
                    <a:pt x="356" y="591"/>
                  </a:lnTo>
                  <a:lnTo>
                    <a:pt x="356" y="591"/>
                  </a:lnTo>
                  <a:lnTo>
                    <a:pt x="354" y="589"/>
                  </a:lnTo>
                  <a:lnTo>
                    <a:pt x="350" y="589"/>
                  </a:lnTo>
                  <a:lnTo>
                    <a:pt x="350" y="589"/>
                  </a:lnTo>
                  <a:lnTo>
                    <a:pt x="349" y="591"/>
                  </a:lnTo>
                  <a:lnTo>
                    <a:pt x="347" y="597"/>
                  </a:lnTo>
                  <a:lnTo>
                    <a:pt x="347" y="597"/>
                  </a:lnTo>
                  <a:lnTo>
                    <a:pt x="343" y="599"/>
                  </a:lnTo>
                  <a:lnTo>
                    <a:pt x="343" y="599"/>
                  </a:lnTo>
                  <a:lnTo>
                    <a:pt x="339" y="597"/>
                  </a:lnTo>
                  <a:lnTo>
                    <a:pt x="337" y="591"/>
                  </a:lnTo>
                  <a:lnTo>
                    <a:pt x="337" y="591"/>
                  </a:lnTo>
                  <a:lnTo>
                    <a:pt x="335" y="587"/>
                  </a:lnTo>
                  <a:lnTo>
                    <a:pt x="335" y="585"/>
                  </a:lnTo>
                  <a:lnTo>
                    <a:pt x="333" y="585"/>
                  </a:lnTo>
                  <a:lnTo>
                    <a:pt x="333" y="585"/>
                  </a:lnTo>
                  <a:lnTo>
                    <a:pt x="333" y="587"/>
                  </a:lnTo>
                  <a:lnTo>
                    <a:pt x="333" y="591"/>
                  </a:lnTo>
                  <a:lnTo>
                    <a:pt x="333" y="591"/>
                  </a:lnTo>
                  <a:lnTo>
                    <a:pt x="337" y="601"/>
                  </a:lnTo>
                  <a:lnTo>
                    <a:pt x="337" y="601"/>
                  </a:lnTo>
                  <a:lnTo>
                    <a:pt x="337" y="607"/>
                  </a:lnTo>
                  <a:lnTo>
                    <a:pt x="335" y="613"/>
                  </a:lnTo>
                  <a:lnTo>
                    <a:pt x="335" y="613"/>
                  </a:lnTo>
                  <a:lnTo>
                    <a:pt x="337" y="615"/>
                  </a:lnTo>
                  <a:lnTo>
                    <a:pt x="337" y="615"/>
                  </a:lnTo>
                  <a:lnTo>
                    <a:pt x="337" y="617"/>
                  </a:lnTo>
                  <a:lnTo>
                    <a:pt x="337" y="617"/>
                  </a:lnTo>
                  <a:lnTo>
                    <a:pt x="333" y="627"/>
                  </a:lnTo>
                  <a:lnTo>
                    <a:pt x="333" y="627"/>
                  </a:lnTo>
                  <a:lnTo>
                    <a:pt x="329" y="629"/>
                  </a:lnTo>
                  <a:lnTo>
                    <a:pt x="329" y="629"/>
                  </a:lnTo>
                  <a:lnTo>
                    <a:pt x="329" y="631"/>
                  </a:lnTo>
                  <a:lnTo>
                    <a:pt x="329" y="631"/>
                  </a:lnTo>
                  <a:lnTo>
                    <a:pt x="325" y="631"/>
                  </a:lnTo>
                  <a:lnTo>
                    <a:pt x="319" y="627"/>
                  </a:lnTo>
                  <a:lnTo>
                    <a:pt x="317" y="625"/>
                  </a:lnTo>
                  <a:lnTo>
                    <a:pt x="313" y="625"/>
                  </a:lnTo>
                  <a:lnTo>
                    <a:pt x="313" y="625"/>
                  </a:lnTo>
                  <a:lnTo>
                    <a:pt x="313" y="627"/>
                  </a:lnTo>
                  <a:lnTo>
                    <a:pt x="313" y="629"/>
                  </a:lnTo>
                  <a:lnTo>
                    <a:pt x="313" y="635"/>
                  </a:lnTo>
                  <a:lnTo>
                    <a:pt x="313" y="635"/>
                  </a:lnTo>
                  <a:lnTo>
                    <a:pt x="315" y="643"/>
                  </a:lnTo>
                  <a:lnTo>
                    <a:pt x="315" y="643"/>
                  </a:lnTo>
                  <a:lnTo>
                    <a:pt x="319" y="645"/>
                  </a:lnTo>
                  <a:lnTo>
                    <a:pt x="321" y="649"/>
                  </a:lnTo>
                  <a:lnTo>
                    <a:pt x="321" y="649"/>
                  </a:lnTo>
                  <a:lnTo>
                    <a:pt x="321" y="659"/>
                  </a:lnTo>
                  <a:lnTo>
                    <a:pt x="317" y="665"/>
                  </a:lnTo>
                  <a:lnTo>
                    <a:pt x="317" y="665"/>
                  </a:lnTo>
                  <a:lnTo>
                    <a:pt x="315" y="673"/>
                  </a:lnTo>
                  <a:lnTo>
                    <a:pt x="315" y="682"/>
                  </a:lnTo>
                  <a:lnTo>
                    <a:pt x="315" y="682"/>
                  </a:lnTo>
                  <a:lnTo>
                    <a:pt x="317" y="692"/>
                  </a:lnTo>
                  <a:lnTo>
                    <a:pt x="319" y="700"/>
                  </a:lnTo>
                  <a:lnTo>
                    <a:pt x="319" y="700"/>
                  </a:lnTo>
                  <a:lnTo>
                    <a:pt x="319" y="704"/>
                  </a:lnTo>
                  <a:lnTo>
                    <a:pt x="319" y="706"/>
                  </a:lnTo>
                  <a:lnTo>
                    <a:pt x="319" y="706"/>
                  </a:lnTo>
                  <a:lnTo>
                    <a:pt x="317" y="706"/>
                  </a:lnTo>
                  <a:lnTo>
                    <a:pt x="313" y="702"/>
                  </a:lnTo>
                  <a:lnTo>
                    <a:pt x="309" y="700"/>
                  </a:lnTo>
                  <a:lnTo>
                    <a:pt x="307" y="700"/>
                  </a:lnTo>
                  <a:lnTo>
                    <a:pt x="307" y="700"/>
                  </a:lnTo>
                  <a:lnTo>
                    <a:pt x="307" y="702"/>
                  </a:lnTo>
                  <a:lnTo>
                    <a:pt x="307" y="704"/>
                  </a:lnTo>
                  <a:lnTo>
                    <a:pt x="307" y="704"/>
                  </a:lnTo>
                  <a:lnTo>
                    <a:pt x="305" y="712"/>
                  </a:lnTo>
                  <a:lnTo>
                    <a:pt x="305" y="712"/>
                  </a:lnTo>
                  <a:lnTo>
                    <a:pt x="305" y="718"/>
                  </a:lnTo>
                  <a:lnTo>
                    <a:pt x="305" y="718"/>
                  </a:lnTo>
                  <a:lnTo>
                    <a:pt x="305" y="728"/>
                  </a:lnTo>
                  <a:lnTo>
                    <a:pt x="307" y="736"/>
                  </a:lnTo>
                  <a:lnTo>
                    <a:pt x="307" y="736"/>
                  </a:lnTo>
                  <a:lnTo>
                    <a:pt x="307" y="752"/>
                  </a:lnTo>
                  <a:lnTo>
                    <a:pt x="307" y="752"/>
                  </a:lnTo>
                  <a:lnTo>
                    <a:pt x="311" y="776"/>
                  </a:lnTo>
                  <a:lnTo>
                    <a:pt x="311" y="776"/>
                  </a:lnTo>
                  <a:lnTo>
                    <a:pt x="313" y="784"/>
                  </a:lnTo>
                  <a:lnTo>
                    <a:pt x="313" y="784"/>
                  </a:lnTo>
                  <a:lnTo>
                    <a:pt x="313" y="792"/>
                  </a:lnTo>
                  <a:lnTo>
                    <a:pt x="313" y="792"/>
                  </a:lnTo>
                  <a:lnTo>
                    <a:pt x="311" y="796"/>
                  </a:lnTo>
                  <a:lnTo>
                    <a:pt x="311" y="798"/>
                  </a:lnTo>
                  <a:lnTo>
                    <a:pt x="311" y="798"/>
                  </a:lnTo>
                  <a:lnTo>
                    <a:pt x="315" y="802"/>
                  </a:lnTo>
                  <a:lnTo>
                    <a:pt x="319" y="802"/>
                  </a:lnTo>
                  <a:lnTo>
                    <a:pt x="319" y="802"/>
                  </a:lnTo>
                  <a:lnTo>
                    <a:pt x="319" y="808"/>
                  </a:lnTo>
                  <a:lnTo>
                    <a:pt x="319" y="812"/>
                  </a:lnTo>
                  <a:lnTo>
                    <a:pt x="319" y="812"/>
                  </a:lnTo>
                  <a:lnTo>
                    <a:pt x="315" y="820"/>
                  </a:lnTo>
                  <a:lnTo>
                    <a:pt x="315" y="820"/>
                  </a:lnTo>
                  <a:lnTo>
                    <a:pt x="309" y="828"/>
                  </a:lnTo>
                  <a:lnTo>
                    <a:pt x="303" y="836"/>
                  </a:lnTo>
                  <a:lnTo>
                    <a:pt x="303" y="836"/>
                  </a:lnTo>
                  <a:lnTo>
                    <a:pt x="291" y="840"/>
                  </a:lnTo>
                  <a:lnTo>
                    <a:pt x="291" y="840"/>
                  </a:lnTo>
                  <a:lnTo>
                    <a:pt x="285" y="848"/>
                  </a:lnTo>
                  <a:lnTo>
                    <a:pt x="285" y="848"/>
                  </a:lnTo>
                  <a:lnTo>
                    <a:pt x="273" y="850"/>
                  </a:lnTo>
                  <a:lnTo>
                    <a:pt x="273" y="850"/>
                  </a:lnTo>
                  <a:lnTo>
                    <a:pt x="269" y="852"/>
                  </a:lnTo>
                  <a:lnTo>
                    <a:pt x="267" y="852"/>
                  </a:lnTo>
                  <a:lnTo>
                    <a:pt x="267" y="854"/>
                  </a:lnTo>
                  <a:lnTo>
                    <a:pt x="267" y="854"/>
                  </a:lnTo>
                  <a:lnTo>
                    <a:pt x="269" y="856"/>
                  </a:lnTo>
                  <a:lnTo>
                    <a:pt x="273" y="856"/>
                  </a:lnTo>
                  <a:lnTo>
                    <a:pt x="273" y="856"/>
                  </a:lnTo>
                  <a:lnTo>
                    <a:pt x="283" y="854"/>
                  </a:lnTo>
                  <a:lnTo>
                    <a:pt x="283" y="854"/>
                  </a:lnTo>
                  <a:lnTo>
                    <a:pt x="291" y="854"/>
                  </a:lnTo>
                  <a:lnTo>
                    <a:pt x="291" y="854"/>
                  </a:lnTo>
                  <a:lnTo>
                    <a:pt x="299" y="848"/>
                  </a:lnTo>
                  <a:lnTo>
                    <a:pt x="299" y="848"/>
                  </a:lnTo>
                  <a:lnTo>
                    <a:pt x="315" y="836"/>
                  </a:lnTo>
                  <a:lnTo>
                    <a:pt x="315" y="836"/>
                  </a:lnTo>
                  <a:lnTo>
                    <a:pt x="321" y="826"/>
                  </a:lnTo>
                  <a:lnTo>
                    <a:pt x="321" y="826"/>
                  </a:lnTo>
                  <a:lnTo>
                    <a:pt x="325" y="818"/>
                  </a:lnTo>
                  <a:lnTo>
                    <a:pt x="327" y="810"/>
                  </a:lnTo>
                  <a:lnTo>
                    <a:pt x="327" y="810"/>
                  </a:lnTo>
                  <a:lnTo>
                    <a:pt x="327" y="806"/>
                  </a:lnTo>
                  <a:lnTo>
                    <a:pt x="327" y="806"/>
                  </a:lnTo>
                  <a:lnTo>
                    <a:pt x="331" y="808"/>
                  </a:lnTo>
                  <a:lnTo>
                    <a:pt x="331" y="808"/>
                  </a:lnTo>
                  <a:lnTo>
                    <a:pt x="333" y="810"/>
                  </a:lnTo>
                  <a:lnTo>
                    <a:pt x="333" y="810"/>
                  </a:lnTo>
                  <a:lnTo>
                    <a:pt x="337" y="816"/>
                  </a:lnTo>
                  <a:lnTo>
                    <a:pt x="337" y="816"/>
                  </a:lnTo>
                  <a:lnTo>
                    <a:pt x="339" y="816"/>
                  </a:lnTo>
                  <a:lnTo>
                    <a:pt x="343" y="814"/>
                  </a:lnTo>
                  <a:lnTo>
                    <a:pt x="347" y="812"/>
                  </a:lnTo>
                  <a:lnTo>
                    <a:pt x="350" y="814"/>
                  </a:lnTo>
                  <a:lnTo>
                    <a:pt x="350" y="814"/>
                  </a:lnTo>
                  <a:lnTo>
                    <a:pt x="354" y="816"/>
                  </a:lnTo>
                  <a:lnTo>
                    <a:pt x="356" y="820"/>
                  </a:lnTo>
                  <a:lnTo>
                    <a:pt x="356" y="820"/>
                  </a:lnTo>
                  <a:lnTo>
                    <a:pt x="356" y="824"/>
                  </a:lnTo>
                  <a:lnTo>
                    <a:pt x="358" y="828"/>
                  </a:lnTo>
                  <a:lnTo>
                    <a:pt x="358" y="828"/>
                  </a:lnTo>
                  <a:lnTo>
                    <a:pt x="362" y="834"/>
                  </a:lnTo>
                  <a:lnTo>
                    <a:pt x="366" y="834"/>
                  </a:lnTo>
                  <a:lnTo>
                    <a:pt x="372" y="836"/>
                  </a:lnTo>
                  <a:lnTo>
                    <a:pt x="376" y="838"/>
                  </a:lnTo>
                  <a:lnTo>
                    <a:pt x="376" y="838"/>
                  </a:lnTo>
                  <a:lnTo>
                    <a:pt x="376" y="842"/>
                  </a:lnTo>
                  <a:lnTo>
                    <a:pt x="376" y="842"/>
                  </a:lnTo>
                  <a:lnTo>
                    <a:pt x="374" y="842"/>
                  </a:lnTo>
                  <a:lnTo>
                    <a:pt x="370" y="842"/>
                  </a:lnTo>
                  <a:lnTo>
                    <a:pt x="370" y="842"/>
                  </a:lnTo>
                  <a:lnTo>
                    <a:pt x="370" y="846"/>
                  </a:lnTo>
                  <a:lnTo>
                    <a:pt x="372" y="848"/>
                  </a:lnTo>
                  <a:lnTo>
                    <a:pt x="378" y="854"/>
                  </a:lnTo>
                  <a:lnTo>
                    <a:pt x="378" y="854"/>
                  </a:lnTo>
                  <a:lnTo>
                    <a:pt x="386" y="858"/>
                  </a:lnTo>
                  <a:lnTo>
                    <a:pt x="392" y="864"/>
                  </a:lnTo>
                  <a:lnTo>
                    <a:pt x="392" y="864"/>
                  </a:lnTo>
                  <a:lnTo>
                    <a:pt x="396" y="868"/>
                  </a:lnTo>
                  <a:lnTo>
                    <a:pt x="398" y="876"/>
                  </a:lnTo>
                  <a:lnTo>
                    <a:pt x="398" y="876"/>
                  </a:lnTo>
                  <a:lnTo>
                    <a:pt x="398" y="882"/>
                  </a:lnTo>
                  <a:lnTo>
                    <a:pt x="396" y="891"/>
                  </a:lnTo>
                  <a:lnTo>
                    <a:pt x="396" y="891"/>
                  </a:lnTo>
                  <a:lnTo>
                    <a:pt x="392" y="895"/>
                  </a:lnTo>
                  <a:lnTo>
                    <a:pt x="392" y="895"/>
                  </a:lnTo>
                  <a:lnTo>
                    <a:pt x="388" y="903"/>
                  </a:lnTo>
                  <a:lnTo>
                    <a:pt x="384" y="911"/>
                  </a:lnTo>
                  <a:lnTo>
                    <a:pt x="384" y="911"/>
                  </a:lnTo>
                  <a:lnTo>
                    <a:pt x="368" y="923"/>
                  </a:lnTo>
                  <a:lnTo>
                    <a:pt x="360" y="927"/>
                  </a:lnTo>
                  <a:lnTo>
                    <a:pt x="354" y="929"/>
                  </a:lnTo>
                  <a:lnTo>
                    <a:pt x="354" y="929"/>
                  </a:lnTo>
                  <a:lnTo>
                    <a:pt x="345" y="927"/>
                  </a:lnTo>
                  <a:lnTo>
                    <a:pt x="345" y="927"/>
                  </a:lnTo>
                  <a:lnTo>
                    <a:pt x="343" y="923"/>
                  </a:lnTo>
                  <a:lnTo>
                    <a:pt x="341" y="915"/>
                  </a:lnTo>
                  <a:lnTo>
                    <a:pt x="341" y="915"/>
                  </a:lnTo>
                  <a:lnTo>
                    <a:pt x="339" y="913"/>
                  </a:lnTo>
                  <a:lnTo>
                    <a:pt x="339" y="913"/>
                  </a:lnTo>
                  <a:lnTo>
                    <a:pt x="337" y="915"/>
                  </a:lnTo>
                  <a:lnTo>
                    <a:pt x="337" y="921"/>
                  </a:lnTo>
                  <a:lnTo>
                    <a:pt x="337" y="921"/>
                  </a:lnTo>
                  <a:lnTo>
                    <a:pt x="333" y="919"/>
                  </a:lnTo>
                  <a:lnTo>
                    <a:pt x="329" y="915"/>
                  </a:lnTo>
                  <a:lnTo>
                    <a:pt x="329" y="915"/>
                  </a:lnTo>
                  <a:lnTo>
                    <a:pt x="327" y="913"/>
                  </a:lnTo>
                  <a:lnTo>
                    <a:pt x="321" y="911"/>
                  </a:lnTo>
                  <a:lnTo>
                    <a:pt x="321" y="911"/>
                  </a:lnTo>
                  <a:lnTo>
                    <a:pt x="321" y="915"/>
                  </a:lnTo>
                  <a:lnTo>
                    <a:pt x="321" y="915"/>
                  </a:lnTo>
                  <a:lnTo>
                    <a:pt x="319" y="919"/>
                  </a:lnTo>
                  <a:lnTo>
                    <a:pt x="315" y="919"/>
                  </a:lnTo>
                  <a:lnTo>
                    <a:pt x="315" y="919"/>
                  </a:lnTo>
                  <a:lnTo>
                    <a:pt x="313" y="919"/>
                  </a:lnTo>
                  <a:lnTo>
                    <a:pt x="311" y="913"/>
                  </a:lnTo>
                  <a:lnTo>
                    <a:pt x="309" y="911"/>
                  </a:lnTo>
                  <a:lnTo>
                    <a:pt x="307" y="909"/>
                  </a:lnTo>
                  <a:lnTo>
                    <a:pt x="307" y="909"/>
                  </a:lnTo>
                  <a:lnTo>
                    <a:pt x="305" y="911"/>
                  </a:lnTo>
                  <a:lnTo>
                    <a:pt x="305" y="911"/>
                  </a:lnTo>
                  <a:lnTo>
                    <a:pt x="299" y="911"/>
                  </a:lnTo>
                  <a:lnTo>
                    <a:pt x="293" y="909"/>
                  </a:lnTo>
                  <a:lnTo>
                    <a:pt x="293" y="909"/>
                  </a:lnTo>
                  <a:lnTo>
                    <a:pt x="285" y="911"/>
                  </a:lnTo>
                  <a:lnTo>
                    <a:pt x="285" y="911"/>
                  </a:lnTo>
                  <a:lnTo>
                    <a:pt x="283" y="911"/>
                  </a:lnTo>
                  <a:lnTo>
                    <a:pt x="279" y="911"/>
                  </a:lnTo>
                  <a:lnTo>
                    <a:pt x="279" y="911"/>
                  </a:lnTo>
                  <a:lnTo>
                    <a:pt x="277" y="913"/>
                  </a:lnTo>
                  <a:lnTo>
                    <a:pt x="277" y="915"/>
                  </a:lnTo>
                  <a:lnTo>
                    <a:pt x="277" y="915"/>
                  </a:lnTo>
                  <a:lnTo>
                    <a:pt x="273" y="919"/>
                  </a:lnTo>
                  <a:lnTo>
                    <a:pt x="271" y="921"/>
                  </a:lnTo>
                  <a:lnTo>
                    <a:pt x="271" y="921"/>
                  </a:lnTo>
                  <a:lnTo>
                    <a:pt x="273" y="923"/>
                  </a:lnTo>
                  <a:lnTo>
                    <a:pt x="277" y="923"/>
                  </a:lnTo>
                  <a:lnTo>
                    <a:pt x="277" y="923"/>
                  </a:lnTo>
                  <a:lnTo>
                    <a:pt x="283" y="921"/>
                  </a:lnTo>
                  <a:lnTo>
                    <a:pt x="289" y="921"/>
                  </a:lnTo>
                  <a:lnTo>
                    <a:pt x="289" y="921"/>
                  </a:lnTo>
                  <a:lnTo>
                    <a:pt x="301" y="925"/>
                  </a:lnTo>
                  <a:lnTo>
                    <a:pt x="313" y="929"/>
                  </a:lnTo>
                  <a:lnTo>
                    <a:pt x="313" y="929"/>
                  </a:lnTo>
                  <a:lnTo>
                    <a:pt x="317" y="933"/>
                  </a:lnTo>
                  <a:lnTo>
                    <a:pt x="317" y="933"/>
                  </a:lnTo>
                  <a:lnTo>
                    <a:pt x="319" y="937"/>
                  </a:lnTo>
                  <a:lnTo>
                    <a:pt x="319" y="939"/>
                  </a:lnTo>
                  <a:lnTo>
                    <a:pt x="319" y="939"/>
                  </a:lnTo>
                  <a:lnTo>
                    <a:pt x="321" y="939"/>
                  </a:lnTo>
                  <a:lnTo>
                    <a:pt x="327" y="937"/>
                  </a:lnTo>
                  <a:lnTo>
                    <a:pt x="327" y="937"/>
                  </a:lnTo>
                  <a:lnTo>
                    <a:pt x="331" y="937"/>
                  </a:lnTo>
                  <a:lnTo>
                    <a:pt x="337" y="939"/>
                  </a:lnTo>
                  <a:lnTo>
                    <a:pt x="337" y="939"/>
                  </a:lnTo>
                  <a:lnTo>
                    <a:pt x="347" y="935"/>
                  </a:lnTo>
                  <a:lnTo>
                    <a:pt x="362" y="931"/>
                  </a:lnTo>
                  <a:lnTo>
                    <a:pt x="374" y="927"/>
                  </a:lnTo>
                  <a:lnTo>
                    <a:pt x="382" y="925"/>
                  </a:lnTo>
                  <a:lnTo>
                    <a:pt x="386" y="927"/>
                  </a:lnTo>
                  <a:lnTo>
                    <a:pt x="386" y="927"/>
                  </a:lnTo>
                  <a:lnTo>
                    <a:pt x="388" y="931"/>
                  </a:lnTo>
                  <a:lnTo>
                    <a:pt x="388" y="931"/>
                  </a:lnTo>
                  <a:lnTo>
                    <a:pt x="384" y="933"/>
                  </a:lnTo>
                  <a:lnTo>
                    <a:pt x="382" y="935"/>
                  </a:lnTo>
                  <a:lnTo>
                    <a:pt x="382" y="935"/>
                  </a:lnTo>
                  <a:lnTo>
                    <a:pt x="382" y="937"/>
                  </a:lnTo>
                  <a:lnTo>
                    <a:pt x="382" y="941"/>
                  </a:lnTo>
                  <a:lnTo>
                    <a:pt x="382" y="941"/>
                  </a:lnTo>
                  <a:lnTo>
                    <a:pt x="378" y="941"/>
                  </a:lnTo>
                  <a:lnTo>
                    <a:pt x="374" y="941"/>
                  </a:lnTo>
                  <a:lnTo>
                    <a:pt x="374" y="941"/>
                  </a:lnTo>
                  <a:lnTo>
                    <a:pt x="372" y="939"/>
                  </a:lnTo>
                  <a:lnTo>
                    <a:pt x="370" y="937"/>
                  </a:lnTo>
                  <a:lnTo>
                    <a:pt x="370" y="937"/>
                  </a:lnTo>
                  <a:lnTo>
                    <a:pt x="370" y="939"/>
                  </a:lnTo>
                  <a:lnTo>
                    <a:pt x="370" y="941"/>
                  </a:lnTo>
                  <a:lnTo>
                    <a:pt x="372" y="945"/>
                  </a:lnTo>
                  <a:lnTo>
                    <a:pt x="374" y="947"/>
                  </a:lnTo>
                  <a:lnTo>
                    <a:pt x="374" y="947"/>
                  </a:lnTo>
                  <a:lnTo>
                    <a:pt x="372" y="953"/>
                  </a:lnTo>
                  <a:lnTo>
                    <a:pt x="368" y="955"/>
                  </a:lnTo>
                  <a:lnTo>
                    <a:pt x="360" y="961"/>
                  </a:lnTo>
                  <a:lnTo>
                    <a:pt x="360" y="961"/>
                  </a:lnTo>
                  <a:lnTo>
                    <a:pt x="358" y="967"/>
                  </a:lnTo>
                  <a:lnTo>
                    <a:pt x="354" y="971"/>
                  </a:lnTo>
                  <a:lnTo>
                    <a:pt x="354" y="971"/>
                  </a:lnTo>
                  <a:lnTo>
                    <a:pt x="349" y="973"/>
                  </a:lnTo>
                  <a:lnTo>
                    <a:pt x="343" y="973"/>
                  </a:lnTo>
                  <a:lnTo>
                    <a:pt x="343" y="973"/>
                  </a:lnTo>
                  <a:lnTo>
                    <a:pt x="343" y="971"/>
                  </a:lnTo>
                  <a:lnTo>
                    <a:pt x="343" y="967"/>
                  </a:lnTo>
                  <a:lnTo>
                    <a:pt x="343" y="965"/>
                  </a:lnTo>
                  <a:lnTo>
                    <a:pt x="343" y="963"/>
                  </a:lnTo>
                  <a:lnTo>
                    <a:pt x="343" y="963"/>
                  </a:lnTo>
                  <a:lnTo>
                    <a:pt x="339" y="961"/>
                  </a:lnTo>
                  <a:lnTo>
                    <a:pt x="335" y="961"/>
                  </a:lnTo>
                  <a:lnTo>
                    <a:pt x="335" y="961"/>
                  </a:lnTo>
                  <a:lnTo>
                    <a:pt x="335" y="963"/>
                  </a:lnTo>
                  <a:lnTo>
                    <a:pt x="335" y="965"/>
                  </a:lnTo>
                  <a:lnTo>
                    <a:pt x="337" y="971"/>
                  </a:lnTo>
                  <a:lnTo>
                    <a:pt x="337" y="971"/>
                  </a:lnTo>
                  <a:lnTo>
                    <a:pt x="331" y="979"/>
                  </a:lnTo>
                  <a:lnTo>
                    <a:pt x="331" y="979"/>
                  </a:lnTo>
                  <a:lnTo>
                    <a:pt x="327" y="985"/>
                  </a:lnTo>
                  <a:lnTo>
                    <a:pt x="319" y="989"/>
                  </a:lnTo>
                  <a:lnTo>
                    <a:pt x="319" y="989"/>
                  </a:lnTo>
                  <a:lnTo>
                    <a:pt x="313" y="989"/>
                  </a:lnTo>
                  <a:lnTo>
                    <a:pt x="309" y="989"/>
                  </a:lnTo>
                  <a:lnTo>
                    <a:pt x="307" y="991"/>
                  </a:lnTo>
                  <a:lnTo>
                    <a:pt x="307" y="991"/>
                  </a:lnTo>
                  <a:lnTo>
                    <a:pt x="307" y="995"/>
                  </a:lnTo>
                  <a:lnTo>
                    <a:pt x="305" y="999"/>
                  </a:lnTo>
                  <a:lnTo>
                    <a:pt x="305" y="999"/>
                  </a:lnTo>
                  <a:lnTo>
                    <a:pt x="299" y="1001"/>
                  </a:lnTo>
                  <a:lnTo>
                    <a:pt x="299" y="1001"/>
                  </a:lnTo>
                  <a:lnTo>
                    <a:pt x="291" y="1001"/>
                  </a:lnTo>
                  <a:lnTo>
                    <a:pt x="287" y="999"/>
                  </a:lnTo>
                  <a:lnTo>
                    <a:pt x="287" y="999"/>
                  </a:lnTo>
                  <a:lnTo>
                    <a:pt x="275" y="999"/>
                  </a:lnTo>
                  <a:lnTo>
                    <a:pt x="271" y="999"/>
                  </a:lnTo>
                  <a:lnTo>
                    <a:pt x="263" y="1001"/>
                  </a:lnTo>
                  <a:lnTo>
                    <a:pt x="263" y="1001"/>
                  </a:lnTo>
                  <a:lnTo>
                    <a:pt x="263" y="1003"/>
                  </a:lnTo>
                  <a:lnTo>
                    <a:pt x="263" y="1003"/>
                  </a:lnTo>
                  <a:lnTo>
                    <a:pt x="267" y="1005"/>
                  </a:lnTo>
                  <a:lnTo>
                    <a:pt x="269" y="1005"/>
                  </a:lnTo>
                  <a:lnTo>
                    <a:pt x="275" y="1009"/>
                  </a:lnTo>
                  <a:lnTo>
                    <a:pt x="283" y="1005"/>
                  </a:lnTo>
                  <a:lnTo>
                    <a:pt x="289" y="1009"/>
                  </a:lnTo>
                  <a:lnTo>
                    <a:pt x="289" y="1009"/>
                  </a:lnTo>
                  <a:lnTo>
                    <a:pt x="297" y="1011"/>
                  </a:lnTo>
                  <a:lnTo>
                    <a:pt x="301" y="1017"/>
                  </a:lnTo>
                  <a:lnTo>
                    <a:pt x="301" y="1017"/>
                  </a:lnTo>
                  <a:lnTo>
                    <a:pt x="299" y="1019"/>
                  </a:lnTo>
                  <a:lnTo>
                    <a:pt x="299" y="1019"/>
                  </a:lnTo>
                  <a:lnTo>
                    <a:pt x="293" y="1021"/>
                  </a:lnTo>
                  <a:lnTo>
                    <a:pt x="287" y="1021"/>
                  </a:lnTo>
                  <a:lnTo>
                    <a:pt x="287" y="1021"/>
                  </a:lnTo>
                  <a:lnTo>
                    <a:pt x="279" y="1019"/>
                  </a:lnTo>
                  <a:lnTo>
                    <a:pt x="279" y="1019"/>
                  </a:lnTo>
                  <a:lnTo>
                    <a:pt x="277" y="1019"/>
                  </a:lnTo>
                  <a:lnTo>
                    <a:pt x="277" y="1019"/>
                  </a:lnTo>
                  <a:lnTo>
                    <a:pt x="279" y="1021"/>
                  </a:lnTo>
                  <a:lnTo>
                    <a:pt x="281" y="1023"/>
                  </a:lnTo>
                  <a:lnTo>
                    <a:pt x="285" y="1025"/>
                  </a:lnTo>
                  <a:lnTo>
                    <a:pt x="285" y="1025"/>
                  </a:lnTo>
                  <a:lnTo>
                    <a:pt x="293" y="1029"/>
                  </a:lnTo>
                  <a:lnTo>
                    <a:pt x="293" y="1029"/>
                  </a:lnTo>
                  <a:lnTo>
                    <a:pt x="297" y="1035"/>
                  </a:lnTo>
                  <a:lnTo>
                    <a:pt x="297" y="1035"/>
                  </a:lnTo>
                  <a:lnTo>
                    <a:pt x="293" y="1051"/>
                  </a:lnTo>
                  <a:lnTo>
                    <a:pt x="293" y="1051"/>
                  </a:lnTo>
                  <a:lnTo>
                    <a:pt x="293" y="1055"/>
                  </a:lnTo>
                  <a:lnTo>
                    <a:pt x="293" y="1055"/>
                  </a:lnTo>
                  <a:lnTo>
                    <a:pt x="291" y="1061"/>
                  </a:lnTo>
                  <a:lnTo>
                    <a:pt x="291" y="1061"/>
                  </a:lnTo>
                  <a:lnTo>
                    <a:pt x="291" y="1065"/>
                  </a:lnTo>
                  <a:lnTo>
                    <a:pt x="291" y="1065"/>
                  </a:lnTo>
                  <a:lnTo>
                    <a:pt x="291" y="1069"/>
                  </a:lnTo>
                  <a:lnTo>
                    <a:pt x="293" y="1073"/>
                  </a:lnTo>
                  <a:lnTo>
                    <a:pt x="293" y="1073"/>
                  </a:lnTo>
                  <a:lnTo>
                    <a:pt x="291" y="1073"/>
                  </a:lnTo>
                  <a:lnTo>
                    <a:pt x="289" y="1073"/>
                  </a:lnTo>
                  <a:lnTo>
                    <a:pt x="289" y="1073"/>
                  </a:lnTo>
                  <a:lnTo>
                    <a:pt x="285" y="1071"/>
                  </a:lnTo>
                  <a:lnTo>
                    <a:pt x="283" y="1071"/>
                  </a:lnTo>
                  <a:lnTo>
                    <a:pt x="283" y="1071"/>
                  </a:lnTo>
                  <a:lnTo>
                    <a:pt x="281" y="1075"/>
                  </a:lnTo>
                  <a:lnTo>
                    <a:pt x="281" y="1075"/>
                  </a:lnTo>
                  <a:lnTo>
                    <a:pt x="283" y="1079"/>
                  </a:lnTo>
                  <a:lnTo>
                    <a:pt x="283" y="1079"/>
                  </a:lnTo>
                  <a:lnTo>
                    <a:pt x="287" y="1085"/>
                  </a:lnTo>
                  <a:lnTo>
                    <a:pt x="287" y="1085"/>
                  </a:lnTo>
                  <a:lnTo>
                    <a:pt x="289" y="1093"/>
                  </a:lnTo>
                  <a:lnTo>
                    <a:pt x="289" y="1093"/>
                  </a:lnTo>
                  <a:lnTo>
                    <a:pt x="287" y="1098"/>
                  </a:lnTo>
                  <a:lnTo>
                    <a:pt x="285" y="1104"/>
                  </a:lnTo>
                  <a:lnTo>
                    <a:pt x="285" y="1104"/>
                  </a:lnTo>
                  <a:lnTo>
                    <a:pt x="287" y="1106"/>
                  </a:lnTo>
                  <a:lnTo>
                    <a:pt x="289" y="1110"/>
                  </a:lnTo>
                  <a:lnTo>
                    <a:pt x="289" y="1110"/>
                  </a:lnTo>
                  <a:lnTo>
                    <a:pt x="289" y="1120"/>
                  </a:lnTo>
                  <a:lnTo>
                    <a:pt x="289" y="1120"/>
                  </a:lnTo>
                  <a:lnTo>
                    <a:pt x="285" y="1130"/>
                  </a:lnTo>
                  <a:lnTo>
                    <a:pt x="285" y="1130"/>
                  </a:lnTo>
                  <a:lnTo>
                    <a:pt x="281" y="1142"/>
                  </a:lnTo>
                  <a:lnTo>
                    <a:pt x="281" y="1142"/>
                  </a:lnTo>
                  <a:lnTo>
                    <a:pt x="281" y="1156"/>
                  </a:lnTo>
                  <a:lnTo>
                    <a:pt x="281" y="1156"/>
                  </a:lnTo>
                  <a:lnTo>
                    <a:pt x="279" y="1168"/>
                  </a:lnTo>
                  <a:lnTo>
                    <a:pt x="279" y="1168"/>
                  </a:lnTo>
                  <a:lnTo>
                    <a:pt x="277" y="1178"/>
                  </a:lnTo>
                  <a:lnTo>
                    <a:pt x="277" y="1190"/>
                  </a:lnTo>
                  <a:lnTo>
                    <a:pt x="277" y="1190"/>
                  </a:lnTo>
                  <a:lnTo>
                    <a:pt x="273" y="1198"/>
                  </a:lnTo>
                  <a:lnTo>
                    <a:pt x="269" y="1206"/>
                  </a:lnTo>
                  <a:lnTo>
                    <a:pt x="269" y="1206"/>
                  </a:lnTo>
                  <a:lnTo>
                    <a:pt x="259" y="1230"/>
                  </a:lnTo>
                  <a:lnTo>
                    <a:pt x="259" y="1230"/>
                  </a:lnTo>
                  <a:lnTo>
                    <a:pt x="257" y="1240"/>
                  </a:lnTo>
                  <a:lnTo>
                    <a:pt x="257" y="1246"/>
                  </a:lnTo>
                  <a:lnTo>
                    <a:pt x="255" y="1250"/>
                  </a:lnTo>
                  <a:lnTo>
                    <a:pt x="255" y="1250"/>
                  </a:lnTo>
                  <a:lnTo>
                    <a:pt x="249" y="1250"/>
                  </a:lnTo>
                  <a:lnTo>
                    <a:pt x="243" y="1250"/>
                  </a:lnTo>
                  <a:lnTo>
                    <a:pt x="243" y="1250"/>
                  </a:lnTo>
                  <a:lnTo>
                    <a:pt x="229" y="1246"/>
                  </a:lnTo>
                  <a:lnTo>
                    <a:pt x="229" y="1246"/>
                  </a:lnTo>
                  <a:lnTo>
                    <a:pt x="225" y="1248"/>
                  </a:lnTo>
                  <a:lnTo>
                    <a:pt x="219" y="1250"/>
                  </a:lnTo>
                  <a:lnTo>
                    <a:pt x="219" y="1250"/>
                  </a:lnTo>
                  <a:lnTo>
                    <a:pt x="211" y="1246"/>
                  </a:lnTo>
                  <a:lnTo>
                    <a:pt x="211" y="1246"/>
                  </a:lnTo>
                  <a:lnTo>
                    <a:pt x="201" y="1246"/>
                  </a:lnTo>
                  <a:lnTo>
                    <a:pt x="195" y="1246"/>
                  </a:lnTo>
                  <a:lnTo>
                    <a:pt x="195" y="1246"/>
                  </a:lnTo>
                  <a:lnTo>
                    <a:pt x="189" y="1248"/>
                  </a:lnTo>
                  <a:lnTo>
                    <a:pt x="185" y="1252"/>
                  </a:lnTo>
                  <a:lnTo>
                    <a:pt x="185" y="1252"/>
                  </a:lnTo>
                  <a:lnTo>
                    <a:pt x="183" y="1258"/>
                  </a:lnTo>
                  <a:lnTo>
                    <a:pt x="181" y="1260"/>
                  </a:lnTo>
                  <a:lnTo>
                    <a:pt x="181" y="1262"/>
                  </a:lnTo>
                  <a:lnTo>
                    <a:pt x="181" y="1262"/>
                  </a:lnTo>
                  <a:lnTo>
                    <a:pt x="173" y="1260"/>
                  </a:lnTo>
                  <a:lnTo>
                    <a:pt x="169" y="1258"/>
                  </a:lnTo>
                  <a:lnTo>
                    <a:pt x="169" y="1258"/>
                  </a:lnTo>
                  <a:lnTo>
                    <a:pt x="167" y="1260"/>
                  </a:lnTo>
                  <a:lnTo>
                    <a:pt x="165" y="1264"/>
                  </a:lnTo>
                  <a:lnTo>
                    <a:pt x="163" y="1270"/>
                  </a:lnTo>
                  <a:lnTo>
                    <a:pt x="163" y="1270"/>
                  </a:lnTo>
                  <a:lnTo>
                    <a:pt x="161" y="1278"/>
                  </a:lnTo>
                  <a:lnTo>
                    <a:pt x="157" y="1284"/>
                  </a:lnTo>
                  <a:lnTo>
                    <a:pt x="157" y="1284"/>
                  </a:lnTo>
                  <a:lnTo>
                    <a:pt x="159" y="1294"/>
                  </a:lnTo>
                  <a:lnTo>
                    <a:pt x="161" y="1307"/>
                  </a:lnTo>
                  <a:lnTo>
                    <a:pt x="161" y="1307"/>
                  </a:lnTo>
                  <a:lnTo>
                    <a:pt x="159" y="1313"/>
                  </a:lnTo>
                  <a:lnTo>
                    <a:pt x="157" y="1319"/>
                  </a:lnTo>
                  <a:lnTo>
                    <a:pt x="157" y="1319"/>
                  </a:lnTo>
                  <a:lnTo>
                    <a:pt x="155" y="1321"/>
                  </a:lnTo>
                  <a:lnTo>
                    <a:pt x="151" y="1323"/>
                  </a:lnTo>
                  <a:lnTo>
                    <a:pt x="151" y="1323"/>
                  </a:lnTo>
                  <a:lnTo>
                    <a:pt x="145" y="1321"/>
                  </a:lnTo>
                  <a:lnTo>
                    <a:pt x="139" y="1319"/>
                  </a:lnTo>
                  <a:lnTo>
                    <a:pt x="139" y="1319"/>
                  </a:lnTo>
                  <a:lnTo>
                    <a:pt x="132" y="1319"/>
                  </a:lnTo>
                  <a:lnTo>
                    <a:pt x="124" y="1319"/>
                  </a:lnTo>
                  <a:lnTo>
                    <a:pt x="124" y="1319"/>
                  </a:lnTo>
                  <a:lnTo>
                    <a:pt x="112" y="1323"/>
                  </a:lnTo>
                  <a:lnTo>
                    <a:pt x="104" y="1325"/>
                  </a:lnTo>
                  <a:lnTo>
                    <a:pt x="104" y="1325"/>
                  </a:lnTo>
                  <a:lnTo>
                    <a:pt x="98" y="1323"/>
                  </a:lnTo>
                  <a:lnTo>
                    <a:pt x="92" y="1321"/>
                  </a:lnTo>
                  <a:lnTo>
                    <a:pt x="92" y="1321"/>
                  </a:lnTo>
                  <a:lnTo>
                    <a:pt x="84" y="1323"/>
                  </a:lnTo>
                  <a:lnTo>
                    <a:pt x="80" y="1323"/>
                  </a:lnTo>
                  <a:lnTo>
                    <a:pt x="78" y="1321"/>
                  </a:lnTo>
                  <a:lnTo>
                    <a:pt x="78" y="1321"/>
                  </a:lnTo>
                  <a:lnTo>
                    <a:pt x="78" y="1319"/>
                  </a:lnTo>
                  <a:lnTo>
                    <a:pt x="80" y="1317"/>
                  </a:lnTo>
                  <a:lnTo>
                    <a:pt x="80" y="1317"/>
                  </a:lnTo>
                  <a:lnTo>
                    <a:pt x="82" y="1315"/>
                  </a:lnTo>
                  <a:lnTo>
                    <a:pt x="82" y="1315"/>
                  </a:lnTo>
                  <a:lnTo>
                    <a:pt x="84" y="1311"/>
                  </a:lnTo>
                  <a:lnTo>
                    <a:pt x="84" y="1305"/>
                  </a:lnTo>
                  <a:lnTo>
                    <a:pt x="84" y="1305"/>
                  </a:lnTo>
                  <a:lnTo>
                    <a:pt x="88" y="1298"/>
                  </a:lnTo>
                  <a:lnTo>
                    <a:pt x="88" y="1298"/>
                  </a:lnTo>
                  <a:lnTo>
                    <a:pt x="86" y="1294"/>
                  </a:lnTo>
                  <a:lnTo>
                    <a:pt x="84" y="1290"/>
                  </a:lnTo>
                  <a:lnTo>
                    <a:pt x="84" y="1290"/>
                  </a:lnTo>
                  <a:lnTo>
                    <a:pt x="76" y="1278"/>
                  </a:lnTo>
                  <a:lnTo>
                    <a:pt x="76" y="1278"/>
                  </a:lnTo>
                  <a:lnTo>
                    <a:pt x="68" y="1260"/>
                  </a:lnTo>
                  <a:lnTo>
                    <a:pt x="64" y="1250"/>
                  </a:lnTo>
                  <a:lnTo>
                    <a:pt x="60" y="1240"/>
                  </a:lnTo>
                  <a:lnTo>
                    <a:pt x="60" y="1240"/>
                  </a:lnTo>
                  <a:lnTo>
                    <a:pt x="60" y="1238"/>
                  </a:lnTo>
                  <a:lnTo>
                    <a:pt x="64" y="1234"/>
                  </a:lnTo>
                  <a:lnTo>
                    <a:pt x="64" y="1234"/>
                  </a:lnTo>
                  <a:lnTo>
                    <a:pt x="66" y="1236"/>
                  </a:lnTo>
                  <a:lnTo>
                    <a:pt x="70" y="1238"/>
                  </a:lnTo>
                  <a:lnTo>
                    <a:pt x="70" y="1238"/>
                  </a:lnTo>
                  <a:lnTo>
                    <a:pt x="74" y="1240"/>
                  </a:lnTo>
                  <a:lnTo>
                    <a:pt x="78" y="1238"/>
                  </a:lnTo>
                  <a:lnTo>
                    <a:pt x="78" y="1238"/>
                  </a:lnTo>
                  <a:lnTo>
                    <a:pt x="78" y="1236"/>
                  </a:lnTo>
                  <a:lnTo>
                    <a:pt x="74" y="1232"/>
                  </a:lnTo>
                  <a:lnTo>
                    <a:pt x="72" y="1228"/>
                  </a:lnTo>
                  <a:lnTo>
                    <a:pt x="70" y="1224"/>
                  </a:lnTo>
                  <a:lnTo>
                    <a:pt x="70" y="1224"/>
                  </a:lnTo>
                  <a:lnTo>
                    <a:pt x="72" y="1220"/>
                  </a:lnTo>
                  <a:lnTo>
                    <a:pt x="72" y="1220"/>
                  </a:lnTo>
                  <a:lnTo>
                    <a:pt x="76" y="1220"/>
                  </a:lnTo>
                  <a:lnTo>
                    <a:pt x="80" y="1222"/>
                  </a:lnTo>
                  <a:lnTo>
                    <a:pt x="80" y="1222"/>
                  </a:lnTo>
                  <a:lnTo>
                    <a:pt x="82" y="1220"/>
                  </a:lnTo>
                  <a:lnTo>
                    <a:pt x="86" y="1218"/>
                  </a:lnTo>
                  <a:lnTo>
                    <a:pt x="86" y="1218"/>
                  </a:lnTo>
                  <a:lnTo>
                    <a:pt x="86" y="1212"/>
                  </a:lnTo>
                  <a:lnTo>
                    <a:pt x="86" y="1208"/>
                  </a:lnTo>
                  <a:lnTo>
                    <a:pt x="86" y="1208"/>
                  </a:lnTo>
                  <a:lnTo>
                    <a:pt x="82" y="1204"/>
                  </a:lnTo>
                  <a:lnTo>
                    <a:pt x="78" y="1198"/>
                  </a:lnTo>
                  <a:lnTo>
                    <a:pt x="78" y="1198"/>
                  </a:lnTo>
                  <a:lnTo>
                    <a:pt x="74" y="1196"/>
                  </a:lnTo>
                  <a:lnTo>
                    <a:pt x="68" y="1192"/>
                  </a:lnTo>
                  <a:lnTo>
                    <a:pt x="68" y="1192"/>
                  </a:lnTo>
                  <a:lnTo>
                    <a:pt x="64" y="1178"/>
                  </a:lnTo>
                  <a:lnTo>
                    <a:pt x="64" y="1178"/>
                  </a:lnTo>
                  <a:lnTo>
                    <a:pt x="56" y="1174"/>
                  </a:lnTo>
                  <a:lnTo>
                    <a:pt x="52" y="1168"/>
                  </a:lnTo>
                  <a:lnTo>
                    <a:pt x="52" y="1168"/>
                  </a:lnTo>
                  <a:lnTo>
                    <a:pt x="48" y="1160"/>
                  </a:lnTo>
                  <a:lnTo>
                    <a:pt x="46" y="1150"/>
                  </a:lnTo>
                  <a:lnTo>
                    <a:pt x="46" y="1150"/>
                  </a:lnTo>
                  <a:lnTo>
                    <a:pt x="46" y="1138"/>
                  </a:lnTo>
                  <a:lnTo>
                    <a:pt x="46" y="1138"/>
                  </a:lnTo>
                  <a:lnTo>
                    <a:pt x="44" y="1132"/>
                  </a:lnTo>
                  <a:lnTo>
                    <a:pt x="42" y="1124"/>
                  </a:lnTo>
                  <a:lnTo>
                    <a:pt x="42" y="1124"/>
                  </a:lnTo>
                  <a:lnTo>
                    <a:pt x="38" y="1124"/>
                  </a:lnTo>
                  <a:lnTo>
                    <a:pt x="34" y="1124"/>
                  </a:lnTo>
                  <a:lnTo>
                    <a:pt x="34" y="1124"/>
                  </a:lnTo>
                  <a:lnTo>
                    <a:pt x="30" y="1122"/>
                  </a:lnTo>
                  <a:lnTo>
                    <a:pt x="34" y="1118"/>
                  </a:lnTo>
                  <a:lnTo>
                    <a:pt x="34" y="1114"/>
                  </a:lnTo>
                  <a:lnTo>
                    <a:pt x="34" y="1114"/>
                  </a:lnTo>
                  <a:lnTo>
                    <a:pt x="34" y="1106"/>
                  </a:lnTo>
                  <a:lnTo>
                    <a:pt x="30" y="1100"/>
                  </a:lnTo>
                  <a:lnTo>
                    <a:pt x="30" y="1100"/>
                  </a:lnTo>
                  <a:lnTo>
                    <a:pt x="36" y="1095"/>
                  </a:lnTo>
                  <a:lnTo>
                    <a:pt x="40" y="1091"/>
                  </a:lnTo>
                  <a:lnTo>
                    <a:pt x="40" y="1091"/>
                  </a:lnTo>
                  <a:lnTo>
                    <a:pt x="40" y="1085"/>
                  </a:lnTo>
                  <a:lnTo>
                    <a:pt x="38" y="1079"/>
                  </a:lnTo>
                  <a:lnTo>
                    <a:pt x="38" y="1079"/>
                  </a:lnTo>
                  <a:lnTo>
                    <a:pt x="36" y="1079"/>
                  </a:lnTo>
                  <a:lnTo>
                    <a:pt x="30" y="1081"/>
                  </a:lnTo>
                  <a:lnTo>
                    <a:pt x="28" y="1083"/>
                  </a:lnTo>
                  <a:lnTo>
                    <a:pt x="26" y="1081"/>
                  </a:lnTo>
                  <a:lnTo>
                    <a:pt x="26" y="1081"/>
                  </a:lnTo>
                  <a:lnTo>
                    <a:pt x="24" y="1079"/>
                  </a:lnTo>
                  <a:lnTo>
                    <a:pt x="26" y="1075"/>
                  </a:lnTo>
                  <a:lnTo>
                    <a:pt x="28" y="1065"/>
                  </a:lnTo>
                  <a:lnTo>
                    <a:pt x="28" y="1065"/>
                  </a:lnTo>
                  <a:lnTo>
                    <a:pt x="28" y="1061"/>
                  </a:lnTo>
                  <a:lnTo>
                    <a:pt x="26" y="1057"/>
                  </a:lnTo>
                  <a:lnTo>
                    <a:pt x="26" y="1057"/>
                  </a:lnTo>
                  <a:lnTo>
                    <a:pt x="24" y="1055"/>
                  </a:lnTo>
                  <a:lnTo>
                    <a:pt x="20" y="1053"/>
                  </a:lnTo>
                  <a:lnTo>
                    <a:pt x="14" y="1053"/>
                  </a:lnTo>
                  <a:lnTo>
                    <a:pt x="12" y="1051"/>
                  </a:lnTo>
                  <a:lnTo>
                    <a:pt x="12" y="1051"/>
                  </a:lnTo>
                  <a:lnTo>
                    <a:pt x="14" y="1049"/>
                  </a:lnTo>
                  <a:lnTo>
                    <a:pt x="16" y="1045"/>
                  </a:lnTo>
                  <a:lnTo>
                    <a:pt x="20" y="1041"/>
                  </a:lnTo>
                  <a:lnTo>
                    <a:pt x="20" y="1041"/>
                  </a:lnTo>
                  <a:lnTo>
                    <a:pt x="22" y="1041"/>
                  </a:lnTo>
                  <a:lnTo>
                    <a:pt x="24" y="1039"/>
                  </a:lnTo>
                  <a:lnTo>
                    <a:pt x="24" y="1039"/>
                  </a:lnTo>
                  <a:lnTo>
                    <a:pt x="22" y="1035"/>
                  </a:lnTo>
                  <a:lnTo>
                    <a:pt x="22" y="1035"/>
                  </a:lnTo>
                  <a:lnTo>
                    <a:pt x="20" y="1035"/>
                  </a:lnTo>
                  <a:lnTo>
                    <a:pt x="18" y="1035"/>
                  </a:lnTo>
                  <a:lnTo>
                    <a:pt x="18" y="1035"/>
                  </a:lnTo>
                  <a:lnTo>
                    <a:pt x="18" y="1033"/>
                  </a:lnTo>
                  <a:lnTo>
                    <a:pt x="20" y="1031"/>
                  </a:lnTo>
                  <a:lnTo>
                    <a:pt x="22" y="1027"/>
                  </a:lnTo>
                  <a:lnTo>
                    <a:pt x="22" y="1027"/>
                  </a:lnTo>
                  <a:lnTo>
                    <a:pt x="20" y="1023"/>
                  </a:lnTo>
                  <a:lnTo>
                    <a:pt x="18" y="1023"/>
                  </a:lnTo>
                  <a:lnTo>
                    <a:pt x="18" y="1023"/>
                  </a:lnTo>
                  <a:lnTo>
                    <a:pt x="16" y="1025"/>
                  </a:lnTo>
                  <a:lnTo>
                    <a:pt x="16" y="1029"/>
                  </a:lnTo>
                  <a:lnTo>
                    <a:pt x="16" y="1029"/>
                  </a:lnTo>
                  <a:lnTo>
                    <a:pt x="14" y="1033"/>
                  </a:lnTo>
                  <a:lnTo>
                    <a:pt x="12" y="1035"/>
                  </a:lnTo>
                  <a:lnTo>
                    <a:pt x="10" y="1035"/>
                  </a:lnTo>
                  <a:lnTo>
                    <a:pt x="10" y="1035"/>
                  </a:lnTo>
                  <a:lnTo>
                    <a:pt x="10" y="1033"/>
                  </a:lnTo>
                  <a:lnTo>
                    <a:pt x="12" y="1031"/>
                  </a:lnTo>
                  <a:lnTo>
                    <a:pt x="12" y="1031"/>
                  </a:lnTo>
                  <a:lnTo>
                    <a:pt x="12" y="1025"/>
                  </a:lnTo>
                  <a:lnTo>
                    <a:pt x="12" y="1025"/>
                  </a:lnTo>
                  <a:lnTo>
                    <a:pt x="10" y="1021"/>
                  </a:lnTo>
                  <a:lnTo>
                    <a:pt x="10" y="1021"/>
                  </a:lnTo>
                  <a:lnTo>
                    <a:pt x="6" y="1019"/>
                  </a:lnTo>
                  <a:lnTo>
                    <a:pt x="6" y="1019"/>
                  </a:lnTo>
                  <a:lnTo>
                    <a:pt x="4" y="1015"/>
                  </a:lnTo>
                  <a:lnTo>
                    <a:pt x="4" y="1015"/>
                  </a:lnTo>
                  <a:lnTo>
                    <a:pt x="0" y="995"/>
                  </a:lnTo>
                  <a:lnTo>
                    <a:pt x="0" y="975"/>
                  </a:lnTo>
                  <a:lnTo>
                    <a:pt x="0" y="975"/>
                  </a:lnTo>
                  <a:lnTo>
                    <a:pt x="0" y="965"/>
                  </a:lnTo>
                  <a:lnTo>
                    <a:pt x="0" y="965"/>
                  </a:lnTo>
                  <a:lnTo>
                    <a:pt x="6" y="961"/>
                  </a:lnTo>
                  <a:lnTo>
                    <a:pt x="8" y="955"/>
                  </a:lnTo>
                  <a:lnTo>
                    <a:pt x="8" y="955"/>
                  </a:lnTo>
                  <a:lnTo>
                    <a:pt x="10" y="959"/>
                  </a:lnTo>
                  <a:lnTo>
                    <a:pt x="10" y="959"/>
                  </a:lnTo>
                  <a:lnTo>
                    <a:pt x="10" y="963"/>
                  </a:lnTo>
                  <a:lnTo>
                    <a:pt x="8" y="971"/>
                  </a:lnTo>
                  <a:lnTo>
                    <a:pt x="8" y="975"/>
                  </a:lnTo>
                  <a:lnTo>
                    <a:pt x="8" y="979"/>
                  </a:lnTo>
                  <a:lnTo>
                    <a:pt x="10" y="981"/>
                  </a:lnTo>
                  <a:lnTo>
                    <a:pt x="10" y="981"/>
                  </a:lnTo>
                  <a:lnTo>
                    <a:pt x="10" y="979"/>
                  </a:lnTo>
                  <a:lnTo>
                    <a:pt x="10" y="973"/>
                  </a:lnTo>
                  <a:lnTo>
                    <a:pt x="12" y="969"/>
                  </a:lnTo>
                  <a:lnTo>
                    <a:pt x="12" y="967"/>
                  </a:lnTo>
                  <a:lnTo>
                    <a:pt x="12" y="967"/>
                  </a:lnTo>
                  <a:lnTo>
                    <a:pt x="14" y="967"/>
                  </a:lnTo>
                  <a:lnTo>
                    <a:pt x="14" y="971"/>
                  </a:lnTo>
                  <a:lnTo>
                    <a:pt x="14" y="973"/>
                  </a:lnTo>
                  <a:lnTo>
                    <a:pt x="16" y="975"/>
                  </a:lnTo>
                  <a:lnTo>
                    <a:pt x="16" y="975"/>
                  </a:lnTo>
                  <a:lnTo>
                    <a:pt x="20" y="973"/>
                  </a:lnTo>
                  <a:lnTo>
                    <a:pt x="24" y="969"/>
                  </a:lnTo>
                  <a:lnTo>
                    <a:pt x="24" y="969"/>
                  </a:lnTo>
                  <a:lnTo>
                    <a:pt x="26" y="963"/>
                  </a:lnTo>
                  <a:lnTo>
                    <a:pt x="30" y="955"/>
                  </a:lnTo>
                  <a:lnTo>
                    <a:pt x="34" y="935"/>
                  </a:lnTo>
                  <a:lnTo>
                    <a:pt x="34" y="935"/>
                  </a:lnTo>
                  <a:lnTo>
                    <a:pt x="28" y="925"/>
                  </a:lnTo>
                  <a:lnTo>
                    <a:pt x="28" y="925"/>
                  </a:lnTo>
                  <a:lnTo>
                    <a:pt x="28" y="919"/>
                  </a:lnTo>
                  <a:lnTo>
                    <a:pt x="28" y="909"/>
                  </a:lnTo>
                  <a:lnTo>
                    <a:pt x="28" y="909"/>
                  </a:lnTo>
                  <a:lnTo>
                    <a:pt x="30" y="905"/>
                  </a:lnTo>
                  <a:lnTo>
                    <a:pt x="36" y="901"/>
                  </a:lnTo>
                  <a:lnTo>
                    <a:pt x="42" y="891"/>
                  </a:lnTo>
                  <a:lnTo>
                    <a:pt x="42" y="891"/>
                  </a:lnTo>
                  <a:lnTo>
                    <a:pt x="42" y="884"/>
                  </a:lnTo>
                  <a:lnTo>
                    <a:pt x="42" y="880"/>
                  </a:lnTo>
                  <a:lnTo>
                    <a:pt x="42" y="880"/>
                  </a:lnTo>
                  <a:lnTo>
                    <a:pt x="48" y="876"/>
                  </a:lnTo>
                  <a:lnTo>
                    <a:pt x="54" y="874"/>
                  </a:lnTo>
                  <a:lnTo>
                    <a:pt x="64" y="874"/>
                  </a:lnTo>
                  <a:lnTo>
                    <a:pt x="70" y="870"/>
                  </a:lnTo>
                  <a:lnTo>
                    <a:pt x="70" y="870"/>
                  </a:lnTo>
                  <a:lnTo>
                    <a:pt x="72" y="866"/>
                  </a:lnTo>
                  <a:lnTo>
                    <a:pt x="74" y="862"/>
                  </a:lnTo>
                  <a:lnTo>
                    <a:pt x="74" y="862"/>
                  </a:lnTo>
                  <a:lnTo>
                    <a:pt x="76" y="854"/>
                  </a:lnTo>
                  <a:lnTo>
                    <a:pt x="76" y="848"/>
                  </a:lnTo>
                  <a:lnTo>
                    <a:pt x="76" y="848"/>
                  </a:lnTo>
                  <a:lnTo>
                    <a:pt x="72" y="840"/>
                  </a:lnTo>
                  <a:lnTo>
                    <a:pt x="72" y="840"/>
                  </a:lnTo>
                  <a:lnTo>
                    <a:pt x="74" y="834"/>
                  </a:lnTo>
                  <a:lnTo>
                    <a:pt x="76" y="826"/>
                  </a:lnTo>
                  <a:lnTo>
                    <a:pt x="80" y="820"/>
                  </a:lnTo>
                  <a:lnTo>
                    <a:pt x="80" y="814"/>
                  </a:lnTo>
                  <a:lnTo>
                    <a:pt x="80" y="814"/>
                  </a:lnTo>
                  <a:lnTo>
                    <a:pt x="78" y="798"/>
                  </a:lnTo>
                  <a:lnTo>
                    <a:pt x="74" y="784"/>
                  </a:lnTo>
                  <a:lnTo>
                    <a:pt x="74" y="784"/>
                  </a:lnTo>
                  <a:lnTo>
                    <a:pt x="70" y="780"/>
                  </a:lnTo>
                  <a:lnTo>
                    <a:pt x="68" y="776"/>
                  </a:lnTo>
                  <a:lnTo>
                    <a:pt x="66" y="774"/>
                  </a:lnTo>
                  <a:lnTo>
                    <a:pt x="66" y="774"/>
                  </a:lnTo>
                  <a:lnTo>
                    <a:pt x="70" y="766"/>
                  </a:lnTo>
                  <a:lnTo>
                    <a:pt x="70" y="766"/>
                  </a:lnTo>
                  <a:lnTo>
                    <a:pt x="76" y="764"/>
                  </a:lnTo>
                  <a:lnTo>
                    <a:pt x="82" y="762"/>
                  </a:lnTo>
                  <a:lnTo>
                    <a:pt x="82" y="762"/>
                  </a:lnTo>
                  <a:lnTo>
                    <a:pt x="92" y="754"/>
                  </a:lnTo>
                  <a:lnTo>
                    <a:pt x="92" y="754"/>
                  </a:lnTo>
                  <a:lnTo>
                    <a:pt x="96" y="746"/>
                  </a:lnTo>
                  <a:lnTo>
                    <a:pt x="98" y="738"/>
                  </a:lnTo>
                  <a:lnTo>
                    <a:pt x="98" y="738"/>
                  </a:lnTo>
                  <a:lnTo>
                    <a:pt x="98" y="728"/>
                  </a:lnTo>
                  <a:lnTo>
                    <a:pt x="96" y="720"/>
                  </a:lnTo>
                  <a:lnTo>
                    <a:pt x="96" y="720"/>
                  </a:lnTo>
                  <a:lnTo>
                    <a:pt x="92" y="718"/>
                  </a:lnTo>
                  <a:lnTo>
                    <a:pt x="86" y="714"/>
                  </a:lnTo>
                  <a:lnTo>
                    <a:pt x="78" y="706"/>
                  </a:lnTo>
                  <a:lnTo>
                    <a:pt x="78" y="706"/>
                  </a:lnTo>
                  <a:lnTo>
                    <a:pt x="74" y="700"/>
                  </a:lnTo>
                  <a:lnTo>
                    <a:pt x="70" y="694"/>
                  </a:lnTo>
                  <a:lnTo>
                    <a:pt x="70" y="694"/>
                  </a:lnTo>
                  <a:lnTo>
                    <a:pt x="70" y="686"/>
                  </a:lnTo>
                  <a:lnTo>
                    <a:pt x="70" y="676"/>
                  </a:lnTo>
                  <a:lnTo>
                    <a:pt x="70" y="676"/>
                  </a:lnTo>
                  <a:lnTo>
                    <a:pt x="72" y="661"/>
                  </a:lnTo>
                  <a:lnTo>
                    <a:pt x="72" y="641"/>
                  </a:lnTo>
                  <a:lnTo>
                    <a:pt x="72" y="641"/>
                  </a:lnTo>
                  <a:lnTo>
                    <a:pt x="72" y="635"/>
                  </a:lnTo>
                  <a:lnTo>
                    <a:pt x="70" y="629"/>
                  </a:lnTo>
                  <a:lnTo>
                    <a:pt x="70" y="629"/>
                  </a:lnTo>
                  <a:lnTo>
                    <a:pt x="68" y="627"/>
                  </a:lnTo>
                  <a:lnTo>
                    <a:pt x="68" y="627"/>
                  </a:lnTo>
                  <a:lnTo>
                    <a:pt x="68" y="623"/>
                  </a:lnTo>
                  <a:lnTo>
                    <a:pt x="68" y="617"/>
                  </a:lnTo>
                  <a:lnTo>
                    <a:pt x="68" y="617"/>
                  </a:lnTo>
                  <a:lnTo>
                    <a:pt x="72" y="609"/>
                  </a:lnTo>
                  <a:lnTo>
                    <a:pt x="72" y="609"/>
                  </a:lnTo>
                  <a:lnTo>
                    <a:pt x="72" y="595"/>
                  </a:lnTo>
                  <a:lnTo>
                    <a:pt x="72" y="595"/>
                  </a:lnTo>
                  <a:lnTo>
                    <a:pt x="74" y="585"/>
                  </a:lnTo>
                  <a:lnTo>
                    <a:pt x="74" y="585"/>
                  </a:lnTo>
                  <a:lnTo>
                    <a:pt x="76" y="577"/>
                  </a:lnTo>
                  <a:lnTo>
                    <a:pt x="76" y="577"/>
                  </a:lnTo>
                  <a:lnTo>
                    <a:pt x="80" y="573"/>
                  </a:lnTo>
                  <a:lnTo>
                    <a:pt x="82" y="569"/>
                  </a:lnTo>
                  <a:lnTo>
                    <a:pt x="82" y="569"/>
                  </a:lnTo>
                  <a:lnTo>
                    <a:pt x="80" y="567"/>
                  </a:lnTo>
                  <a:lnTo>
                    <a:pt x="78" y="565"/>
                  </a:lnTo>
                  <a:lnTo>
                    <a:pt x="78" y="565"/>
                  </a:lnTo>
                  <a:lnTo>
                    <a:pt x="74" y="553"/>
                  </a:lnTo>
                  <a:lnTo>
                    <a:pt x="74" y="553"/>
                  </a:lnTo>
                  <a:lnTo>
                    <a:pt x="72" y="539"/>
                  </a:lnTo>
                  <a:lnTo>
                    <a:pt x="72" y="539"/>
                  </a:lnTo>
                  <a:lnTo>
                    <a:pt x="76" y="523"/>
                  </a:lnTo>
                  <a:lnTo>
                    <a:pt x="76" y="523"/>
                  </a:lnTo>
                  <a:lnTo>
                    <a:pt x="80" y="513"/>
                  </a:lnTo>
                  <a:lnTo>
                    <a:pt x="80" y="513"/>
                  </a:lnTo>
                  <a:lnTo>
                    <a:pt x="92" y="499"/>
                  </a:lnTo>
                  <a:lnTo>
                    <a:pt x="102" y="489"/>
                  </a:lnTo>
                  <a:lnTo>
                    <a:pt x="102" y="489"/>
                  </a:lnTo>
                  <a:lnTo>
                    <a:pt x="116" y="481"/>
                  </a:lnTo>
                  <a:lnTo>
                    <a:pt x="116" y="481"/>
                  </a:lnTo>
                  <a:lnTo>
                    <a:pt x="126" y="479"/>
                  </a:lnTo>
                  <a:lnTo>
                    <a:pt x="134" y="477"/>
                  </a:lnTo>
                  <a:lnTo>
                    <a:pt x="134" y="477"/>
                  </a:lnTo>
                  <a:lnTo>
                    <a:pt x="139" y="479"/>
                  </a:lnTo>
                  <a:lnTo>
                    <a:pt x="147" y="481"/>
                  </a:lnTo>
                  <a:lnTo>
                    <a:pt x="147" y="481"/>
                  </a:lnTo>
                  <a:lnTo>
                    <a:pt x="153" y="481"/>
                  </a:lnTo>
                  <a:lnTo>
                    <a:pt x="159" y="481"/>
                  </a:lnTo>
                  <a:lnTo>
                    <a:pt x="159" y="481"/>
                  </a:lnTo>
                  <a:lnTo>
                    <a:pt x="163" y="477"/>
                  </a:lnTo>
                  <a:lnTo>
                    <a:pt x="167" y="471"/>
                  </a:lnTo>
                  <a:lnTo>
                    <a:pt x="167" y="471"/>
                  </a:lnTo>
                  <a:lnTo>
                    <a:pt x="169" y="464"/>
                  </a:lnTo>
                  <a:lnTo>
                    <a:pt x="169" y="464"/>
                  </a:lnTo>
                  <a:lnTo>
                    <a:pt x="169" y="456"/>
                  </a:lnTo>
                  <a:lnTo>
                    <a:pt x="169" y="448"/>
                  </a:lnTo>
                  <a:lnTo>
                    <a:pt x="169" y="448"/>
                  </a:lnTo>
                  <a:lnTo>
                    <a:pt x="165" y="440"/>
                  </a:lnTo>
                  <a:lnTo>
                    <a:pt x="165" y="440"/>
                  </a:lnTo>
                  <a:lnTo>
                    <a:pt x="159" y="434"/>
                  </a:lnTo>
                  <a:lnTo>
                    <a:pt x="153" y="428"/>
                  </a:lnTo>
                  <a:lnTo>
                    <a:pt x="153" y="428"/>
                  </a:lnTo>
                  <a:lnTo>
                    <a:pt x="153" y="420"/>
                  </a:lnTo>
                  <a:lnTo>
                    <a:pt x="153" y="420"/>
                  </a:lnTo>
                  <a:lnTo>
                    <a:pt x="155" y="414"/>
                  </a:lnTo>
                  <a:lnTo>
                    <a:pt x="159" y="408"/>
                  </a:lnTo>
                  <a:lnTo>
                    <a:pt x="169" y="398"/>
                  </a:lnTo>
                  <a:lnTo>
                    <a:pt x="169" y="398"/>
                  </a:lnTo>
                  <a:lnTo>
                    <a:pt x="175" y="382"/>
                  </a:lnTo>
                  <a:lnTo>
                    <a:pt x="183" y="370"/>
                  </a:lnTo>
                  <a:lnTo>
                    <a:pt x="183" y="370"/>
                  </a:lnTo>
                  <a:lnTo>
                    <a:pt x="187" y="352"/>
                  </a:lnTo>
                  <a:lnTo>
                    <a:pt x="189" y="334"/>
                  </a:lnTo>
                  <a:lnTo>
                    <a:pt x="189" y="334"/>
                  </a:lnTo>
                  <a:lnTo>
                    <a:pt x="191" y="312"/>
                  </a:lnTo>
                  <a:lnTo>
                    <a:pt x="191" y="312"/>
                  </a:lnTo>
                  <a:lnTo>
                    <a:pt x="191" y="298"/>
                  </a:lnTo>
                  <a:lnTo>
                    <a:pt x="191" y="298"/>
                  </a:lnTo>
                  <a:lnTo>
                    <a:pt x="189" y="292"/>
                  </a:lnTo>
                  <a:lnTo>
                    <a:pt x="189" y="286"/>
                  </a:lnTo>
                  <a:lnTo>
                    <a:pt x="189" y="286"/>
                  </a:lnTo>
                  <a:lnTo>
                    <a:pt x="195" y="284"/>
                  </a:lnTo>
                  <a:lnTo>
                    <a:pt x="195" y="284"/>
                  </a:lnTo>
                  <a:lnTo>
                    <a:pt x="203" y="284"/>
                  </a:lnTo>
                  <a:lnTo>
                    <a:pt x="203" y="284"/>
                  </a:lnTo>
                  <a:lnTo>
                    <a:pt x="211" y="280"/>
                  </a:lnTo>
                  <a:lnTo>
                    <a:pt x="217" y="274"/>
                  </a:lnTo>
                  <a:lnTo>
                    <a:pt x="217" y="274"/>
                  </a:lnTo>
                  <a:lnTo>
                    <a:pt x="219" y="264"/>
                  </a:lnTo>
                  <a:lnTo>
                    <a:pt x="219" y="264"/>
                  </a:lnTo>
                  <a:lnTo>
                    <a:pt x="221" y="253"/>
                  </a:lnTo>
                  <a:lnTo>
                    <a:pt x="221" y="253"/>
                  </a:lnTo>
                  <a:lnTo>
                    <a:pt x="225" y="243"/>
                  </a:lnTo>
                  <a:lnTo>
                    <a:pt x="225" y="243"/>
                  </a:lnTo>
                  <a:lnTo>
                    <a:pt x="233" y="231"/>
                  </a:lnTo>
                  <a:lnTo>
                    <a:pt x="243" y="221"/>
                  </a:lnTo>
                  <a:lnTo>
                    <a:pt x="243" y="221"/>
                  </a:lnTo>
                  <a:lnTo>
                    <a:pt x="247" y="213"/>
                  </a:lnTo>
                  <a:lnTo>
                    <a:pt x="247" y="213"/>
                  </a:lnTo>
                  <a:lnTo>
                    <a:pt x="257" y="201"/>
                  </a:lnTo>
                  <a:lnTo>
                    <a:pt x="257" y="201"/>
                  </a:lnTo>
                  <a:lnTo>
                    <a:pt x="261" y="193"/>
                  </a:lnTo>
                  <a:lnTo>
                    <a:pt x="261" y="193"/>
                  </a:lnTo>
                  <a:lnTo>
                    <a:pt x="263" y="189"/>
                  </a:lnTo>
                  <a:lnTo>
                    <a:pt x="263" y="189"/>
                  </a:lnTo>
                  <a:lnTo>
                    <a:pt x="261" y="181"/>
                  </a:lnTo>
                  <a:lnTo>
                    <a:pt x="261" y="181"/>
                  </a:lnTo>
                  <a:lnTo>
                    <a:pt x="257" y="171"/>
                  </a:lnTo>
                  <a:lnTo>
                    <a:pt x="251" y="165"/>
                  </a:lnTo>
                  <a:lnTo>
                    <a:pt x="251" y="165"/>
                  </a:lnTo>
                  <a:lnTo>
                    <a:pt x="253" y="161"/>
                  </a:lnTo>
                  <a:lnTo>
                    <a:pt x="253" y="155"/>
                  </a:lnTo>
                  <a:lnTo>
                    <a:pt x="253" y="155"/>
                  </a:lnTo>
                  <a:lnTo>
                    <a:pt x="259" y="151"/>
                  </a:lnTo>
                  <a:lnTo>
                    <a:pt x="263" y="143"/>
                  </a:lnTo>
                  <a:lnTo>
                    <a:pt x="263" y="143"/>
                  </a:lnTo>
                  <a:lnTo>
                    <a:pt x="269" y="137"/>
                  </a:lnTo>
                  <a:lnTo>
                    <a:pt x="269" y="137"/>
                  </a:lnTo>
                  <a:lnTo>
                    <a:pt x="269" y="129"/>
                  </a:lnTo>
                  <a:lnTo>
                    <a:pt x="269" y="129"/>
                  </a:lnTo>
                  <a:lnTo>
                    <a:pt x="273" y="117"/>
                  </a:lnTo>
                  <a:lnTo>
                    <a:pt x="273" y="117"/>
                  </a:lnTo>
                  <a:lnTo>
                    <a:pt x="277" y="111"/>
                  </a:lnTo>
                  <a:lnTo>
                    <a:pt x="277" y="111"/>
                  </a:lnTo>
                  <a:lnTo>
                    <a:pt x="283" y="103"/>
                  </a:lnTo>
                  <a:lnTo>
                    <a:pt x="289" y="99"/>
                  </a:lnTo>
                  <a:lnTo>
                    <a:pt x="289" y="99"/>
                  </a:lnTo>
                  <a:lnTo>
                    <a:pt x="299" y="97"/>
                  </a:lnTo>
                  <a:lnTo>
                    <a:pt x="299" y="97"/>
                  </a:lnTo>
                  <a:lnTo>
                    <a:pt x="307" y="99"/>
                  </a:lnTo>
                  <a:lnTo>
                    <a:pt x="307" y="99"/>
                  </a:lnTo>
                  <a:lnTo>
                    <a:pt x="313" y="107"/>
                  </a:lnTo>
                  <a:lnTo>
                    <a:pt x="313" y="107"/>
                  </a:lnTo>
                  <a:lnTo>
                    <a:pt x="317" y="109"/>
                  </a:lnTo>
                  <a:lnTo>
                    <a:pt x="317" y="109"/>
                  </a:lnTo>
                  <a:lnTo>
                    <a:pt x="319" y="103"/>
                  </a:lnTo>
                  <a:lnTo>
                    <a:pt x="321" y="99"/>
                  </a:lnTo>
                  <a:lnTo>
                    <a:pt x="321" y="99"/>
                  </a:lnTo>
                  <a:lnTo>
                    <a:pt x="327" y="83"/>
                  </a:lnTo>
                  <a:lnTo>
                    <a:pt x="327" y="83"/>
                  </a:lnTo>
                  <a:lnTo>
                    <a:pt x="327" y="77"/>
                  </a:lnTo>
                  <a:lnTo>
                    <a:pt x="327" y="77"/>
                  </a:lnTo>
                  <a:lnTo>
                    <a:pt x="327" y="71"/>
                  </a:lnTo>
                  <a:lnTo>
                    <a:pt x="325" y="63"/>
                  </a:lnTo>
                  <a:lnTo>
                    <a:pt x="325" y="63"/>
                  </a:lnTo>
                  <a:lnTo>
                    <a:pt x="329" y="57"/>
                  </a:lnTo>
                  <a:lnTo>
                    <a:pt x="329" y="57"/>
                  </a:lnTo>
                  <a:lnTo>
                    <a:pt x="331" y="53"/>
                  </a:lnTo>
                  <a:lnTo>
                    <a:pt x="331" y="53"/>
                  </a:lnTo>
                  <a:lnTo>
                    <a:pt x="337" y="53"/>
                  </a:lnTo>
                  <a:lnTo>
                    <a:pt x="337" y="53"/>
                  </a:lnTo>
                  <a:lnTo>
                    <a:pt x="358" y="53"/>
                  </a:lnTo>
                  <a:lnTo>
                    <a:pt x="358" y="53"/>
                  </a:lnTo>
                  <a:lnTo>
                    <a:pt x="372" y="57"/>
                  </a:lnTo>
                  <a:lnTo>
                    <a:pt x="382" y="63"/>
                  </a:lnTo>
                  <a:lnTo>
                    <a:pt x="388" y="63"/>
                  </a:lnTo>
                  <a:lnTo>
                    <a:pt x="388" y="63"/>
                  </a:lnTo>
                  <a:lnTo>
                    <a:pt x="394" y="59"/>
                  </a:lnTo>
                  <a:lnTo>
                    <a:pt x="394" y="59"/>
                  </a:lnTo>
                  <a:lnTo>
                    <a:pt x="396" y="57"/>
                  </a:lnTo>
                  <a:lnTo>
                    <a:pt x="398" y="55"/>
                  </a:lnTo>
                  <a:lnTo>
                    <a:pt x="398" y="55"/>
                  </a:lnTo>
                  <a:lnTo>
                    <a:pt x="394" y="51"/>
                  </a:lnTo>
                  <a:lnTo>
                    <a:pt x="390" y="49"/>
                  </a:lnTo>
                  <a:lnTo>
                    <a:pt x="390" y="49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92" y="38"/>
                  </a:lnTo>
                  <a:lnTo>
                    <a:pt x="392" y="38"/>
                  </a:lnTo>
                  <a:lnTo>
                    <a:pt x="394" y="26"/>
                  </a:lnTo>
                  <a:lnTo>
                    <a:pt x="394" y="26"/>
                  </a:lnTo>
                  <a:lnTo>
                    <a:pt x="396" y="24"/>
                  </a:lnTo>
                  <a:lnTo>
                    <a:pt x="396" y="24"/>
                  </a:lnTo>
                  <a:lnTo>
                    <a:pt x="398" y="18"/>
                  </a:lnTo>
                  <a:lnTo>
                    <a:pt x="398" y="18"/>
                  </a:lnTo>
                  <a:lnTo>
                    <a:pt x="396" y="12"/>
                  </a:lnTo>
                  <a:lnTo>
                    <a:pt x="396" y="12"/>
                  </a:lnTo>
                  <a:lnTo>
                    <a:pt x="392" y="10"/>
                  </a:lnTo>
                  <a:lnTo>
                    <a:pt x="392" y="10"/>
                  </a:lnTo>
                  <a:lnTo>
                    <a:pt x="392" y="8"/>
                  </a:lnTo>
                  <a:lnTo>
                    <a:pt x="392" y="4"/>
                  </a:lnTo>
                  <a:lnTo>
                    <a:pt x="392" y="4"/>
                  </a:lnTo>
                  <a:lnTo>
                    <a:pt x="394" y="0"/>
                  </a:lnTo>
                  <a:lnTo>
                    <a:pt x="394" y="0"/>
                  </a:lnTo>
                  <a:lnTo>
                    <a:pt x="402" y="0"/>
                  </a:lnTo>
                  <a:lnTo>
                    <a:pt x="406" y="0"/>
                  </a:lnTo>
                  <a:lnTo>
                    <a:pt x="408" y="0"/>
                  </a:lnTo>
                  <a:lnTo>
                    <a:pt x="408" y="0"/>
                  </a:lnTo>
                  <a:lnTo>
                    <a:pt x="412" y="0"/>
                  </a:lnTo>
                  <a:lnTo>
                    <a:pt x="412" y="0"/>
                  </a:lnTo>
                  <a:lnTo>
                    <a:pt x="414" y="4"/>
                  </a:lnTo>
                  <a:lnTo>
                    <a:pt x="414" y="4"/>
                  </a:lnTo>
                  <a:lnTo>
                    <a:pt x="428" y="16"/>
                  </a:lnTo>
                  <a:lnTo>
                    <a:pt x="444" y="28"/>
                  </a:lnTo>
                  <a:lnTo>
                    <a:pt x="444" y="28"/>
                  </a:lnTo>
                  <a:lnTo>
                    <a:pt x="454" y="38"/>
                  </a:lnTo>
                  <a:lnTo>
                    <a:pt x="466" y="46"/>
                  </a:lnTo>
                  <a:lnTo>
                    <a:pt x="466" y="46"/>
                  </a:lnTo>
                  <a:lnTo>
                    <a:pt x="480" y="48"/>
                  </a:lnTo>
                  <a:lnTo>
                    <a:pt x="490" y="49"/>
                  </a:lnTo>
                  <a:lnTo>
                    <a:pt x="490" y="49"/>
                  </a:lnTo>
                  <a:lnTo>
                    <a:pt x="506" y="59"/>
                  </a:lnTo>
                  <a:lnTo>
                    <a:pt x="506" y="59"/>
                  </a:lnTo>
                  <a:lnTo>
                    <a:pt x="520" y="75"/>
                  </a:lnTo>
                  <a:lnTo>
                    <a:pt x="534" y="93"/>
                  </a:lnTo>
                  <a:lnTo>
                    <a:pt x="534" y="93"/>
                  </a:lnTo>
                  <a:lnTo>
                    <a:pt x="536" y="97"/>
                  </a:lnTo>
                  <a:lnTo>
                    <a:pt x="536" y="97"/>
                  </a:lnTo>
                  <a:lnTo>
                    <a:pt x="534" y="105"/>
                  </a:lnTo>
                  <a:lnTo>
                    <a:pt x="534" y="105"/>
                  </a:lnTo>
                  <a:lnTo>
                    <a:pt x="534" y="115"/>
                  </a:lnTo>
                  <a:lnTo>
                    <a:pt x="534" y="115"/>
                  </a:lnTo>
                  <a:lnTo>
                    <a:pt x="536" y="129"/>
                  </a:lnTo>
                  <a:lnTo>
                    <a:pt x="536" y="129"/>
                  </a:lnTo>
                  <a:lnTo>
                    <a:pt x="538" y="139"/>
                  </a:lnTo>
                  <a:lnTo>
                    <a:pt x="538" y="139"/>
                  </a:lnTo>
                  <a:lnTo>
                    <a:pt x="542" y="143"/>
                  </a:lnTo>
                  <a:lnTo>
                    <a:pt x="542" y="143"/>
                  </a:lnTo>
                  <a:lnTo>
                    <a:pt x="544" y="153"/>
                  </a:lnTo>
                  <a:lnTo>
                    <a:pt x="544" y="153"/>
                  </a:lnTo>
                  <a:lnTo>
                    <a:pt x="542" y="167"/>
                  </a:lnTo>
                  <a:lnTo>
                    <a:pt x="542" y="167"/>
                  </a:lnTo>
                  <a:lnTo>
                    <a:pt x="546" y="179"/>
                  </a:lnTo>
                  <a:lnTo>
                    <a:pt x="546" y="179"/>
                  </a:lnTo>
                  <a:lnTo>
                    <a:pt x="558" y="191"/>
                  </a:lnTo>
                  <a:lnTo>
                    <a:pt x="561" y="199"/>
                  </a:lnTo>
                  <a:lnTo>
                    <a:pt x="565" y="205"/>
                  </a:lnTo>
                  <a:lnTo>
                    <a:pt x="565" y="205"/>
                  </a:lnTo>
                  <a:lnTo>
                    <a:pt x="567" y="215"/>
                  </a:lnTo>
                  <a:lnTo>
                    <a:pt x="567" y="215"/>
                  </a:lnTo>
                  <a:lnTo>
                    <a:pt x="567" y="221"/>
                  </a:lnTo>
                  <a:lnTo>
                    <a:pt x="567" y="221"/>
                  </a:lnTo>
                  <a:lnTo>
                    <a:pt x="561" y="231"/>
                  </a:lnTo>
                  <a:lnTo>
                    <a:pt x="561" y="231"/>
                  </a:lnTo>
                  <a:lnTo>
                    <a:pt x="561" y="245"/>
                  </a:lnTo>
                  <a:lnTo>
                    <a:pt x="561" y="245"/>
                  </a:lnTo>
                  <a:lnTo>
                    <a:pt x="565" y="257"/>
                  </a:lnTo>
                  <a:lnTo>
                    <a:pt x="565" y="257"/>
                  </a:lnTo>
                  <a:lnTo>
                    <a:pt x="571" y="268"/>
                  </a:lnTo>
                  <a:lnTo>
                    <a:pt x="579" y="278"/>
                  </a:lnTo>
                  <a:lnTo>
                    <a:pt x="579" y="278"/>
                  </a:lnTo>
                  <a:lnTo>
                    <a:pt x="579" y="27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8" name="Freeform 284"/>
            <p:cNvSpPr>
              <a:spLocks/>
            </p:cNvSpPr>
            <p:nvPr/>
          </p:nvSpPr>
          <p:spPr bwMode="auto">
            <a:xfrm>
              <a:off x="3986" y="1439"/>
              <a:ext cx="48" cy="40"/>
            </a:xfrm>
            <a:custGeom>
              <a:avLst/>
              <a:gdLst>
                <a:gd name="T0" fmla="*/ 46 w 48"/>
                <a:gd name="T1" fmla="*/ 12 h 40"/>
                <a:gd name="T2" fmla="*/ 46 w 48"/>
                <a:gd name="T3" fmla="*/ 12 h 40"/>
                <a:gd name="T4" fmla="*/ 48 w 48"/>
                <a:gd name="T5" fmla="*/ 16 h 40"/>
                <a:gd name="T6" fmla="*/ 48 w 48"/>
                <a:gd name="T7" fmla="*/ 20 h 40"/>
                <a:gd name="T8" fmla="*/ 48 w 48"/>
                <a:gd name="T9" fmla="*/ 20 h 40"/>
                <a:gd name="T10" fmla="*/ 44 w 48"/>
                <a:gd name="T11" fmla="*/ 24 h 40"/>
                <a:gd name="T12" fmla="*/ 40 w 48"/>
                <a:gd name="T13" fmla="*/ 24 h 40"/>
                <a:gd name="T14" fmla="*/ 36 w 48"/>
                <a:gd name="T15" fmla="*/ 26 h 40"/>
                <a:gd name="T16" fmla="*/ 32 w 48"/>
                <a:gd name="T17" fmla="*/ 28 h 40"/>
                <a:gd name="T18" fmla="*/ 32 w 48"/>
                <a:gd name="T19" fmla="*/ 28 h 40"/>
                <a:gd name="T20" fmla="*/ 30 w 48"/>
                <a:gd name="T21" fmla="*/ 34 h 40"/>
                <a:gd name="T22" fmla="*/ 26 w 48"/>
                <a:gd name="T23" fmla="*/ 38 h 40"/>
                <a:gd name="T24" fmla="*/ 26 w 48"/>
                <a:gd name="T25" fmla="*/ 38 h 40"/>
                <a:gd name="T26" fmla="*/ 24 w 48"/>
                <a:gd name="T27" fmla="*/ 40 h 40"/>
                <a:gd name="T28" fmla="*/ 20 w 48"/>
                <a:gd name="T29" fmla="*/ 40 h 40"/>
                <a:gd name="T30" fmla="*/ 20 w 48"/>
                <a:gd name="T31" fmla="*/ 40 h 40"/>
                <a:gd name="T32" fmla="*/ 18 w 48"/>
                <a:gd name="T33" fmla="*/ 36 h 40"/>
                <a:gd name="T34" fmla="*/ 16 w 48"/>
                <a:gd name="T35" fmla="*/ 28 h 40"/>
                <a:gd name="T36" fmla="*/ 16 w 48"/>
                <a:gd name="T37" fmla="*/ 28 h 40"/>
                <a:gd name="T38" fmla="*/ 14 w 48"/>
                <a:gd name="T39" fmla="*/ 26 h 40"/>
                <a:gd name="T40" fmla="*/ 12 w 48"/>
                <a:gd name="T41" fmla="*/ 22 h 40"/>
                <a:gd name="T42" fmla="*/ 12 w 48"/>
                <a:gd name="T43" fmla="*/ 22 h 40"/>
                <a:gd name="T44" fmla="*/ 8 w 48"/>
                <a:gd name="T45" fmla="*/ 22 h 40"/>
                <a:gd name="T46" fmla="*/ 4 w 48"/>
                <a:gd name="T47" fmla="*/ 24 h 40"/>
                <a:gd name="T48" fmla="*/ 4 w 48"/>
                <a:gd name="T49" fmla="*/ 24 h 40"/>
                <a:gd name="T50" fmla="*/ 0 w 48"/>
                <a:gd name="T51" fmla="*/ 22 h 40"/>
                <a:gd name="T52" fmla="*/ 0 w 48"/>
                <a:gd name="T53" fmla="*/ 22 h 40"/>
                <a:gd name="T54" fmla="*/ 2 w 48"/>
                <a:gd name="T55" fmla="*/ 20 h 40"/>
                <a:gd name="T56" fmla="*/ 2 w 48"/>
                <a:gd name="T57" fmla="*/ 18 h 40"/>
                <a:gd name="T58" fmla="*/ 2 w 48"/>
                <a:gd name="T59" fmla="*/ 18 h 40"/>
                <a:gd name="T60" fmla="*/ 10 w 48"/>
                <a:gd name="T61" fmla="*/ 18 h 40"/>
                <a:gd name="T62" fmla="*/ 14 w 48"/>
                <a:gd name="T63" fmla="*/ 18 h 40"/>
                <a:gd name="T64" fmla="*/ 14 w 48"/>
                <a:gd name="T65" fmla="*/ 16 h 40"/>
                <a:gd name="T66" fmla="*/ 14 w 48"/>
                <a:gd name="T67" fmla="*/ 16 h 40"/>
                <a:gd name="T68" fmla="*/ 16 w 48"/>
                <a:gd name="T69" fmla="*/ 14 h 40"/>
                <a:gd name="T70" fmla="*/ 20 w 48"/>
                <a:gd name="T71" fmla="*/ 12 h 40"/>
                <a:gd name="T72" fmla="*/ 20 w 48"/>
                <a:gd name="T73" fmla="*/ 12 h 40"/>
                <a:gd name="T74" fmla="*/ 20 w 48"/>
                <a:gd name="T75" fmla="*/ 6 h 40"/>
                <a:gd name="T76" fmla="*/ 22 w 48"/>
                <a:gd name="T77" fmla="*/ 0 h 40"/>
                <a:gd name="T78" fmla="*/ 22 w 48"/>
                <a:gd name="T79" fmla="*/ 0 h 40"/>
                <a:gd name="T80" fmla="*/ 30 w 48"/>
                <a:gd name="T81" fmla="*/ 2 h 40"/>
                <a:gd name="T82" fmla="*/ 30 w 48"/>
                <a:gd name="T83" fmla="*/ 2 h 40"/>
                <a:gd name="T84" fmla="*/ 34 w 48"/>
                <a:gd name="T85" fmla="*/ 4 h 40"/>
                <a:gd name="T86" fmla="*/ 34 w 48"/>
                <a:gd name="T87" fmla="*/ 4 h 40"/>
                <a:gd name="T88" fmla="*/ 40 w 48"/>
                <a:gd name="T89" fmla="*/ 6 h 40"/>
                <a:gd name="T90" fmla="*/ 40 w 48"/>
                <a:gd name="T91" fmla="*/ 6 h 40"/>
                <a:gd name="T92" fmla="*/ 46 w 48"/>
                <a:gd name="T93" fmla="*/ 12 h 40"/>
                <a:gd name="T94" fmla="*/ 46 w 48"/>
                <a:gd name="T95" fmla="*/ 12 h 40"/>
                <a:gd name="T96" fmla="*/ 46 w 48"/>
                <a:gd name="T97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8" h="40">
                  <a:moveTo>
                    <a:pt x="46" y="12"/>
                  </a:moveTo>
                  <a:lnTo>
                    <a:pt x="46" y="12"/>
                  </a:lnTo>
                  <a:lnTo>
                    <a:pt x="48" y="16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4" y="24"/>
                  </a:lnTo>
                  <a:lnTo>
                    <a:pt x="40" y="24"/>
                  </a:lnTo>
                  <a:lnTo>
                    <a:pt x="36" y="26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34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4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8" y="36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4" y="26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10" y="18"/>
                  </a:lnTo>
                  <a:lnTo>
                    <a:pt x="14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9" name="Freeform 285"/>
            <p:cNvSpPr>
              <a:spLocks/>
            </p:cNvSpPr>
            <p:nvPr/>
          </p:nvSpPr>
          <p:spPr bwMode="auto">
            <a:xfrm>
              <a:off x="3978" y="1485"/>
              <a:ext cx="76" cy="68"/>
            </a:xfrm>
            <a:custGeom>
              <a:avLst/>
              <a:gdLst>
                <a:gd name="T0" fmla="*/ 74 w 76"/>
                <a:gd name="T1" fmla="*/ 10 h 68"/>
                <a:gd name="T2" fmla="*/ 76 w 76"/>
                <a:gd name="T3" fmla="*/ 12 h 68"/>
                <a:gd name="T4" fmla="*/ 66 w 76"/>
                <a:gd name="T5" fmla="*/ 14 h 68"/>
                <a:gd name="T6" fmla="*/ 62 w 76"/>
                <a:gd name="T7" fmla="*/ 20 h 68"/>
                <a:gd name="T8" fmla="*/ 54 w 76"/>
                <a:gd name="T9" fmla="*/ 28 h 68"/>
                <a:gd name="T10" fmla="*/ 50 w 76"/>
                <a:gd name="T11" fmla="*/ 34 h 68"/>
                <a:gd name="T12" fmla="*/ 46 w 76"/>
                <a:gd name="T13" fmla="*/ 36 h 68"/>
                <a:gd name="T14" fmla="*/ 42 w 76"/>
                <a:gd name="T15" fmla="*/ 36 h 68"/>
                <a:gd name="T16" fmla="*/ 34 w 76"/>
                <a:gd name="T17" fmla="*/ 34 h 68"/>
                <a:gd name="T18" fmla="*/ 28 w 76"/>
                <a:gd name="T19" fmla="*/ 34 h 68"/>
                <a:gd name="T20" fmla="*/ 28 w 76"/>
                <a:gd name="T21" fmla="*/ 36 h 68"/>
                <a:gd name="T22" fmla="*/ 26 w 76"/>
                <a:gd name="T23" fmla="*/ 44 h 68"/>
                <a:gd name="T24" fmla="*/ 22 w 76"/>
                <a:gd name="T25" fmla="*/ 58 h 68"/>
                <a:gd name="T26" fmla="*/ 20 w 76"/>
                <a:gd name="T27" fmla="*/ 64 h 68"/>
                <a:gd name="T28" fmla="*/ 16 w 76"/>
                <a:gd name="T29" fmla="*/ 68 h 68"/>
                <a:gd name="T30" fmla="*/ 14 w 76"/>
                <a:gd name="T31" fmla="*/ 66 h 68"/>
                <a:gd name="T32" fmla="*/ 16 w 76"/>
                <a:gd name="T33" fmla="*/ 62 h 68"/>
                <a:gd name="T34" fmla="*/ 18 w 76"/>
                <a:gd name="T35" fmla="*/ 54 h 68"/>
                <a:gd name="T36" fmla="*/ 18 w 76"/>
                <a:gd name="T37" fmla="*/ 46 h 68"/>
                <a:gd name="T38" fmla="*/ 12 w 76"/>
                <a:gd name="T39" fmla="*/ 44 h 68"/>
                <a:gd name="T40" fmla="*/ 4 w 76"/>
                <a:gd name="T41" fmla="*/ 36 h 68"/>
                <a:gd name="T42" fmla="*/ 0 w 76"/>
                <a:gd name="T43" fmla="*/ 26 h 68"/>
                <a:gd name="T44" fmla="*/ 2 w 76"/>
                <a:gd name="T45" fmla="*/ 14 h 68"/>
                <a:gd name="T46" fmla="*/ 4 w 76"/>
                <a:gd name="T47" fmla="*/ 14 h 68"/>
                <a:gd name="T48" fmla="*/ 12 w 76"/>
                <a:gd name="T49" fmla="*/ 16 h 68"/>
                <a:gd name="T50" fmla="*/ 16 w 76"/>
                <a:gd name="T51" fmla="*/ 12 h 68"/>
                <a:gd name="T52" fmla="*/ 22 w 76"/>
                <a:gd name="T53" fmla="*/ 14 h 68"/>
                <a:gd name="T54" fmla="*/ 24 w 76"/>
                <a:gd name="T55" fmla="*/ 8 h 68"/>
                <a:gd name="T56" fmla="*/ 26 w 76"/>
                <a:gd name="T57" fmla="*/ 4 h 68"/>
                <a:gd name="T58" fmla="*/ 38 w 76"/>
                <a:gd name="T59" fmla="*/ 2 h 68"/>
                <a:gd name="T60" fmla="*/ 54 w 76"/>
                <a:gd name="T61" fmla="*/ 0 h 68"/>
                <a:gd name="T62" fmla="*/ 58 w 76"/>
                <a:gd name="T63" fmla="*/ 0 h 68"/>
                <a:gd name="T64" fmla="*/ 60 w 76"/>
                <a:gd name="T65" fmla="*/ 0 h 68"/>
                <a:gd name="T66" fmla="*/ 60 w 76"/>
                <a:gd name="T67" fmla="*/ 2 h 68"/>
                <a:gd name="T68" fmla="*/ 62 w 76"/>
                <a:gd name="T69" fmla="*/ 2 h 68"/>
                <a:gd name="T70" fmla="*/ 74 w 76"/>
                <a:gd name="T71" fmla="*/ 1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6" h="68">
                  <a:moveTo>
                    <a:pt x="74" y="10"/>
                  </a:moveTo>
                  <a:lnTo>
                    <a:pt x="74" y="10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2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34" y="34"/>
                  </a:lnTo>
                  <a:lnTo>
                    <a:pt x="30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6"/>
                  </a:lnTo>
                  <a:lnTo>
                    <a:pt x="28" y="38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0" y="64"/>
                  </a:lnTo>
                  <a:lnTo>
                    <a:pt x="18" y="68"/>
                  </a:lnTo>
                  <a:lnTo>
                    <a:pt x="16" y="68"/>
                  </a:lnTo>
                  <a:lnTo>
                    <a:pt x="16" y="68"/>
                  </a:lnTo>
                  <a:lnTo>
                    <a:pt x="14" y="66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48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4" y="8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32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74" y="10"/>
                  </a:lnTo>
                  <a:lnTo>
                    <a:pt x="74" y="10"/>
                  </a:lnTo>
                  <a:lnTo>
                    <a:pt x="74" y="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20" name="Freeform 286"/>
            <p:cNvSpPr>
              <a:spLocks/>
            </p:cNvSpPr>
            <p:nvPr/>
          </p:nvSpPr>
          <p:spPr bwMode="auto">
            <a:xfrm>
              <a:off x="4054" y="1362"/>
              <a:ext cx="269" cy="199"/>
            </a:xfrm>
            <a:custGeom>
              <a:avLst/>
              <a:gdLst>
                <a:gd name="T0" fmla="*/ 269 w 269"/>
                <a:gd name="T1" fmla="*/ 159 h 199"/>
                <a:gd name="T2" fmla="*/ 259 w 269"/>
                <a:gd name="T3" fmla="*/ 163 h 199"/>
                <a:gd name="T4" fmla="*/ 249 w 269"/>
                <a:gd name="T5" fmla="*/ 155 h 199"/>
                <a:gd name="T6" fmla="*/ 239 w 269"/>
                <a:gd name="T7" fmla="*/ 149 h 199"/>
                <a:gd name="T8" fmla="*/ 243 w 269"/>
                <a:gd name="T9" fmla="*/ 163 h 199"/>
                <a:gd name="T10" fmla="*/ 237 w 269"/>
                <a:gd name="T11" fmla="*/ 187 h 199"/>
                <a:gd name="T12" fmla="*/ 239 w 269"/>
                <a:gd name="T13" fmla="*/ 193 h 199"/>
                <a:gd name="T14" fmla="*/ 221 w 269"/>
                <a:gd name="T15" fmla="*/ 191 h 199"/>
                <a:gd name="T16" fmla="*/ 199 w 269"/>
                <a:gd name="T17" fmla="*/ 199 h 199"/>
                <a:gd name="T18" fmla="*/ 179 w 269"/>
                <a:gd name="T19" fmla="*/ 193 h 199"/>
                <a:gd name="T20" fmla="*/ 159 w 269"/>
                <a:gd name="T21" fmla="*/ 177 h 199"/>
                <a:gd name="T22" fmla="*/ 139 w 269"/>
                <a:gd name="T23" fmla="*/ 167 h 199"/>
                <a:gd name="T24" fmla="*/ 116 w 269"/>
                <a:gd name="T25" fmla="*/ 163 h 199"/>
                <a:gd name="T26" fmla="*/ 90 w 269"/>
                <a:gd name="T27" fmla="*/ 169 h 199"/>
                <a:gd name="T28" fmla="*/ 70 w 269"/>
                <a:gd name="T29" fmla="*/ 183 h 199"/>
                <a:gd name="T30" fmla="*/ 66 w 269"/>
                <a:gd name="T31" fmla="*/ 187 h 199"/>
                <a:gd name="T32" fmla="*/ 68 w 269"/>
                <a:gd name="T33" fmla="*/ 153 h 199"/>
                <a:gd name="T34" fmla="*/ 68 w 269"/>
                <a:gd name="T35" fmla="*/ 137 h 199"/>
                <a:gd name="T36" fmla="*/ 54 w 269"/>
                <a:gd name="T37" fmla="*/ 137 h 199"/>
                <a:gd name="T38" fmla="*/ 48 w 269"/>
                <a:gd name="T39" fmla="*/ 149 h 199"/>
                <a:gd name="T40" fmla="*/ 40 w 269"/>
                <a:gd name="T41" fmla="*/ 147 h 199"/>
                <a:gd name="T42" fmla="*/ 32 w 269"/>
                <a:gd name="T43" fmla="*/ 145 h 199"/>
                <a:gd name="T44" fmla="*/ 18 w 269"/>
                <a:gd name="T45" fmla="*/ 133 h 199"/>
                <a:gd name="T46" fmla="*/ 10 w 269"/>
                <a:gd name="T47" fmla="*/ 117 h 199"/>
                <a:gd name="T48" fmla="*/ 12 w 269"/>
                <a:gd name="T49" fmla="*/ 107 h 199"/>
                <a:gd name="T50" fmla="*/ 22 w 269"/>
                <a:gd name="T51" fmla="*/ 103 h 199"/>
                <a:gd name="T52" fmla="*/ 10 w 269"/>
                <a:gd name="T53" fmla="*/ 101 h 199"/>
                <a:gd name="T54" fmla="*/ 6 w 269"/>
                <a:gd name="T55" fmla="*/ 89 h 199"/>
                <a:gd name="T56" fmla="*/ 6 w 269"/>
                <a:gd name="T57" fmla="*/ 83 h 199"/>
                <a:gd name="T58" fmla="*/ 0 w 269"/>
                <a:gd name="T59" fmla="*/ 77 h 199"/>
                <a:gd name="T60" fmla="*/ 6 w 269"/>
                <a:gd name="T61" fmla="*/ 57 h 199"/>
                <a:gd name="T62" fmla="*/ 26 w 269"/>
                <a:gd name="T63" fmla="*/ 51 h 199"/>
                <a:gd name="T64" fmla="*/ 32 w 269"/>
                <a:gd name="T65" fmla="*/ 43 h 199"/>
                <a:gd name="T66" fmla="*/ 40 w 269"/>
                <a:gd name="T67" fmla="*/ 37 h 199"/>
                <a:gd name="T68" fmla="*/ 58 w 269"/>
                <a:gd name="T69" fmla="*/ 31 h 199"/>
                <a:gd name="T70" fmla="*/ 66 w 269"/>
                <a:gd name="T71" fmla="*/ 25 h 199"/>
                <a:gd name="T72" fmla="*/ 68 w 269"/>
                <a:gd name="T73" fmla="*/ 22 h 199"/>
                <a:gd name="T74" fmla="*/ 88 w 269"/>
                <a:gd name="T75" fmla="*/ 23 h 199"/>
                <a:gd name="T76" fmla="*/ 100 w 269"/>
                <a:gd name="T77" fmla="*/ 16 h 199"/>
                <a:gd name="T78" fmla="*/ 102 w 269"/>
                <a:gd name="T79" fmla="*/ 10 h 199"/>
                <a:gd name="T80" fmla="*/ 106 w 269"/>
                <a:gd name="T81" fmla="*/ 6 h 199"/>
                <a:gd name="T82" fmla="*/ 112 w 269"/>
                <a:gd name="T83" fmla="*/ 8 h 199"/>
                <a:gd name="T84" fmla="*/ 124 w 269"/>
                <a:gd name="T85" fmla="*/ 8 h 199"/>
                <a:gd name="T86" fmla="*/ 143 w 269"/>
                <a:gd name="T87" fmla="*/ 10 h 199"/>
                <a:gd name="T88" fmla="*/ 159 w 269"/>
                <a:gd name="T89" fmla="*/ 10 h 199"/>
                <a:gd name="T90" fmla="*/ 179 w 269"/>
                <a:gd name="T91" fmla="*/ 16 h 199"/>
                <a:gd name="T92" fmla="*/ 225 w 269"/>
                <a:gd name="T93" fmla="*/ 10 h 199"/>
                <a:gd name="T94" fmla="*/ 229 w 269"/>
                <a:gd name="T95" fmla="*/ 0 h 199"/>
                <a:gd name="T96" fmla="*/ 235 w 269"/>
                <a:gd name="T97" fmla="*/ 0 h 199"/>
                <a:gd name="T98" fmla="*/ 245 w 269"/>
                <a:gd name="T99" fmla="*/ 12 h 199"/>
                <a:gd name="T100" fmla="*/ 241 w 269"/>
                <a:gd name="T101" fmla="*/ 22 h 199"/>
                <a:gd name="T102" fmla="*/ 241 w 269"/>
                <a:gd name="T103" fmla="*/ 25 h 199"/>
                <a:gd name="T104" fmla="*/ 231 w 269"/>
                <a:gd name="T105" fmla="*/ 43 h 199"/>
                <a:gd name="T106" fmla="*/ 227 w 269"/>
                <a:gd name="T107" fmla="*/ 59 h 199"/>
                <a:gd name="T108" fmla="*/ 233 w 269"/>
                <a:gd name="T109" fmla="*/ 77 h 199"/>
                <a:gd name="T110" fmla="*/ 237 w 269"/>
                <a:gd name="T111" fmla="*/ 93 h 199"/>
                <a:gd name="T112" fmla="*/ 241 w 269"/>
                <a:gd name="T113" fmla="*/ 103 h 199"/>
                <a:gd name="T114" fmla="*/ 233 w 269"/>
                <a:gd name="T115" fmla="*/ 119 h 199"/>
                <a:gd name="T116" fmla="*/ 227 w 269"/>
                <a:gd name="T117" fmla="*/ 131 h 199"/>
                <a:gd name="T118" fmla="*/ 237 w 269"/>
                <a:gd name="T119" fmla="*/ 137 h 199"/>
                <a:gd name="T120" fmla="*/ 255 w 269"/>
                <a:gd name="T121" fmla="*/ 133 h 199"/>
                <a:gd name="T122" fmla="*/ 267 w 269"/>
                <a:gd name="T123" fmla="*/ 14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9" h="199">
                  <a:moveTo>
                    <a:pt x="267" y="149"/>
                  </a:moveTo>
                  <a:lnTo>
                    <a:pt x="267" y="149"/>
                  </a:lnTo>
                  <a:lnTo>
                    <a:pt x="269" y="155"/>
                  </a:lnTo>
                  <a:lnTo>
                    <a:pt x="269" y="159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5" y="163"/>
                  </a:lnTo>
                  <a:lnTo>
                    <a:pt x="259" y="163"/>
                  </a:lnTo>
                  <a:lnTo>
                    <a:pt x="259" y="163"/>
                  </a:lnTo>
                  <a:lnTo>
                    <a:pt x="255" y="159"/>
                  </a:lnTo>
                  <a:lnTo>
                    <a:pt x="249" y="155"/>
                  </a:lnTo>
                  <a:lnTo>
                    <a:pt x="249" y="155"/>
                  </a:lnTo>
                  <a:lnTo>
                    <a:pt x="243" y="151"/>
                  </a:lnTo>
                  <a:lnTo>
                    <a:pt x="241" y="149"/>
                  </a:lnTo>
                  <a:lnTo>
                    <a:pt x="239" y="149"/>
                  </a:lnTo>
                  <a:lnTo>
                    <a:pt x="239" y="149"/>
                  </a:lnTo>
                  <a:lnTo>
                    <a:pt x="239" y="153"/>
                  </a:lnTo>
                  <a:lnTo>
                    <a:pt x="239" y="155"/>
                  </a:lnTo>
                  <a:lnTo>
                    <a:pt x="243" y="163"/>
                  </a:lnTo>
                  <a:lnTo>
                    <a:pt x="243" y="163"/>
                  </a:lnTo>
                  <a:lnTo>
                    <a:pt x="239" y="173"/>
                  </a:lnTo>
                  <a:lnTo>
                    <a:pt x="239" y="173"/>
                  </a:lnTo>
                  <a:lnTo>
                    <a:pt x="237" y="179"/>
                  </a:lnTo>
                  <a:lnTo>
                    <a:pt x="237" y="187"/>
                  </a:lnTo>
                  <a:lnTo>
                    <a:pt x="237" y="187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1" y="191"/>
                  </a:lnTo>
                  <a:lnTo>
                    <a:pt x="221" y="191"/>
                  </a:lnTo>
                  <a:lnTo>
                    <a:pt x="221" y="191"/>
                  </a:lnTo>
                  <a:lnTo>
                    <a:pt x="207" y="195"/>
                  </a:lnTo>
                  <a:lnTo>
                    <a:pt x="207" y="195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191" y="199"/>
                  </a:lnTo>
                  <a:lnTo>
                    <a:pt x="191" y="199"/>
                  </a:lnTo>
                  <a:lnTo>
                    <a:pt x="185" y="197"/>
                  </a:lnTo>
                  <a:lnTo>
                    <a:pt x="179" y="193"/>
                  </a:lnTo>
                  <a:lnTo>
                    <a:pt x="167" y="185"/>
                  </a:lnTo>
                  <a:lnTo>
                    <a:pt x="167" y="185"/>
                  </a:lnTo>
                  <a:lnTo>
                    <a:pt x="159" y="177"/>
                  </a:lnTo>
                  <a:lnTo>
                    <a:pt x="159" y="177"/>
                  </a:lnTo>
                  <a:lnTo>
                    <a:pt x="153" y="175"/>
                  </a:lnTo>
                  <a:lnTo>
                    <a:pt x="145" y="173"/>
                  </a:lnTo>
                  <a:lnTo>
                    <a:pt x="145" y="173"/>
                  </a:lnTo>
                  <a:lnTo>
                    <a:pt x="139" y="167"/>
                  </a:lnTo>
                  <a:lnTo>
                    <a:pt x="131" y="165"/>
                  </a:lnTo>
                  <a:lnTo>
                    <a:pt x="131" y="165"/>
                  </a:lnTo>
                  <a:lnTo>
                    <a:pt x="124" y="163"/>
                  </a:lnTo>
                  <a:lnTo>
                    <a:pt x="116" y="163"/>
                  </a:lnTo>
                  <a:lnTo>
                    <a:pt x="116" y="163"/>
                  </a:lnTo>
                  <a:lnTo>
                    <a:pt x="102" y="165"/>
                  </a:lnTo>
                  <a:lnTo>
                    <a:pt x="90" y="169"/>
                  </a:lnTo>
                  <a:lnTo>
                    <a:pt x="90" y="169"/>
                  </a:lnTo>
                  <a:lnTo>
                    <a:pt x="86" y="177"/>
                  </a:lnTo>
                  <a:lnTo>
                    <a:pt x="78" y="181"/>
                  </a:lnTo>
                  <a:lnTo>
                    <a:pt x="78" y="181"/>
                  </a:lnTo>
                  <a:lnTo>
                    <a:pt x="70" y="183"/>
                  </a:lnTo>
                  <a:lnTo>
                    <a:pt x="70" y="183"/>
                  </a:lnTo>
                  <a:lnTo>
                    <a:pt x="66" y="189"/>
                  </a:lnTo>
                  <a:lnTo>
                    <a:pt x="66" y="189"/>
                  </a:lnTo>
                  <a:lnTo>
                    <a:pt x="66" y="187"/>
                  </a:lnTo>
                  <a:lnTo>
                    <a:pt x="66" y="185"/>
                  </a:lnTo>
                  <a:lnTo>
                    <a:pt x="68" y="179"/>
                  </a:lnTo>
                  <a:lnTo>
                    <a:pt x="68" y="179"/>
                  </a:lnTo>
                  <a:lnTo>
                    <a:pt x="68" y="153"/>
                  </a:lnTo>
                  <a:lnTo>
                    <a:pt x="68" y="153"/>
                  </a:lnTo>
                  <a:lnTo>
                    <a:pt x="68" y="143"/>
                  </a:lnTo>
                  <a:lnTo>
                    <a:pt x="68" y="143"/>
                  </a:lnTo>
                  <a:lnTo>
                    <a:pt x="68" y="137"/>
                  </a:lnTo>
                  <a:lnTo>
                    <a:pt x="68" y="137"/>
                  </a:lnTo>
                  <a:lnTo>
                    <a:pt x="62" y="135"/>
                  </a:lnTo>
                  <a:lnTo>
                    <a:pt x="54" y="137"/>
                  </a:lnTo>
                  <a:lnTo>
                    <a:pt x="54" y="137"/>
                  </a:lnTo>
                  <a:lnTo>
                    <a:pt x="54" y="143"/>
                  </a:lnTo>
                  <a:lnTo>
                    <a:pt x="50" y="145"/>
                  </a:lnTo>
                  <a:lnTo>
                    <a:pt x="50" y="145"/>
                  </a:lnTo>
                  <a:lnTo>
                    <a:pt x="48" y="149"/>
                  </a:lnTo>
                  <a:lnTo>
                    <a:pt x="44" y="151"/>
                  </a:lnTo>
                  <a:lnTo>
                    <a:pt x="44" y="151"/>
                  </a:lnTo>
                  <a:lnTo>
                    <a:pt x="42" y="151"/>
                  </a:lnTo>
                  <a:lnTo>
                    <a:pt x="40" y="147"/>
                  </a:lnTo>
                  <a:lnTo>
                    <a:pt x="38" y="145"/>
                  </a:lnTo>
                  <a:lnTo>
                    <a:pt x="38" y="145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20" y="137"/>
                  </a:lnTo>
                  <a:lnTo>
                    <a:pt x="18" y="133"/>
                  </a:lnTo>
                  <a:lnTo>
                    <a:pt x="18" y="133"/>
                  </a:lnTo>
                  <a:lnTo>
                    <a:pt x="12" y="125"/>
                  </a:lnTo>
                  <a:lnTo>
                    <a:pt x="12" y="125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0" y="113"/>
                  </a:lnTo>
                  <a:lnTo>
                    <a:pt x="12" y="107"/>
                  </a:lnTo>
                  <a:lnTo>
                    <a:pt x="12" y="107"/>
                  </a:lnTo>
                  <a:lnTo>
                    <a:pt x="16" y="105"/>
                  </a:lnTo>
                  <a:lnTo>
                    <a:pt x="20" y="105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0" y="101"/>
                  </a:lnTo>
                  <a:lnTo>
                    <a:pt x="20" y="101"/>
                  </a:lnTo>
                  <a:lnTo>
                    <a:pt x="12" y="101"/>
                  </a:lnTo>
                  <a:lnTo>
                    <a:pt x="10" y="101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6" y="95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6" y="83"/>
                  </a:lnTo>
                  <a:lnTo>
                    <a:pt x="6" y="83"/>
                  </a:lnTo>
                  <a:lnTo>
                    <a:pt x="2" y="81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6" y="57"/>
                  </a:lnTo>
                  <a:lnTo>
                    <a:pt x="6" y="57"/>
                  </a:lnTo>
                  <a:lnTo>
                    <a:pt x="12" y="55"/>
                  </a:lnTo>
                  <a:lnTo>
                    <a:pt x="18" y="53"/>
                  </a:lnTo>
                  <a:lnTo>
                    <a:pt x="26" y="51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4" y="39"/>
                  </a:lnTo>
                  <a:lnTo>
                    <a:pt x="34" y="39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6" y="31"/>
                  </a:lnTo>
                  <a:lnTo>
                    <a:pt x="46" y="31"/>
                  </a:lnTo>
                  <a:lnTo>
                    <a:pt x="50" y="31"/>
                  </a:lnTo>
                  <a:lnTo>
                    <a:pt x="58" y="31"/>
                  </a:lnTo>
                  <a:lnTo>
                    <a:pt x="62" y="31"/>
                  </a:lnTo>
                  <a:lnTo>
                    <a:pt x="66" y="29"/>
                  </a:lnTo>
                  <a:lnTo>
                    <a:pt x="66" y="29"/>
                  </a:lnTo>
                  <a:lnTo>
                    <a:pt x="66" y="25"/>
                  </a:lnTo>
                  <a:lnTo>
                    <a:pt x="66" y="23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2" y="23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88" y="23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98" y="14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102" y="10"/>
                  </a:lnTo>
                  <a:lnTo>
                    <a:pt x="104" y="10"/>
                  </a:lnTo>
                  <a:lnTo>
                    <a:pt x="106" y="10"/>
                  </a:lnTo>
                  <a:lnTo>
                    <a:pt x="106" y="10"/>
                  </a:lnTo>
                  <a:lnTo>
                    <a:pt x="106" y="6"/>
                  </a:lnTo>
                  <a:lnTo>
                    <a:pt x="106" y="4"/>
                  </a:lnTo>
                  <a:lnTo>
                    <a:pt x="106" y="4"/>
                  </a:lnTo>
                  <a:lnTo>
                    <a:pt x="110" y="6"/>
                  </a:lnTo>
                  <a:lnTo>
                    <a:pt x="112" y="8"/>
                  </a:lnTo>
                  <a:lnTo>
                    <a:pt x="116" y="10"/>
                  </a:lnTo>
                  <a:lnTo>
                    <a:pt x="116" y="10"/>
                  </a:lnTo>
                  <a:lnTo>
                    <a:pt x="120" y="10"/>
                  </a:lnTo>
                  <a:lnTo>
                    <a:pt x="124" y="8"/>
                  </a:lnTo>
                  <a:lnTo>
                    <a:pt x="124" y="8"/>
                  </a:lnTo>
                  <a:lnTo>
                    <a:pt x="129" y="8"/>
                  </a:lnTo>
                  <a:lnTo>
                    <a:pt x="129" y="8"/>
                  </a:lnTo>
                  <a:lnTo>
                    <a:pt x="143" y="10"/>
                  </a:lnTo>
                  <a:lnTo>
                    <a:pt x="143" y="10"/>
                  </a:lnTo>
                  <a:lnTo>
                    <a:pt x="151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67" y="16"/>
                  </a:lnTo>
                  <a:lnTo>
                    <a:pt x="167" y="16"/>
                  </a:lnTo>
                  <a:lnTo>
                    <a:pt x="179" y="16"/>
                  </a:lnTo>
                  <a:lnTo>
                    <a:pt x="179" y="16"/>
                  </a:lnTo>
                  <a:lnTo>
                    <a:pt x="199" y="16"/>
                  </a:lnTo>
                  <a:lnTo>
                    <a:pt x="217" y="12"/>
                  </a:lnTo>
                  <a:lnTo>
                    <a:pt x="217" y="12"/>
                  </a:lnTo>
                  <a:lnTo>
                    <a:pt x="225" y="10"/>
                  </a:lnTo>
                  <a:lnTo>
                    <a:pt x="229" y="6"/>
                  </a:lnTo>
                  <a:lnTo>
                    <a:pt x="229" y="6"/>
                  </a:lnTo>
                  <a:lnTo>
                    <a:pt x="229" y="4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5" y="0"/>
                  </a:lnTo>
                  <a:lnTo>
                    <a:pt x="235" y="0"/>
                  </a:lnTo>
                  <a:lnTo>
                    <a:pt x="241" y="4"/>
                  </a:lnTo>
                  <a:lnTo>
                    <a:pt x="241" y="4"/>
                  </a:lnTo>
                  <a:lnTo>
                    <a:pt x="245" y="12"/>
                  </a:lnTo>
                  <a:lnTo>
                    <a:pt x="245" y="12"/>
                  </a:lnTo>
                  <a:lnTo>
                    <a:pt x="243" y="18"/>
                  </a:lnTo>
                  <a:lnTo>
                    <a:pt x="243" y="18"/>
                  </a:lnTo>
                  <a:lnTo>
                    <a:pt x="241" y="22"/>
                  </a:lnTo>
                  <a:lnTo>
                    <a:pt x="241" y="22"/>
                  </a:lnTo>
                  <a:lnTo>
                    <a:pt x="241" y="23"/>
                  </a:lnTo>
                  <a:lnTo>
                    <a:pt x="241" y="23"/>
                  </a:lnTo>
                  <a:lnTo>
                    <a:pt x="241" y="25"/>
                  </a:lnTo>
                  <a:lnTo>
                    <a:pt x="239" y="27"/>
                  </a:lnTo>
                  <a:lnTo>
                    <a:pt x="235" y="31"/>
                  </a:lnTo>
                  <a:lnTo>
                    <a:pt x="235" y="31"/>
                  </a:lnTo>
                  <a:lnTo>
                    <a:pt x="231" y="43"/>
                  </a:lnTo>
                  <a:lnTo>
                    <a:pt x="231" y="43"/>
                  </a:lnTo>
                  <a:lnTo>
                    <a:pt x="229" y="53"/>
                  </a:lnTo>
                  <a:lnTo>
                    <a:pt x="227" y="59"/>
                  </a:lnTo>
                  <a:lnTo>
                    <a:pt x="227" y="59"/>
                  </a:lnTo>
                  <a:lnTo>
                    <a:pt x="229" y="65"/>
                  </a:lnTo>
                  <a:lnTo>
                    <a:pt x="233" y="69"/>
                  </a:lnTo>
                  <a:lnTo>
                    <a:pt x="233" y="69"/>
                  </a:lnTo>
                  <a:lnTo>
                    <a:pt x="233" y="77"/>
                  </a:lnTo>
                  <a:lnTo>
                    <a:pt x="233" y="87"/>
                  </a:lnTo>
                  <a:lnTo>
                    <a:pt x="233" y="87"/>
                  </a:lnTo>
                  <a:lnTo>
                    <a:pt x="237" y="93"/>
                  </a:lnTo>
                  <a:lnTo>
                    <a:pt x="237" y="93"/>
                  </a:lnTo>
                  <a:lnTo>
                    <a:pt x="239" y="97"/>
                  </a:lnTo>
                  <a:lnTo>
                    <a:pt x="239" y="97"/>
                  </a:lnTo>
                  <a:lnTo>
                    <a:pt x="241" y="103"/>
                  </a:lnTo>
                  <a:lnTo>
                    <a:pt x="241" y="103"/>
                  </a:lnTo>
                  <a:lnTo>
                    <a:pt x="239" y="111"/>
                  </a:lnTo>
                  <a:lnTo>
                    <a:pt x="239" y="111"/>
                  </a:lnTo>
                  <a:lnTo>
                    <a:pt x="233" y="119"/>
                  </a:lnTo>
                  <a:lnTo>
                    <a:pt x="233" y="119"/>
                  </a:lnTo>
                  <a:lnTo>
                    <a:pt x="229" y="123"/>
                  </a:lnTo>
                  <a:lnTo>
                    <a:pt x="229" y="123"/>
                  </a:lnTo>
                  <a:lnTo>
                    <a:pt x="227" y="131"/>
                  </a:lnTo>
                  <a:lnTo>
                    <a:pt x="227" y="131"/>
                  </a:lnTo>
                  <a:lnTo>
                    <a:pt x="229" y="133"/>
                  </a:lnTo>
                  <a:lnTo>
                    <a:pt x="233" y="137"/>
                  </a:lnTo>
                  <a:lnTo>
                    <a:pt x="233" y="137"/>
                  </a:lnTo>
                  <a:lnTo>
                    <a:pt x="237" y="137"/>
                  </a:lnTo>
                  <a:lnTo>
                    <a:pt x="239" y="135"/>
                  </a:lnTo>
                  <a:lnTo>
                    <a:pt x="239" y="135"/>
                  </a:lnTo>
                  <a:lnTo>
                    <a:pt x="247" y="133"/>
                  </a:lnTo>
                  <a:lnTo>
                    <a:pt x="255" y="133"/>
                  </a:lnTo>
                  <a:lnTo>
                    <a:pt x="255" y="133"/>
                  </a:lnTo>
                  <a:lnTo>
                    <a:pt x="257" y="135"/>
                  </a:lnTo>
                  <a:lnTo>
                    <a:pt x="261" y="141"/>
                  </a:lnTo>
                  <a:lnTo>
                    <a:pt x="267" y="149"/>
                  </a:lnTo>
                  <a:lnTo>
                    <a:pt x="267" y="149"/>
                  </a:lnTo>
                  <a:lnTo>
                    <a:pt x="267" y="149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21" name="Freeform 287"/>
            <p:cNvSpPr>
              <a:spLocks/>
            </p:cNvSpPr>
            <p:nvPr/>
          </p:nvSpPr>
          <p:spPr bwMode="auto">
            <a:xfrm>
              <a:off x="3988" y="1326"/>
              <a:ext cx="18" cy="22"/>
            </a:xfrm>
            <a:custGeom>
              <a:avLst/>
              <a:gdLst>
                <a:gd name="T0" fmla="*/ 18 w 18"/>
                <a:gd name="T1" fmla="*/ 0 h 22"/>
                <a:gd name="T2" fmla="*/ 18 w 18"/>
                <a:gd name="T3" fmla="*/ 0 h 22"/>
                <a:gd name="T4" fmla="*/ 18 w 18"/>
                <a:gd name="T5" fmla="*/ 0 h 22"/>
                <a:gd name="T6" fmla="*/ 18 w 18"/>
                <a:gd name="T7" fmla="*/ 4 h 22"/>
                <a:gd name="T8" fmla="*/ 18 w 18"/>
                <a:gd name="T9" fmla="*/ 12 h 22"/>
                <a:gd name="T10" fmla="*/ 18 w 18"/>
                <a:gd name="T11" fmla="*/ 12 h 22"/>
                <a:gd name="T12" fmla="*/ 16 w 18"/>
                <a:gd name="T13" fmla="*/ 20 h 22"/>
                <a:gd name="T14" fmla="*/ 16 w 18"/>
                <a:gd name="T15" fmla="*/ 20 h 22"/>
                <a:gd name="T16" fmla="*/ 14 w 18"/>
                <a:gd name="T17" fmla="*/ 22 h 22"/>
                <a:gd name="T18" fmla="*/ 14 w 18"/>
                <a:gd name="T19" fmla="*/ 22 h 22"/>
                <a:gd name="T20" fmla="*/ 10 w 18"/>
                <a:gd name="T21" fmla="*/ 20 h 22"/>
                <a:gd name="T22" fmla="*/ 6 w 18"/>
                <a:gd name="T23" fmla="*/ 20 h 22"/>
                <a:gd name="T24" fmla="*/ 6 w 18"/>
                <a:gd name="T25" fmla="*/ 20 h 22"/>
                <a:gd name="T26" fmla="*/ 2 w 18"/>
                <a:gd name="T27" fmla="*/ 22 h 22"/>
                <a:gd name="T28" fmla="*/ 0 w 18"/>
                <a:gd name="T29" fmla="*/ 22 h 22"/>
                <a:gd name="T30" fmla="*/ 0 w 18"/>
                <a:gd name="T31" fmla="*/ 22 h 22"/>
                <a:gd name="T32" fmla="*/ 0 w 18"/>
                <a:gd name="T33" fmla="*/ 22 h 22"/>
                <a:gd name="T34" fmla="*/ 0 w 18"/>
                <a:gd name="T35" fmla="*/ 20 h 22"/>
                <a:gd name="T36" fmla="*/ 0 w 18"/>
                <a:gd name="T37" fmla="*/ 18 h 22"/>
                <a:gd name="T38" fmla="*/ 0 w 18"/>
                <a:gd name="T39" fmla="*/ 18 h 22"/>
                <a:gd name="T40" fmla="*/ 4 w 18"/>
                <a:gd name="T41" fmla="*/ 16 h 22"/>
                <a:gd name="T42" fmla="*/ 4 w 18"/>
                <a:gd name="T43" fmla="*/ 16 h 22"/>
                <a:gd name="T44" fmla="*/ 4 w 18"/>
                <a:gd name="T45" fmla="*/ 12 h 22"/>
                <a:gd name="T46" fmla="*/ 4 w 18"/>
                <a:gd name="T47" fmla="*/ 8 h 22"/>
                <a:gd name="T48" fmla="*/ 4 w 18"/>
                <a:gd name="T49" fmla="*/ 8 h 22"/>
                <a:gd name="T50" fmla="*/ 10 w 18"/>
                <a:gd name="T51" fmla="*/ 6 h 22"/>
                <a:gd name="T52" fmla="*/ 16 w 18"/>
                <a:gd name="T53" fmla="*/ 2 h 22"/>
                <a:gd name="T54" fmla="*/ 16 w 18"/>
                <a:gd name="T55" fmla="*/ 2 h 22"/>
                <a:gd name="T56" fmla="*/ 16 w 18"/>
                <a:gd name="T57" fmla="*/ 0 h 22"/>
                <a:gd name="T58" fmla="*/ 18 w 18"/>
                <a:gd name="T59" fmla="*/ 0 h 22"/>
                <a:gd name="T60" fmla="*/ 18 w 18"/>
                <a:gd name="T61" fmla="*/ 0 h 22"/>
                <a:gd name="T62" fmla="*/ 18 w 18"/>
                <a:gd name="T6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" h="22">
                  <a:moveTo>
                    <a:pt x="18" y="0"/>
                  </a:moveTo>
                  <a:lnTo>
                    <a:pt x="18" y="0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0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2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8"/>
                  </a:lnTo>
                  <a:lnTo>
                    <a:pt x="10" y="6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22" name="Freeform 288"/>
            <p:cNvSpPr>
              <a:spLocks/>
            </p:cNvSpPr>
            <p:nvPr/>
          </p:nvSpPr>
          <p:spPr bwMode="auto">
            <a:xfrm>
              <a:off x="3951" y="1334"/>
              <a:ext cx="12" cy="10"/>
            </a:xfrm>
            <a:custGeom>
              <a:avLst/>
              <a:gdLst>
                <a:gd name="T0" fmla="*/ 10 w 12"/>
                <a:gd name="T1" fmla="*/ 4 h 10"/>
                <a:gd name="T2" fmla="*/ 10 w 12"/>
                <a:gd name="T3" fmla="*/ 4 h 10"/>
                <a:gd name="T4" fmla="*/ 12 w 12"/>
                <a:gd name="T5" fmla="*/ 6 h 10"/>
                <a:gd name="T6" fmla="*/ 10 w 12"/>
                <a:gd name="T7" fmla="*/ 10 h 10"/>
                <a:gd name="T8" fmla="*/ 10 w 12"/>
                <a:gd name="T9" fmla="*/ 10 h 10"/>
                <a:gd name="T10" fmla="*/ 4 w 12"/>
                <a:gd name="T11" fmla="*/ 10 h 10"/>
                <a:gd name="T12" fmla="*/ 4 w 12"/>
                <a:gd name="T13" fmla="*/ 10 h 10"/>
                <a:gd name="T14" fmla="*/ 0 w 12"/>
                <a:gd name="T15" fmla="*/ 6 h 10"/>
                <a:gd name="T16" fmla="*/ 0 w 12"/>
                <a:gd name="T17" fmla="*/ 6 h 10"/>
                <a:gd name="T18" fmla="*/ 0 w 12"/>
                <a:gd name="T19" fmla="*/ 4 h 10"/>
                <a:gd name="T20" fmla="*/ 2 w 12"/>
                <a:gd name="T21" fmla="*/ 0 h 10"/>
                <a:gd name="T22" fmla="*/ 2 w 12"/>
                <a:gd name="T23" fmla="*/ 0 h 10"/>
                <a:gd name="T24" fmla="*/ 6 w 12"/>
                <a:gd name="T25" fmla="*/ 0 h 10"/>
                <a:gd name="T26" fmla="*/ 6 w 12"/>
                <a:gd name="T27" fmla="*/ 0 h 10"/>
                <a:gd name="T28" fmla="*/ 10 w 12"/>
                <a:gd name="T29" fmla="*/ 4 h 10"/>
                <a:gd name="T30" fmla="*/ 10 w 12"/>
                <a:gd name="T31" fmla="*/ 4 h 10"/>
                <a:gd name="T32" fmla="*/ 10 w 12"/>
                <a:gd name="T3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0">
                  <a:moveTo>
                    <a:pt x="10" y="4"/>
                  </a:moveTo>
                  <a:lnTo>
                    <a:pt x="10" y="4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23" name="Freeform 289"/>
            <p:cNvSpPr>
              <a:spLocks/>
            </p:cNvSpPr>
            <p:nvPr/>
          </p:nvSpPr>
          <p:spPr bwMode="auto">
            <a:xfrm>
              <a:off x="3819" y="380"/>
              <a:ext cx="554" cy="986"/>
            </a:xfrm>
            <a:custGeom>
              <a:avLst/>
              <a:gdLst>
                <a:gd name="T0" fmla="*/ 510 w 554"/>
                <a:gd name="T1" fmla="*/ 765 h 986"/>
                <a:gd name="T2" fmla="*/ 424 w 554"/>
                <a:gd name="T3" fmla="*/ 884 h 986"/>
                <a:gd name="T4" fmla="*/ 400 w 554"/>
                <a:gd name="T5" fmla="*/ 894 h 986"/>
                <a:gd name="T6" fmla="*/ 361 w 554"/>
                <a:gd name="T7" fmla="*/ 904 h 986"/>
                <a:gd name="T8" fmla="*/ 339 w 554"/>
                <a:gd name="T9" fmla="*/ 910 h 986"/>
                <a:gd name="T10" fmla="*/ 325 w 554"/>
                <a:gd name="T11" fmla="*/ 916 h 986"/>
                <a:gd name="T12" fmla="*/ 309 w 554"/>
                <a:gd name="T13" fmla="*/ 932 h 986"/>
                <a:gd name="T14" fmla="*/ 277 w 554"/>
                <a:gd name="T15" fmla="*/ 950 h 986"/>
                <a:gd name="T16" fmla="*/ 255 w 554"/>
                <a:gd name="T17" fmla="*/ 960 h 986"/>
                <a:gd name="T18" fmla="*/ 221 w 554"/>
                <a:gd name="T19" fmla="*/ 964 h 986"/>
                <a:gd name="T20" fmla="*/ 205 w 554"/>
                <a:gd name="T21" fmla="*/ 986 h 986"/>
                <a:gd name="T22" fmla="*/ 209 w 554"/>
                <a:gd name="T23" fmla="*/ 972 h 986"/>
                <a:gd name="T24" fmla="*/ 191 w 554"/>
                <a:gd name="T25" fmla="*/ 952 h 986"/>
                <a:gd name="T26" fmla="*/ 177 w 554"/>
                <a:gd name="T27" fmla="*/ 946 h 986"/>
                <a:gd name="T28" fmla="*/ 152 w 554"/>
                <a:gd name="T29" fmla="*/ 930 h 986"/>
                <a:gd name="T30" fmla="*/ 112 w 554"/>
                <a:gd name="T31" fmla="*/ 914 h 986"/>
                <a:gd name="T32" fmla="*/ 110 w 554"/>
                <a:gd name="T33" fmla="*/ 902 h 986"/>
                <a:gd name="T34" fmla="*/ 104 w 554"/>
                <a:gd name="T35" fmla="*/ 878 h 986"/>
                <a:gd name="T36" fmla="*/ 108 w 554"/>
                <a:gd name="T37" fmla="*/ 842 h 986"/>
                <a:gd name="T38" fmla="*/ 118 w 554"/>
                <a:gd name="T39" fmla="*/ 830 h 986"/>
                <a:gd name="T40" fmla="*/ 104 w 554"/>
                <a:gd name="T41" fmla="*/ 804 h 986"/>
                <a:gd name="T42" fmla="*/ 94 w 554"/>
                <a:gd name="T43" fmla="*/ 759 h 986"/>
                <a:gd name="T44" fmla="*/ 78 w 554"/>
                <a:gd name="T45" fmla="*/ 715 h 986"/>
                <a:gd name="T46" fmla="*/ 94 w 554"/>
                <a:gd name="T47" fmla="*/ 691 h 986"/>
                <a:gd name="T48" fmla="*/ 108 w 554"/>
                <a:gd name="T49" fmla="*/ 681 h 986"/>
                <a:gd name="T50" fmla="*/ 122 w 554"/>
                <a:gd name="T51" fmla="*/ 665 h 986"/>
                <a:gd name="T52" fmla="*/ 150 w 554"/>
                <a:gd name="T53" fmla="*/ 635 h 986"/>
                <a:gd name="T54" fmla="*/ 201 w 554"/>
                <a:gd name="T55" fmla="*/ 540 h 986"/>
                <a:gd name="T56" fmla="*/ 221 w 554"/>
                <a:gd name="T57" fmla="*/ 498 h 986"/>
                <a:gd name="T58" fmla="*/ 243 w 554"/>
                <a:gd name="T59" fmla="*/ 492 h 986"/>
                <a:gd name="T60" fmla="*/ 245 w 554"/>
                <a:gd name="T61" fmla="*/ 478 h 986"/>
                <a:gd name="T62" fmla="*/ 215 w 554"/>
                <a:gd name="T63" fmla="*/ 424 h 986"/>
                <a:gd name="T64" fmla="*/ 191 w 554"/>
                <a:gd name="T65" fmla="*/ 410 h 986"/>
                <a:gd name="T66" fmla="*/ 171 w 554"/>
                <a:gd name="T67" fmla="*/ 398 h 986"/>
                <a:gd name="T68" fmla="*/ 159 w 554"/>
                <a:gd name="T69" fmla="*/ 335 h 986"/>
                <a:gd name="T70" fmla="*/ 136 w 554"/>
                <a:gd name="T71" fmla="*/ 273 h 986"/>
                <a:gd name="T72" fmla="*/ 126 w 554"/>
                <a:gd name="T73" fmla="*/ 225 h 986"/>
                <a:gd name="T74" fmla="*/ 82 w 554"/>
                <a:gd name="T75" fmla="*/ 169 h 986"/>
                <a:gd name="T76" fmla="*/ 4 w 554"/>
                <a:gd name="T77" fmla="*/ 122 h 986"/>
                <a:gd name="T78" fmla="*/ 18 w 554"/>
                <a:gd name="T79" fmla="*/ 114 h 986"/>
                <a:gd name="T80" fmla="*/ 24 w 554"/>
                <a:gd name="T81" fmla="*/ 96 h 986"/>
                <a:gd name="T82" fmla="*/ 70 w 554"/>
                <a:gd name="T83" fmla="*/ 140 h 986"/>
                <a:gd name="T84" fmla="*/ 110 w 554"/>
                <a:gd name="T85" fmla="*/ 148 h 986"/>
                <a:gd name="T86" fmla="*/ 142 w 554"/>
                <a:gd name="T87" fmla="*/ 138 h 986"/>
                <a:gd name="T88" fmla="*/ 175 w 554"/>
                <a:gd name="T89" fmla="*/ 124 h 986"/>
                <a:gd name="T90" fmla="*/ 183 w 554"/>
                <a:gd name="T91" fmla="*/ 80 h 986"/>
                <a:gd name="T92" fmla="*/ 197 w 554"/>
                <a:gd name="T93" fmla="*/ 20 h 986"/>
                <a:gd name="T94" fmla="*/ 251 w 554"/>
                <a:gd name="T95" fmla="*/ 2 h 986"/>
                <a:gd name="T96" fmla="*/ 295 w 554"/>
                <a:gd name="T97" fmla="*/ 28 h 986"/>
                <a:gd name="T98" fmla="*/ 297 w 554"/>
                <a:gd name="T99" fmla="*/ 66 h 986"/>
                <a:gd name="T100" fmla="*/ 291 w 554"/>
                <a:gd name="T101" fmla="*/ 104 h 986"/>
                <a:gd name="T102" fmla="*/ 297 w 554"/>
                <a:gd name="T103" fmla="*/ 134 h 986"/>
                <a:gd name="T104" fmla="*/ 329 w 554"/>
                <a:gd name="T105" fmla="*/ 166 h 986"/>
                <a:gd name="T106" fmla="*/ 374 w 554"/>
                <a:gd name="T107" fmla="*/ 213 h 986"/>
                <a:gd name="T108" fmla="*/ 363 w 554"/>
                <a:gd name="T109" fmla="*/ 285 h 986"/>
                <a:gd name="T110" fmla="*/ 402 w 554"/>
                <a:gd name="T111" fmla="*/ 341 h 986"/>
                <a:gd name="T112" fmla="*/ 418 w 554"/>
                <a:gd name="T113" fmla="*/ 396 h 986"/>
                <a:gd name="T114" fmla="*/ 426 w 554"/>
                <a:gd name="T115" fmla="*/ 436 h 986"/>
                <a:gd name="T116" fmla="*/ 438 w 554"/>
                <a:gd name="T117" fmla="*/ 466 h 986"/>
                <a:gd name="T118" fmla="*/ 466 w 554"/>
                <a:gd name="T119" fmla="*/ 506 h 986"/>
                <a:gd name="T120" fmla="*/ 478 w 554"/>
                <a:gd name="T121" fmla="*/ 554 h 986"/>
                <a:gd name="T122" fmla="*/ 510 w 554"/>
                <a:gd name="T123" fmla="*/ 595 h 986"/>
                <a:gd name="T124" fmla="*/ 542 w 554"/>
                <a:gd name="T125" fmla="*/ 625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54" h="986">
                  <a:moveTo>
                    <a:pt x="554" y="649"/>
                  </a:moveTo>
                  <a:lnTo>
                    <a:pt x="554" y="649"/>
                  </a:lnTo>
                  <a:lnTo>
                    <a:pt x="552" y="667"/>
                  </a:lnTo>
                  <a:lnTo>
                    <a:pt x="546" y="685"/>
                  </a:lnTo>
                  <a:lnTo>
                    <a:pt x="546" y="685"/>
                  </a:lnTo>
                  <a:lnTo>
                    <a:pt x="540" y="701"/>
                  </a:lnTo>
                  <a:lnTo>
                    <a:pt x="540" y="701"/>
                  </a:lnTo>
                  <a:lnTo>
                    <a:pt x="528" y="733"/>
                  </a:lnTo>
                  <a:lnTo>
                    <a:pt x="510" y="765"/>
                  </a:lnTo>
                  <a:lnTo>
                    <a:pt x="510" y="765"/>
                  </a:lnTo>
                  <a:lnTo>
                    <a:pt x="486" y="808"/>
                  </a:lnTo>
                  <a:lnTo>
                    <a:pt x="486" y="808"/>
                  </a:lnTo>
                  <a:lnTo>
                    <a:pt x="470" y="832"/>
                  </a:lnTo>
                  <a:lnTo>
                    <a:pt x="452" y="856"/>
                  </a:lnTo>
                  <a:lnTo>
                    <a:pt x="452" y="856"/>
                  </a:lnTo>
                  <a:lnTo>
                    <a:pt x="444" y="864"/>
                  </a:lnTo>
                  <a:lnTo>
                    <a:pt x="434" y="870"/>
                  </a:lnTo>
                  <a:lnTo>
                    <a:pt x="426" y="878"/>
                  </a:lnTo>
                  <a:lnTo>
                    <a:pt x="424" y="882"/>
                  </a:lnTo>
                  <a:lnTo>
                    <a:pt x="424" y="884"/>
                  </a:lnTo>
                  <a:lnTo>
                    <a:pt x="424" y="884"/>
                  </a:lnTo>
                  <a:lnTo>
                    <a:pt x="422" y="884"/>
                  </a:lnTo>
                  <a:lnTo>
                    <a:pt x="422" y="884"/>
                  </a:lnTo>
                  <a:lnTo>
                    <a:pt x="422" y="890"/>
                  </a:lnTo>
                  <a:lnTo>
                    <a:pt x="422" y="890"/>
                  </a:lnTo>
                  <a:lnTo>
                    <a:pt x="418" y="894"/>
                  </a:lnTo>
                  <a:lnTo>
                    <a:pt x="418" y="894"/>
                  </a:lnTo>
                  <a:lnTo>
                    <a:pt x="410" y="894"/>
                  </a:lnTo>
                  <a:lnTo>
                    <a:pt x="400" y="894"/>
                  </a:lnTo>
                  <a:lnTo>
                    <a:pt x="400" y="894"/>
                  </a:lnTo>
                  <a:lnTo>
                    <a:pt x="396" y="892"/>
                  </a:lnTo>
                  <a:lnTo>
                    <a:pt x="392" y="890"/>
                  </a:lnTo>
                  <a:lnTo>
                    <a:pt x="392" y="890"/>
                  </a:lnTo>
                  <a:lnTo>
                    <a:pt x="388" y="892"/>
                  </a:lnTo>
                  <a:lnTo>
                    <a:pt x="386" y="896"/>
                  </a:lnTo>
                  <a:lnTo>
                    <a:pt x="386" y="896"/>
                  </a:lnTo>
                  <a:lnTo>
                    <a:pt x="374" y="902"/>
                  </a:lnTo>
                  <a:lnTo>
                    <a:pt x="374" y="902"/>
                  </a:lnTo>
                  <a:lnTo>
                    <a:pt x="366" y="904"/>
                  </a:lnTo>
                  <a:lnTo>
                    <a:pt x="361" y="904"/>
                  </a:lnTo>
                  <a:lnTo>
                    <a:pt x="361" y="904"/>
                  </a:lnTo>
                  <a:lnTo>
                    <a:pt x="355" y="910"/>
                  </a:lnTo>
                  <a:lnTo>
                    <a:pt x="355" y="910"/>
                  </a:lnTo>
                  <a:lnTo>
                    <a:pt x="351" y="912"/>
                  </a:lnTo>
                  <a:lnTo>
                    <a:pt x="351" y="912"/>
                  </a:lnTo>
                  <a:lnTo>
                    <a:pt x="341" y="910"/>
                  </a:lnTo>
                  <a:lnTo>
                    <a:pt x="341" y="910"/>
                  </a:lnTo>
                  <a:lnTo>
                    <a:pt x="339" y="908"/>
                  </a:lnTo>
                  <a:lnTo>
                    <a:pt x="339" y="908"/>
                  </a:lnTo>
                  <a:lnTo>
                    <a:pt x="339" y="910"/>
                  </a:lnTo>
                  <a:lnTo>
                    <a:pt x="341" y="912"/>
                  </a:lnTo>
                  <a:lnTo>
                    <a:pt x="343" y="916"/>
                  </a:lnTo>
                  <a:lnTo>
                    <a:pt x="343" y="916"/>
                  </a:lnTo>
                  <a:lnTo>
                    <a:pt x="341" y="920"/>
                  </a:lnTo>
                  <a:lnTo>
                    <a:pt x="337" y="924"/>
                  </a:lnTo>
                  <a:lnTo>
                    <a:pt x="331" y="926"/>
                  </a:lnTo>
                  <a:lnTo>
                    <a:pt x="327" y="926"/>
                  </a:lnTo>
                  <a:lnTo>
                    <a:pt x="327" y="926"/>
                  </a:lnTo>
                  <a:lnTo>
                    <a:pt x="325" y="922"/>
                  </a:lnTo>
                  <a:lnTo>
                    <a:pt x="325" y="916"/>
                  </a:lnTo>
                  <a:lnTo>
                    <a:pt x="323" y="916"/>
                  </a:lnTo>
                  <a:lnTo>
                    <a:pt x="323" y="916"/>
                  </a:lnTo>
                  <a:lnTo>
                    <a:pt x="321" y="920"/>
                  </a:lnTo>
                  <a:lnTo>
                    <a:pt x="321" y="924"/>
                  </a:lnTo>
                  <a:lnTo>
                    <a:pt x="317" y="928"/>
                  </a:lnTo>
                  <a:lnTo>
                    <a:pt x="317" y="930"/>
                  </a:lnTo>
                  <a:lnTo>
                    <a:pt x="317" y="930"/>
                  </a:lnTo>
                  <a:lnTo>
                    <a:pt x="313" y="932"/>
                  </a:lnTo>
                  <a:lnTo>
                    <a:pt x="309" y="932"/>
                  </a:lnTo>
                  <a:lnTo>
                    <a:pt x="309" y="932"/>
                  </a:lnTo>
                  <a:lnTo>
                    <a:pt x="303" y="938"/>
                  </a:lnTo>
                  <a:lnTo>
                    <a:pt x="299" y="940"/>
                  </a:lnTo>
                  <a:lnTo>
                    <a:pt x="297" y="942"/>
                  </a:lnTo>
                  <a:lnTo>
                    <a:pt x="297" y="942"/>
                  </a:lnTo>
                  <a:lnTo>
                    <a:pt x="291" y="940"/>
                  </a:lnTo>
                  <a:lnTo>
                    <a:pt x="291" y="940"/>
                  </a:lnTo>
                  <a:lnTo>
                    <a:pt x="283" y="942"/>
                  </a:lnTo>
                  <a:lnTo>
                    <a:pt x="283" y="942"/>
                  </a:lnTo>
                  <a:lnTo>
                    <a:pt x="277" y="950"/>
                  </a:lnTo>
                  <a:lnTo>
                    <a:pt x="277" y="950"/>
                  </a:lnTo>
                  <a:lnTo>
                    <a:pt x="273" y="954"/>
                  </a:lnTo>
                  <a:lnTo>
                    <a:pt x="269" y="960"/>
                  </a:lnTo>
                  <a:lnTo>
                    <a:pt x="269" y="960"/>
                  </a:lnTo>
                  <a:lnTo>
                    <a:pt x="267" y="958"/>
                  </a:lnTo>
                  <a:lnTo>
                    <a:pt x="267" y="958"/>
                  </a:lnTo>
                  <a:lnTo>
                    <a:pt x="263" y="956"/>
                  </a:lnTo>
                  <a:lnTo>
                    <a:pt x="263" y="956"/>
                  </a:lnTo>
                  <a:lnTo>
                    <a:pt x="257" y="958"/>
                  </a:lnTo>
                  <a:lnTo>
                    <a:pt x="255" y="960"/>
                  </a:lnTo>
                  <a:lnTo>
                    <a:pt x="255" y="960"/>
                  </a:lnTo>
                  <a:lnTo>
                    <a:pt x="249" y="960"/>
                  </a:lnTo>
                  <a:lnTo>
                    <a:pt x="249" y="960"/>
                  </a:lnTo>
                  <a:lnTo>
                    <a:pt x="239" y="966"/>
                  </a:lnTo>
                  <a:lnTo>
                    <a:pt x="233" y="970"/>
                  </a:lnTo>
                  <a:lnTo>
                    <a:pt x="227" y="972"/>
                  </a:lnTo>
                  <a:lnTo>
                    <a:pt x="227" y="972"/>
                  </a:lnTo>
                  <a:lnTo>
                    <a:pt x="223" y="972"/>
                  </a:lnTo>
                  <a:lnTo>
                    <a:pt x="223" y="972"/>
                  </a:lnTo>
                  <a:lnTo>
                    <a:pt x="223" y="968"/>
                  </a:lnTo>
                  <a:lnTo>
                    <a:pt x="221" y="964"/>
                  </a:lnTo>
                  <a:lnTo>
                    <a:pt x="221" y="964"/>
                  </a:lnTo>
                  <a:lnTo>
                    <a:pt x="219" y="962"/>
                  </a:lnTo>
                  <a:lnTo>
                    <a:pt x="219" y="962"/>
                  </a:lnTo>
                  <a:lnTo>
                    <a:pt x="217" y="964"/>
                  </a:lnTo>
                  <a:lnTo>
                    <a:pt x="215" y="970"/>
                  </a:lnTo>
                  <a:lnTo>
                    <a:pt x="215" y="976"/>
                  </a:lnTo>
                  <a:lnTo>
                    <a:pt x="213" y="982"/>
                  </a:lnTo>
                  <a:lnTo>
                    <a:pt x="213" y="982"/>
                  </a:lnTo>
                  <a:lnTo>
                    <a:pt x="209" y="984"/>
                  </a:lnTo>
                  <a:lnTo>
                    <a:pt x="205" y="986"/>
                  </a:lnTo>
                  <a:lnTo>
                    <a:pt x="205" y="986"/>
                  </a:lnTo>
                  <a:lnTo>
                    <a:pt x="199" y="986"/>
                  </a:lnTo>
                  <a:lnTo>
                    <a:pt x="197" y="986"/>
                  </a:lnTo>
                  <a:lnTo>
                    <a:pt x="197" y="986"/>
                  </a:lnTo>
                  <a:lnTo>
                    <a:pt x="199" y="984"/>
                  </a:lnTo>
                  <a:lnTo>
                    <a:pt x="201" y="982"/>
                  </a:lnTo>
                  <a:lnTo>
                    <a:pt x="207" y="980"/>
                  </a:lnTo>
                  <a:lnTo>
                    <a:pt x="207" y="980"/>
                  </a:lnTo>
                  <a:lnTo>
                    <a:pt x="209" y="974"/>
                  </a:lnTo>
                  <a:lnTo>
                    <a:pt x="209" y="972"/>
                  </a:lnTo>
                  <a:lnTo>
                    <a:pt x="209" y="972"/>
                  </a:lnTo>
                  <a:lnTo>
                    <a:pt x="207" y="970"/>
                  </a:lnTo>
                  <a:lnTo>
                    <a:pt x="201" y="970"/>
                  </a:lnTo>
                  <a:lnTo>
                    <a:pt x="201" y="970"/>
                  </a:lnTo>
                  <a:lnTo>
                    <a:pt x="201" y="966"/>
                  </a:lnTo>
                  <a:lnTo>
                    <a:pt x="201" y="964"/>
                  </a:lnTo>
                  <a:lnTo>
                    <a:pt x="201" y="964"/>
                  </a:lnTo>
                  <a:lnTo>
                    <a:pt x="197" y="958"/>
                  </a:lnTo>
                  <a:lnTo>
                    <a:pt x="191" y="952"/>
                  </a:lnTo>
                  <a:lnTo>
                    <a:pt x="191" y="952"/>
                  </a:lnTo>
                  <a:lnTo>
                    <a:pt x="191" y="940"/>
                  </a:lnTo>
                  <a:lnTo>
                    <a:pt x="191" y="940"/>
                  </a:lnTo>
                  <a:lnTo>
                    <a:pt x="191" y="938"/>
                  </a:lnTo>
                  <a:lnTo>
                    <a:pt x="189" y="936"/>
                  </a:lnTo>
                  <a:lnTo>
                    <a:pt x="189" y="936"/>
                  </a:lnTo>
                  <a:lnTo>
                    <a:pt x="187" y="938"/>
                  </a:lnTo>
                  <a:lnTo>
                    <a:pt x="183" y="940"/>
                  </a:lnTo>
                  <a:lnTo>
                    <a:pt x="181" y="944"/>
                  </a:lnTo>
                  <a:lnTo>
                    <a:pt x="177" y="946"/>
                  </a:lnTo>
                  <a:lnTo>
                    <a:pt x="177" y="946"/>
                  </a:lnTo>
                  <a:lnTo>
                    <a:pt x="171" y="944"/>
                  </a:lnTo>
                  <a:lnTo>
                    <a:pt x="167" y="942"/>
                  </a:lnTo>
                  <a:lnTo>
                    <a:pt x="167" y="942"/>
                  </a:lnTo>
                  <a:lnTo>
                    <a:pt x="169" y="938"/>
                  </a:lnTo>
                  <a:lnTo>
                    <a:pt x="169" y="934"/>
                  </a:lnTo>
                  <a:lnTo>
                    <a:pt x="169" y="934"/>
                  </a:lnTo>
                  <a:lnTo>
                    <a:pt x="167" y="932"/>
                  </a:lnTo>
                  <a:lnTo>
                    <a:pt x="167" y="932"/>
                  </a:lnTo>
                  <a:lnTo>
                    <a:pt x="159" y="930"/>
                  </a:lnTo>
                  <a:lnTo>
                    <a:pt x="152" y="930"/>
                  </a:lnTo>
                  <a:lnTo>
                    <a:pt x="152" y="930"/>
                  </a:lnTo>
                  <a:lnTo>
                    <a:pt x="140" y="926"/>
                  </a:lnTo>
                  <a:lnTo>
                    <a:pt x="140" y="926"/>
                  </a:lnTo>
                  <a:lnTo>
                    <a:pt x="136" y="920"/>
                  </a:lnTo>
                  <a:lnTo>
                    <a:pt x="136" y="920"/>
                  </a:lnTo>
                  <a:lnTo>
                    <a:pt x="126" y="914"/>
                  </a:lnTo>
                  <a:lnTo>
                    <a:pt x="126" y="914"/>
                  </a:lnTo>
                  <a:lnTo>
                    <a:pt x="120" y="914"/>
                  </a:lnTo>
                  <a:lnTo>
                    <a:pt x="112" y="914"/>
                  </a:lnTo>
                  <a:lnTo>
                    <a:pt x="112" y="914"/>
                  </a:lnTo>
                  <a:lnTo>
                    <a:pt x="110" y="910"/>
                  </a:lnTo>
                  <a:lnTo>
                    <a:pt x="110" y="908"/>
                  </a:lnTo>
                  <a:lnTo>
                    <a:pt x="110" y="908"/>
                  </a:lnTo>
                  <a:lnTo>
                    <a:pt x="112" y="908"/>
                  </a:lnTo>
                  <a:lnTo>
                    <a:pt x="114" y="908"/>
                  </a:lnTo>
                  <a:lnTo>
                    <a:pt x="114" y="908"/>
                  </a:lnTo>
                  <a:lnTo>
                    <a:pt x="118" y="904"/>
                  </a:lnTo>
                  <a:lnTo>
                    <a:pt x="118" y="904"/>
                  </a:lnTo>
                  <a:lnTo>
                    <a:pt x="112" y="902"/>
                  </a:lnTo>
                  <a:lnTo>
                    <a:pt x="110" y="902"/>
                  </a:lnTo>
                  <a:lnTo>
                    <a:pt x="110" y="902"/>
                  </a:lnTo>
                  <a:lnTo>
                    <a:pt x="108" y="896"/>
                  </a:lnTo>
                  <a:lnTo>
                    <a:pt x="108" y="896"/>
                  </a:lnTo>
                  <a:lnTo>
                    <a:pt x="108" y="892"/>
                  </a:lnTo>
                  <a:lnTo>
                    <a:pt x="108" y="892"/>
                  </a:lnTo>
                  <a:lnTo>
                    <a:pt x="108" y="886"/>
                  </a:lnTo>
                  <a:lnTo>
                    <a:pt x="108" y="886"/>
                  </a:lnTo>
                  <a:lnTo>
                    <a:pt x="104" y="882"/>
                  </a:lnTo>
                  <a:lnTo>
                    <a:pt x="104" y="882"/>
                  </a:lnTo>
                  <a:lnTo>
                    <a:pt x="104" y="878"/>
                  </a:lnTo>
                  <a:lnTo>
                    <a:pt x="106" y="874"/>
                  </a:lnTo>
                  <a:lnTo>
                    <a:pt x="106" y="874"/>
                  </a:lnTo>
                  <a:lnTo>
                    <a:pt x="108" y="874"/>
                  </a:lnTo>
                  <a:lnTo>
                    <a:pt x="108" y="874"/>
                  </a:lnTo>
                  <a:lnTo>
                    <a:pt x="110" y="868"/>
                  </a:lnTo>
                  <a:lnTo>
                    <a:pt x="112" y="862"/>
                  </a:lnTo>
                  <a:lnTo>
                    <a:pt x="112" y="862"/>
                  </a:lnTo>
                  <a:lnTo>
                    <a:pt x="110" y="848"/>
                  </a:lnTo>
                  <a:lnTo>
                    <a:pt x="110" y="848"/>
                  </a:lnTo>
                  <a:lnTo>
                    <a:pt x="108" y="842"/>
                  </a:lnTo>
                  <a:lnTo>
                    <a:pt x="108" y="842"/>
                  </a:lnTo>
                  <a:lnTo>
                    <a:pt x="108" y="836"/>
                  </a:lnTo>
                  <a:lnTo>
                    <a:pt x="108" y="836"/>
                  </a:lnTo>
                  <a:lnTo>
                    <a:pt x="108" y="832"/>
                  </a:lnTo>
                  <a:lnTo>
                    <a:pt x="108" y="832"/>
                  </a:lnTo>
                  <a:lnTo>
                    <a:pt x="110" y="826"/>
                  </a:lnTo>
                  <a:lnTo>
                    <a:pt x="110" y="826"/>
                  </a:lnTo>
                  <a:lnTo>
                    <a:pt x="114" y="826"/>
                  </a:lnTo>
                  <a:lnTo>
                    <a:pt x="114" y="826"/>
                  </a:lnTo>
                  <a:lnTo>
                    <a:pt x="118" y="830"/>
                  </a:lnTo>
                  <a:lnTo>
                    <a:pt x="120" y="832"/>
                  </a:lnTo>
                  <a:lnTo>
                    <a:pt x="120" y="832"/>
                  </a:lnTo>
                  <a:lnTo>
                    <a:pt x="120" y="826"/>
                  </a:lnTo>
                  <a:lnTo>
                    <a:pt x="120" y="826"/>
                  </a:lnTo>
                  <a:lnTo>
                    <a:pt x="112" y="822"/>
                  </a:lnTo>
                  <a:lnTo>
                    <a:pt x="112" y="822"/>
                  </a:lnTo>
                  <a:lnTo>
                    <a:pt x="108" y="816"/>
                  </a:lnTo>
                  <a:lnTo>
                    <a:pt x="108" y="816"/>
                  </a:lnTo>
                  <a:lnTo>
                    <a:pt x="104" y="804"/>
                  </a:lnTo>
                  <a:lnTo>
                    <a:pt x="104" y="804"/>
                  </a:lnTo>
                  <a:lnTo>
                    <a:pt x="104" y="795"/>
                  </a:lnTo>
                  <a:lnTo>
                    <a:pt x="104" y="795"/>
                  </a:lnTo>
                  <a:lnTo>
                    <a:pt x="100" y="793"/>
                  </a:lnTo>
                  <a:lnTo>
                    <a:pt x="96" y="789"/>
                  </a:lnTo>
                  <a:lnTo>
                    <a:pt x="96" y="789"/>
                  </a:lnTo>
                  <a:lnTo>
                    <a:pt x="92" y="781"/>
                  </a:lnTo>
                  <a:lnTo>
                    <a:pt x="92" y="781"/>
                  </a:lnTo>
                  <a:lnTo>
                    <a:pt x="92" y="771"/>
                  </a:lnTo>
                  <a:lnTo>
                    <a:pt x="94" y="759"/>
                  </a:lnTo>
                  <a:lnTo>
                    <a:pt x="94" y="759"/>
                  </a:lnTo>
                  <a:lnTo>
                    <a:pt x="90" y="749"/>
                  </a:lnTo>
                  <a:lnTo>
                    <a:pt x="90" y="749"/>
                  </a:lnTo>
                  <a:lnTo>
                    <a:pt x="84" y="745"/>
                  </a:lnTo>
                  <a:lnTo>
                    <a:pt x="84" y="745"/>
                  </a:lnTo>
                  <a:lnTo>
                    <a:pt x="80" y="739"/>
                  </a:lnTo>
                  <a:lnTo>
                    <a:pt x="80" y="739"/>
                  </a:lnTo>
                  <a:lnTo>
                    <a:pt x="78" y="731"/>
                  </a:lnTo>
                  <a:lnTo>
                    <a:pt x="78" y="723"/>
                  </a:lnTo>
                  <a:lnTo>
                    <a:pt x="78" y="723"/>
                  </a:lnTo>
                  <a:lnTo>
                    <a:pt x="78" y="715"/>
                  </a:lnTo>
                  <a:lnTo>
                    <a:pt x="80" y="707"/>
                  </a:lnTo>
                  <a:lnTo>
                    <a:pt x="80" y="707"/>
                  </a:lnTo>
                  <a:lnTo>
                    <a:pt x="82" y="701"/>
                  </a:lnTo>
                  <a:lnTo>
                    <a:pt x="82" y="701"/>
                  </a:lnTo>
                  <a:lnTo>
                    <a:pt x="84" y="699"/>
                  </a:lnTo>
                  <a:lnTo>
                    <a:pt x="84" y="699"/>
                  </a:lnTo>
                  <a:lnTo>
                    <a:pt x="92" y="697"/>
                  </a:lnTo>
                  <a:lnTo>
                    <a:pt x="92" y="697"/>
                  </a:lnTo>
                  <a:lnTo>
                    <a:pt x="94" y="695"/>
                  </a:lnTo>
                  <a:lnTo>
                    <a:pt x="94" y="691"/>
                  </a:lnTo>
                  <a:lnTo>
                    <a:pt x="94" y="691"/>
                  </a:lnTo>
                  <a:lnTo>
                    <a:pt x="92" y="687"/>
                  </a:lnTo>
                  <a:lnTo>
                    <a:pt x="92" y="687"/>
                  </a:lnTo>
                  <a:lnTo>
                    <a:pt x="96" y="687"/>
                  </a:lnTo>
                  <a:lnTo>
                    <a:pt x="98" y="685"/>
                  </a:lnTo>
                  <a:lnTo>
                    <a:pt x="106" y="685"/>
                  </a:lnTo>
                  <a:lnTo>
                    <a:pt x="106" y="685"/>
                  </a:lnTo>
                  <a:lnTo>
                    <a:pt x="110" y="683"/>
                  </a:lnTo>
                  <a:lnTo>
                    <a:pt x="110" y="683"/>
                  </a:lnTo>
                  <a:lnTo>
                    <a:pt x="108" y="681"/>
                  </a:lnTo>
                  <a:lnTo>
                    <a:pt x="106" y="677"/>
                  </a:lnTo>
                  <a:lnTo>
                    <a:pt x="102" y="675"/>
                  </a:lnTo>
                  <a:lnTo>
                    <a:pt x="102" y="675"/>
                  </a:lnTo>
                  <a:lnTo>
                    <a:pt x="102" y="669"/>
                  </a:lnTo>
                  <a:lnTo>
                    <a:pt x="106" y="663"/>
                  </a:lnTo>
                  <a:lnTo>
                    <a:pt x="106" y="663"/>
                  </a:lnTo>
                  <a:lnTo>
                    <a:pt x="110" y="665"/>
                  </a:lnTo>
                  <a:lnTo>
                    <a:pt x="112" y="665"/>
                  </a:lnTo>
                  <a:lnTo>
                    <a:pt x="112" y="665"/>
                  </a:lnTo>
                  <a:lnTo>
                    <a:pt x="122" y="665"/>
                  </a:lnTo>
                  <a:lnTo>
                    <a:pt x="130" y="663"/>
                  </a:lnTo>
                  <a:lnTo>
                    <a:pt x="130" y="663"/>
                  </a:lnTo>
                  <a:lnTo>
                    <a:pt x="132" y="659"/>
                  </a:lnTo>
                  <a:lnTo>
                    <a:pt x="134" y="655"/>
                  </a:lnTo>
                  <a:lnTo>
                    <a:pt x="134" y="655"/>
                  </a:lnTo>
                  <a:lnTo>
                    <a:pt x="138" y="649"/>
                  </a:lnTo>
                  <a:lnTo>
                    <a:pt x="138" y="649"/>
                  </a:lnTo>
                  <a:lnTo>
                    <a:pt x="142" y="641"/>
                  </a:lnTo>
                  <a:lnTo>
                    <a:pt x="142" y="641"/>
                  </a:lnTo>
                  <a:lnTo>
                    <a:pt x="150" y="635"/>
                  </a:lnTo>
                  <a:lnTo>
                    <a:pt x="150" y="635"/>
                  </a:lnTo>
                  <a:lnTo>
                    <a:pt x="153" y="629"/>
                  </a:lnTo>
                  <a:lnTo>
                    <a:pt x="157" y="621"/>
                  </a:lnTo>
                  <a:lnTo>
                    <a:pt x="163" y="603"/>
                  </a:lnTo>
                  <a:lnTo>
                    <a:pt x="163" y="603"/>
                  </a:lnTo>
                  <a:lnTo>
                    <a:pt x="175" y="584"/>
                  </a:lnTo>
                  <a:lnTo>
                    <a:pt x="175" y="584"/>
                  </a:lnTo>
                  <a:lnTo>
                    <a:pt x="191" y="564"/>
                  </a:lnTo>
                  <a:lnTo>
                    <a:pt x="191" y="564"/>
                  </a:lnTo>
                  <a:lnTo>
                    <a:pt x="201" y="540"/>
                  </a:lnTo>
                  <a:lnTo>
                    <a:pt x="201" y="540"/>
                  </a:lnTo>
                  <a:lnTo>
                    <a:pt x="209" y="536"/>
                  </a:lnTo>
                  <a:lnTo>
                    <a:pt x="211" y="528"/>
                  </a:lnTo>
                  <a:lnTo>
                    <a:pt x="211" y="528"/>
                  </a:lnTo>
                  <a:lnTo>
                    <a:pt x="213" y="522"/>
                  </a:lnTo>
                  <a:lnTo>
                    <a:pt x="213" y="516"/>
                  </a:lnTo>
                  <a:lnTo>
                    <a:pt x="213" y="508"/>
                  </a:lnTo>
                  <a:lnTo>
                    <a:pt x="215" y="504"/>
                  </a:lnTo>
                  <a:lnTo>
                    <a:pt x="215" y="504"/>
                  </a:lnTo>
                  <a:lnTo>
                    <a:pt x="221" y="498"/>
                  </a:lnTo>
                  <a:lnTo>
                    <a:pt x="227" y="494"/>
                  </a:lnTo>
                  <a:lnTo>
                    <a:pt x="227" y="494"/>
                  </a:lnTo>
                  <a:lnTo>
                    <a:pt x="237" y="492"/>
                  </a:lnTo>
                  <a:lnTo>
                    <a:pt x="237" y="492"/>
                  </a:lnTo>
                  <a:lnTo>
                    <a:pt x="241" y="494"/>
                  </a:lnTo>
                  <a:lnTo>
                    <a:pt x="243" y="496"/>
                  </a:lnTo>
                  <a:lnTo>
                    <a:pt x="245" y="496"/>
                  </a:lnTo>
                  <a:lnTo>
                    <a:pt x="245" y="496"/>
                  </a:lnTo>
                  <a:lnTo>
                    <a:pt x="245" y="494"/>
                  </a:lnTo>
                  <a:lnTo>
                    <a:pt x="243" y="492"/>
                  </a:lnTo>
                  <a:lnTo>
                    <a:pt x="241" y="490"/>
                  </a:lnTo>
                  <a:lnTo>
                    <a:pt x="241" y="490"/>
                  </a:lnTo>
                  <a:lnTo>
                    <a:pt x="241" y="486"/>
                  </a:lnTo>
                  <a:lnTo>
                    <a:pt x="243" y="484"/>
                  </a:lnTo>
                  <a:lnTo>
                    <a:pt x="243" y="484"/>
                  </a:lnTo>
                  <a:lnTo>
                    <a:pt x="245" y="484"/>
                  </a:lnTo>
                  <a:lnTo>
                    <a:pt x="249" y="484"/>
                  </a:lnTo>
                  <a:lnTo>
                    <a:pt x="249" y="484"/>
                  </a:lnTo>
                  <a:lnTo>
                    <a:pt x="247" y="480"/>
                  </a:lnTo>
                  <a:lnTo>
                    <a:pt x="245" y="478"/>
                  </a:lnTo>
                  <a:lnTo>
                    <a:pt x="239" y="472"/>
                  </a:lnTo>
                  <a:lnTo>
                    <a:pt x="239" y="472"/>
                  </a:lnTo>
                  <a:lnTo>
                    <a:pt x="237" y="460"/>
                  </a:lnTo>
                  <a:lnTo>
                    <a:pt x="237" y="450"/>
                  </a:lnTo>
                  <a:lnTo>
                    <a:pt x="237" y="450"/>
                  </a:lnTo>
                  <a:lnTo>
                    <a:pt x="233" y="438"/>
                  </a:lnTo>
                  <a:lnTo>
                    <a:pt x="233" y="438"/>
                  </a:lnTo>
                  <a:lnTo>
                    <a:pt x="223" y="432"/>
                  </a:lnTo>
                  <a:lnTo>
                    <a:pt x="215" y="424"/>
                  </a:lnTo>
                  <a:lnTo>
                    <a:pt x="215" y="424"/>
                  </a:lnTo>
                  <a:lnTo>
                    <a:pt x="209" y="422"/>
                  </a:lnTo>
                  <a:lnTo>
                    <a:pt x="201" y="418"/>
                  </a:lnTo>
                  <a:lnTo>
                    <a:pt x="201" y="418"/>
                  </a:lnTo>
                  <a:lnTo>
                    <a:pt x="199" y="414"/>
                  </a:lnTo>
                  <a:lnTo>
                    <a:pt x="197" y="408"/>
                  </a:lnTo>
                  <a:lnTo>
                    <a:pt x="197" y="408"/>
                  </a:lnTo>
                  <a:lnTo>
                    <a:pt x="193" y="406"/>
                  </a:lnTo>
                  <a:lnTo>
                    <a:pt x="193" y="406"/>
                  </a:lnTo>
                  <a:lnTo>
                    <a:pt x="193" y="408"/>
                  </a:lnTo>
                  <a:lnTo>
                    <a:pt x="191" y="410"/>
                  </a:lnTo>
                  <a:lnTo>
                    <a:pt x="191" y="410"/>
                  </a:lnTo>
                  <a:lnTo>
                    <a:pt x="189" y="410"/>
                  </a:lnTo>
                  <a:lnTo>
                    <a:pt x="185" y="408"/>
                  </a:lnTo>
                  <a:lnTo>
                    <a:pt x="185" y="408"/>
                  </a:lnTo>
                  <a:lnTo>
                    <a:pt x="183" y="404"/>
                  </a:lnTo>
                  <a:lnTo>
                    <a:pt x="183" y="404"/>
                  </a:lnTo>
                  <a:lnTo>
                    <a:pt x="179" y="404"/>
                  </a:lnTo>
                  <a:lnTo>
                    <a:pt x="179" y="404"/>
                  </a:lnTo>
                  <a:lnTo>
                    <a:pt x="171" y="398"/>
                  </a:lnTo>
                  <a:lnTo>
                    <a:pt x="171" y="398"/>
                  </a:lnTo>
                  <a:lnTo>
                    <a:pt x="163" y="388"/>
                  </a:lnTo>
                  <a:lnTo>
                    <a:pt x="157" y="377"/>
                  </a:lnTo>
                  <a:lnTo>
                    <a:pt x="157" y="377"/>
                  </a:lnTo>
                  <a:lnTo>
                    <a:pt x="153" y="365"/>
                  </a:lnTo>
                  <a:lnTo>
                    <a:pt x="153" y="365"/>
                  </a:lnTo>
                  <a:lnTo>
                    <a:pt x="153" y="351"/>
                  </a:lnTo>
                  <a:lnTo>
                    <a:pt x="153" y="351"/>
                  </a:lnTo>
                  <a:lnTo>
                    <a:pt x="159" y="341"/>
                  </a:lnTo>
                  <a:lnTo>
                    <a:pt x="159" y="341"/>
                  </a:lnTo>
                  <a:lnTo>
                    <a:pt x="159" y="335"/>
                  </a:lnTo>
                  <a:lnTo>
                    <a:pt x="159" y="335"/>
                  </a:lnTo>
                  <a:lnTo>
                    <a:pt x="157" y="327"/>
                  </a:lnTo>
                  <a:lnTo>
                    <a:pt x="157" y="327"/>
                  </a:lnTo>
                  <a:lnTo>
                    <a:pt x="153" y="319"/>
                  </a:lnTo>
                  <a:lnTo>
                    <a:pt x="150" y="311"/>
                  </a:lnTo>
                  <a:lnTo>
                    <a:pt x="138" y="299"/>
                  </a:lnTo>
                  <a:lnTo>
                    <a:pt x="138" y="299"/>
                  </a:lnTo>
                  <a:lnTo>
                    <a:pt x="134" y="287"/>
                  </a:lnTo>
                  <a:lnTo>
                    <a:pt x="134" y="287"/>
                  </a:lnTo>
                  <a:lnTo>
                    <a:pt x="136" y="273"/>
                  </a:lnTo>
                  <a:lnTo>
                    <a:pt x="136" y="273"/>
                  </a:lnTo>
                  <a:lnTo>
                    <a:pt x="134" y="265"/>
                  </a:lnTo>
                  <a:lnTo>
                    <a:pt x="134" y="265"/>
                  </a:lnTo>
                  <a:lnTo>
                    <a:pt x="130" y="259"/>
                  </a:lnTo>
                  <a:lnTo>
                    <a:pt x="130" y="259"/>
                  </a:lnTo>
                  <a:lnTo>
                    <a:pt x="128" y="249"/>
                  </a:lnTo>
                  <a:lnTo>
                    <a:pt x="128" y="249"/>
                  </a:lnTo>
                  <a:lnTo>
                    <a:pt x="126" y="237"/>
                  </a:lnTo>
                  <a:lnTo>
                    <a:pt x="126" y="237"/>
                  </a:lnTo>
                  <a:lnTo>
                    <a:pt x="126" y="225"/>
                  </a:lnTo>
                  <a:lnTo>
                    <a:pt x="126" y="225"/>
                  </a:lnTo>
                  <a:lnTo>
                    <a:pt x="128" y="217"/>
                  </a:lnTo>
                  <a:lnTo>
                    <a:pt x="128" y="217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12" y="195"/>
                  </a:lnTo>
                  <a:lnTo>
                    <a:pt x="98" y="181"/>
                  </a:lnTo>
                  <a:lnTo>
                    <a:pt x="98" y="181"/>
                  </a:lnTo>
                  <a:lnTo>
                    <a:pt x="82" y="169"/>
                  </a:lnTo>
                  <a:lnTo>
                    <a:pt x="82" y="169"/>
                  </a:lnTo>
                  <a:lnTo>
                    <a:pt x="72" y="168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46" y="158"/>
                  </a:lnTo>
                  <a:lnTo>
                    <a:pt x="36" y="150"/>
                  </a:lnTo>
                  <a:lnTo>
                    <a:pt x="36" y="150"/>
                  </a:lnTo>
                  <a:lnTo>
                    <a:pt x="20" y="136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8" y="114"/>
                  </a:lnTo>
                  <a:lnTo>
                    <a:pt x="8" y="114"/>
                  </a:lnTo>
                  <a:lnTo>
                    <a:pt x="14" y="118"/>
                  </a:lnTo>
                  <a:lnTo>
                    <a:pt x="14" y="118"/>
                  </a:lnTo>
                  <a:lnTo>
                    <a:pt x="18" y="114"/>
                  </a:lnTo>
                  <a:lnTo>
                    <a:pt x="20" y="112"/>
                  </a:lnTo>
                  <a:lnTo>
                    <a:pt x="20" y="112"/>
                  </a:lnTo>
                  <a:lnTo>
                    <a:pt x="20" y="110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6" y="102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20" y="96"/>
                  </a:lnTo>
                  <a:lnTo>
                    <a:pt x="24" y="96"/>
                  </a:lnTo>
                  <a:lnTo>
                    <a:pt x="24" y="96"/>
                  </a:lnTo>
                  <a:lnTo>
                    <a:pt x="28" y="96"/>
                  </a:lnTo>
                  <a:lnTo>
                    <a:pt x="34" y="98"/>
                  </a:lnTo>
                  <a:lnTo>
                    <a:pt x="34" y="98"/>
                  </a:lnTo>
                  <a:lnTo>
                    <a:pt x="42" y="104"/>
                  </a:lnTo>
                  <a:lnTo>
                    <a:pt x="42" y="104"/>
                  </a:lnTo>
                  <a:lnTo>
                    <a:pt x="54" y="114"/>
                  </a:lnTo>
                  <a:lnTo>
                    <a:pt x="66" y="128"/>
                  </a:lnTo>
                  <a:lnTo>
                    <a:pt x="66" y="128"/>
                  </a:lnTo>
                  <a:lnTo>
                    <a:pt x="70" y="140"/>
                  </a:lnTo>
                  <a:lnTo>
                    <a:pt x="70" y="140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82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10" y="148"/>
                  </a:lnTo>
                  <a:lnTo>
                    <a:pt x="110" y="148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4" y="134"/>
                  </a:lnTo>
                  <a:lnTo>
                    <a:pt x="126" y="130"/>
                  </a:lnTo>
                  <a:lnTo>
                    <a:pt x="130" y="128"/>
                  </a:lnTo>
                  <a:lnTo>
                    <a:pt x="130" y="128"/>
                  </a:lnTo>
                  <a:lnTo>
                    <a:pt x="132" y="128"/>
                  </a:lnTo>
                  <a:lnTo>
                    <a:pt x="136" y="130"/>
                  </a:lnTo>
                  <a:lnTo>
                    <a:pt x="136" y="130"/>
                  </a:lnTo>
                  <a:lnTo>
                    <a:pt x="142" y="138"/>
                  </a:lnTo>
                  <a:lnTo>
                    <a:pt x="142" y="138"/>
                  </a:lnTo>
                  <a:lnTo>
                    <a:pt x="148" y="142"/>
                  </a:lnTo>
                  <a:lnTo>
                    <a:pt x="148" y="142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61" y="138"/>
                  </a:lnTo>
                  <a:lnTo>
                    <a:pt x="161" y="138"/>
                  </a:lnTo>
                  <a:lnTo>
                    <a:pt x="169" y="132"/>
                  </a:lnTo>
                  <a:lnTo>
                    <a:pt x="169" y="132"/>
                  </a:lnTo>
                  <a:lnTo>
                    <a:pt x="175" y="124"/>
                  </a:lnTo>
                  <a:lnTo>
                    <a:pt x="175" y="124"/>
                  </a:lnTo>
                  <a:lnTo>
                    <a:pt x="181" y="114"/>
                  </a:lnTo>
                  <a:lnTo>
                    <a:pt x="185" y="112"/>
                  </a:lnTo>
                  <a:lnTo>
                    <a:pt x="187" y="108"/>
                  </a:lnTo>
                  <a:lnTo>
                    <a:pt x="187" y="108"/>
                  </a:lnTo>
                  <a:lnTo>
                    <a:pt x="187" y="102"/>
                  </a:lnTo>
                  <a:lnTo>
                    <a:pt x="187" y="102"/>
                  </a:lnTo>
                  <a:lnTo>
                    <a:pt x="185" y="88"/>
                  </a:lnTo>
                  <a:lnTo>
                    <a:pt x="185" y="88"/>
                  </a:lnTo>
                  <a:lnTo>
                    <a:pt x="183" y="80"/>
                  </a:lnTo>
                  <a:lnTo>
                    <a:pt x="183" y="80"/>
                  </a:lnTo>
                  <a:lnTo>
                    <a:pt x="181" y="68"/>
                  </a:lnTo>
                  <a:lnTo>
                    <a:pt x="181" y="56"/>
                  </a:lnTo>
                  <a:lnTo>
                    <a:pt x="181" y="56"/>
                  </a:lnTo>
                  <a:lnTo>
                    <a:pt x="185" y="36"/>
                  </a:lnTo>
                  <a:lnTo>
                    <a:pt x="185" y="36"/>
                  </a:lnTo>
                  <a:lnTo>
                    <a:pt x="189" y="28"/>
                  </a:lnTo>
                  <a:lnTo>
                    <a:pt x="189" y="28"/>
                  </a:lnTo>
                  <a:lnTo>
                    <a:pt x="197" y="20"/>
                  </a:lnTo>
                  <a:lnTo>
                    <a:pt x="197" y="20"/>
                  </a:lnTo>
                  <a:lnTo>
                    <a:pt x="205" y="20"/>
                  </a:lnTo>
                  <a:lnTo>
                    <a:pt x="213" y="18"/>
                  </a:lnTo>
                  <a:lnTo>
                    <a:pt x="213" y="18"/>
                  </a:lnTo>
                  <a:lnTo>
                    <a:pt x="223" y="12"/>
                  </a:lnTo>
                  <a:lnTo>
                    <a:pt x="235" y="4"/>
                  </a:lnTo>
                  <a:lnTo>
                    <a:pt x="235" y="4"/>
                  </a:lnTo>
                  <a:lnTo>
                    <a:pt x="241" y="2"/>
                  </a:lnTo>
                  <a:lnTo>
                    <a:pt x="247" y="0"/>
                  </a:lnTo>
                  <a:lnTo>
                    <a:pt x="247" y="0"/>
                  </a:lnTo>
                  <a:lnTo>
                    <a:pt x="251" y="2"/>
                  </a:lnTo>
                  <a:lnTo>
                    <a:pt x="251" y="2"/>
                  </a:lnTo>
                  <a:lnTo>
                    <a:pt x="259" y="12"/>
                  </a:lnTo>
                  <a:lnTo>
                    <a:pt x="259" y="12"/>
                  </a:lnTo>
                  <a:lnTo>
                    <a:pt x="269" y="16"/>
                  </a:lnTo>
                  <a:lnTo>
                    <a:pt x="269" y="16"/>
                  </a:lnTo>
                  <a:lnTo>
                    <a:pt x="281" y="18"/>
                  </a:lnTo>
                  <a:lnTo>
                    <a:pt x="281" y="18"/>
                  </a:lnTo>
                  <a:lnTo>
                    <a:pt x="287" y="20"/>
                  </a:lnTo>
                  <a:lnTo>
                    <a:pt x="295" y="28"/>
                  </a:lnTo>
                  <a:lnTo>
                    <a:pt x="295" y="28"/>
                  </a:lnTo>
                  <a:lnTo>
                    <a:pt x="299" y="34"/>
                  </a:lnTo>
                  <a:lnTo>
                    <a:pt x="303" y="40"/>
                  </a:lnTo>
                  <a:lnTo>
                    <a:pt x="303" y="40"/>
                  </a:lnTo>
                  <a:lnTo>
                    <a:pt x="305" y="46"/>
                  </a:lnTo>
                  <a:lnTo>
                    <a:pt x="307" y="50"/>
                  </a:lnTo>
                  <a:lnTo>
                    <a:pt x="307" y="50"/>
                  </a:lnTo>
                  <a:lnTo>
                    <a:pt x="305" y="56"/>
                  </a:lnTo>
                  <a:lnTo>
                    <a:pt x="303" y="60"/>
                  </a:lnTo>
                  <a:lnTo>
                    <a:pt x="297" y="66"/>
                  </a:lnTo>
                  <a:lnTo>
                    <a:pt x="297" y="66"/>
                  </a:lnTo>
                  <a:lnTo>
                    <a:pt x="297" y="74"/>
                  </a:lnTo>
                  <a:lnTo>
                    <a:pt x="297" y="74"/>
                  </a:lnTo>
                  <a:lnTo>
                    <a:pt x="299" y="80"/>
                  </a:lnTo>
                  <a:lnTo>
                    <a:pt x="299" y="80"/>
                  </a:lnTo>
                  <a:lnTo>
                    <a:pt x="303" y="82"/>
                  </a:lnTo>
                  <a:lnTo>
                    <a:pt x="305" y="86"/>
                  </a:lnTo>
                  <a:lnTo>
                    <a:pt x="305" y="86"/>
                  </a:lnTo>
                  <a:lnTo>
                    <a:pt x="297" y="94"/>
                  </a:lnTo>
                  <a:lnTo>
                    <a:pt x="293" y="98"/>
                  </a:lnTo>
                  <a:lnTo>
                    <a:pt x="291" y="104"/>
                  </a:lnTo>
                  <a:lnTo>
                    <a:pt x="291" y="104"/>
                  </a:lnTo>
                  <a:lnTo>
                    <a:pt x="295" y="104"/>
                  </a:lnTo>
                  <a:lnTo>
                    <a:pt x="299" y="106"/>
                  </a:lnTo>
                  <a:lnTo>
                    <a:pt x="299" y="106"/>
                  </a:lnTo>
                  <a:lnTo>
                    <a:pt x="299" y="108"/>
                  </a:lnTo>
                  <a:lnTo>
                    <a:pt x="299" y="108"/>
                  </a:lnTo>
                  <a:lnTo>
                    <a:pt x="297" y="118"/>
                  </a:lnTo>
                  <a:lnTo>
                    <a:pt x="297" y="128"/>
                  </a:lnTo>
                  <a:lnTo>
                    <a:pt x="297" y="128"/>
                  </a:lnTo>
                  <a:lnTo>
                    <a:pt x="297" y="134"/>
                  </a:lnTo>
                  <a:lnTo>
                    <a:pt x="297" y="134"/>
                  </a:lnTo>
                  <a:lnTo>
                    <a:pt x="301" y="150"/>
                  </a:lnTo>
                  <a:lnTo>
                    <a:pt x="301" y="150"/>
                  </a:lnTo>
                  <a:lnTo>
                    <a:pt x="307" y="160"/>
                  </a:lnTo>
                  <a:lnTo>
                    <a:pt x="307" y="160"/>
                  </a:lnTo>
                  <a:lnTo>
                    <a:pt x="311" y="164"/>
                  </a:lnTo>
                  <a:lnTo>
                    <a:pt x="311" y="164"/>
                  </a:lnTo>
                  <a:lnTo>
                    <a:pt x="321" y="166"/>
                  </a:lnTo>
                  <a:lnTo>
                    <a:pt x="321" y="166"/>
                  </a:lnTo>
                  <a:lnTo>
                    <a:pt x="329" y="166"/>
                  </a:lnTo>
                  <a:lnTo>
                    <a:pt x="329" y="166"/>
                  </a:lnTo>
                  <a:lnTo>
                    <a:pt x="341" y="169"/>
                  </a:lnTo>
                  <a:lnTo>
                    <a:pt x="341" y="169"/>
                  </a:lnTo>
                  <a:lnTo>
                    <a:pt x="351" y="179"/>
                  </a:lnTo>
                  <a:lnTo>
                    <a:pt x="361" y="191"/>
                  </a:lnTo>
                  <a:lnTo>
                    <a:pt x="361" y="191"/>
                  </a:lnTo>
                  <a:lnTo>
                    <a:pt x="368" y="197"/>
                  </a:lnTo>
                  <a:lnTo>
                    <a:pt x="368" y="197"/>
                  </a:lnTo>
                  <a:lnTo>
                    <a:pt x="372" y="205"/>
                  </a:lnTo>
                  <a:lnTo>
                    <a:pt x="374" y="213"/>
                  </a:lnTo>
                  <a:lnTo>
                    <a:pt x="374" y="213"/>
                  </a:lnTo>
                  <a:lnTo>
                    <a:pt x="372" y="217"/>
                  </a:lnTo>
                  <a:lnTo>
                    <a:pt x="370" y="225"/>
                  </a:lnTo>
                  <a:lnTo>
                    <a:pt x="368" y="239"/>
                  </a:lnTo>
                  <a:lnTo>
                    <a:pt x="368" y="239"/>
                  </a:lnTo>
                  <a:lnTo>
                    <a:pt x="363" y="269"/>
                  </a:lnTo>
                  <a:lnTo>
                    <a:pt x="363" y="269"/>
                  </a:lnTo>
                  <a:lnTo>
                    <a:pt x="361" y="277"/>
                  </a:lnTo>
                  <a:lnTo>
                    <a:pt x="361" y="277"/>
                  </a:lnTo>
                  <a:lnTo>
                    <a:pt x="363" y="285"/>
                  </a:lnTo>
                  <a:lnTo>
                    <a:pt x="364" y="291"/>
                  </a:lnTo>
                  <a:lnTo>
                    <a:pt x="364" y="291"/>
                  </a:lnTo>
                  <a:lnTo>
                    <a:pt x="374" y="303"/>
                  </a:lnTo>
                  <a:lnTo>
                    <a:pt x="374" y="303"/>
                  </a:lnTo>
                  <a:lnTo>
                    <a:pt x="384" y="313"/>
                  </a:lnTo>
                  <a:lnTo>
                    <a:pt x="384" y="313"/>
                  </a:lnTo>
                  <a:lnTo>
                    <a:pt x="388" y="327"/>
                  </a:lnTo>
                  <a:lnTo>
                    <a:pt x="388" y="327"/>
                  </a:lnTo>
                  <a:lnTo>
                    <a:pt x="396" y="335"/>
                  </a:lnTo>
                  <a:lnTo>
                    <a:pt x="402" y="341"/>
                  </a:lnTo>
                  <a:lnTo>
                    <a:pt x="402" y="341"/>
                  </a:lnTo>
                  <a:lnTo>
                    <a:pt x="418" y="365"/>
                  </a:lnTo>
                  <a:lnTo>
                    <a:pt x="418" y="365"/>
                  </a:lnTo>
                  <a:lnTo>
                    <a:pt x="422" y="375"/>
                  </a:lnTo>
                  <a:lnTo>
                    <a:pt x="422" y="375"/>
                  </a:lnTo>
                  <a:lnTo>
                    <a:pt x="424" y="378"/>
                  </a:lnTo>
                  <a:lnTo>
                    <a:pt x="426" y="386"/>
                  </a:lnTo>
                  <a:lnTo>
                    <a:pt x="426" y="386"/>
                  </a:lnTo>
                  <a:lnTo>
                    <a:pt x="422" y="390"/>
                  </a:lnTo>
                  <a:lnTo>
                    <a:pt x="418" y="396"/>
                  </a:lnTo>
                  <a:lnTo>
                    <a:pt x="418" y="396"/>
                  </a:lnTo>
                  <a:lnTo>
                    <a:pt x="418" y="404"/>
                  </a:lnTo>
                  <a:lnTo>
                    <a:pt x="420" y="410"/>
                  </a:lnTo>
                  <a:lnTo>
                    <a:pt x="420" y="410"/>
                  </a:lnTo>
                  <a:lnTo>
                    <a:pt x="420" y="418"/>
                  </a:lnTo>
                  <a:lnTo>
                    <a:pt x="420" y="424"/>
                  </a:lnTo>
                  <a:lnTo>
                    <a:pt x="420" y="424"/>
                  </a:lnTo>
                  <a:lnTo>
                    <a:pt x="424" y="430"/>
                  </a:lnTo>
                  <a:lnTo>
                    <a:pt x="424" y="430"/>
                  </a:lnTo>
                  <a:lnTo>
                    <a:pt x="426" y="436"/>
                  </a:lnTo>
                  <a:lnTo>
                    <a:pt x="428" y="444"/>
                  </a:lnTo>
                  <a:lnTo>
                    <a:pt x="428" y="444"/>
                  </a:lnTo>
                  <a:lnTo>
                    <a:pt x="426" y="452"/>
                  </a:lnTo>
                  <a:lnTo>
                    <a:pt x="426" y="452"/>
                  </a:lnTo>
                  <a:lnTo>
                    <a:pt x="426" y="460"/>
                  </a:lnTo>
                  <a:lnTo>
                    <a:pt x="428" y="464"/>
                  </a:lnTo>
                  <a:lnTo>
                    <a:pt x="430" y="466"/>
                  </a:lnTo>
                  <a:lnTo>
                    <a:pt x="430" y="466"/>
                  </a:lnTo>
                  <a:lnTo>
                    <a:pt x="432" y="466"/>
                  </a:lnTo>
                  <a:lnTo>
                    <a:pt x="438" y="466"/>
                  </a:lnTo>
                  <a:lnTo>
                    <a:pt x="444" y="466"/>
                  </a:lnTo>
                  <a:lnTo>
                    <a:pt x="444" y="466"/>
                  </a:lnTo>
                  <a:lnTo>
                    <a:pt x="448" y="474"/>
                  </a:lnTo>
                  <a:lnTo>
                    <a:pt x="452" y="480"/>
                  </a:lnTo>
                  <a:lnTo>
                    <a:pt x="452" y="480"/>
                  </a:lnTo>
                  <a:lnTo>
                    <a:pt x="454" y="486"/>
                  </a:lnTo>
                  <a:lnTo>
                    <a:pt x="454" y="494"/>
                  </a:lnTo>
                  <a:lnTo>
                    <a:pt x="454" y="494"/>
                  </a:lnTo>
                  <a:lnTo>
                    <a:pt x="458" y="498"/>
                  </a:lnTo>
                  <a:lnTo>
                    <a:pt x="466" y="506"/>
                  </a:lnTo>
                  <a:lnTo>
                    <a:pt x="466" y="506"/>
                  </a:lnTo>
                  <a:lnTo>
                    <a:pt x="472" y="510"/>
                  </a:lnTo>
                  <a:lnTo>
                    <a:pt x="480" y="514"/>
                  </a:lnTo>
                  <a:lnTo>
                    <a:pt x="480" y="514"/>
                  </a:lnTo>
                  <a:lnTo>
                    <a:pt x="482" y="520"/>
                  </a:lnTo>
                  <a:lnTo>
                    <a:pt x="484" y="526"/>
                  </a:lnTo>
                  <a:lnTo>
                    <a:pt x="484" y="526"/>
                  </a:lnTo>
                  <a:lnTo>
                    <a:pt x="482" y="542"/>
                  </a:lnTo>
                  <a:lnTo>
                    <a:pt x="482" y="542"/>
                  </a:lnTo>
                  <a:lnTo>
                    <a:pt x="478" y="554"/>
                  </a:lnTo>
                  <a:lnTo>
                    <a:pt x="478" y="554"/>
                  </a:lnTo>
                  <a:lnTo>
                    <a:pt x="478" y="560"/>
                  </a:lnTo>
                  <a:lnTo>
                    <a:pt x="478" y="568"/>
                  </a:lnTo>
                  <a:lnTo>
                    <a:pt x="478" y="568"/>
                  </a:lnTo>
                  <a:lnTo>
                    <a:pt x="480" y="574"/>
                  </a:lnTo>
                  <a:lnTo>
                    <a:pt x="486" y="580"/>
                  </a:lnTo>
                  <a:lnTo>
                    <a:pt x="486" y="580"/>
                  </a:lnTo>
                  <a:lnTo>
                    <a:pt x="496" y="587"/>
                  </a:lnTo>
                  <a:lnTo>
                    <a:pt x="496" y="587"/>
                  </a:lnTo>
                  <a:lnTo>
                    <a:pt x="510" y="595"/>
                  </a:lnTo>
                  <a:lnTo>
                    <a:pt x="518" y="597"/>
                  </a:lnTo>
                  <a:lnTo>
                    <a:pt x="524" y="601"/>
                  </a:lnTo>
                  <a:lnTo>
                    <a:pt x="524" y="601"/>
                  </a:lnTo>
                  <a:lnTo>
                    <a:pt x="528" y="607"/>
                  </a:lnTo>
                  <a:lnTo>
                    <a:pt x="532" y="613"/>
                  </a:lnTo>
                  <a:lnTo>
                    <a:pt x="532" y="613"/>
                  </a:lnTo>
                  <a:lnTo>
                    <a:pt x="536" y="621"/>
                  </a:lnTo>
                  <a:lnTo>
                    <a:pt x="540" y="625"/>
                  </a:lnTo>
                  <a:lnTo>
                    <a:pt x="542" y="625"/>
                  </a:lnTo>
                  <a:lnTo>
                    <a:pt x="542" y="625"/>
                  </a:lnTo>
                  <a:lnTo>
                    <a:pt x="544" y="623"/>
                  </a:lnTo>
                  <a:lnTo>
                    <a:pt x="544" y="621"/>
                  </a:lnTo>
                  <a:lnTo>
                    <a:pt x="544" y="621"/>
                  </a:lnTo>
                  <a:lnTo>
                    <a:pt x="548" y="623"/>
                  </a:lnTo>
                  <a:lnTo>
                    <a:pt x="548" y="625"/>
                  </a:lnTo>
                  <a:lnTo>
                    <a:pt x="552" y="633"/>
                  </a:lnTo>
                  <a:lnTo>
                    <a:pt x="554" y="649"/>
                  </a:lnTo>
                  <a:lnTo>
                    <a:pt x="554" y="649"/>
                  </a:lnTo>
                  <a:lnTo>
                    <a:pt x="554" y="649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24" name="Freeform 290"/>
            <p:cNvSpPr>
              <a:spLocks/>
            </p:cNvSpPr>
            <p:nvPr/>
          </p:nvSpPr>
          <p:spPr bwMode="auto">
            <a:xfrm>
              <a:off x="3957" y="299"/>
              <a:ext cx="23" cy="14"/>
            </a:xfrm>
            <a:custGeom>
              <a:avLst/>
              <a:gdLst>
                <a:gd name="T0" fmla="*/ 10 w 23"/>
                <a:gd name="T1" fmla="*/ 6 h 14"/>
                <a:gd name="T2" fmla="*/ 10 w 23"/>
                <a:gd name="T3" fmla="*/ 6 h 14"/>
                <a:gd name="T4" fmla="*/ 6 w 23"/>
                <a:gd name="T5" fmla="*/ 6 h 14"/>
                <a:gd name="T6" fmla="*/ 4 w 23"/>
                <a:gd name="T7" fmla="*/ 8 h 14"/>
                <a:gd name="T8" fmla="*/ 2 w 23"/>
                <a:gd name="T9" fmla="*/ 10 h 14"/>
                <a:gd name="T10" fmla="*/ 0 w 23"/>
                <a:gd name="T11" fmla="*/ 8 h 14"/>
                <a:gd name="T12" fmla="*/ 0 w 23"/>
                <a:gd name="T13" fmla="*/ 8 h 14"/>
                <a:gd name="T14" fmla="*/ 0 w 23"/>
                <a:gd name="T15" fmla="*/ 6 h 14"/>
                <a:gd name="T16" fmla="*/ 0 w 23"/>
                <a:gd name="T17" fmla="*/ 6 h 14"/>
                <a:gd name="T18" fmla="*/ 4 w 23"/>
                <a:gd name="T19" fmla="*/ 4 h 14"/>
                <a:gd name="T20" fmla="*/ 4 w 23"/>
                <a:gd name="T21" fmla="*/ 4 h 14"/>
                <a:gd name="T22" fmla="*/ 10 w 23"/>
                <a:gd name="T23" fmla="*/ 4 h 14"/>
                <a:gd name="T24" fmla="*/ 12 w 23"/>
                <a:gd name="T25" fmla="*/ 6 h 14"/>
                <a:gd name="T26" fmla="*/ 12 w 23"/>
                <a:gd name="T27" fmla="*/ 6 h 14"/>
                <a:gd name="T28" fmla="*/ 12 w 23"/>
                <a:gd name="T29" fmla="*/ 2 h 14"/>
                <a:gd name="T30" fmla="*/ 12 w 23"/>
                <a:gd name="T31" fmla="*/ 2 h 14"/>
                <a:gd name="T32" fmla="*/ 10 w 23"/>
                <a:gd name="T33" fmla="*/ 0 h 14"/>
                <a:gd name="T34" fmla="*/ 10 w 23"/>
                <a:gd name="T35" fmla="*/ 0 h 14"/>
                <a:gd name="T36" fmla="*/ 14 w 23"/>
                <a:gd name="T37" fmla="*/ 0 h 14"/>
                <a:gd name="T38" fmla="*/ 17 w 23"/>
                <a:gd name="T39" fmla="*/ 2 h 14"/>
                <a:gd name="T40" fmla="*/ 17 w 23"/>
                <a:gd name="T41" fmla="*/ 2 h 14"/>
                <a:gd name="T42" fmla="*/ 19 w 23"/>
                <a:gd name="T43" fmla="*/ 6 h 14"/>
                <a:gd name="T44" fmla="*/ 23 w 23"/>
                <a:gd name="T45" fmla="*/ 8 h 14"/>
                <a:gd name="T46" fmla="*/ 23 w 23"/>
                <a:gd name="T47" fmla="*/ 8 h 14"/>
                <a:gd name="T48" fmla="*/ 23 w 23"/>
                <a:gd name="T49" fmla="*/ 10 h 14"/>
                <a:gd name="T50" fmla="*/ 23 w 23"/>
                <a:gd name="T51" fmla="*/ 12 h 14"/>
                <a:gd name="T52" fmla="*/ 23 w 23"/>
                <a:gd name="T53" fmla="*/ 12 h 14"/>
                <a:gd name="T54" fmla="*/ 21 w 23"/>
                <a:gd name="T55" fmla="*/ 12 h 14"/>
                <a:gd name="T56" fmla="*/ 19 w 23"/>
                <a:gd name="T57" fmla="*/ 10 h 14"/>
                <a:gd name="T58" fmla="*/ 19 w 23"/>
                <a:gd name="T59" fmla="*/ 10 h 14"/>
                <a:gd name="T60" fmla="*/ 15 w 23"/>
                <a:gd name="T61" fmla="*/ 14 h 14"/>
                <a:gd name="T62" fmla="*/ 15 w 23"/>
                <a:gd name="T63" fmla="*/ 14 h 14"/>
                <a:gd name="T64" fmla="*/ 14 w 23"/>
                <a:gd name="T65" fmla="*/ 14 h 14"/>
                <a:gd name="T66" fmla="*/ 14 w 23"/>
                <a:gd name="T67" fmla="*/ 14 h 14"/>
                <a:gd name="T68" fmla="*/ 10 w 23"/>
                <a:gd name="T69" fmla="*/ 14 h 14"/>
                <a:gd name="T70" fmla="*/ 6 w 23"/>
                <a:gd name="T71" fmla="*/ 14 h 14"/>
                <a:gd name="T72" fmla="*/ 6 w 23"/>
                <a:gd name="T73" fmla="*/ 14 h 14"/>
                <a:gd name="T74" fmla="*/ 4 w 23"/>
                <a:gd name="T75" fmla="*/ 12 h 14"/>
                <a:gd name="T76" fmla="*/ 4 w 23"/>
                <a:gd name="T77" fmla="*/ 12 h 14"/>
                <a:gd name="T78" fmla="*/ 10 w 23"/>
                <a:gd name="T79" fmla="*/ 10 h 14"/>
                <a:gd name="T80" fmla="*/ 10 w 23"/>
                <a:gd name="T81" fmla="*/ 10 h 14"/>
                <a:gd name="T82" fmla="*/ 10 w 23"/>
                <a:gd name="T83" fmla="*/ 6 h 14"/>
                <a:gd name="T84" fmla="*/ 10 w 23"/>
                <a:gd name="T85" fmla="*/ 6 h 14"/>
                <a:gd name="T86" fmla="*/ 10 w 23"/>
                <a:gd name="T8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" h="14">
                  <a:moveTo>
                    <a:pt x="10" y="6"/>
                  </a:moveTo>
                  <a:lnTo>
                    <a:pt x="10" y="6"/>
                  </a:lnTo>
                  <a:lnTo>
                    <a:pt x="6" y="6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9" y="6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1" y="12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25" name="Freeform 291"/>
            <p:cNvSpPr>
              <a:spLocks/>
            </p:cNvSpPr>
            <p:nvPr/>
          </p:nvSpPr>
          <p:spPr bwMode="auto">
            <a:xfrm>
              <a:off x="3873" y="378"/>
              <a:ext cx="18" cy="10"/>
            </a:xfrm>
            <a:custGeom>
              <a:avLst/>
              <a:gdLst>
                <a:gd name="T0" fmla="*/ 16 w 18"/>
                <a:gd name="T1" fmla="*/ 4 h 10"/>
                <a:gd name="T2" fmla="*/ 16 w 18"/>
                <a:gd name="T3" fmla="*/ 4 h 10"/>
                <a:gd name="T4" fmla="*/ 18 w 18"/>
                <a:gd name="T5" fmla="*/ 8 h 10"/>
                <a:gd name="T6" fmla="*/ 18 w 18"/>
                <a:gd name="T7" fmla="*/ 8 h 10"/>
                <a:gd name="T8" fmla="*/ 14 w 18"/>
                <a:gd name="T9" fmla="*/ 10 h 10"/>
                <a:gd name="T10" fmla="*/ 12 w 18"/>
                <a:gd name="T11" fmla="*/ 10 h 10"/>
                <a:gd name="T12" fmla="*/ 12 w 18"/>
                <a:gd name="T13" fmla="*/ 10 h 10"/>
                <a:gd name="T14" fmla="*/ 6 w 18"/>
                <a:gd name="T15" fmla="*/ 8 h 10"/>
                <a:gd name="T16" fmla="*/ 0 w 18"/>
                <a:gd name="T17" fmla="*/ 6 h 10"/>
                <a:gd name="T18" fmla="*/ 0 w 18"/>
                <a:gd name="T19" fmla="*/ 6 h 10"/>
                <a:gd name="T20" fmla="*/ 0 w 18"/>
                <a:gd name="T21" fmla="*/ 2 h 10"/>
                <a:gd name="T22" fmla="*/ 0 w 18"/>
                <a:gd name="T23" fmla="*/ 2 h 10"/>
                <a:gd name="T24" fmla="*/ 0 w 18"/>
                <a:gd name="T25" fmla="*/ 0 h 10"/>
                <a:gd name="T26" fmla="*/ 0 w 18"/>
                <a:gd name="T27" fmla="*/ 0 h 10"/>
                <a:gd name="T28" fmla="*/ 8 w 18"/>
                <a:gd name="T29" fmla="*/ 0 h 10"/>
                <a:gd name="T30" fmla="*/ 14 w 18"/>
                <a:gd name="T31" fmla="*/ 2 h 10"/>
                <a:gd name="T32" fmla="*/ 14 w 18"/>
                <a:gd name="T33" fmla="*/ 2 h 10"/>
                <a:gd name="T34" fmla="*/ 16 w 18"/>
                <a:gd name="T35" fmla="*/ 4 h 10"/>
                <a:gd name="T36" fmla="*/ 16 w 18"/>
                <a:gd name="T37" fmla="*/ 4 h 10"/>
                <a:gd name="T38" fmla="*/ 16 w 18"/>
                <a:gd name="T3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10">
                  <a:moveTo>
                    <a:pt x="16" y="4"/>
                  </a:moveTo>
                  <a:lnTo>
                    <a:pt x="16" y="4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4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26" name="Freeform 292"/>
            <p:cNvSpPr>
              <a:spLocks/>
            </p:cNvSpPr>
            <p:nvPr/>
          </p:nvSpPr>
          <p:spPr bwMode="auto">
            <a:xfrm>
              <a:off x="3911" y="338"/>
              <a:ext cx="14" cy="22"/>
            </a:xfrm>
            <a:custGeom>
              <a:avLst/>
              <a:gdLst>
                <a:gd name="T0" fmla="*/ 12 w 14"/>
                <a:gd name="T1" fmla="*/ 14 h 22"/>
                <a:gd name="T2" fmla="*/ 12 w 14"/>
                <a:gd name="T3" fmla="*/ 14 h 22"/>
                <a:gd name="T4" fmla="*/ 14 w 14"/>
                <a:gd name="T5" fmla="*/ 18 h 22"/>
                <a:gd name="T6" fmla="*/ 14 w 14"/>
                <a:gd name="T7" fmla="*/ 18 h 22"/>
                <a:gd name="T8" fmla="*/ 12 w 14"/>
                <a:gd name="T9" fmla="*/ 18 h 22"/>
                <a:gd name="T10" fmla="*/ 10 w 14"/>
                <a:gd name="T11" fmla="*/ 20 h 22"/>
                <a:gd name="T12" fmla="*/ 10 w 14"/>
                <a:gd name="T13" fmla="*/ 20 h 22"/>
                <a:gd name="T14" fmla="*/ 8 w 14"/>
                <a:gd name="T15" fmla="*/ 22 h 22"/>
                <a:gd name="T16" fmla="*/ 8 w 14"/>
                <a:gd name="T17" fmla="*/ 22 h 22"/>
                <a:gd name="T18" fmla="*/ 6 w 14"/>
                <a:gd name="T19" fmla="*/ 20 h 22"/>
                <a:gd name="T20" fmla="*/ 4 w 14"/>
                <a:gd name="T21" fmla="*/ 18 h 22"/>
                <a:gd name="T22" fmla="*/ 2 w 14"/>
                <a:gd name="T23" fmla="*/ 12 h 22"/>
                <a:gd name="T24" fmla="*/ 2 w 14"/>
                <a:gd name="T25" fmla="*/ 12 h 22"/>
                <a:gd name="T26" fmla="*/ 0 w 14"/>
                <a:gd name="T27" fmla="*/ 6 h 22"/>
                <a:gd name="T28" fmla="*/ 0 w 14"/>
                <a:gd name="T29" fmla="*/ 2 h 22"/>
                <a:gd name="T30" fmla="*/ 0 w 14"/>
                <a:gd name="T31" fmla="*/ 2 h 22"/>
                <a:gd name="T32" fmla="*/ 0 w 14"/>
                <a:gd name="T33" fmla="*/ 0 h 22"/>
                <a:gd name="T34" fmla="*/ 0 w 14"/>
                <a:gd name="T35" fmla="*/ 0 h 22"/>
                <a:gd name="T36" fmla="*/ 2 w 14"/>
                <a:gd name="T37" fmla="*/ 2 h 22"/>
                <a:gd name="T38" fmla="*/ 2 w 14"/>
                <a:gd name="T39" fmla="*/ 4 h 22"/>
                <a:gd name="T40" fmla="*/ 2 w 14"/>
                <a:gd name="T41" fmla="*/ 4 h 22"/>
                <a:gd name="T42" fmla="*/ 6 w 14"/>
                <a:gd name="T43" fmla="*/ 2 h 22"/>
                <a:gd name="T44" fmla="*/ 6 w 14"/>
                <a:gd name="T45" fmla="*/ 2 h 22"/>
                <a:gd name="T46" fmla="*/ 10 w 14"/>
                <a:gd name="T47" fmla="*/ 6 h 22"/>
                <a:gd name="T48" fmla="*/ 10 w 14"/>
                <a:gd name="T49" fmla="*/ 6 h 22"/>
                <a:gd name="T50" fmla="*/ 12 w 14"/>
                <a:gd name="T51" fmla="*/ 14 h 22"/>
                <a:gd name="T52" fmla="*/ 12 w 14"/>
                <a:gd name="T53" fmla="*/ 14 h 22"/>
                <a:gd name="T54" fmla="*/ 12 w 14"/>
                <a:gd name="T55" fmla="*/ 1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" h="22">
                  <a:moveTo>
                    <a:pt x="12" y="14"/>
                  </a:moveTo>
                  <a:lnTo>
                    <a:pt x="12" y="14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27" name="Freeform 293"/>
            <p:cNvSpPr>
              <a:spLocks/>
            </p:cNvSpPr>
            <p:nvPr/>
          </p:nvSpPr>
          <p:spPr bwMode="auto">
            <a:xfrm>
              <a:off x="3889" y="356"/>
              <a:ext cx="22" cy="26"/>
            </a:xfrm>
            <a:custGeom>
              <a:avLst/>
              <a:gdLst>
                <a:gd name="T0" fmla="*/ 22 w 22"/>
                <a:gd name="T1" fmla="*/ 8 h 26"/>
                <a:gd name="T2" fmla="*/ 22 w 22"/>
                <a:gd name="T3" fmla="*/ 8 h 26"/>
                <a:gd name="T4" fmla="*/ 20 w 22"/>
                <a:gd name="T5" fmla="*/ 14 h 26"/>
                <a:gd name="T6" fmla="*/ 20 w 22"/>
                <a:gd name="T7" fmla="*/ 14 h 26"/>
                <a:gd name="T8" fmla="*/ 18 w 22"/>
                <a:gd name="T9" fmla="*/ 18 h 26"/>
                <a:gd name="T10" fmla="*/ 18 w 22"/>
                <a:gd name="T11" fmla="*/ 20 h 26"/>
                <a:gd name="T12" fmla="*/ 18 w 22"/>
                <a:gd name="T13" fmla="*/ 20 h 26"/>
                <a:gd name="T14" fmla="*/ 12 w 22"/>
                <a:gd name="T15" fmla="*/ 18 h 26"/>
                <a:gd name="T16" fmla="*/ 12 w 22"/>
                <a:gd name="T17" fmla="*/ 18 h 26"/>
                <a:gd name="T18" fmla="*/ 14 w 22"/>
                <a:gd name="T19" fmla="*/ 22 h 26"/>
                <a:gd name="T20" fmla="*/ 14 w 22"/>
                <a:gd name="T21" fmla="*/ 22 h 26"/>
                <a:gd name="T22" fmla="*/ 12 w 22"/>
                <a:gd name="T23" fmla="*/ 26 h 26"/>
                <a:gd name="T24" fmla="*/ 12 w 22"/>
                <a:gd name="T25" fmla="*/ 26 h 26"/>
                <a:gd name="T26" fmla="*/ 6 w 22"/>
                <a:gd name="T27" fmla="*/ 26 h 26"/>
                <a:gd name="T28" fmla="*/ 6 w 22"/>
                <a:gd name="T29" fmla="*/ 26 h 26"/>
                <a:gd name="T30" fmla="*/ 2 w 22"/>
                <a:gd name="T31" fmla="*/ 20 h 26"/>
                <a:gd name="T32" fmla="*/ 2 w 22"/>
                <a:gd name="T33" fmla="*/ 20 h 26"/>
                <a:gd name="T34" fmla="*/ 2 w 22"/>
                <a:gd name="T35" fmla="*/ 18 h 26"/>
                <a:gd name="T36" fmla="*/ 2 w 22"/>
                <a:gd name="T37" fmla="*/ 18 h 26"/>
                <a:gd name="T38" fmla="*/ 2 w 22"/>
                <a:gd name="T39" fmla="*/ 14 h 26"/>
                <a:gd name="T40" fmla="*/ 2 w 22"/>
                <a:gd name="T41" fmla="*/ 14 h 26"/>
                <a:gd name="T42" fmla="*/ 0 w 22"/>
                <a:gd name="T43" fmla="*/ 10 h 26"/>
                <a:gd name="T44" fmla="*/ 0 w 22"/>
                <a:gd name="T45" fmla="*/ 10 h 26"/>
                <a:gd name="T46" fmla="*/ 2 w 22"/>
                <a:gd name="T47" fmla="*/ 8 h 26"/>
                <a:gd name="T48" fmla="*/ 2 w 22"/>
                <a:gd name="T49" fmla="*/ 8 h 26"/>
                <a:gd name="T50" fmla="*/ 4 w 22"/>
                <a:gd name="T51" fmla="*/ 8 h 26"/>
                <a:gd name="T52" fmla="*/ 4 w 22"/>
                <a:gd name="T53" fmla="*/ 8 h 26"/>
                <a:gd name="T54" fmla="*/ 4 w 22"/>
                <a:gd name="T55" fmla="*/ 6 h 26"/>
                <a:gd name="T56" fmla="*/ 6 w 22"/>
                <a:gd name="T57" fmla="*/ 2 h 26"/>
                <a:gd name="T58" fmla="*/ 6 w 22"/>
                <a:gd name="T59" fmla="*/ 2 h 26"/>
                <a:gd name="T60" fmla="*/ 8 w 22"/>
                <a:gd name="T61" fmla="*/ 4 h 26"/>
                <a:gd name="T62" fmla="*/ 10 w 22"/>
                <a:gd name="T63" fmla="*/ 4 h 26"/>
                <a:gd name="T64" fmla="*/ 10 w 22"/>
                <a:gd name="T65" fmla="*/ 4 h 26"/>
                <a:gd name="T66" fmla="*/ 12 w 22"/>
                <a:gd name="T67" fmla="*/ 2 h 26"/>
                <a:gd name="T68" fmla="*/ 12 w 22"/>
                <a:gd name="T69" fmla="*/ 0 h 26"/>
                <a:gd name="T70" fmla="*/ 12 w 22"/>
                <a:gd name="T71" fmla="*/ 0 h 26"/>
                <a:gd name="T72" fmla="*/ 18 w 22"/>
                <a:gd name="T73" fmla="*/ 2 h 26"/>
                <a:gd name="T74" fmla="*/ 20 w 22"/>
                <a:gd name="T75" fmla="*/ 4 h 26"/>
                <a:gd name="T76" fmla="*/ 20 w 22"/>
                <a:gd name="T77" fmla="*/ 4 h 26"/>
                <a:gd name="T78" fmla="*/ 22 w 22"/>
                <a:gd name="T79" fmla="*/ 8 h 26"/>
                <a:gd name="T80" fmla="*/ 22 w 22"/>
                <a:gd name="T81" fmla="*/ 8 h 26"/>
                <a:gd name="T82" fmla="*/ 22 w 22"/>
                <a:gd name="T8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2" h="26">
                  <a:moveTo>
                    <a:pt x="22" y="8"/>
                  </a:moveTo>
                  <a:lnTo>
                    <a:pt x="22" y="8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18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28" name="Freeform 294"/>
            <p:cNvSpPr>
              <a:spLocks/>
            </p:cNvSpPr>
            <p:nvPr/>
          </p:nvSpPr>
          <p:spPr bwMode="auto">
            <a:xfrm>
              <a:off x="3857" y="342"/>
              <a:ext cx="34" cy="26"/>
            </a:xfrm>
            <a:custGeom>
              <a:avLst/>
              <a:gdLst>
                <a:gd name="T0" fmla="*/ 34 w 34"/>
                <a:gd name="T1" fmla="*/ 8 h 26"/>
                <a:gd name="T2" fmla="*/ 34 w 34"/>
                <a:gd name="T3" fmla="*/ 12 h 26"/>
                <a:gd name="T4" fmla="*/ 32 w 34"/>
                <a:gd name="T5" fmla="*/ 12 h 26"/>
                <a:gd name="T6" fmla="*/ 32 w 34"/>
                <a:gd name="T7" fmla="*/ 18 h 26"/>
                <a:gd name="T8" fmla="*/ 28 w 34"/>
                <a:gd name="T9" fmla="*/ 20 h 26"/>
                <a:gd name="T10" fmla="*/ 24 w 34"/>
                <a:gd name="T11" fmla="*/ 18 h 26"/>
                <a:gd name="T12" fmla="*/ 22 w 34"/>
                <a:gd name="T13" fmla="*/ 22 h 26"/>
                <a:gd name="T14" fmla="*/ 18 w 34"/>
                <a:gd name="T15" fmla="*/ 22 h 26"/>
                <a:gd name="T16" fmla="*/ 14 w 34"/>
                <a:gd name="T17" fmla="*/ 20 h 26"/>
                <a:gd name="T18" fmla="*/ 12 w 34"/>
                <a:gd name="T19" fmla="*/ 22 h 26"/>
                <a:gd name="T20" fmla="*/ 10 w 34"/>
                <a:gd name="T21" fmla="*/ 24 h 26"/>
                <a:gd name="T22" fmla="*/ 8 w 34"/>
                <a:gd name="T23" fmla="*/ 20 h 26"/>
                <a:gd name="T24" fmla="*/ 8 w 34"/>
                <a:gd name="T25" fmla="*/ 24 h 26"/>
                <a:gd name="T26" fmla="*/ 8 w 34"/>
                <a:gd name="T27" fmla="*/ 26 h 26"/>
                <a:gd name="T28" fmla="*/ 6 w 34"/>
                <a:gd name="T29" fmla="*/ 22 h 26"/>
                <a:gd name="T30" fmla="*/ 4 w 34"/>
                <a:gd name="T31" fmla="*/ 16 h 26"/>
                <a:gd name="T32" fmla="*/ 0 w 34"/>
                <a:gd name="T33" fmla="*/ 16 h 26"/>
                <a:gd name="T34" fmla="*/ 0 w 34"/>
                <a:gd name="T35" fmla="*/ 12 h 26"/>
                <a:gd name="T36" fmla="*/ 4 w 34"/>
                <a:gd name="T37" fmla="*/ 12 h 26"/>
                <a:gd name="T38" fmla="*/ 8 w 34"/>
                <a:gd name="T39" fmla="*/ 12 h 26"/>
                <a:gd name="T40" fmla="*/ 8 w 34"/>
                <a:gd name="T41" fmla="*/ 10 h 26"/>
                <a:gd name="T42" fmla="*/ 10 w 34"/>
                <a:gd name="T43" fmla="*/ 8 h 26"/>
                <a:gd name="T44" fmla="*/ 10 w 34"/>
                <a:gd name="T45" fmla="*/ 6 h 26"/>
                <a:gd name="T46" fmla="*/ 12 w 34"/>
                <a:gd name="T47" fmla="*/ 6 h 26"/>
                <a:gd name="T48" fmla="*/ 14 w 34"/>
                <a:gd name="T49" fmla="*/ 2 h 26"/>
                <a:gd name="T50" fmla="*/ 14 w 34"/>
                <a:gd name="T51" fmla="*/ 6 h 26"/>
                <a:gd name="T52" fmla="*/ 16 w 34"/>
                <a:gd name="T53" fmla="*/ 10 h 26"/>
                <a:gd name="T54" fmla="*/ 18 w 34"/>
                <a:gd name="T55" fmla="*/ 10 h 26"/>
                <a:gd name="T56" fmla="*/ 24 w 34"/>
                <a:gd name="T57" fmla="*/ 8 h 26"/>
                <a:gd name="T58" fmla="*/ 22 w 34"/>
                <a:gd name="T59" fmla="*/ 0 h 26"/>
                <a:gd name="T60" fmla="*/ 26 w 34"/>
                <a:gd name="T61" fmla="*/ 0 h 26"/>
                <a:gd name="T62" fmla="*/ 28 w 34"/>
                <a:gd name="T63" fmla="*/ 6 h 26"/>
                <a:gd name="T64" fmla="*/ 32 w 34"/>
                <a:gd name="T65" fmla="*/ 6 h 26"/>
                <a:gd name="T66" fmla="*/ 34 w 34"/>
                <a:gd name="T67" fmla="*/ 8 h 26"/>
                <a:gd name="T68" fmla="*/ 34 w 34"/>
                <a:gd name="T69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" h="26">
                  <a:moveTo>
                    <a:pt x="34" y="8"/>
                  </a:moveTo>
                  <a:lnTo>
                    <a:pt x="34" y="8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6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24"/>
                  </a:lnTo>
                  <a:lnTo>
                    <a:pt x="6" y="2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8" y="10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29" name="Freeform 295"/>
            <p:cNvSpPr>
              <a:spLocks/>
            </p:cNvSpPr>
            <p:nvPr/>
          </p:nvSpPr>
          <p:spPr bwMode="auto">
            <a:xfrm>
              <a:off x="3807" y="394"/>
              <a:ext cx="12" cy="16"/>
            </a:xfrm>
            <a:custGeom>
              <a:avLst/>
              <a:gdLst>
                <a:gd name="T0" fmla="*/ 12 w 12"/>
                <a:gd name="T1" fmla="*/ 8 h 16"/>
                <a:gd name="T2" fmla="*/ 12 w 12"/>
                <a:gd name="T3" fmla="*/ 8 h 16"/>
                <a:gd name="T4" fmla="*/ 12 w 12"/>
                <a:gd name="T5" fmla="*/ 14 h 16"/>
                <a:gd name="T6" fmla="*/ 12 w 12"/>
                <a:gd name="T7" fmla="*/ 14 h 16"/>
                <a:gd name="T8" fmla="*/ 8 w 12"/>
                <a:gd name="T9" fmla="*/ 16 h 16"/>
                <a:gd name="T10" fmla="*/ 8 w 12"/>
                <a:gd name="T11" fmla="*/ 16 h 16"/>
                <a:gd name="T12" fmla="*/ 6 w 12"/>
                <a:gd name="T13" fmla="*/ 16 h 16"/>
                <a:gd name="T14" fmla="*/ 6 w 12"/>
                <a:gd name="T15" fmla="*/ 16 h 16"/>
                <a:gd name="T16" fmla="*/ 6 w 12"/>
                <a:gd name="T17" fmla="*/ 12 h 16"/>
                <a:gd name="T18" fmla="*/ 6 w 12"/>
                <a:gd name="T19" fmla="*/ 10 h 16"/>
                <a:gd name="T20" fmla="*/ 6 w 12"/>
                <a:gd name="T21" fmla="*/ 10 h 16"/>
                <a:gd name="T22" fmla="*/ 4 w 12"/>
                <a:gd name="T23" fmla="*/ 12 h 16"/>
                <a:gd name="T24" fmla="*/ 4 w 12"/>
                <a:gd name="T25" fmla="*/ 14 h 16"/>
                <a:gd name="T26" fmla="*/ 4 w 12"/>
                <a:gd name="T27" fmla="*/ 14 h 16"/>
                <a:gd name="T28" fmla="*/ 0 w 12"/>
                <a:gd name="T29" fmla="*/ 12 h 16"/>
                <a:gd name="T30" fmla="*/ 0 w 12"/>
                <a:gd name="T31" fmla="*/ 12 h 16"/>
                <a:gd name="T32" fmla="*/ 0 w 12"/>
                <a:gd name="T33" fmla="*/ 6 h 16"/>
                <a:gd name="T34" fmla="*/ 0 w 12"/>
                <a:gd name="T35" fmla="*/ 6 h 16"/>
                <a:gd name="T36" fmla="*/ 2 w 12"/>
                <a:gd name="T37" fmla="*/ 2 h 16"/>
                <a:gd name="T38" fmla="*/ 2 w 12"/>
                <a:gd name="T39" fmla="*/ 2 h 16"/>
                <a:gd name="T40" fmla="*/ 4 w 12"/>
                <a:gd name="T41" fmla="*/ 2 h 16"/>
                <a:gd name="T42" fmla="*/ 6 w 12"/>
                <a:gd name="T43" fmla="*/ 0 h 16"/>
                <a:gd name="T44" fmla="*/ 6 w 12"/>
                <a:gd name="T45" fmla="*/ 0 h 16"/>
                <a:gd name="T46" fmla="*/ 8 w 12"/>
                <a:gd name="T47" fmla="*/ 0 h 16"/>
                <a:gd name="T48" fmla="*/ 8 w 12"/>
                <a:gd name="T49" fmla="*/ 0 h 16"/>
                <a:gd name="T50" fmla="*/ 12 w 12"/>
                <a:gd name="T51" fmla="*/ 4 h 16"/>
                <a:gd name="T52" fmla="*/ 12 w 12"/>
                <a:gd name="T53" fmla="*/ 4 h 16"/>
                <a:gd name="T54" fmla="*/ 12 w 12"/>
                <a:gd name="T55" fmla="*/ 8 h 16"/>
                <a:gd name="T56" fmla="*/ 12 w 12"/>
                <a:gd name="T57" fmla="*/ 8 h 16"/>
                <a:gd name="T58" fmla="*/ 12 w 12"/>
                <a:gd name="T5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" h="16">
                  <a:moveTo>
                    <a:pt x="12" y="8"/>
                  </a:moveTo>
                  <a:lnTo>
                    <a:pt x="12" y="8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2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30" name="Freeform 296"/>
            <p:cNvSpPr>
              <a:spLocks/>
            </p:cNvSpPr>
            <p:nvPr/>
          </p:nvSpPr>
          <p:spPr bwMode="auto">
            <a:xfrm>
              <a:off x="3775" y="394"/>
              <a:ext cx="20" cy="20"/>
            </a:xfrm>
            <a:custGeom>
              <a:avLst/>
              <a:gdLst>
                <a:gd name="T0" fmla="*/ 10 w 20"/>
                <a:gd name="T1" fmla="*/ 8 h 20"/>
                <a:gd name="T2" fmla="*/ 10 w 20"/>
                <a:gd name="T3" fmla="*/ 8 h 20"/>
                <a:gd name="T4" fmla="*/ 10 w 20"/>
                <a:gd name="T5" fmla="*/ 6 h 20"/>
                <a:gd name="T6" fmla="*/ 10 w 20"/>
                <a:gd name="T7" fmla="*/ 6 h 20"/>
                <a:gd name="T8" fmla="*/ 12 w 20"/>
                <a:gd name="T9" fmla="*/ 8 h 20"/>
                <a:gd name="T10" fmla="*/ 12 w 20"/>
                <a:gd name="T11" fmla="*/ 8 h 20"/>
                <a:gd name="T12" fmla="*/ 14 w 20"/>
                <a:gd name="T13" fmla="*/ 8 h 20"/>
                <a:gd name="T14" fmla="*/ 14 w 20"/>
                <a:gd name="T15" fmla="*/ 8 h 20"/>
                <a:gd name="T16" fmla="*/ 16 w 20"/>
                <a:gd name="T17" fmla="*/ 14 h 20"/>
                <a:gd name="T18" fmla="*/ 20 w 20"/>
                <a:gd name="T19" fmla="*/ 16 h 20"/>
                <a:gd name="T20" fmla="*/ 20 w 20"/>
                <a:gd name="T21" fmla="*/ 16 h 20"/>
                <a:gd name="T22" fmla="*/ 16 w 20"/>
                <a:gd name="T23" fmla="*/ 18 h 20"/>
                <a:gd name="T24" fmla="*/ 16 w 20"/>
                <a:gd name="T25" fmla="*/ 20 h 20"/>
                <a:gd name="T26" fmla="*/ 16 w 20"/>
                <a:gd name="T27" fmla="*/ 20 h 20"/>
                <a:gd name="T28" fmla="*/ 10 w 20"/>
                <a:gd name="T29" fmla="*/ 20 h 20"/>
                <a:gd name="T30" fmla="*/ 6 w 20"/>
                <a:gd name="T31" fmla="*/ 18 h 20"/>
                <a:gd name="T32" fmla="*/ 6 w 20"/>
                <a:gd name="T33" fmla="*/ 18 h 20"/>
                <a:gd name="T34" fmla="*/ 4 w 20"/>
                <a:gd name="T35" fmla="*/ 14 h 20"/>
                <a:gd name="T36" fmla="*/ 2 w 20"/>
                <a:gd name="T37" fmla="*/ 6 h 20"/>
                <a:gd name="T38" fmla="*/ 2 w 20"/>
                <a:gd name="T39" fmla="*/ 6 h 20"/>
                <a:gd name="T40" fmla="*/ 0 w 20"/>
                <a:gd name="T41" fmla="*/ 4 h 20"/>
                <a:gd name="T42" fmla="*/ 0 w 20"/>
                <a:gd name="T43" fmla="*/ 2 h 20"/>
                <a:gd name="T44" fmla="*/ 0 w 20"/>
                <a:gd name="T45" fmla="*/ 2 h 20"/>
                <a:gd name="T46" fmla="*/ 2 w 20"/>
                <a:gd name="T47" fmla="*/ 0 h 20"/>
                <a:gd name="T48" fmla="*/ 2 w 20"/>
                <a:gd name="T49" fmla="*/ 0 h 20"/>
                <a:gd name="T50" fmla="*/ 4 w 20"/>
                <a:gd name="T51" fmla="*/ 2 h 20"/>
                <a:gd name="T52" fmla="*/ 4 w 20"/>
                <a:gd name="T53" fmla="*/ 2 h 20"/>
                <a:gd name="T54" fmla="*/ 6 w 20"/>
                <a:gd name="T55" fmla="*/ 6 h 20"/>
                <a:gd name="T56" fmla="*/ 6 w 20"/>
                <a:gd name="T57" fmla="*/ 8 h 20"/>
                <a:gd name="T58" fmla="*/ 6 w 20"/>
                <a:gd name="T59" fmla="*/ 8 h 20"/>
                <a:gd name="T60" fmla="*/ 10 w 20"/>
                <a:gd name="T61" fmla="*/ 8 h 20"/>
                <a:gd name="T62" fmla="*/ 10 w 20"/>
                <a:gd name="T63" fmla="*/ 8 h 20"/>
                <a:gd name="T64" fmla="*/ 10 w 20"/>
                <a:gd name="T65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20">
                  <a:moveTo>
                    <a:pt x="10" y="8"/>
                  </a:moveTo>
                  <a:lnTo>
                    <a:pt x="10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4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6" y="18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4" y="1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6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31" name="Freeform 297"/>
            <p:cNvSpPr>
              <a:spLocks/>
            </p:cNvSpPr>
            <p:nvPr/>
          </p:nvSpPr>
          <p:spPr bwMode="auto">
            <a:xfrm>
              <a:off x="3748" y="410"/>
              <a:ext cx="29" cy="26"/>
            </a:xfrm>
            <a:custGeom>
              <a:avLst/>
              <a:gdLst>
                <a:gd name="T0" fmla="*/ 29 w 29"/>
                <a:gd name="T1" fmla="*/ 10 h 26"/>
                <a:gd name="T2" fmla="*/ 29 w 29"/>
                <a:gd name="T3" fmla="*/ 10 h 26"/>
                <a:gd name="T4" fmla="*/ 29 w 29"/>
                <a:gd name="T5" fmla="*/ 12 h 26"/>
                <a:gd name="T6" fmla="*/ 27 w 29"/>
                <a:gd name="T7" fmla="*/ 16 h 26"/>
                <a:gd name="T8" fmla="*/ 23 w 29"/>
                <a:gd name="T9" fmla="*/ 22 h 26"/>
                <a:gd name="T10" fmla="*/ 23 w 29"/>
                <a:gd name="T11" fmla="*/ 22 h 26"/>
                <a:gd name="T12" fmla="*/ 19 w 29"/>
                <a:gd name="T13" fmla="*/ 26 h 26"/>
                <a:gd name="T14" fmla="*/ 19 w 29"/>
                <a:gd name="T15" fmla="*/ 26 h 26"/>
                <a:gd name="T16" fmla="*/ 13 w 29"/>
                <a:gd name="T17" fmla="*/ 22 h 26"/>
                <a:gd name="T18" fmla="*/ 6 w 29"/>
                <a:gd name="T19" fmla="*/ 16 h 26"/>
                <a:gd name="T20" fmla="*/ 6 w 29"/>
                <a:gd name="T21" fmla="*/ 16 h 26"/>
                <a:gd name="T22" fmla="*/ 4 w 29"/>
                <a:gd name="T23" fmla="*/ 14 h 26"/>
                <a:gd name="T24" fmla="*/ 4 w 29"/>
                <a:gd name="T25" fmla="*/ 12 h 26"/>
                <a:gd name="T26" fmla="*/ 4 w 29"/>
                <a:gd name="T27" fmla="*/ 12 h 26"/>
                <a:gd name="T28" fmla="*/ 6 w 29"/>
                <a:gd name="T29" fmla="*/ 14 h 26"/>
                <a:gd name="T30" fmla="*/ 6 w 29"/>
                <a:gd name="T31" fmla="*/ 14 h 26"/>
                <a:gd name="T32" fmla="*/ 8 w 29"/>
                <a:gd name="T33" fmla="*/ 10 h 26"/>
                <a:gd name="T34" fmla="*/ 6 w 29"/>
                <a:gd name="T35" fmla="*/ 6 h 26"/>
                <a:gd name="T36" fmla="*/ 6 w 29"/>
                <a:gd name="T37" fmla="*/ 6 h 26"/>
                <a:gd name="T38" fmla="*/ 6 w 29"/>
                <a:gd name="T39" fmla="*/ 6 h 26"/>
                <a:gd name="T40" fmla="*/ 6 w 29"/>
                <a:gd name="T41" fmla="*/ 6 h 26"/>
                <a:gd name="T42" fmla="*/ 2 w 29"/>
                <a:gd name="T43" fmla="*/ 10 h 26"/>
                <a:gd name="T44" fmla="*/ 2 w 29"/>
                <a:gd name="T45" fmla="*/ 10 h 26"/>
                <a:gd name="T46" fmla="*/ 0 w 29"/>
                <a:gd name="T47" fmla="*/ 8 h 26"/>
                <a:gd name="T48" fmla="*/ 0 w 29"/>
                <a:gd name="T49" fmla="*/ 8 h 26"/>
                <a:gd name="T50" fmla="*/ 0 w 29"/>
                <a:gd name="T51" fmla="*/ 2 h 26"/>
                <a:gd name="T52" fmla="*/ 0 w 29"/>
                <a:gd name="T53" fmla="*/ 2 h 26"/>
                <a:gd name="T54" fmla="*/ 0 w 29"/>
                <a:gd name="T55" fmla="*/ 0 h 26"/>
                <a:gd name="T56" fmla="*/ 0 w 29"/>
                <a:gd name="T57" fmla="*/ 0 h 26"/>
                <a:gd name="T58" fmla="*/ 4 w 29"/>
                <a:gd name="T59" fmla="*/ 2 h 26"/>
                <a:gd name="T60" fmla="*/ 4 w 29"/>
                <a:gd name="T61" fmla="*/ 2 h 26"/>
                <a:gd name="T62" fmla="*/ 12 w 29"/>
                <a:gd name="T63" fmla="*/ 0 h 26"/>
                <a:gd name="T64" fmla="*/ 12 w 29"/>
                <a:gd name="T65" fmla="*/ 0 h 26"/>
                <a:gd name="T66" fmla="*/ 15 w 29"/>
                <a:gd name="T67" fmla="*/ 2 h 26"/>
                <a:gd name="T68" fmla="*/ 15 w 29"/>
                <a:gd name="T69" fmla="*/ 2 h 26"/>
                <a:gd name="T70" fmla="*/ 15 w 29"/>
                <a:gd name="T71" fmla="*/ 6 h 26"/>
                <a:gd name="T72" fmla="*/ 15 w 29"/>
                <a:gd name="T73" fmla="*/ 6 h 26"/>
                <a:gd name="T74" fmla="*/ 15 w 29"/>
                <a:gd name="T75" fmla="*/ 8 h 26"/>
                <a:gd name="T76" fmla="*/ 15 w 29"/>
                <a:gd name="T77" fmla="*/ 12 h 26"/>
                <a:gd name="T78" fmla="*/ 15 w 29"/>
                <a:gd name="T79" fmla="*/ 12 h 26"/>
                <a:gd name="T80" fmla="*/ 17 w 29"/>
                <a:gd name="T81" fmla="*/ 12 h 26"/>
                <a:gd name="T82" fmla="*/ 17 w 29"/>
                <a:gd name="T83" fmla="*/ 12 h 26"/>
                <a:gd name="T84" fmla="*/ 17 w 29"/>
                <a:gd name="T85" fmla="*/ 10 h 26"/>
                <a:gd name="T86" fmla="*/ 17 w 29"/>
                <a:gd name="T87" fmla="*/ 10 h 26"/>
                <a:gd name="T88" fmla="*/ 23 w 29"/>
                <a:gd name="T89" fmla="*/ 8 h 26"/>
                <a:gd name="T90" fmla="*/ 23 w 29"/>
                <a:gd name="T91" fmla="*/ 8 h 26"/>
                <a:gd name="T92" fmla="*/ 27 w 29"/>
                <a:gd name="T93" fmla="*/ 8 h 26"/>
                <a:gd name="T94" fmla="*/ 29 w 29"/>
                <a:gd name="T95" fmla="*/ 10 h 26"/>
                <a:gd name="T96" fmla="*/ 29 w 29"/>
                <a:gd name="T97" fmla="*/ 10 h 26"/>
                <a:gd name="T98" fmla="*/ 29 w 29"/>
                <a:gd name="T99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" h="26">
                  <a:moveTo>
                    <a:pt x="29" y="10"/>
                  </a:moveTo>
                  <a:lnTo>
                    <a:pt x="29" y="10"/>
                  </a:lnTo>
                  <a:lnTo>
                    <a:pt x="29" y="12"/>
                  </a:lnTo>
                  <a:lnTo>
                    <a:pt x="27" y="16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3" y="22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8" y="10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8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7" y="8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32" name="Freeform 298"/>
            <p:cNvSpPr>
              <a:spLocks/>
            </p:cNvSpPr>
            <p:nvPr/>
          </p:nvSpPr>
          <p:spPr bwMode="auto">
            <a:xfrm>
              <a:off x="3728" y="432"/>
              <a:ext cx="30" cy="28"/>
            </a:xfrm>
            <a:custGeom>
              <a:avLst/>
              <a:gdLst>
                <a:gd name="T0" fmla="*/ 30 w 30"/>
                <a:gd name="T1" fmla="*/ 8 h 28"/>
                <a:gd name="T2" fmla="*/ 30 w 30"/>
                <a:gd name="T3" fmla="*/ 8 h 28"/>
                <a:gd name="T4" fmla="*/ 28 w 30"/>
                <a:gd name="T5" fmla="*/ 14 h 28"/>
                <a:gd name="T6" fmla="*/ 26 w 30"/>
                <a:gd name="T7" fmla="*/ 18 h 28"/>
                <a:gd name="T8" fmla="*/ 26 w 30"/>
                <a:gd name="T9" fmla="*/ 18 h 28"/>
                <a:gd name="T10" fmla="*/ 26 w 30"/>
                <a:gd name="T11" fmla="*/ 22 h 28"/>
                <a:gd name="T12" fmla="*/ 26 w 30"/>
                <a:gd name="T13" fmla="*/ 22 h 28"/>
                <a:gd name="T14" fmla="*/ 24 w 30"/>
                <a:gd name="T15" fmla="*/ 24 h 28"/>
                <a:gd name="T16" fmla="*/ 20 w 30"/>
                <a:gd name="T17" fmla="*/ 26 h 28"/>
                <a:gd name="T18" fmla="*/ 12 w 30"/>
                <a:gd name="T19" fmla="*/ 28 h 28"/>
                <a:gd name="T20" fmla="*/ 12 w 30"/>
                <a:gd name="T21" fmla="*/ 28 h 28"/>
                <a:gd name="T22" fmla="*/ 6 w 30"/>
                <a:gd name="T23" fmla="*/ 28 h 28"/>
                <a:gd name="T24" fmla="*/ 0 w 30"/>
                <a:gd name="T25" fmla="*/ 26 h 28"/>
                <a:gd name="T26" fmla="*/ 0 w 30"/>
                <a:gd name="T27" fmla="*/ 26 h 28"/>
                <a:gd name="T28" fmla="*/ 0 w 30"/>
                <a:gd name="T29" fmla="*/ 24 h 28"/>
                <a:gd name="T30" fmla="*/ 0 w 30"/>
                <a:gd name="T31" fmla="*/ 24 h 28"/>
                <a:gd name="T32" fmla="*/ 6 w 30"/>
                <a:gd name="T33" fmla="*/ 24 h 28"/>
                <a:gd name="T34" fmla="*/ 6 w 30"/>
                <a:gd name="T35" fmla="*/ 24 h 28"/>
                <a:gd name="T36" fmla="*/ 8 w 30"/>
                <a:gd name="T37" fmla="*/ 22 h 28"/>
                <a:gd name="T38" fmla="*/ 8 w 30"/>
                <a:gd name="T39" fmla="*/ 22 h 28"/>
                <a:gd name="T40" fmla="*/ 6 w 30"/>
                <a:gd name="T41" fmla="*/ 18 h 28"/>
                <a:gd name="T42" fmla="*/ 6 w 30"/>
                <a:gd name="T43" fmla="*/ 16 h 28"/>
                <a:gd name="T44" fmla="*/ 6 w 30"/>
                <a:gd name="T45" fmla="*/ 16 h 28"/>
                <a:gd name="T46" fmla="*/ 14 w 30"/>
                <a:gd name="T47" fmla="*/ 16 h 28"/>
                <a:gd name="T48" fmla="*/ 14 w 30"/>
                <a:gd name="T49" fmla="*/ 16 h 28"/>
                <a:gd name="T50" fmla="*/ 16 w 30"/>
                <a:gd name="T51" fmla="*/ 14 h 28"/>
                <a:gd name="T52" fmla="*/ 16 w 30"/>
                <a:gd name="T53" fmla="*/ 14 h 28"/>
                <a:gd name="T54" fmla="*/ 16 w 30"/>
                <a:gd name="T55" fmla="*/ 10 h 28"/>
                <a:gd name="T56" fmla="*/ 16 w 30"/>
                <a:gd name="T57" fmla="*/ 8 h 28"/>
                <a:gd name="T58" fmla="*/ 16 w 30"/>
                <a:gd name="T59" fmla="*/ 8 h 28"/>
                <a:gd name="T60" fmla="*/ 18 w 30"/>
                <a:gd name="T61" fmla="*/ 10 h 28"/>
                <a:gd name="T62" fmla="*/ 20 w 30"/>
                <a:gd name="T63" fmla="*/ 12 h 28"/>
                <a:gd name="T64" fmla="*/ 20 w 30"/>
                <a:gd name="T65" fmla="*/ 12 h 28"/>
                <a:gd name="T66" fmla="*/ 22 w 30"/>
                <a:gd name="T67" fmla="*/ 12 h 28"/>
                <a:gd name="T68" fmla="*/ 22 w 30"/>
                <a:gd name="T69" fmla="*/ 12 h 28"/>
                <a:gd name="T70" fmla="*/ 22 w 30"/>
                <a:gd name="T71" fmla="*/ 10 h 28"/>
                <a:gd name="T72" fmla="*/ 22 w 30"/>
                <a:gd name="T73" fmla="*/ 6 h 28"/>
                <a:gd name="T74" fmla="*/ 22 w 30"/>
                <a:gd name="T75" fmla="*/ 6 h 28"/>
                <a:gd name="T76" fmla="*/ 22 w 30"/>
                <a:gd name="T77" fmla="*/ 4 h 28"/>
                <a:gd name="T78" fmla="*/ 22 w 30"/>
                <a:gd name="T79" fmla="*/ 0 h 28"/>
                <a:gd name="T80" fmla="*/ 22 w 30"/>
                <a:gd name="T81" fmla="*/ 0 h 28"/>
                <a:gd name="T82" fmla="*/ 26 w 30"/>
                <a:gd name="T83" fmla="*/ 0 h 28"/>
                <a:gd name="T84" fmla="*/ 28 w 30"/>
                <a:gd name="T85" fmla="*/ 4 h 28"/>
                <a:gd name="T86" fmla="*/ 28 w 30"/>
                <a:gd name="T87" fmla="*/ 4 h 28"/>
                <a:gd name="T88" fmla="*/ 30 w 30"/>
                <a:gd name="T89" fmla="*/ 8 h 28"/>
                <a:gd name="T90" fmla="*/ 30 w 30"/>
                <a:gd name="T91" fmla="*/ 8 h 28"/>
                <a:gd name="T92" fmla="*/ 30 w 30"/>
                <a:gd name="T93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" h="28">
                  <a:moveTo>
                    <a:pt x="30" y="8"/>
                  </a:moveTo>
                  <a:lnTo>
                    <a:pt x="30" y="8"/>
                  </a:lnTo>
                  <a:lnTo>
                    <a:pt x="28" y="14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6" y="2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6" y="18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0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33" name="Freeform 299"/>
            <p:cNvSpPr>
              <a:spLocks/>
            </p:cNvSpPr>
            <p:nvPr/>
          </p:nvSpPr>
          <p:spPr bwMode="auto">
            <a:xfrm>
              <a:off x="3684" y="460"/>
              <a:ext cx="42" cy="50"/>
            </a:xfrm>
            <a:custGeom>
              <a:avLst/>
              <a:gdLst>
                <a:gd name="T0" fmla="*/ 40 w 42"/>
                <a:gd name="T1" fmla="*/ 12 h 50"/>
                <a:gd name="T2" fmla="*/ 42 w 42"/>
                <a:gd name="T3" fmla="*/ 18 h 50"/>
                <a:gd name="T4" fmla="*/ 38 w 42"/>
                <a:gd name="T5" fmla="*/ 24 h 50"/>
                <a:gd name="T6" fmla="*/ 40 w 42"/>
                <a:gd name="T7" fmla="*/ 34 h 50"/>
                <a:gd name="T8" fmla="*/ 38 w 42"/>
                <a:gd name="T9" fmla="*/ 36 h 50"/>
                <a:gd name="T10" fmla="*/ 28 w 42"/>
                <a:gd name="T11" fmla="*/ 40 h 50"/>
                <a:gd name="T12" fmla="*/ 28 w 42"/>
                <a:gd name="T13" fmla="*/ 34 h 50"/>
                <a:gd name="T14" fmla="*/ 26 w 42"/>
                <a:gd name="T15" fmla="*/ 34 h 50"/>
                <a:gd name="T16" fmla="*/ 24 w 42"/>
                <a:gd name="T17" fmla="*/ 36 h 50"/>
                <a:gd name="T18" fmla="*/ 20 w 42"/>
                <a:gd name="T19" fmla="*/ 46 h 50"/>
                <a:gd name="T20" fmla="*/ 12 w 42"/>
                <a:gd name="T21" fmla="*/ 46 h 50"/>
                <a:gd name="T22" fmla="*/ 8 w 42"/>
                <a:gd name="T23" fmla="*/ 46 h 50"/>
                <a:gd name="T24" fmla="*/ 4 w 42"/>
                <a:gd name="T25" fmla="*/ 50 h 50"/>
                <a:gd name="T26" fmla="*/ 2 w 42"/>
                <a:gd name="T27" fmla="*/ 48 h 50"/>
                <a:gd name="T28" fmla="*/ 0 w 42"/>
                <a:gd name="T29" fmla="*/ 46 h 50"/>
                <a:gd name="T30" fmla="*/ 6 w 42"/>
                <a:gd name="T31" fmla="*/ 42 h 50"/>
                <a:gd name="T32" fmla="*/ 8 w 42"/>
                <a:gd name="T33" fmla="*/ 36 h 50"/>
                <a:gd name="T34" fmla="*/ 6 w 42"/>
                <a:gd name="T35" fmla="*/ 34 h 50"/>
                <a:gd name="T36" fmla="*/ 4 w 42"/>
                <a:gd name="T37" fmla="*/ 32 h 50"/>
                <a:gd name="T38" fmla="*/ 2 w 42"/>
                <a:gd name="T39" fmla="*/ 32 h 50"/>
                <a:gd name="T40" fmla="*/ 6 w 42"/>
                <a:gd name="T41" fmla="*/ 32 h 50"/>
                <a:gd name="T42" fmla="*/ 6 w 42"/>
                <a:gd name="T43" fmla="*/ 30 h 50"/>
                <a:gd name="T44" fmla="*/ 8 w 42"/>
                <a:gd name="T45" fmla="*/ 26 h 50"/>
                <a:gd name="T46" fmla="*/ 6 w 42"/>
                <a:gd name="T47" fmla="*/ 26 h 50"/>
                <a:gd name="T48" fmla="*/ 4 w 42"/>
                <a:gd name="T49" fmla="*/ 24 h 50"/>
                <a:gd name="T50" fmla="*/ 6 w 42"/>
                <a:gd name="T51" fmla="*/ 24 h 50"/>
                <a:gd name="T52" fmla="*/ 4 w 42"/>
                <a:gd name="T53" fmla="*/ 20 h 50"/>
                <a:gd name="T54" fmla="*/ 6 w 42"/>
                <a:gd name="T55" fmla="*/ 18 h 50"/>
                <a:gd name="T56" fmla="*/ 8 w 42"/>
                <a:gd name="T57" fmla="*/ 16 h 50"/>
                <a:gd name="T58" fmla="*/ 14 w 42"/>
                <a:gd name="T59" fmla="*/ 20 h 50"/>
                <a:gd name="T60" fmla="*/ 16 w 42"/>
                <a:gd name="T61" fmla="*/ 18 h 50"/>
                <a:gd name="T62" fmla="*/ 20 w 42"/>
                <a:gd name="T63" fmla="*/ 14 h 50"/>
                <a:gd name="T64" fmla="*/ 14 w 42"/>
                <a:gd name="T65" fmla="*/ 10 h 50"/>
                <a:gd name="T66" fmla="*/ 16 w 42"/>
                <a:gd name="T67" fmla="*/ 10 h 50"/>
                <a:gd name="T68" fmla="*/ 22 w 42"/>
                <a:gd name="T69" fmla="*/ 10 h 50"/>
                <a:gd name="T70" fmla="*/ 24 w 42"/>
                <a:gd name="T71" fmla="*/ 12 h 50"/>
                <a:gd name="T72" fmla="*/ 26 w 42"/>
                <a:gd name="T73" fmla="*/ 8 h 50"/>
                <a:gd name="T74" fmla="*/ 22 w 42"/>
                <a:gd name="T75" fmla="*/ 0 h 50"/>
                <a:gd name="T76" fmla="*/ 24 w 42"/>
                <a:gd name="T77" fmla="*/ 0 h 50"/>
                <a:gd name="T78" fmla="*/ 26 w 42"/>
                <a:gd name="T79" fmla="*/ 2 h 50"/>
                <a:gd name="T80" fmla="*/ 28 w 42"/>
                <a:gd name="T81" fmla="*/ 6 h 50"/>
                <a:gd name="T82" fmla="*/ 28 w 42"/>
                <a:gd name="T83" fmla="*/ 0 h 50"/>
                <a:gd name="T84" fmla="*/ 32 w 42"/>
                <a:gd name="T85" fmla="*/ 0 h 50"/>
                <a:gd name="T86" fmla="*/ 34 w 42"/>
                <a:gd name="T87" fmla="*/ 2 h 50"/>
                <a:gd name="T88" fmla="*/ 36 w 42"/>
                <a:gd name="T89" fmla="*/ 8 h 50"/>
                <a:gd name="T90" fmla="*/ 40 w 42"/>
                <a:gd name="T91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2" h="50">
                  <a:moveTo>
                    <a:pt x="40" y="12"/>
                  </a:moveTo>
                  <a:lnTo>
                    <a:pt x="40" y="12"/>
                  </a:lnTo>
                  <a:lnTo>
                    <a:pt x="42" y="18"/>
                  </a:lnTo>
                  <a:lnTo>
                    <a:pt x="42" y="18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30"/>
                  </a:lnTo>
                  <a:lnTo>
                    <a:pt x="40" y="34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4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2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12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2" y="48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4" y="44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4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4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2" y="18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6" y="18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6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4" y="2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2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4" y="2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34" name="Freeform 300"/>
            <p:cNvSpPr>
              <a:spLocks/>
            </p:cNvSpPr>
            <p:nvPr/>
          </p:nvSpPr>
          <p:spPr bwMode="auto">
            <a:xfrm>
              <a:off x="3608" y="615"/>
              <a:ext cx="24" cy="22"/>
            </a:xfrm>
            <a:custGeom>
              <a:avLst/>
              <a:gdLst>
                <a:gd name="T0" fmla="*/ 24 w 24"/>
                <a:gd name="T1" fmla="*/ 6 h 22"/>
                <a:gd name="T2" fmla="*/ 24 w 24"/>
                <a:gd name="T3" fmla="*/ 6 h 22"/>
                <a:gd name="T4" fmla="*/ 22 w 24"/>
                <a:gd name="T5" fmla="*/ 10 h 22"/>
                <a:gd name="T6" fmla="*/ 22 w 24"/>
                <a:gd name="T7" fmla="*/ 10 h 22"/>
                <a:gd name="T8" fmla="*/ 18 w 24"/>
                <a:gd name="T9" fmla="*/ 12 h 22"/>
                <a:gd name="T10" fmla="*/ 18 w 24"/>
                <a:gd name="T11" fmla="*/ 12 h 22"/>
                <a:gd name="T12" fmla="*/ 14 w 24"/>
                <a:gd name="T13" fmla="*/ 16 h 22"/>
                <a:gd name="T14" fmla="*/ 14 w 24"/>
                <a:gd name="T15" fmla="*/ 16 h 22"/>
                <a:gd name="T16" fmla="*/ 6 w 24"/>
                <a:gd name="T17" fmla="*/ 20 h 22"/>
                <a:gd name="T18" fmla="*/ 6 w 24"/>
                <a:gd name="T19" fmla="*/ 20 h 22"/>
                <a:gd name="T20" fmla="*/ 2 w 24"/>
                <a:gd name="T21" fmla="*/ 22 h 22"/>
                <a:gd name="T22" fmla="*/ 2 w 24"/>
                <a:gd name="T23" fmla="*/ 22 h 22"/>
                <a:gd name="T24" fmla="*/ 0 w 24"/>
                <a:gd name="T25" fmla="*/ 20 h 22"/>
                <a:gd name="T26" fmla="*/ 0 w 24"/>
                <a:gd name="T27" fmla="*/ 20 h 22"/>
                <a:gd name="T28" fmla="*/ 0 w 24"/>
                <a:gd name="T29" fmla="*/ 16 h 22"/>
                <a:gd name="T30" fmla="*/ 4 w 24"/>
                <a:gd name="T31" fmla="*/ 14 h 22"/>
                <a:gd name="T32" fmla="*/ 4 w 24"/>
                <a:gd name="T33" fmla="*/ 14 h 22"/>
                <a:gd name="T34" fmla="*/ 10 w 24"/>
                <a:gd name="T35" fmla="*/ 14 h 22"/>
                <a:gd name="T36" fmla="*/ 10 w 24"/>
                <a:gd name="T37" fmla="*/ 14 h 22"/>
                <a:gd name="T38" fmla="*/ 10 w 24"/>
                <a:gd name="T39" fmla="*/ 10 h 22"/>
                <a:gd name="T40" fmla="*/ 10 w 24"/>
                <a:gd name="T41" fmla="*/ 10 h 22"/>
                <a:gd name="T42" fmla="*/ 6 w 24"/>
                <a:gd name="T43" fmla="*/ 10 h 22"/>
                <a:gd name="T44" fmla="*/ 6 w 24"/>
                <a:gd name="T45" fmla="*/ 10 h 22"/>
                <a:gd name="T46" fmla="*/ 4 w 24"/>
                <a:gd name="T47" fmla="*/ 8 h 22"/>
                <a:gd name="T48" fmla="*/ 4 w 24"/>
                <a:gd name="T49" fmla="*/ 4 h 22"/>
                <a:gd name="T50" fmla="*/ 4 w 24"/>
                <a:gd name="T51" fmla="*/ 4 h 22"/>
                <a:gd name="T52" fmla="*/ 6 w 24"/>
                <a:gd name="T53" fmla="*/ 4 h 22"/>
                <a:gd name="T54" fmla="*/ 12 w 24"/>
                <a:gd name="T55" fmla="*/ 6 h 22"/>
                <a:gd name="T56" fmla="*/ 12 w 24"/>
                <a:gd name="T57" fmla="*/ 6 h 22"/>
                <a:gd name="T58" fmla="*/ 16 w 24"/>
                <a:gd name="T59" fmla="*/ 6 h 22"/>
                <a:gd name="T60" fmla="*/ 16 w 24"/>
                <a:gd name="T61" fmla="*/ 6 h 22"/>
                <a:gd name="T62" fmla="*/ 18 w 24"/>
                <a:gd name="T63" fmla="*/ 4 h 22"/>
                <a:gd name="T64" fmla="*/ 20 w 24"/>
                <a:gd name="T65" fmla="*/ 2 h 22"/>
                <a:gd name="T66" fmla="*/ 22 w 24"/>
                <a:gd name="T67" fmla="*/ 0 h 22"/>
                <a:gd name="T68" fmla="*/ 22 w 24"/>
                <a:gd name="T69" fmla="*/ 0 h 22"/>
                <a:gd name="T70" fmla="*/ 24 w 24"/>
                <a:gd name="T71" fmla="*/ 2 h 22"/>
                <a:gd name="T72" fmla="*/ 24 w 24"/>
                <a:gd name="T73" fmla="*/ 6 h 22"/>
                <a:gd name="T74" fmla="*/ 24 w 24"/>
                <a:gd name="T75" fmla="*/ 6 h 22"/>
                <a:gd name="T76" fmla="*/ 24 w 24"/>
                <a:gd name="T77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" h="22">
                  <a:moveTo>
                    <a:pt x="24" y="6"/>
                  </a:moveTo>
                  <a:lnTo>
                    <a:pt x="24" y="6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4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4"/>
                  </a:lnTo>
                  <a:lnTo>
                    <a:pt x="20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35" name="Freeform 301"/>
            <p:cNvSpPr>
              <a:spLocks/>
            </p:cNvSpPr>
            <p:nvPr/>
          </p:nvSpPr>
          <p:spPr bwMode="auto">
            <a:xfrm>
              <a:off x="3638" y="486"/>
              <a:ext cx="24" cy="30"/>
            </a:xfrm>
            <a:custGeom>
              <a:avLst/>
              <a:gdLst>
                <a:gd name="T0" fmla="*/ 24 w 24"/>
                <a:gd name="T1" fmla="*/ 2 h 30"/>
                <a:gd name="T2" fmla="*/ 24 w 24"/>
                <a:gd name="T3" fmla="*/ 2 h 30"/>
                <a:gd name="T4" fmla="*/ 22 w 24"/>
                <a:gd name="T5" fmla="*/ 6 h 30"/>
                <a:gd name="T6" fmla="*/ 22 w 24"/>
                <a:gd name="T7" fmla="*/ 6 h 30"/>
                <a:gd name="T8" fmla="*/ 20 w 24"/>
                <a:gd name="T9" fmla="*/ 14 h 30"/>
                <a:gd name="T10" fmla="*/ 20 w 24"/>
                <a:gd name="T11" fmla="*/ 14 h 30"/>
                <a:gd name="T12" fmla="*/ 18 w 24"/>
                <a:gd name="T13" fmla="*/ 24 h 30"/>
                <a:gd name="T14" fmla="*/ 18 w 24"/>
                <a:gd name="T15" fmla="*/ 24 h 30"/>
                <a:gd name="T16" fmla="*/ 10 w 24"/>
                <a:gd name="T17" fmla="*/ 28 h 30"/>
                <a:gd name="T18" fmla="*/ 10 w 24"/>
                <a:gd name="T19" fmla="*/ 28 h 30"/>
                <a:gd name="T20" fmla="*/ 4 w 24"/>
                <a:gd name="T21" fmla="*/ 30 h 30"/>
                <a:gd name="T22" fmla="*/ 4 w 24"/>
                <a:gd name="T23" fmla="*/ 30 h 30"/>
                <a:gd name="T24" fmla="*/ 0 w 24"/>
                <a:gd name="T25" fmla="*/ 30 h 30"/>
                <a:gd name="T26" fmla="*/ 0 w 24"/>
                <a:gd name="T27" fmla="*/ 30 h 30"/>
                <a:gd name="T28" fmla="*/ 0 w 24"/>
                <a:gd name="T29" fmla="*/ 26 h 30"/>
                <a:gd name="T30" fmla="*/ 0 w 24"/>
                <a:gd name="T31" fmla="*/ 26 h 30"/>
                <a:gd name="T32" fmla="*/ 0 w 24"/>
                <a:gd name="T33" fmla="*/ 18 h 30"/>
                <a:gd name="T34" fmla="*/ 0 w 24"/>
                <a:gd name="T35" fmla="*/ 18 h 30"/>
                <a:gd name="T36" fmla="*/ 4 w 24"/>
                <a:gd name="T37" fmla="*/ 16 h 30"/>
                <a:gd name="T38" fmla="*/ 10 w 24"/>
                <a:gd name="T39" fmla="*/ 14 h 30"/>
                <a:gd name="T40" fmla="*/ 10 w 24"/>
                <a:gd name="T41" fmla="*/ 14 h 30"/>
                <a:gd name="T42" fmla="*/ 10 w 24"/>
                <a:gd name="T43" fmla="*/ 10 h 30"/>
                <a:gd name="T44" fmla="*/ 10 w 24"/>
                <a:gd name="T45" fmla="*/ 10 h 30"/>
                <a:gd name="T46" fmla="*/ 12 w 24"/>
                <a:gd name="T47" fmla="*/ 10 h 30"/>
                <a:gd name="T48" fmla="*/ 12 w 24"/>
                <a:gd name="T49" fmla="*/ 10 h 30"/>
                <a:gd name="T50" fmla="*/ 14 w 24"/>
                <a:gd name="T51" fmla="*/ 4 h 30"/>
                <a:gd name="T52" fmla="*/ 14 w 24"/>
                <a:gd name="T53" fmla="*/ 0 h 30"/>
                <a:gd name="T54" fmla="*/ 14 w 24"/>
                <a:gd name="T55" fmla="*/ 0 h 30"/>
                <a:gd name="T56" fmla="*/ 18 w 24"/>
                <a:gd name="T57" fmla="*/ 0 h 30"/>
                <a:gd name="T58" fmla="*/ 18 w 24"/>
                <a:gd name="T59" fmla="*/ 0 h 30"/>
                <a:gd name="T60" fmla="*/ 22 w 24"/>
                <a:gd name="T61" fmla="*/ 0 h 30"/>
                <a:gd name="T62" fmla="*/ 24 w 24"/>
                <a:gd name="T63" fmla="*/ 2 h 30"/>
                <a:gd name="T64" fmla="*/ 24 w 24"/>
                <a:gd name="T65" fmla="*/ 2 h 30"/>
                <a:gd name="T66" fmla="*/ 24 w 24"/>
                <a:gd name="T6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4" h="30">
                  <a:moveTo>
                    <a:pt x="24" y="2"/>
                  </a:moveTo>
                  <a:lnTo>
                    <a:pt x="24" y="2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16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36" name="Freeform 302"/>
            <p:cNvSpPr>
              <a:spLocks/>
            </p:cNvSpPr>
            <p:nvPr/>
          </p:nvSpPr>
          <p:spPr bwMode="auto">
            <a:xfrm>
              <a:off x="3598" y="518"/>
              <a:ext cx="32" cy="33"/>
            </a:xfrm>
            <a:custGeom>
              <a:avLst/>
              <a:gdLst>
                <a:gd name="T0" fmla="*/ 32 w 32"/>
                <a:gd name="T1" fmla="*/ 20 h 33"/>
                <a:gd name="T2" fmla="*/ 32 w 32"/>
                <a:gd name="T3" fmla="*/ 30 h 33"/>
                <a:gd name="T4" fmla="*/ 30 w 32"/>
                <a:gd name="T5" fmla="*/ 30 h 33"/>
                <a:gd name="T6" fmla="*/ 28 w 32"/>
                <a:gd name="T7" fmla="*/ 30 h 33"/>
                <a:gd name="T8" fmla="*/ 24 w 32"/>
                <a:gd name="T9" fmla="*/ 33 h 33"/>
                <a:gd name="T10" fmla="*/ 18 w 32"/>
                <a:gd name="T11" fmla="*/ 33 h 33"/>
                <a:gd name="T12" fmla="*/ 18 w 32"/>
                <a:gd name="T13" fmla="*/ 31 h 33"/>
                <a:gd name="T14" fmla="*/ 14 w 32"/>
                <a:gd name="T15" fmla="*/ 30 h 33"/>
                <a:gd name="T16" fmla="*/ 22 w 32"/>
                <a:gd name="T17" fmla="*/ 26 h 33"/>
                <a:gd name="T18" fmla="*/ 22 w 32"/>
                <a:gd name="T19" fmla="*/ 24 h 33"/>
                <a:gd name="T20" fmla="*/ 24 w 32"/>
                <a:gd name="T21" fmla="*/ 22 h 33"/>
                <a:gd name="T22" fmla="*/ 18 w 32"/>
                <a:gd name="T23" fmla="*/ 24 h 33"/>
                <a:gd name="T24" fmla="*/ 12 w 32"/>
                <a:gd name="T25" fmla="*/ 24 h 33"/>
                <a:gd name="T26" fmla="*/ 8 w 32"/>
                <a:gd name="T27" fmla="*/ 26 h 33"/>
                <a:gd name="T28" fmla="*/ 4 w 32"/>
                <a:gd name="T29" fmla="*/ 31 h 33"/>
                <a:gd name="T30" fmla="*/ 2 w 32"/>
                <a:gd name="T31" fmla="*/ 33 h 33"/>
                <a:gd name="T32" fmla="*/ 0 w 32"/>
                <a:gd name="T33" fmla="*/ 30 h 33"/>
                <a:gd name="T34" fmla="*/ 0 w 32"/>
                <a:gd name="T35" fmla="*/ 26 h 33"/>
                <a:gd name="T36" fmla="*/ 2 w 32"/>
                <a:gd name="T37" fmla="*/ 24 h 33"/>
                <a:gd name="T38" fmla="*/ 2 w 32"/>
                <a:gd name="T39" fmla="*/ 22 h 33"/>
                <a:gd name="T40" fmla="*/ 2 w 32"/>
                <a:gd name="T41" fmla="*/ 18 h 33"/>
                <a:gd name="T42" fmla="*/ 4 w 32"/>
                <a:gd name="T43" fmla="*/ 20 h 33"/>
                <a:gd name="T44" fmla="*/ 6 w 32"/>
                <a:gd name="T45" fmla="*/ 18 h 33"/>
                <a:gd name="T46" fmla="*/ 10 w 32"/>
                <a:gd name="T47" fmla="*/ 18 h 33"/>
                <a:gd name="T48" fmla="*/ 12 w 32"/>
                <a:gd name="T49" fmla="*/ 16 h 33"/>
                <a:gd name="T50" fmla="*/ 12 w 32"/>
                <a:gd name="T51" fmla="*/ 8 h 33"/>
                <a:gd name="T52" fmla="*/ 14 w 32"/>
                <a:gd name="T53" fmla="*/ 6 h 33"/>
                <a:gd name="T54" fmla="*/ 18 w 32"/>
                <a:gd name="T55" fmla="*/ 14 h 33"/>
                <a:gd name="T56" fmla="*/ 22 w 32"/>
                <a:gd name="T57" fmla="*/ 14 h 33"/>
                <a:gd name="T58" fmla="*/ 24 w 32"/>
                <a:gd name="T59" fmla="*/ 14 h 33"/>
                <a:gd name="T60" fmla="*/ 24 w 32"/>
                <a:gd name="T61" fmla="*/ 4 h 33"/>
                <a:gd name="T62" fmla="*/ 24 w 32"/>
                <a:gd name="T63" fmla="*/ 0 h 33"/>
                <a:gd name="T64" fmla="*/ 26 w 32"/>
                <a:gd name="T65" fmla="*/ 0 h 33"/>
                <a:gd name="T66" fmla="*/ 32 w 32"/>
                <a:gd name="T67" fmla="*/ 14 h 33"/>
                <a:gd name="T68" fmla="*/ 32 w 32"/>
                <a:gd name="T69" fmla="*/ 20 h 33"/>
                <a:gd name="T70" fmla="*/ 32 w 32"/>
                <a:gd name="T71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" h="33">
                  <a:moveTo>
                    <a:pt x="32" y="20"/>
                  </a:moveTo>
                  <a:lnTo>
                    <a:pt x="32" y="20"/>
                  </a:lnTo>
                  <a:lnTo>
                    <a:pt x="32" y="24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4" y="33"/>
                  </a:lnTo>
                  <a:lnTo>
                    <a:pt x="24" y="33"/>
                  </a:lnTo>
                  <a:lnTo>
                    <a:pt x="22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1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18" y="28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4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2" y="22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8" y="26"/>
                  </a:lnTo>
                  <a:lnTo>
                    <a:pt x="6" y="30"/>
                  </a:lnTo>
                  <a:lnTo>
                    <a:pt x="4" y="31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8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8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37" name="Freeform 303"/>
            <p:cNvSpPr>
              <a:spLocks/>
            </p:cNvSpPr>
            <p:nvPr/>
          </p:nvSpPr>
          <p:spPr bwMode="auto">
            <a:xfrm>
              <a:off x="3592" y="518"/>
              <a:ext cx="84" cy="73"/>
            </a:xfrm>
            <a:custGeom>
              <a:avLst/>
              <a:gdLst>
                <a:gd name="T0" fmla="*/ 84 w 84"/>
                <a:gd name="T1" fmla="*/ 24 h 73"/>
                <a:gd name="T2" fmla="*/ 82 w 84"/>
                <a:gd name="T3" fmla="*/ 30 h 73"/>
                <a:gd name="T4" fmla="*/ 72 w 84"/>
                <a:gd name="T5" fmla="*/ 35 h 73"/>
                <a:gd name="T6" fmla="*/ 66 w 84"/>
                <a:gd name="T7" fmla="*/ 43 h 73"/>
                <a:gd name="T8" fmla="*/ 64 w 84"/>
                <a:gd name="T9" fmla="*/ 49 h 73"/>
                <a:gd name="T10" fmla="*/ 62 w 84"/>
                <a:gd name="T11" fmla="*/ 43 h 73"/>
                <a:gd name="T12" fmla="*/ 52 w 84"/>
                <a:gd name="T13" fmla="*/ 51 h 73"/>
                <a:gd name="T14" fmla="*/ 52 w 84"/>
                <a:gd name="T15" fmla="*/ 55 h 73"/>
                <a:gd name="T16" fmla="*/ 48 w 84"/>
                <a:gd name="T17" fmla="*/ 59 h 73"/>
                <a:gd name="T18" fmla="*/ 46 w 84"/>
                <a:gd name="T19" fmla="*/ 55 h 73"/>
                <a:gd name="T20" fmla="*/ 46 w 84"/>
                <a:gd name="T21" fmla="*/ 47 h 73"/>
                <a:gd name="T22" fmla="*/ 44 w 84"/>
                <a:gd name="T23" fmla="*/ 45 h 73"/>
                <a:gd name="T24" fmla="*/ 40 w 84"/>
                <a:gd name="T25" fmla="*/ 53 h 73"/>
                <a:gd name="T26" fmla="*/ 28 w 84"/>
                <a:gd name="T27" fmla="*/ 65 h 73"/>
                <a:gd name="T28" fmla="*/ 20 w 84"/>
                <a:gd name="T29" fmla="*/ 67 h 73"/>
                <a:gd name="T30" fmla="*/ 20 w 84"/>
                <a:gd name="T31" fmla="*/ 61 h 73"/>
                <a:gd name="T32" fmla="*/ 16 w 84"/>
                <a:gd name="T33" fmla="*/ 61 h 73"/>
                <a:gd name="T34" fmla="*/ 12 w 84"/>
                <a:gd name="T35" fmla="*/ 67 h 73"/>
                <a:gd name="T36" fmla="*/ 0 w 84"/>
                <a:gd name="T37" fmla="*/ 73 h 73"/>
                <a:gd name="T38" fmla="*/ 0 w 84"/>
                <a:gd name="T39" fmla="*/ 63 h 73"/>
                <a:gd name="T40" fmla="*/ 4 w 84"/>
                <a:gd name="T41" fmla="*/ 59 h 73"/>
                <a:gd name="T42" fmla="*/ 6 w 84"/>
                <a:gd name="T43" fmla="*/ 53 h 73"/>
                <a:gd name="T44" fmla="*/ 16 w 84"/>
                <a:gd name="T45" fmla="*/ 51 h 73"/>
                <a:gd name="T46" fmla="*/ 18 w 84"/>
                <a:gd name="T47" fmla="*/ 51 h 73"/>
                <a:gd name="T48" fmla="*/ 30 w 84"/>
                <a:gd name="T49" fmla="*/ 45 h 73"/>
                <a:gd name="T50" fmla="*/ 36 w 84"/>
                <a:gd name="T51" fmla="*/ 43 h 73"/>
                <a:gd name="T52" fmla="*/ 38 w 84"/>
                <a:gd name="T53" fmla="*/ 33 h 73"/>
                <a:gd name="T54" fmla="*/ 42 w 84"/>
                <a:gd name="T55" fmla="*/ 24 h 73"/>
                <a:gd name="T56" fmla="*/ 46 w 84"/>
                <a:gd name="T57" fmla="*/ 22 h 73"/>
                <a:gd name="T58" fmla="*/ 46 w 84"/>
                <a:gd name="T59" fmla="*/ 8 h 73"/>
                <a:gd name="T60" fmla="*/ 50 w 84"/>
                <a:gd name="T61" fmla="*/ 2 h 73"/>
                <a:gd name="T62" fmla="*/ 54 w 84"/>
                <a:gd name="T63" fmla="*/ 0 h 73"/>
                <a:gd name="T64" fmla="*/ 58 w 84"/>
                <a:gd name="T65" fmla="*/ 4 h 73"/>
                <a:gd name="T66" fmla="*/ 58 w 84"/>
                <a:gd name="T67" fmla="*/ 14 h 73"/>
                <a:gd name="T68" fmla="*/ 60 w 84"/>
                <a:gd name="T69" fmla="*/ 16 h 73"/>
                <a:gd name="T70" fmla="*/ 60 w 84"/>
                <a:gd name="T71" fmla="*/ 20 h 73"/>
                <a:gd name="T72" fmla="*/ 60 w 84"/>
                <a:gd name="T73" fmla="*/ 28 h 73"/>
                <a:gd name="T74" fmla="*/ 54 w 84"/>
                <a:gd name="T75" fmla="*/ 33 h 73"/>
                <a:gd name="T76" fmla="*/ 58 w 84"/>
                <a:gd name="T77" fmla="*/ 31 h 73"/>
                <a:gd name="T78" fmla="*/ 62 w 84"/>
                <a:gd name="T79" fmla="*/ 24 h 73"/>
                <a:gd name="T80" fmla="*/ 68 w 84"/>
                <a:gd name="T81" fmla="*/ 20 h 73"/>
                <a:gd name="T82" fmla="*/ 68 w 84"/>
                <a:gd name="T83" fmla="*/ 16 h 73"/>
                <a:gd name="T84" fmla="*/ 70 w 84"/>
                <a:gd name="T85" fmla="*/ 8 h 73"/>
                <a:gd name="T86" fmla="*/ 76 w 84"/>
                <a:gd name="T87" fmla="*/ 10 h 73"/>
                <a:gd name="T88" fmla="*/ 82 w 84"/>
                <a:gd name="T89" fmla="*/ 1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73">
                  <a:moveTo>
                    <a:pt x="82" y="18"/>
                  </a:moveTo>
                  <a:lnTo>
                    <a:pt x="82" y="18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2" y="30"/>
                  </a:lnTo>
                  <a:lnTo>
                    <a:pt x="82" y="30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2" y="35"/>
                  </a:lnTo>
                  <a:lnTo>
                    <a:pt x="72" y="35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5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2" y="45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0" y="43"/>
                  </a:lnTo>
                  <a:lnTo>
                    <a:pt x="54" y="47"/>
                  </a:lnTo>
                  <a:lnTo>
                    <a:pt x="52" y="51"/>
                  </a:lnTo>
                  <a:lnTo>
                    <a:pt x="52" y="51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0" y="57"/>
                  </a:lnTo>
                  <a:lnTo>
                    <a:pt x="48" y="59"/>
                  </a:lnTo>
                  <a:lnTo>
                    <a:pt x="48" y="59"/>
                  </a:lnTo>
                  <a:lnTo>
                    <a:pt x="48" y="57"/>
                  </a:lnTo>
                  <a:lnTo>
                    <a:pt x="46" y="55"/>
                  </a:lnTo>
                  <a:lnTo>
                    <a:pt x="46" y="55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6" y="47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4" y="45"/>
                  </a:lnTo>
                  <a:lnTo>
                    <a:pt x="42" y="49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28" y="65"/>
                  </a:lnTo>
                  <a:lnTo>
                    <a:pt x="22" y="67"/>
                  </a:lnTo>
                  <a:lnTo>
                    <a:pt x="20" y="67"/>
                  </a:lnTo>
                  <a:lnTo>
                    <a:pt x="20" y="67"/>
                  </a:lnTo>
                  <a:lnTo>
                    <a:pt x="20" y="65"/>
                  </a:lnTo>
                  <a:lnTo>
                    <a:pt x="20" y="61"/>
                  </a:lnTo>
                  <a:lnTo>
                    <a:pt x="20" y="61"/>
                  </a:lnTo>
                  <a:lnTo>
                    <a:pt x="18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4" y="65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6" y="69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30" y="45"/>
                  </a:lnTo>
                  <a:lnTo>
                    <a:pt x="34" y="45"/>
                  </a:lnTo>
                  <a:lnTo>
                    <a:pt x="36" y="43"/>
                  </a:lnTo>
                  <a:lnTo>
                    <a:pt x="36" y="43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8" y="33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8" y="2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4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8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8" y="31"/>
                  </a:lnTo>
                  <a:lnTo>
                    <a:pt x="58" y="31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2" y="24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8" y="20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70" y="10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4" y="8"/>
                  </a:lnTo>
                  <a:lnTo>
                    <a:pt x="76" y="10"/>
                  </a:lnTo>
                  <a:lnTo>
                    <a:pt x="76" y="10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38" name="Freeform 304"/>
            <p:cNvSpPr>
              <a:spLocks/>
            </p:cNvSpPr>
            <p:nvPr/>
          </p:nvSpPr>
          <p:spPr bwMode="auto">
            <a:xfrm>
              <a:off x="3320" y="1001"/>
              <a:ext cx="35" cy="18"/>
            </a:xfrm>
            <a:custGeom>
              <a:avLst/>
              <a:gdLst>
                <a:gd name="T0" fmla="*/ 35 w 35"/>
                <a:gd name="T1" fmla="*/ 6 h 18"/>
                <a:gd name="T2" fmla="*/ 35 w 35"/>
                <a:gd name="T3" fmla="*/ 6 h 18"/>
                <a:gd name="T4" fmla="*/ 35 w 35"/>
                <a:gd name="T5" fmla="*/ 8 h 18"/>
                <a:gd name="T6" fmla="*/ 35 w 35"/>
                <a:gd name="T7" fmla="*/ 10 h 18"/>
                <a:gd name="T8" fmla="*/ 35 w 35"/>
                <a:gd name="T9" fmla="*/ 10 h 18"/>
                <a:gd name="T10" fmla="*/ 33 w 35"/>
                <a:gd name="T11" fmla="*/ 12 h 18"/>
                <a:gd name="T12" fmla="*/ 25 w 35"/>
                <a:gd name="T13" fmla="*/ 14 h 18"/>
                <a:gd name="T14" fmla="*/ 17 w 35"/>
                <a:gd name="T15" fmla="*/ 14 h 18"/>
                <a:gd name="T16" fmla="*/ 17 w 35"/>
                <a:gd name="T17" fmla="*/ 14 h 18"/>
                <a:gd name="T18" fmla="*/ 12 w 35"/>
                <a:gd name="T19" fmla="*/ 16 h 18"/>
                <a:gd name="T20" fmla="*/ 8 w 35"/>
                <a:gd name="T21" fmla="*/ 18 h 18"/>
                <a:gd name="T22" fmla="*/ 8 w 35"/>
                <a:gd name="T23" fmla="*/ 18 h 18"/>
                <a:gd name="T24" fmla="*/ 4 w 35"/>
                <a:gd name="T25" fmla="*/ 16 h 18"/>
                <a:gd name="T26" fmla="*/ 2 w 35"/>
                <a:gd name="T27" fmla="*/ 14 h 18"/>
                <a:gd name="T28" fmla="*/ 2 w 35"/>
                <a:gd name="T29" fmla="*/ 14 h 18"/>
                <a:gd name="T30" fmla="*/ 0 w 35"/>
                <a:gd name="T31" fmla="*/ 10 h 18"/>
                <a:gd name="T32" fmla="*/ 0 w 35"/>
                <a:gd name="T33" fmla="*/ 10 h 18"/>
                <a:gd name="T34" fmla="*/ 2 w 35"/>
                <a:gd name="T35" fmla="*/ 10 h 18"/>
                <a:gd name="T36" fmla="*/ 4 w 35"/>
                <a:gd name="T37" fmla="*/ 10 h 18"/>
                <a:gd name="T38" fmla="*/ 4 w 35"/>
                <a:gd name="T39" fmla="*/ 10 h 18"/>
                <a:gd name="T40" fmla="*/ 4 w 35"/>
                <a:gd name="T41" fmla="*/ 8 h 18"/>
                <a:gd name="T42" fmla="*/ 4 w 35"/>
                <a:gd name="T43" fmla="*/ 8 h 18"/>
                <a:gd name="T44" fmla="*/ 12 w 35"/>
                <a:gd name="T45" fmla="*/ 8 h 18"/>
                <a:gd name="T46" fmla="*/ 12 w 35"/>
                <a:gd name="T47" fmla="*/ 8 h 18"/>
                <a:gd name="T48" fmla="*/ 14 w 35"/>
                <a:gd name="T49" fmla="*/ 6 h 18"/>
                <a:gd name="T50" fmla="*/ 14 w 35"/>
                <a:gd name="T51" fmla="*/ 6 h 18"/>
                <a:gd name="T52" fmla="*/ 16 w 35"/>
                <a:gd name="T53" fmla="*/ 2 h 18"/>
                <a:gd name="T54" fmla="*/ 16 w 35"/>
                <a:gd name="T55" fmla="*/ 2 h 18"/>
                <a:gd name="T56" fmla="*/ 19 w 35"/>
                <a:gd name="T57" fmla="*/ 0 h 18"/>
                <a:gd name="T58" fmla="*/ 25 w 35"/>
                <a:gd name="T59" fmla="*/ 0 h 18"/>
                <a:gd name="T60" fmla="*/ 25 w 35"/>
                <a:gd name="T61" fmla="*/ 0 h 18"/>
                <a:gd name="T62" fmla="*/ 29 w 35"/>
                <a:gd name="T63" fmla="*/ 0 h 18"/>
                <a:gd name="T64" fmla="*/ 33 w 35"/>
                <a:gd name="T65" fmla="*/ 0 h 18"/>
                <a:gd name="T66" fmla="*/ 33 w 35"/>
                <a:gd name="T67" fmla="*/ 0 h 18"/>
                <a:gd name="T68" fmla="*/ 29 w 35"/>
                <a:gd name="T69" fmla="*/ 2 h 18"/>
                <a:gd name="T70" fmla="*/ 29 w 35"/>
                <a:gd name="T71" fmla="*/ 2 h 18"/>
                <a:gd name="T72" fmla="*/ 35 w 35"/>
                <a:gd name="T73" fmla="*/ 6 h 18"/>
                <a:gd name="T74" fmla="*/ 35 w 35"/>
                <a:gd name="T75" fmla="*/ 6 h 18"/>
                <a:gd name="T76" fmla="*/ 35 w 35"/>
                <a:gd name="T77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18">
                  <a:moveTo>
                    <a:pt x="35" y="6"/>
                  </a:moveTo>
                  <a:lnTo>
                    <a:pt x="35" y="6"/>
                  </a:lnTo>
                  <a:lnTo>
                    <a:pt x="35" y="8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3" y="12"/>
                  </a:lnTo>
                  <a:lnTo>
                    <a:pt x="25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9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39" name="Freeform 305"/>
            <p:cNvSpPr>
              <a:spLocks/>
            </p:cNvSpPr>
            <p:nvPr/>
          </p:nvSpPr>
          <p:spPr bwMode="auto">
            <a:xfrm>
              <a:off x="3186" y="1117"/>
              <a:ext cx="12" cy="14"/>
            </a:xfrm>
            <a:custGeom>
              <a:avLst/>
              <a:gdLst>
                <a:gd name="T0" fmla="*/ 10 w 12"/>
                <a:gd name="T1" fmla="*/ 2 h 14"/>
                <a:gd name="T2" fmla="*/ 10 w 12"/>
                <a:gd name="T3" fmla="*/ 2 h 14"/>
                <a:gd name="T4" fmla="*/ 12 w 12"/>
                <a:gd name="T5" fmla="*/ 4 h 14"/>
                <a:gd name="T6" fmla="*/ 12 w 12"/>
                <a:gd name="T7" fmla="*/ 4 h 14"/>
                <a:gd name="T8" fmla="*/ 8 w 12"/>
                <a:gd name="T9" fmla="*/ 10 h 14"/>
                <a:gd name="T10" fmla="*/ 6 w 12"/>
                <a:gd name="T11" fmla="*/ 12 h 14"/>
                <a:gd name="T12" fmla="*/ 4 w 12"/>
                <a:gd name="T13" fmla="*/ 14 h 14"/>
                <a:gd name="T14" fmla="*/ 4 w 12"/>
                <a:gd name="T15" fmla="*/ 14 h 14"/>
                <a:gd name="T16" fmla="*/ 2 w 12"/>
                <a:gd name="T17" fmla="*/ 14 h 14"/>
                <a:gd name="T18" fmla="*/ 2 w 12"/>
                <a:gd name="T19" fmla="*/ 14 h 14"/>
                <a:gd name="T20" fmla="*/ 0 w 12"/>
                <a:gd name="T21" fmla="*/ 12 h 14"/>
                <a:gd name="T22" fmla="*/ 2 w 12"/>
                <a:gd name="T23" fmla="*/ 8 h 14"/>
                <a:gd name="T24" fmla="*/ 2 w 12"/>
                <a:gd name="T25" fmla="*/ 2 h 14"/>
                <a:gd name="T26" fmla="*/ 2 w 12"/>
                <a:gd name="T27" fmla="*/ 2 h 14"/>
                <a:gd name="T28" fmla="*/ 6 w 12"/>
                <a:gd name="T29" fmla="*/ 0 h 14"/>
                <a:gd name="T30" fmla="*/ 6 w 12"/>
                <a:gd name="T31" fmla="*/ 0 h 14"/>
                <a:gd name="T32" fmla="*/ 10 w 12"/>
                <a:gd name="T33" fmla="*/ 2 h 14"/>
                <a:gd name="T34" fmla="*/ 10 w 12"/>
                <a:gd name="T35" fmla="*/ 2 h 14"/>
                <a:gd name="T36" fmla="*/ 10 w 12"/>
                <a:gd name="T3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" h="14">
                  <a:moveTo>
                    <a:pt x="10" y="2"/>
                  </a:moveTo>
                  <a:lnTo>
                    <a:pt x="10" y="2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40" name="Freeform 306"/>
            <p:cNvSpPr>
              <a:spLocks/>
            </p:cNvSpPr>
            <p:nvPr/>
          </p:nvSpPr>
          <p:spPr bwMode="auto">
            <a:xfrm>
              <a:off x="3140" y="1161"/>
              <a:ext cx="8" cy="10"/>
            </a:xfrm>
            <a:custGeom>
              <a:avLst/>
              <a:gdLst>
                <a:gd name="T0" fmla="*/ 8 w 8"/>
                <a:gd name="T1" fmla="*/ 2 h 10"/>
                <a:gd name="T2" fmla="*/ 8 w 8"/>
                <a:gd name="T3" fmla="*/ 2 h 10"/>
                <a:gd name="T4" fmla="*/ 8 w 8"/>
                <a:gd name="T5" fmla="*/ 4 h 10"/>
                <a:gd name="T6" fmla="*/ 8 w 8"/>
                <a:gd name="T7" fmla="*/ 4 h 10"/>
                <a:gd name="T8" fmla="*/ 2 w 8"/>
                <a:gd name="T9" fmla="*/ 6 h 10"/>
                <a:gd name="T10" fmla="*/ 2 w 8"/>
                <a:gd name="T11" fmla="*/ 6 h 10"/>
                <a:gd name="T12" fmla="*/ 2 w 8"/>
                <a:gd name="T13" fmla="*/ 8 h 10"/>
                <a:gd name="T14" fmla="*/ 0 w 8"/>
                <a:gd name="T15" fmla="*/ 10 h 10"/>
                <a:gd name="T16" fmla="*/ 0 w 8"/>
                <a:gd name="T17" fmla="*/ 10 h 10"/>
                <a:gd name="T18" fmla="*/ 0 w 8"/>
                <a:gd name="T19" fmla="*/ 8 h 10"/>
                <a:gd name="T20" fmla="*/ 0 w 8"/>
                <a:gd name="T21" fmla="*/ 6 h 10"/>
                <a:gd name="T22" fmla="*/ 0 w 8"/>
                <a:gd name="T23" fmla="*/ 2 h 10"/>
                <a:gd name="T24" fmla="*/ 2 w 8"/>
                <a:gd name="T25" fmla="*/ 0 h 10"/>
                <a:gd name="T26" fmla="*/ 2 w 8"/>
                <a:gd name="T27" fmla="*/ 0 h 10"/>
                <a:gd name="T28" fmla="*/ 6 w 8"/>
                <a:gd name="T29" fmla="*/ 0 h 10"/>
                <a:gd name="T30" fmla="*/ 8 w 8"/>
                <a:gd name="T31" fmla="*/ 2 h 10"/>
                <a:gd name="T32" fmla="*/ 8 w 8"/>
                <a:gd name="T33" fmla="*/ 2 h 10"/>
                <a:gd name="T34" fmla="*/ 8 w 8"/>
                <a:gd name="T3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0">
                  <a:moveTo>
                    <a:pt x="8" y="2"/>
                  </a:moveTo>
                  <a:lnTo>
                    <a:pt x="8" y="2"/>
                  </a:lnTo>
                  <a:lnTo>
                    <a:pt x="8" y="4"/>
                  </a:lnTo>
                  <a:lnTo>
                    <a:pt x="8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41" name="Freeform 307"/>
            <p:cNvSpPr>
              <a:spLocks/>
            </p:cNvSpPr>
            <p:nvPr/>
          </p:nvSpPr>
          <p:spPr bwMode="auto">
            <a:xfrm>
              <a:off x="3117" y="1228"/>
              <a:ext cx="13" cy="16"/>
            </a:xfrm>
            <a:custGeom>
              <a:avLst/>
              <a:gdLst>
                <a:gd name="T0" fmla="*/ 13 w 13"/>
                <a:gd name="T1" fmla="*/ 0 h 16"/>
                <a:gd name="T2" fmla="*/ 13 w 13"/>
                <a:gd name="T3" fmla="*/ 0 h 16"/>
                <a:gd name="T4" fmla="*/ 11 w 13"/>
                <a:gd name="T5" fmla="*/ 2 h 16"/>
                <a:gd name="T6" fmla="*/ 11 w 13"/>
                <a:gd name="T7" fmla="*/ 2 h 16"/>
                <a:gd name="T8" fmla="*/ 11 w 13"/>
                <a:gd name="T9" fmla="*/ 6 h 16"/>
                <a:gd name="T10" fmla="*/ 11 w 13"/>
                <a:gd name="T11" fmla="*/ 6 h 16"/>
                <a:gd name="T12" fmla="*/ 9 w 13"/>
                <a:gd name="T13" fmla="*/ 12 h 16"/>
                <a:gd name="T14" fmla="*/ 6 w 13"/>
                <a:gd name="T15" fmla="*/ 16 h 16"/>
                <a:gd name="T16" fmla="*/ 6 w 13"/>
                <a:gd name="T17" fmla="*/ 16 h 16"/>
                <a:gd name="T18" fmla="*/ 4 w 13"/>
                <a:gd name="T19" fmla="*/ 16 h 16"/>
                <a:gd name="T20" fmla="*/ 0 w 13"/>
                <a:gd name="T21" fmla="*/ 16 h 16"/>
                <a:gd name="T22" fmla="*/ 0 w 13"/>
                <a:gd name="T23" fmla="*/ 16 h 16"/>
                <a:gd name="T24" fmla="*/ 0 w 13"/>
                <a:gd name="T25" fmla="*/ 14 h 16"/>
                <a:gd name="T26" fmla="*/ 0 w 13"/>
                <a:gd name="T27" fmla="*/ 14 h 16"/>
                <a:gd name="T28" fmla="*/ 2 w 13"/>
                <a:gd name="T29" fmla="*/ 10 h 16"/>
                <a:gd name="T30" fmla="*/ 2 w 13"/>
                <a:gd name="T31" fmla="*/ 10 h 16"/>
                <a:gd name="T32" fmla="*/ 6 w 13"/>
                <a:gd name="T33" fmla="*/ 2 h 16"/>
                <a:gd name="T34" fmla="*/ 11 w 13"/>
                <a:gd name="T35" fmla="*/ 0 h 16"/>
                <a:gd name="T36" fmla="*/ 13 w 13"/>
                <a:gd name="T37" fmla="*/ 0 h 16"/>
                <a:gd name="T38" fmla="*/ 13 w 13"/>
                <a:gd name="T39" fmla="*/ 0 h 16"/>
                <a:gd name="T40" fmla="*/ 13 w 13"/>
                <a:gd name="T4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" h="16">
                  <a:moveTo>
                    <a:pt x="13" y="0"/>
                  </a:moveTo>
                  <a:lnTo>
                    <a:pt x="13" y="0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9" y="12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6" y="2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42" name="Freeform 308"/>
            <p:cNvSpPr>
              <a:spLocks/>
            </p:cNvSpPr>
            <p:nvPr/>
          </p:nvSpPr>
          <p:spPr bwMode="auto">
            <a:xfrm>
              <a:off x="3123" y="1348"/>
              <a:ext cx="9" cy="22"/>
            </a:xfrm>
            <a:custGeom>
              <a:avLst/>
              <a:gdLst>
                <a:gd name="T0" fmla="*/ 9 w 9"/>
                <a:gd name="T1" fmla="*/ 6 h 22"/>
                <a:gd name="T2" fmla="*/ 9 w 9"/>
                <a:gd name="T3" fmla="*/ 6 h 22"/>
                <a:gd name="T4" fmla="*/ 9 w 9"/>
                <a:gd name="T5" fmla="*/ 16 h 22"/>
                <a:gd name="T6" fmla="*/ 9 w 9"/>
                <a:gd name="T7" fmla="*/ 20 h 22"/>
                <a:gd name="T8" fmla="*/ 7 w 9"/>
                <a:gd name="T9" fmla="*/ 22 h 22"/>
                <a:gd name="T10" fmla="*/ 7 w 9"/>
                <a:gd name="T11" fmla="*/ 22 h 22"/>
                <a:gd name="T12" fmla="*/ 2 w 9"/>
                <a:gd name="T13" fmla="*/ 20 h 22"/>
                <a:gd name="T14" fmla="*/ 0 w 9"/>
                <a:gd name="T15" fmla="*/ 16 h 22"/>
                <a:gd name="T16" fmla="*/ 0 w 9"/>
                <a:gd name="T17" fmla="*/ 16 h 22"/>
                <a:gd name="T18" fmla="*/ 0 w 9"/>
                <a:gd name="T19" fmla="*/ 12 h 22"/>
                <a:gd name="T20" fmla="*/ 0 w 9"/>
                <a:gd name="T21" fmla="*/ 12 h 22"/>
                <a:gd name="T22" fmla="*/ 0 w 9"/>
                <a:gd name="T23" fmla="*/ 6 h 22"/>
                <a:gd name="T24" fmla="*/ 2 w 9"/>
                <a:gd name="T25" fmla="*/ 0 h 22"/>
                <a:gd name="T26" fmla="*/ 2 w 9"/>
                <a:gd name="T27" fmla="*/ 0 h 22"/>
                <a:gd name="T28" fmla="*/ 7 w 9"/>
                <a:gd name="T29" fmla="*/ 0 h 22"/>
                <a:gd name="T30" fmla="*/ 7 w 9"/>
                <a:gd name="T31" fmla="*/ 0 h 22"/>
                <a:gd name="T32" fmla="*/ 9 w 9"/>
                <a:gd name="T33" fmla="*/ 4 h 22"/>
                <a:gd name="T34" fmla="*/ 9 w 9"/>
                <a:gd name="T35" fmla="*/ 6 h 22"/>
                <a:gd name="T36" fmla="*/ 9 w 9"/>
                <a:gd name="T37" fmla="*/ 6 h 22"/>
                <a:gd name="T38" fmla="*/ 9 w 9"/>
                <a:gd name="T39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22">
                  <a:moveTo>
                    <a:pt x="9" y="6"/>
                  </a:moveTo>
                  <a:lnTo>
                    <a:pt x="9" y="6"/>
                  </a:lnTo>
                  <a:lnTo>
                    <a:pt x="9" y="16"/>
                  </a:lnTo>
                  <a:lnTo>
                    <a:pt x="9" y="20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43" name="Freeform 309"/>
            <p:cNvSpPr>
              <a:spLocks/>
            </p:cNvSpPr>
            <p:nvPr/>
          </p:nvSpPr>
          <p:spPr bwMode="auto">
            <a:xfrm>
              <a:off x="3109" y="1403"/>
              <a:ext cx="8" cy="22"/>
            </a:xfrm>
            <a:custGeom>
              <a:avLst/>
              <a:gdLst>
                <a:gd name="T0" fmla="*/ 8 w 8"/>
                <a:gd name="T1" fmla="*/ 4 h 22"/>
                <a:gd name="T2" fmla="*/ 8 w 8"/>
                <a:gd name="T3" fmla="*/ 4 h 22"/>
                <a:gd name="T4" fmla="*/ 8 w 8"/>
                <a:gd name="T5" fmla="*/ 16 h 22"/>
                <a:gd name="T6" fmla="*/ 8 w 8"/>
                <a:gd name="T7" fmla="*/ 20 h 22"/>
                <a:gd name="T8" fmla="*/ 6 w 8"/>
                <a:gd name="T9" fmla="*/ 22 h 22"/>
                <a:gd name="T10" fmla="*/ 6 w 8"/>
                <a:gd name="T11" fmla="*/ 22 h 22"/>
                <a:gd name="T12" fmla="*/ 4 w 8"/>
                <a:gd name="T13" fmla="*/ 22 h 22"/>
                <a:gd name="T14" fmla="*/ 2 w 8"/>
                <a:gd name="T15" fmla="*/ 20 h 22"/>
                <a:gd name="T16" fmla="*/ 2 w 8"/>
                <a:gd name="T17" fmla="*/ 20 h 22"/>
                <a:gd name="T18" fmla="*/ 0 w 8"/>
                <a:gd name="T19" fmla="*/ 16 h 22"/>
                <a:gd name="T20" fmla="*/ 2 w 8"/>
                <a:gd name="T21" fmla="*/ 10 h 22"/>
                <a:gd name="T22" fmla="*/ 4 w 8"/>
                <a:gd name="T23" fmla="*/ 4 h 22"/>
                <a:gd name="T24" fmla="*/ 4 w 8"/>
                <a:gd name="T25" fmla="*/ 4 h 22"/>
                <a:gd name="T26" fmla="*/ 6 w 8"/>
                <a:gd name="T27" fmla="*/ 0 h 22"/>
                <a:gd name="T28" fmla="*/ 6 w 8"/>
                <a:gd name="T29" fmla="*/ 0 h 22"/>
                <a:gd name="T30" fmla="*/ 8 w 8"/>
                <a:gd name="T31" fmla="*/ 4 h 22"/>
                <a:gd name="T32" fmla="*/ 8 w 8"/>
                <a:gd name="T33" fmla="*/ 4 h 22"/>
                <a:gd name="T34" fmla="*/ 8 w 8"/>
                <a:gd name="T35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22">
                  <a:moveTo>
                    <a:pt x="8" y="4"/>
                  </a:moveTo>
                  <a:lnTo>
                    <a:pt x="8" y="4"/>
                  </a:lnTo>
                  <a:lnTo>
                    <a:pt x="8" y="16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4" y="2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6"/>
                  </a:lnTo>
                  <a:lnTo>
                    <a:pt x="2" y="10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44" name="Freeform 310"/>
            <p:cNvSpPr>
              <a:spLocks/>
            </p:cNvSpPr>
            <p:nvPr/>
          </p:nvSpPr>
          <p:spPr bwMode="auto">
            <a:xfrm>
              <a:off x="3117" y="291"/>
              <a:ext cx="1059" cy="1258"/>
            </a:xfrm>
            <a:custGeom>
              <a:avLst/>
              <a:gdLst>
                <a:gd name="T0" fmla="*/ 55 w 1059"/>
                <a:gd name="T1" fmla="*/ 951 h 1258"/>
                <a:gd name="T2" fmla="*/ 139 w 1059"/>
                <a:gd name="T3" fmla="*/ 941 h 1258"/>
                <a:gd name="T4" fmla="*/ 87 w 1059"/>
                <a:gd name="T5" fmla="*/ 943 h 1258"/>
                <a:gd name="T6" fmla="*/ 21 w 1059"/>
                <a:gd name="T7" fmla="*/ 917 h 1258"/>
                <a:gd name="T8" fmla="*/ 83 w 1059"/>
                <a:gd name="T9" fmla="*/ 880 h 1258"/>
                <a:gd name="T10" fmla="*/ 41 w 1059"/>
                <a:gd name="T11" fmla="*/ 844 h 1258"/>
                <a:gd name="T12" fmla="*/ 95 w 1059"/>
                <a:gd name="T13" fmla="*/ 832 h 1258"/>
                <a:gd name="T14" fmla="*/ 105 w 1059"/>
                <a:gd name="T15" fmla="*/ 810 h 1258"/>
                <a:gd name="T16" fmla="*/ 131 w 1059"/>
                <a:gd name="T17" fmla="*/ 786 h 1258"/>
                <a:gd name="T18" fmla="*/ 199 w 1059"/>
                <a:gd name="T19" fmla="*/ 756 h 1258"/>
                <a:gd name="T20" fmla="*/ 256 w 1059"/>
                <a:gd name="T21" fmla="*/ 722 h 1258"/>
                <a:gd name="T22" fmla="*/ 328 w 1059"/>
                <a:gd name="T23" fmla="*/ 712 h 1258"/>
                <a:gd name="T24" fmla="*/ 276 w 1059"/>
                <a:gd name="T25" fmla="*/ 694 h 1258"/>
                <a:gd name="T26" fmla="*/ 348 w 1059"/>
                <a:gd name="T27" fmla="*/ 619 h 1258"/>
                <a:gd name="T28" fmla="*/ 392 w 1059"/>
                <a:gd name="T29" fmla="*/ 577 h 1258"/>
                <a:gd name="T30" fmla="*/ 404 w 1059"/>
                <a:gd name="T31" fmla="*/ 559 h 1258"/>
                <a:gd name="T32" fmla="*/ 422 w 1059"/>
                <a:gd name="T33" fmla="*/ 501 h 1258"/>
                <a:gd name="T34" fmla="*/ 428 w 1059"/>
                <a:gd name="T35" fmla="*/ 466 h 1258"/>
                <a:gd name="T36" fmla="*/ 449 w 1059"/>
                <a:gd name="T37" fmla="*/ 418 h 1258"/>
                <a:gd name="T38" fmla="*/ 503 w 1059"/>
                <a:gd name="T39" fmla="*/ 356 h 1258"/>
                <a:gd name="T40" fmla="*/ 523 w 1059"/>
                <a:gd name="T41" fmla="*/ 334 h 1258"/>
                <a:gd name="T42" fmla="*/ 553 w 1059"/>
                <a:gd name="T43" fmla="*/ 316 h 1258"/>
                <a:gd name="T44" fmla="*/ 593 w 1059"/>
                <a:gd name="T45" fmla="*/ 272 h 1258"/>
                <a:gd name="T46" fmla="*/ 585 w 1059"/>
                <a:gd name="T47" fmla="*/ 249 h 1258"/>
                <a:gd name="T48" fmla="*/ 601 w 1059"/>
                <a:gd name="T49" fmla="*/ 213 h 1258"/>
                <a:gd name="T50" fmla="*/ 639 w 1059"/>
                <a:gd name="T51" fmla="*/ 189 h 1258"/>
                <a:gd name="T52" fmla="*/ 646 w 1059"/>
                <a:gd name="T53" fmla="*/ 155 h 1258"/>
                <a:gd name="T54" fmla="*/ 684 w 1059"/>
                <a:gd name="T55" fmla="*/ 181 h 1258"/>
                <a:gd name="T56" fmla="*/ 718 w 1059"/>
                <a:gd name="T57" fmla="*/ 135 h 1258"/>
                <a:gd name="T58" fmla="*/ 724 w 1059"/>
                <a:gd name="T59" fmla="*/ 95 h 1258"/>
                <a:gd name="T60" fmla="*/ 766 w 1059"/>
                <a:gd name="T61" fmla="*/ 99 h 1258"/>
                <a:gd name="T62" fmla="*/ 802 w 1059"/>
                <a:gd name="T63" fmla="*/ 73 h 1258"/>
                <a:gd name="T64" fmla="*/ 830 w 1059"/>
                <a:gd name="T65" fmla="*/ 24 h 1258"/>
                <a:gd name="T66" fmla="*/ 844 w 1059"/>
                <a:gd name="T67" fmla="*/ 93 h 1258"/>
                <a:gd name="T68" fmla="*/ 889 w 1059"/>
                <a:gd name="T69" fmla="*/ 28 h 1258"/>
                <a:gd name="T70" fmla="*/ 913 w 1059"/>
                <a:gd name="T71" fmla="*/ 20 h 1258"/>
                <a:gd name="T72" fmla="*/ 933 w 1059"/>
                <a:gd name="T73" fmla="*/ 32 h 1258"/>
                <a:gd name="T74" fmla="*/ 953 w 1059"/>
                <a:gd name="T75" fmla="*/ 34 h 1258"/>
                <a:gd name="T76" fmla="*/ 999 w 1059"/>
                <a:gd name="T77" fmla="*/ 20 h 1258"/>
                <a:gd name="T78" fmla="*/ 977 w 1059"/>
                <a:gd name="T79" fmla="*/ 75 h 1258"/>
                <a:gd name="T80" fmla="*/ 1013 w 1059"/>
                <a:gd name="T81" fmla="*/ 117 h 1258"/>
                <a:gd name="T82" fmla="*/ 1059 w 1059"/>
                <a:gd name="T83" fmla="*/ 107 h 1258"/>
                <a:gd name="T84" fmla="*/ 999 w 1059"/>
                <a:gd name="T85" fmla="*/ 163 h 1258"/>
                <a:gd name="T86" fmla="*/ 883 w 1059"/>
                <a:gd name="T87" fmla="*/ 145 h 1258"/>
                <a:gd name="T88" fmla="*/ 794 w 1059"/>
                <a:gd name="T89" fmla="*/ 235 h 1258"/>
                <a:gd name="T90" fmla="*/ 686 w 1059"/>
                <a:gd name="T91" fmla="*/ 213 h 1258"/>
                <a:gd name="T92" fmla="*/ 619 w 1059"/>
                <a:gd name="T93" fmla="*/ 272 h 1258"/>
                <a:gd name="T94" fmla="*/ 557 w 1059"/>
                <a:gd name="T95" fmla="*/ 390 h 1258"/>
                <a:gd name="T96" fmla="*/ 463 w 1059"/>
                <a:gd name="T97" fmla="*/ 607 h 1258"/>
                <a:gd name="T98" fmla="*/ 366 w 1059"/>
                <a:gd name="T99" fmla="*/ 748 h 1258"/>
                <a:gd name="T100" fmla="*/ 390 w 1059"/>
                <a:gd name="T101" fmla="*/ 929 h 1258"/>
                <a:gd name="T102" fmla="*/ 336 w 1059"/>
                <a:gd name="T103" fmla="*/ 1091 h 1258"/>
                <a:gd name="T104" fmla="*/ 302 w 1059"/>
                <a:gd name="T105" fmla="*/ 1164 h 1258"/>
                <a:gd name="T106" fmla="*/ 266 w 1059"/>
                <a:gd name="T107" fmla="*/ 1104 h 1258"/>
                <a:gd name="T108" fmla="*/ 248 w 1059"/>
                <a:gd name="T109" fmla="*/ 1166 h 1258"/>
                <a:gd name="T110" fmla="*/ 131 w 1059"/>
                <a:gd name="T111" fmla="*/ 1240 h 1258"/>
                <a:gd name="T112" fmla="*/ 55 w 1059"/>
                <a:gd name="T113" fmla="*/ 1246 h 1258"/>
                <a:gd name="T114" fmla="*/ 29 w 1059"/>
                <a:gd name="T115" fmla="*/ 1154 h 1258"/>
                <a:gd name="T116" fmla="*/ 23 w 1059"/>
                <a:gd name="T117" fmla="*/ 1120 h 1258"/>
                <a:gd name="T118" fmla="*/ 43 w 1059"/>
                <a:gd name="T119" fmla="*/ 1081 h 1258"/>
                <a:gd name="T120" fmla="*/ 81 w 1059"/>
                <a:gd name="T121" fmla="*/ 1017 h 1258"/>
                <a:gd name="T122" fmla="*/ 41 w 1059"/>
                <a:gd name="T123" fmla="*/ 1037 h 1258"/>
                <a:gd name="T124" fmla="*/ 9 w 1059"/>
                <a:gd name="T125" fmla="*/ 1025 h 1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59" h="1258">
                  <a:moveTo>
                    <a:pt x="8" y="975"/>
                  </a:moveTo>
                  <a:lnTo>
                    <a:pt x="8" y="975"/>
                  </a:lnTo>
                  <a:lnTo>
                    <a:pt x="9" y="975"/>
                  </a:lnTo>
                  <a:lnTo>
                    <a:pt x="9" y="975"/>
                  </a:lnTo>
                  <a:lnTo>
                    <a:pt x="13" y="973"/>
                  </a:lnTo>
                  <a:lnTo>
                    <a:pt x="13" y="973"/>
                  </a:lnTo>
                  <a:lnTo>
                    <a:pt x="15" y="975"/>
                  </a:lnTo>
                  <a:lnTo>
                    <a:pt x="17" y="979"/>
                  </a:lnTo>
                  <a:lnTo>
                    <a:pt x="17" y="979"/>
                  </a:lnTo>
                  <a:lnTo>
                    <a:pt x="19" y="981"/>
                  </a:lnTo>
                  <a:lnTo>
                    <a:pt x="23" y="983"/>
                  </a:lnTo>
                  <a:lnTo>
                    <a:pt x="23" y="983"/>
                  </a:lnTo>
                  <a:lnTo>
                    <a:pt x="25" y="979"/>
                  </a:lnTo>
                  <a:lnTo>
                    <a:pt x="25" y="977"/>
                  </a:lnTo>
                  <a:lnTo>
                    <a:pt x="25" y="973"/>
                  </a:lnTo>
                  <a:lnTo>
                    <a:pt x="25" y="969"/>
                  </a:lnTo>
                  <a:lnTo>
                    <a:pt x="25" y="969"/>
                  </a:lnTo>
                  <a:lnTo>
                    <a:pt x="21" y="969"/>
                  </a:lnTo>
                  <a:lnTo>
                    <a:pt x="21" y="969"/>
                  </a:lnTo>
                  <a:lnTo>
                    <a:pt x="17" y="969"/>
                  </a:lnTo>
                  <a:lnTo>
                    <a:pt x="13" y="967"/>
                  </a:lnTo>
                  <a:lnTo>
                    <a:pt x="13" y="967"/>
                  </a:lnTo>
                  <a:lnTo>
                    <a:pt x="13" y="963"/>
                  </a:lnTo>
                  <a:lnTo>
                    <a:pt x="15" y="959"/>
                  </a:lnTo>
                  <a:lnTo>
                    <a:pt x="15" y="959"/>
                  </a:lnTo>
                  <a:lnTo>
                    <a:pt x="19" y="955"/>
                  </a:lnTo>
                  <a:lnTo>
                    <a:pt x="21" y="951"/>
                  </a:lnTo>
                  <a:lnTo>
                    <a:pt x="21" y="951"/>
                  </a:lnTo>
                  <a:lnTo>
                    <a:pt x="25" y="951"/>
                  </a:lnTo>
                  <a:lnTo>
                    <a:pt x="29" y="953"/>
                  </a:lnTo>
                  <a:lnTo>
                    <a:pt x="33" y="955"/>
                  </a:lnTo>
                  <a:lnTo>
                    <a:pt x="37" y="955"/>
                  </a:lnTo>
                  <a:lnTo>
                    <a:pt x="37" y="955"/>
                  </a:lnTo>
                  <a:lnTo>
                    <a:pt x="43" y="953"/>
                  </a:lnTo>
                  <a:lnTo>
                    <a:pt x="47" y="949"/>
                  </a:lnTo>
                  <a:lnTo>
                    <a:pt x="47" y="949"/>
                  </a:lnTo>
                  <a:lnTo>
                    <a:pt x="51" y="951"/>
                  </a:lnTo>
                  <a:lnTo>
                    <a:pt x="55" y="951"/>
                  </a:lnTo>
                  <a:lnTo>
                    <a:pt x="55" y="951"/>
                  </a:lnTo>
                  <a:lnTo>
                    <a:pt x="63" y="951"/>
                  </a:lnTo>
                  <a:lnTo>
                    <a:pt x="63" y="951"/>
                  </a:lnTo>
                  <a:lnTo>
                    <a:pt x="73" y="955"/>
                  </a:lnTo>
                  <a:lnTo>
                    <a:pt x="73" y="955"/>
                  </a:lnTo>
                  <a:lnTo>
                    <a:pt x="85" y="953"/>
                  </a:lnTo>
                  <a:lnTo>
                    <a:pt x="85" y="953"/>
                  </a:lnTo>
                  <a:lnTo>
                    <a:pt x="93" y="953"/>
                  </a:lnTo>
                  <a:lnTo>
                    <a:pt x="93" y="953"/>
                  </a:lnTo>
                  <a:lnTo>
                    <a:pt x="103" y="961"/>
                  </a:lnTo>
                  <a:lnTo>
                    <a:pt x="103" y="961"/>
                  </a:lnTo>
                  <a:lnTo>
                    <a:pt x="105" y="967"/>
                  </a:lnTo>
                  <a:lnTo>
                    <a:pt x="105" y="967"/>
                  </a:lnTo>
                  <a:lnTo>
                    <a:pt x="103" y="973"/>
                  </a:lnTo>
                  <a:lnTo>
                    <a:pt x="103" y="975"/>
                  </a:lnTo>
                  <a:lnTo>
                    <a:pt x="103" y="977"/>
                  </a:lnTo>
                  <a:lnTo>
                    <a:pt x="103" y="977"/>
                  </a:lnTo>
                  <a:lnTo>
                    <a:pt x="107" y="977"/>
                  </a:lnTo>
                  <a:lnTo>
                    <a:pt x="111" y="975"/>
                  </a:lnTo>
                  <a:lnTo>
                    <a:pt x="115" y="973"/>
                  </a:lnTo>
                  <a:lnTo>
                    <a:pt x="115" y="969"/>
                  </a:lnTo>
                  <a:lnTo>
                    <a:pt x="115" y="969"/>
                  </a:lnTo>
                  <a:lnTo>
                    <a:pt x="113" y="965"/>
                  </a:lnTo>
                  <a:lnTo>
                    <a:pt x="111" y="963"/>
                  </a:lnTo>
                  <a:lnTo>
                    <a:pt x="111" y="963"/>
                  </a:lnTo>
                  <a:lnTo>
                    <a:pt x="111" y="959"/>
                  </a:lnTo>
                  <a:lnTo>
                    <a:pt x="113" y="955"/>
                  </a:lnTo>
                  <a:lnTo>
                    <a:pt x="113" y="955"/>
                  </a:lnTo>
                  <a:lnTo>
                    <a:pt x="117" y="953"/>
                  </a:lnTo>
                  <a:lnTo>
                    <a:pt x="121" y="953"/>
                  </a:lnTo>
                  <a:lnTo>
                    <a:pt x="131" y="953"/>
                  </a:lnTo>
                  <a:lnTo>
                    <a:pt x="131" y="953"/>
                  </a:lnTo>
                  <a:lnTo>
                    <a:pt x="139" y="949"/>
                  </a:lnTo>
                  <a:lnTo>
                    <a:pt x="143" y="947"/>
                  </a:lnTo>
                  <a:lnTo>
                    <a:pt x="143" y="945"/>
                  </a:lnTo>
                  <a:lnTo>
                    <a:pt x="143" y="945"/>
                  </a:lnTo>
                  <a:lnTo>
                    <a:pt x="143" y="943"/>
                  </a:lnTo>
                  <a:lnTo>
                    <a:pt x="139" y="941"/>
                  </a:lnTo>
                  <a:lnTo>
                    <a:pt x="139" y="941"/>
                  </a:lnTo>
                  <a:lnTo>
                    <a:pt x="137" y="943"/>
                  </a:lnTo>
                  <a:lnTo>
                    <a:pt x="133" y="945"/>
                  </a:lnTo>
                  <a:lnTo>
                    <a:pt x="133" y="945"/>
                  </a:lnTo>
                  <a:lnTo>
                    <a:pt x="131" y="945"/>
                  </a:lnTo>
                  <a:lnTo>
                    <a:pt x="129" y="945"/>
                  </a:lnTo>
                  <a:lnTo>
                    <a:pt x="129" y="945"/>
                  </a:lnTo>
                  <a:lnTo>
                    <a:pt x="129" y="943"/>
                  </a:lnTo>
                  <a:lnTo>
                    <a:pt x="131" y="941"/>
                  </a:lnTo>
                  <a:lnTo>
                    <a:pt x="131" y="941"/>
                  </a:lnTo>
                  <a:lnTo>
                    <a:pt x="133" y="931"/>
                  </a:lnTo>
                  <a:lnTo>
                    <a:pt x="133" y="931"/>
                  </a:lnTo>
                  <a:lnTo>
                    <a:pt x="137" y="925"/>
                  </a:lnTo>
                  <a:lnTo>
                    <a:pt x="141" y="919"/>
                  </a:lnTo>
                  <a:lnTo>
                    <a:pt x="141" y="919"/>
                  </a:lnTo>
                  <a:lnTo>
                    <a:pt x="141" y="915"/>
                  </a:lnTo>
                  <a:lnTo>
                    <a:pt x="141" y="915"/>
                  </a:lnTo>
                  <a:lnTo>
                    <a:pt x="139" y="915"/>
                  </a:lnTo>
                  <a:lnTo>
                    <a:pt x="135" y="915"/>
                  </a:lnTo>
                  <a:lnTo>
                    <a:pt x="129" y="919"/>
                  </a:lnTo>
                  <a:lnTo>
                    <a:pt x="129" y="919"/>
                  </a:lnTo>
                  <a:lnTo>
                    <a:pt x="129" y="923"/>
                  </a:lnTo>
                  <a:lnTo>
                    <a:pt x="125" y="929"/>
                  </a:lnTo>
                  <a:lnTo>
                    <a:pt x="123" y="937"/>
                  </a:lnTo>
                  <a:lnTo>
                    <a:pt x="123" y="937"/>
                  </a:lnTo>
                  <a:lnTo>
                    <a:pt x="119" y="945"/>
                  </a:lnTo>
                  <a:lnTo>
                    <a:pt x="115" y="947"/>
                  </a:lnTo>
                  <a:lnTo>
                    <a:pt x="113" y="949"/>
                  </a:lnTo>
                  <a:lnTo>
                    <a:pt x="113" y="949"/>
                  </a:lnTo>
                  <a:lnTo>
                    <a:pt x="111" y="947"/>
                  </a:lnTo>
                  <a:lnTo>
                    <a:pt x="109" y="945"/>
                  </a:lnTo>
                  <a:lnTo>
                    <a:pt x="109" y="945"/>
                  </a:lnTo>
                  <a:lnTo>
                    <a:pt x="103" y="947"/>
                  </a:lnTo>
                  <a:lnTo>
                    <a:pt x="103" y="947"/>
                  </a:lnTo>
                  <a:lnTo>
                    <a:pt x="91" y="945"/>
                  </a:lnTo>
                  <a:lnTo>
                    <a:pt x="91" y="945"/>
                  </a:lnTo>
                  <a:lnTo>
                    <a:pt x="87" y="943"/>
                  </a:lnTo>
                  <a:lnTo>
                    <a:pt x="87" y="943"/>
                  </a:lnTo>
                  <a:lnTo>
                    <a:pt x="89" y="935"/>
                  </a:lnTo>
                  <a:lnTo>
                    <a:pt x="91" y="931"/>
                  </a:lnTo>
                  <a:lnTo>
                    <a:pt x="91" y="931"/>
                  </a:lnTo>
                  <a:lnTo>
                    <a:pt x="91" y="927"/>
                  </a:lnTo>
                  <a:lnTo>
                    <a:pt x="91" y="923"/>
                  </a:lnTo>
                  <a:lnTo>
                    <a:pt x="91" y="923"/>
                  </a:lnTo>
                  <a:lnTo>
                    <a:pt x="91" y="923"/>
                  </a:lnTo>
                  <a:lnTo>
                    <a:pt x="87" y="923"/>
                  </a:lnTo>
                  <a:lnTo>
                    <a:pt x="85" y="927"/>
                  </a:lnTo>
                  <a:lnTo>
                    <a:pt x="81" y="935"/>
                  </a:lnTo>
                  <a:lnTo>
                    <a:pt x="81" y="935"/>
                  </a:lnTo>
                  <a:lnTo>
                    <a:pt x="79" y="941"/>
                  </a:lnTo>
                  <a:lnTo>
                    <a:pt x="77" y="945"/>
                  </a:lnTo>
                  <a:lnTo>
                    <a:pt x="77" y="945"/>
                  </a:lnTo>
                  <a:lnTo>
                    <a:pt x="73" y="945"/>
                  </a:lnTo>
                  <a:lnTo>
                    <a:pt x="65" y="945"/>
                  </a:lnTo>
                  <a:lnTo>
                    <a:pt x="65" y="945"/>
                  </a:lnTo>
                  <a:lnTo>
                    <a:pt x="61" y="937"/>
                  </a:lnTo>
                  <a:lnTo>
                    <a:pt x="61" y="937"/>
                  </a:lnTo>
                  <a:lnTo>
                    <a:pt x="55" y="941"/>
                  </a:lnTo>
                  <a:lnTo>
                    <a:pt x="47" y="943"/>
                  </a:lnTo>
                  <a:lnTo>
                    <a:pt x="41" y="945"/>
                  </a:lnTo>
                  <a:lnTo>
                    <a:pt x="33" y="947"/>
                  </a:lnTo>
                  <a:lnTo>
                    <a:pt x="33" y="947"/>
                  </a:lnTo>
                  <a:lnTo>
                    <a:pt x="25" y="945"/>
                  </a:lnTo>
                  <a:lnTo>
                    <a:pt x="23" y="945"/>
                  </a:lnTo>
                  <a:lnTo>
                    <a:pt x="19" y="943"/>
                  </a:lnTo>
                  <a:lnTo>
                    <a:pt x="19" y="943"/>
                  </a:lnTo>
                  <a:lnTo>
                    <a:pt x="21" y="937"/>
                  </a:lnTo>
                  <a:lnTo>
                    <a:pt x="21" y="935"/>
                  </a:lnTo>
                  <a:lnTo>
                    <a:pt x="21" y="935"/>
                  </a:lnTo>
                  <a:lnTo>
                    <a:pt x="17" y="931"/>
                  </a:lnTo>
                  <a:lnTo>
                    <a:pt x="17" y="931"/>
                  </a:lnTo>
                  <a:lnTo>
                    <a:pt x="19" y="925"/>
                  </a:lnTo>
                  <a:lnTo>
                    <a:pt x="19" y="925"/>
                  </a:lnTo>
                  <a:lnTo>
                    <a:pt x="21" y="923"/>
                  </a:lnTo>
                  <a:lnTo>
                    <a:pt x="21" y="923"/>
                  </a:lnTo>
                  <a:lnTo>
                    <a:pt x="21" y="917"/>
                  </a:lnTo>
                  <a:lnTo>
                    <a:pt x="21" y="917"/>
                  </a:lnTo>
                  <a:lnTo>
                    <a:pt x="23" y="913"/>
                  </a:lnTo>
                  <a:lnTo>
                    <a:pt x="27" y="909"/>
                  </a:lnTo>
                  <a:lnTo>
                    <a:pt x="27" y="909"/>
                  </a:lnTo>
                  <a:lnTo>
                    <a:pt x="33" y="907"/>
                  </a:lnTo>
                  <a:lnTo>
                    <a:pt x="33" y="907"/>
                  </a:lnTo>
                  <a:lnTo>
                    <a:pt x="33" y="901"/>
                  </a:lnTo>
                  <a:lnTo>
                    <a:pt x="33" y="901"/>
                  </a:lnTo>
                  <a:lnTo>
                    <a:pt x="33" y="899"/>
                  </a:lnTo>
                  <a:lnTo>
                    <a:pt x="35" y="895"/>
                  </a:lnTo>
                  <a:lnTo>
                    <a:pt x="35" y="895"/>
                  </a:lnTo>
                  <a:lnTo>
                    <a:pt x="33" y="895"/>
                  </a:lnTo>
                  <a:lnTo>
                    <a:pt x="29" y="893"/>
                  </a:lnTo>
                  <a:lnTo>
                    <a:pt x="25" y="893"/>
                  </a:lnTo>
                  <a:lnTo>
                    <a:pt x="23" y="891"/>
                  </a:lnTo>
                  <a:lnTo>
                    <a:pt x="23" y="891"/>
                  </a:lnTo>
                  <a:lnTo>
                    <a:pt x="23" y="887"/>
                  </a:lnTo>
                  <a:lnTo>
                    <a:pt x="25" y="885"/>
                  </a:lnTo>
                  <a:lnTo>
                    <a:pt x="25" y="885"/>
                  </a:lnTo>
                  <a:lnTo>
                    <a:pt x="27" y="884"/>
                  </a:lnTo>
                  <a:lnTo>
                    <a:pt x="27" y="884"/>
                  </a:lnTo>
                  <a:lnTo>
                    <a:pt x="29" y="885"/>
                  </a:lnTo>
                  <a:lnTo>
                    <a:pt x="33" y="885"/>
                  </a:lnTo>
                  <a:lnTo>
                    <a:pt x="33" y="885"/>
                  </a:lnTo>
                  <a:lnTo>
                    <a:pt x="33" y="880"/>
                  </a:lnTo>
                  <a:lnTo>
                    <a:pt x="33" y="880"/>
                  </a:lnTo>
                  <a:lnTo>
                    <a:pt x="41" y="876"/>
                  </a:lnTo>
                  <a:lnTo>
                    <a:pt x="45" y="874"/>
                  </a:lnTo>
                  <a:lnTo>
                    <a:pt x="45" y="874"/>
                  </a:lnTo>
                  <a:lnTo>
                    <a:pt x="51" y="874"/>
                  </a:lnTo>
                  <a:lnTo>
                    <a:pt x="51" y="874"/>
                  </a:lnTo>
                  <a:lnTo>
                    <a:pt x="55" y="878"/>
                  </a:lnTo>
                  <a:lnTo>
                    <a:pt x="55" y="878"/>
                  </a:lnTo>
                  <a:lnTo>
                    <a:pt x="61" y="880"/>
                  </a:lnTo>
                  <a:lnTo>
                    <a:pt x="67" y="880"/>
                  </a:lnTo>
                  <a:lnTo>
                    <a:pt x="67" y="880"/>
                  </a:lnTo>
                  <a:lnTo>
                    <a:pt x="83" y="880"/>
                  </a:lnTo>
                  <a:lnTo>
                    <a:pt x="83" y="880"/>
                  </a:lnTo>
                  <a:lnTo>
                    <a:pt x="87" y="878"/>
                  </a:lnTo>
                  <a:lnTo>
                    <a:pt x="91" y="876"/>
                  </a:lnTo>
                  <a:lnTo>
                    <a:pt x="91" y="876"/>
                  </a:lnTo>
                  <a:lnTo>
                    <a:pt x="89" y="874"/>
                  </a:lnTo>
                  <a:lnTo>
                    <a:pt x="89" y="874"/>
                  </a:lnTo>
                  <a:lnTo>
                    <a:pt x="85" y="874"/>
                  </a:lnTo>
                  <a:lnTo>
                    <a:pt x="81" y="876"/>
                  </a:lnTo>
                  <a:lnTo>
                    <a:pt x="81" y="876"/>
                  </a:lnTo>
                  <a:lnTo>
                    <a:pt x="77" y="876"/>
                  </a:lnTo>
                  <a:lnTo>
                    <a:pt x="73" y="874"/>
                  </a:lnTo>
                  <a:lnTo>
                    <a:pt x="73" y="874"/>
                  </a:lnTo>
                  <a:lnTo>
                    <a:pt x="67" y="872"/>
                  </a:lnTo>
                  <a:lnTo>
                    <a:pt x="67" y="872"/>
                  </a:lnTo>
                  <a:lnTo>
                    <a:pt x="73" y="870"/>
                  </a:lnTo>
                  <a:lnTo>
                    <a:pt x="77" y="870"/>
                  </a:lnTo>
                  <a:lnTo>
                    <a:pt x="83" y="868"/>
                  </a:lnTo>
                  <a:lnTo>
                    <a:pt x="83" y="866"/>
                  </a:lnTo>
                  <a:lnTo>
                    <a:pt x="83" y="866"/>
                  </a:lnTo>
                  <a:lnTo>
                    <a:pt x="83" y="866"/>
                  </a:lnTo>
                  <a:lnTo>
                    <a:pt x="81" y="866"/>
                  </a:lnTo>
                  <a:lnTo>
                    <a:pt x="75" y="866"/>
                  </a:lnTo>
                  <a:lnTo>
                    <a:pt x="61" y="870"/>
                  </a:lnTo>
                  <a:lnTo>
                    <a:pt x="61" y="870"/>
                  </a:lnTo>
                  <a:lnTo>
                    <a:pt x="49" y="870"/>
                  </a:lnTo>
                  <a:lnTo>
                    <a:pt x="43" y="868"/>
                  </a:lnTo>
                  <a:lnTo>
                    <a:pt x="37" y="868"/>
                  </a:lnTo>
                  <a:lnTo>
                    <a:pt x="37" y="868"/>
                  </a:lnTo>
                  <a:lnTo>
                    <a:pt x="35" y="864"/>
                  </a:lnTo>
                  <a:lnTo>
                    <a:pt x="35" y="864"/>
                  </a:lnTo>
                  <a:lnTo>
                    <a:pt x="41" y="862"/>
                  </a:lnTo>
                  <a:lnTo>
                    <a:pt x="41" y="862"/>
                  </a:lnTo>
                  <a:lnTo>
                    <a:pt x="41" y="858"/>
                  </a:lnTo>
                  <a:lnTo>
                    <a:pt x="37" y="854"/>
                  </a:lnTo>
                  <a:lnTo>
                    <a:pt x="35" y="850"/>
                  </a:lnTo>
                  <a:lnTo>
                    <a:pt x="35" y="846"/>
                  </a:lnTo>
                  <a:lnTo>
                    <a:pt x="35" y="846"/>
                  </a:lnTo>
                  <a:lnTo>
                    <a:pt x="41" y="844"/>
                  </a:lnTo>
                  <a:lnTo>
                    <a:pt x="41" y="844"/>
                  </a:lnTo>
                  <a:lnTo>
                    <a:pt x="45" y="846"/>
                  </a:lnTo>
                  <a:lnTo>
                    <a:pt x="47" y="850"/>
                  </a:lnTo>
                  <a:lnTo>
                    <a:pt x="49" y="856"/>
                  </a:lnTo>
                  <a:lnTo>
                    <a:pt x="53" y="858"/>
                  </a:lnTo>
                  <a:lnTo>
                    <a:pt x="53" y="858"/>
                  </a:lnTo>
                  <a:lnTo>
                    <a:pt x="53" y="856"/>
                  </a:lnTo>
                  <a:lnTo>
                    <a:pt x="51" y="854"/>
                  </a:lnTo>
                  <a:lnTo>
                    <a:pt x="51" y="854"/>
                  </a:lnTo>
                  <a:lnTo>
                    <a:pt x="53" y="848"/>
                  </a:lnTo>
                  <a:lnTo>
                    <a:pt x="53" y="846"/>
                  </a:lnTo>
                  <a:lnTo>
                    <a:pt x="53" y="846"/>
                  </a:lnTo>
                  <a:lnTo>
                    <a:pt x="59" y="846"/>
                  </a:lnTo>
                  <a:lnTo>
                    <a:pt x="63" y="848"/>
                  </a:lnTo>
                  <a:lnTo>
                    <a:pt x="63" y="848"/>
                  </a:lnTo>
                  <a:lnTo>
                    <a:pt x="67" y="848"/>
                  </a:lnTo>
                  <a:lnTo>
                    <a:pt x="73" y="846"/>
                  </a:lnTo>
                  <a:lnTo>
                    <a:pt x="73" y="846"/>
                  </a:lnTo>
                  <a:lnTo>
                    <a:pt x="73" y="850"/>
                  </a:lnTo>
                  <a:lnTo>
                    <a:pt x="75" y="856"/>
                  </a:lnTo>
                  <a:lnTo>
                    <a:pt x="75" y="856"/>
                  </a:lnTo>
                  <a:lnTo>
                    <a:pt x="77" y="858"/>
                  </a:lnTo>
                  <a:lnTo>
                    <a:pt x="79" y="860"/>
                  </a:lnTo>
                  <a:lnTo>
                    <a:pt x="81" y="860"/>
                  </a:lnTo>
                  <a:lnTo>
                    <a:pt x="81" y="860"/>
                  </a:lnTo>
                  <a:lnTo>
                    <a:pt x="81" y="858"/>
                  </a:lnTo>
                  <a:lnTo>
                    <a:pt x="81" y="856"/>
                  </a:lnTo>
                  <a:lnTo>
                    <a:pt x="81" y="856"/>
                  </a:lnTo>
                  <a:lnTo>
                    <a:pt x="79" y="850"/>
                  </a:lnTo>
                  <a:lnTo>
                    <a:pt x="77" y="848"/>
                  </a:lnTo>
                  <a:lnTo>
                    <a:pt x="77" y="848"/>
                  </a:lnTo>
                  <a:lnTo>
                    <a:pt x="79" y="844"/>
                  </a:lnTo>
                  <a:lnTo>
                    <a:pt x="81" y="842"/>
                  </a:lnTo>
                  <a:lnTo>
                    <a:pt x="81" y="842"/>
                  </a:lnTo>
                  <a:lnTo>
                    <a:pt x="87" y="836"/>
                  </a:lnTo>
                  <a:lnTo>
                    <a:pt x="87" y="836"/>
                  </a:lnTo>
                  <a:lnTo>
                    <a:pt x="91" y="834"/>
                  </a:lnTo>
                  <a:lnTo>
                    <a:pt x="95" y="832"/>
                  </a:lnTo>
                  <a:lnTo>
                    <a:pt x="95" y="832"/>
                  </a:lnTo>
                  <a:lnTo>
                    <a:pt x="97" y="834"/>
                  </a:lnTo>
                  <a:lnTo>
                    <a:pt x="97" y="838"/>
                  </a:lnTo>
                  <a:lnTo>
                    <a:pt x="97" y="838"/>
                  </a:lnTo>
                  <a:lnTo>
                    <a:pt x="97" y="844"/>
                  </a:lnTo>
                  <a:lnTo>
                    <a:pt x="101" y="846"/>
                  </a:lnTo>
                  <a:lnTo>
                    <a:pt x="101" y="848"/>
                  </a:lnTo>
                  <a:lnTo>
                    <a:pt x="101" y="848"/>
                  </a:lnTo>
                  <a:lnTo>
                    <a:pt x="105" y="848"/>
                  </a:lnTo>
                  <a:lnTo>
                    <a:pt x="105" y="848"/>
                  </a:lnTo>
                  <a:lnTo>
                    <a:pt x="105" y="846"/>
                  </a:lnTo>
                  <a:lnTo>
                    <a:pt x="105" y="842"/>
                  </a:lnTo>
                  <a:lnTo>
                    <a:pt x="103" y="836"/>
                  </a:lnTo>
                  <a:lnTo>
                    <a:pt x="103" y="836"/>
                  </a:lnTo>
                  <a:lnTo>
                    <a:pt x="103" y="830"/>
                  </a:lnTo>
                  <a:lnTo>
                    <a:pt x="103" y="830"/>
                  </a:lnTo>
                  <a:lnTo>
                    <a:pt x="107" y="826"/>
                  </a:lnTo>
                  <a:lnTo>
                    <a:pt x="109" y="822"/>
                  </a:lnTo>
                  <a:lnTo>
                    <a:pt x="109" y="820"/>
                  </a:lnTo>
                  <a:lnTo>
                    <a:pt x="109" y="820"/>
                  </a:lnTo>
                  <a:lnTo>
                    <a:pt x="107" y="820"/>
                  </a:lnTo>
                  <a:lnTo>
                    <a:pt x="105" y="822"/>
                  </a:lnTo>
                  <a:lnTo>
                    <a:pt x="105" y="822"/>
                  </a:lnTo>
                  <a:lnTo>
                    <a:pt x="101" y="822"/>
                  </a:lnTo>
                  <a:lnTo>
                    <a:pt x="97" y="822"/>
                  </a:lnTo>
                  <a:lnTo>
                    <a:pt x="97" y="822"/>
                  </a:lnTo>
                  <a:lnTo>
                    <a:pt x="97" y="818"/>
                  </a:lnTo>
                  <a:lnTo>
                    <a:pt x="97" y="818"/>
                  </a:lnTo>
                  <a:lnTo>
                    <a:pt x="103" y="818"/>
                  </a:lnTo>
                  <a:lnTo>
                    <a:pt x="105" y="816"/>
                  </a:lnTo>
                  <a:lnTo>
                    <a:pt x="105" y="816"/>
                  </a:lnTo>
                  <a:lnTo>
                    <a:pt x="103" y="816"/>
                  </a:lnTo>
                  <a:lnTo>
                    <a:pt x="101" y="814"/>
                  </a:lnTo>
                  <a:lnTo>
                    <a:pt x="101" y="814"/>
                  </a:lnTo>
                  <a:lnTo>
                    <a:pt x="97" y="812"/>
                  </a:lnTo>
                  <a:lnTo>
                    <a:pt x="97" y="812"/>
                  </a:lnTo>
                  <a:lnTo>
                    <a:pt x="101" y="810"/>
                  </a:lnTo>
                  <a:lnTo>
                    <a:pt x="105" y="810"/>
                  </a:lnTo>
                  <a:lnTo>
                    <a:pt x="105" y="810"/>
                  </a:lnTo>
                  <a:lnTo>
                    <a:pt x="109" y="810"/>
                  </a:lnTo>
                  <a:lnTo>
                    <a:pt x="109" y="810"/>
                  </a:lnTo>
                  <a:lnTo>
                    <a:pt x="113" y="808"/>
                  </a:lnTo>
                  <a:lnTo>
                    <a:pt x="113" y="808"/>
                  </a:lnTo>
                  <a:lnTo>
                    <a:pt x="119" y="808"/>
                  </a:lnTo>
                  <a:lnTo>
                    <a:pt x="119" y="808"/>
                  </a:lnTo>
                  <a:lnTo>
                    <a:pt x="139" y="812"/>
                  </a:lnTo>
                  <a:lnTo>
                    <a:pt x="139" y="812"/>
                  </a:lnTo>
                  <a:lnTo>
                    <a:pt x="147" y="812"/>
                  </a:lnTo>
                  <a:lnTo>
                    <a:pt x="147" y="812"/>
                  </a:lnTo>
                  <a:lnTo>
                    <a:pt x="149" y="816"/>
                  </a:lnTo>
                  <a:lnTo>
                    <a:pt x="153" y="816"/>
                  </a:lnTo>
                  <a:lnTo>
                    <a:pt x="153" y="816"/>
                  </a:lnTo>
                  <a:lnTo>
                    <a:pt x="151" y="814"/>
                  </a:lnTo>
                  <a:lnTo>
                    <a:pt x="151" y="812"/>
                  </a:lnTo>
                  <a:lnTo>
                    <a:pt x="151" y="812"/>
                  </a:lnTo>
                  <a:lnTo>
                    <a:pt x="153" y="808"/>
                  </a:lnTo>
                  <a:lnTo>
                    <a:pt x="157" y="808"/>
                  </a:lnTo>
                  <a:lnTo>
                    <a:pt x="159" y="806"/>
                  </a:lnTo>
                  <a:lnTo>
                    <a:pt x="159" y="806"/>
                  </a:lnTo>
                  <a:lnTo>
                    <a:pt x="157" y="804"/>
                  </a:lnTo>
                  <a:lnTo>
                    <a:pt x="153" y="804"/>
                  </a:lnTo>
                  <a:lnTo>
                    <a:pt x="153" y="804"/>
                  </a:lnTo>
                  <a:lnTo>
                    <a:pt x="151" y="800"/>
                  </a:lnTo>
                  <a:lnTo>
                    <a:pt x="149" y="798"/>
                  </a:lnTo>
                  <a:lnTo>
                    <a:pt x="149" y="798"/>
                  </a:lnTo>
                  <a:lnTo>
                    <a:pt x="145" y="798"/>
                  </a:lnTo>
                  <a:lnTo>
                    <a:pt x="141" y="800"/>
                  </a:lnTo>
                  <a:lnTo>
                    <a:pt x="141" y="800"/>
                  </a:lnTo>
                  <a:lnTo>
                    <a:pt x="137" y="800"/>
                  </a:lnTo>
                  <a:lnTo>
                    <a:pt x="133" y="798"/>
                  </a:lnTo>
                  <a:lnTo>
                    <a:pt x="133" y="798"/>
                  </a:lnTo>
                  <a:lnTo>
                    <a:pt x="135" y="796"/>
                  </a:lnTo>
                  <a:lnTo>
                    <a:pt x="139" y="790"/>
                  </a:lnTo>
                  <a:lnTo>
                    <a:pt x="139" y="790"/>
                  </a:lnTo>
                  <a:lnTo>
                    <a:pt x="137" y="790"/>
                  </a:lnTo>
                  <a:lnTo>
                    <a:pt x="135" y="788"/>
                  </a:lnTo>
                  <a:lnTo>
                    <a:pt x="131" y="786"/>
                  </a:lnTo>
                  <a:lnTo>
                    <a:pt x="131" y="786"/>
                  </a:lnTo>
                  <a:lnTo>
                    <a:pt x="131" y="782"/>
                  </a:lnTo>
                  <a:lnTo>
                    <a:pt x="133" y="780"/>
                  </a:lnTo>
                  <a:lnTo>
                    <a:pt x="133" y="780"/>
                  </a:lnTo>
                  <a:lnTo>
                    <a:pt x="141" y="776"/>
                  </a:lnTo>
                  <a:lnTo>
                    <a:pt x="141" y="776"/>
                  </a:lnTo>
                  <a:lnTo>
                    <a:pt x="149" y="778"/>
                  </a:lnTo>
                  <a:lnTo>
                    <a:pt x="149" y="778"/>
                  </a:lnTo>
                  <a:lnTo>
                    <a:pt x="151" y="780"/>
                  </a:lnTo>
                  <a:lnTo>
                    <a:pt x="157" y="782"/>
                  </a:lnTo>
                  <a:lnTo>
                    <a:pt x="157" y="782"/>
                  </a:lnTo>
                  <a:lnTo>
                    <a:pt x="159" y="778"/>
                  </a:lnTo>
                  <a:lnTo>
                    <a:pt x="161" y="774"/>
                  </a:lnTo>
                  <a:lnTo>
                    <a:pt x="161" y="774"/>
                  </a:lnTo>
                  <a:lnTo>
                    <a:pt x="161" y="768"/>
                  </a:lnTo>
                  <a:lnTo>
                    <a:pt x="163" y="762"/>
                  </a:lnTo>
                  <a:lnTo>
                    <a:pt x="163" y="762"/>
                  </a:lnTo>
                  <a:lnTo>
                    <a:pt x="169" y="758"/>
                  </a:lnTo>
                  <a:lnTo>
                    <a:pt x="175" y="758"/>
                  </a:lnTo>
                  <a:lnTo>
                    <a:pt x="175" y="758"/>
                  </a:lnTo>
                  <a:lnTo>
                    <a:pt x="179" y="758"/>
                  </a:lnTo>
                  <a:lnTo>
                    <a:pt x="183" y="758"/>
                  </a:lnTo>
                  <a:lnTo>
                    <a:pt x="183" y="758"/>
                  </a:lnTo>
                  <a:lnTo>
                    <a:pt x="183" y="756"/>
                  </a:lnTo>
                  <a:lnTo>
                    <a:pt x="183" y="756"/>
                  </a:lnTo>
                  <a:lnTo>
                    <a:pt x="183" y="754"/>
                  </a:lnTo>
                  <a:lnTo>
                    <a:pt x="183" y="754"/>
                  </a:lnTo>
                  <a:lnTo>
                    <a:pt x="187" y="750"/>
                  </a:lnTo>
                  <a:lnTo>
                    <a:pt x="187" y="750"/>
                  </a:lnTo>
                  <a:lnTo>
                    <a:pt x="191" y="750"/>
                  </a:lnTo>
                  <a:lnTo>
                    <a:pt x="191" y="750"/>
                  </a:lnTo>
                  <a:lnTo>
                    <a:pt x="193" y="754"/>
                  </a:lnTo>
                  <a:lnTo>
                    <a:pt x="193" y="754"/>
                  </a:lnTo>
                  <a:lnTo>
                    <a:pt x="191" y="756"/>
                  </a:lnTo>
                  <a:lnTo>
                    <a:pt x="191" y="756"/>
                  </a:lnTo>
                  <a:lnTo>
                    <a:pt x="195" y="756"/>
                  </a:lnTo>
                  <a:lnTo>
                    <a:pt x="199" y="756"/>
                  </a:lnTo>
                  <a:lnTo>
                    <a:pt x="199" y="756"/>
                  </a:lnTo>
                  <a:lnTo>
                    <a:pt x="201" y="754"/>
                  </a:lnTo>
                  <a:lnTo>
                    <a:pt x="201" y="754"/>
                  </a:lnTo>
                  <a:lnTo>
                    <a:pt x="199" y="750"/>
                  </a:lnTo>
                  <a:lnTo>
                    <a:pt x="199" y="748"/>
                  </a:lnTo>
                  <a:lnTo>
                    <a:pt x="199" y="748"/>
                  </a:lnTo>
                  <a:lnTo>
                    <a:pt x="201" y="748"/>
                  </a:lnTo>
                  <a:lnTo>
                    <a:pt x="205" y="748"/>
                  </a:lnTo>
                  <a:lnTo>
                    <a:pt x="205" y="748"/>
                  </a:lnTo>
                  <a:lnTo>
                    <a:pt x="207" y="746"/>
                  </a:lnTo>
                  <a:lnTo>
                    <a:pt x="209" y="742"/>
                  </a:lnTo>
                  <a:lnTo>
                    <a:pt x="209" y="742"/>
                  </a:lnTo>
                  <a:lnTo>
                    <a:pt x="211" y="738"/>
                  </a:lnTo>
                  <a:lnTo>
                    <a:pt x="211" y="738"/>
                  </a:lnTo>
                  <a:lnTo>
                    <a:pt x="224" y="730"/>
                  </a:lnTo>
                  <a:lnTo>
                    <a:pt x="230" y="728"/>
                  </a:lnTo>
                  <a:lnTo>
                    <a:pt x="234" y="728"/>
                  </a:lnTo>
                  <a:lnTo>
                    <a:pt x="234" y="728"/>
                  </a:lnTo>
                  <a:lnTo>
                    <a:pt x="236" y="730"/>
                  </a:lnTo>
                  <a:lnTo>
                    <a:pt x="236" y="736"/>
                  </a:lnTo>
                  <a:lnTo>
                    <a:pt x="236" y="736"/>
                  </a:lnTo>
                  <a:lnTo>
                    <a:pt x="234" y="742"/>
                  </a:lnTo>
                  <a:lnTo>
                    <a:pt x="234" y="742"/>
                  </a:lnTo>
                  <a:lnTo>
                    <a:pt x="236" y="744"/>
                  </a:lnTo>
                  <a:lnTo>
                    <a:pt x="238" y="746"/>
                  </a:lnTo>
                  <a:lnTo>
                    <a:pt x="238" y="746"/>
                  </a:lnTo>
                  <a:lnTo>
                    <a:pt x="246" y="746"/>
                  </a:lnTo>
                  <a:lnTo>
                    <a:pt x="250" y="742"/>
                  </a:lnTo>
                  <a:lnTo>
                    <a:pt x="250" y="742"/>
                  </a:lnTo>
                  <a:lnTo>
                    <a:pt x="248" y="740"/>
                  </a:lnTo>
                  <a:lnTo>
                    <a:pt x="248" y="740"/>
                  </a:lnTo>
                  <a:lnTo>
                    <a:pt x="244" y="736"/>
                  </a:lnTo>
                  <a:lnTo>
                    <a:pt x="244" y="736"/>
                  </a:lnTo>
                  <a:lnTo>
                    <a:pt x="244" y="728"/>
                  </a:lnTo>
                  <a:lnTo>
                    <a:pt x="244" y="728"/>
                  </a:lnTo>
                  <a:lnTo>
                    <a:pt x="250" y="724"/>
                  </a:lnTo>
                  <a:lnTo>
                    <a:pt x="250" y="724"/>
                  </a:lnTo>
                  <a:lnTo>
                    <a:pt x="256" y="722"/>
                  </a:lnTo>
                  <a:lnTo>
                    <a:pt x="256" y="722"/>
                  </a:lnTo>
                  <a:lnTo>
                    <a:pt x="258" y="720"/>
                  </a:lnTo>
                  <a:lnTo>
                    <a:pt x="258" y="720"/>
                  </a:lnTo>
                  <a:lnTo>
                    <a:pt x="264" y="720"/>
                  </a:lnTo>
                  <a:lnTo>
                    <a:pt x="264" y="720"/>
                  </a:lnTo>
                  <a:lnTo>
                    <a:pt x="266" y="724"/>
                  </a:lnTo>
                  <a:lnTo>
                    <a:pt x="266" y="724"/>
                  </a:lnTo>
                  <a:lnTo>
                    <a:pt x="272" y="728"/>
                  </a:lnTo>
                  <a:lnTo>
                    <a:pt x="274" y="736"/>
                  </a:lnTo>
                  <a:lnTo>
                    <a:pt x="274" y="736"/>
                  </a:lnTo>
                  <a:lnTo>
                    <a:pt x="272" y="740"/>
                  </a:lnTo>
                  <a:lnTo>
                    <a:pt x="272" y="744"/>
                  </a:lnTo>
                  <a:lnTo>
                    <a:pt x="272" y="744"/>
                  </a:lnTo>
                  <a:lnTo>
                    <a:pt x="276" y="746"/>
                  </a:lnTo>
                  <a:lnTo>
                    <a:pt x="280" y="746"/>
                  </a:lnTo>
                  <a:lnTo>
                    <a:pt x="280" y="746"/>
                  </a:lnTo>
                  <a:lnTo>
                    <a:pt x="284" y="744"/>
                  </a:lnTo>
                  <a:lnTo>
                    <a:pt x="284" y="744"/>
                  </a:lnTo>
                  <a:lnTo>
                    <a:pt x="282" y="742"/>
                  </a:lnTo>
                  <a:lnTo>
                    <a:pt x="282" y="740"/>
                  </a:lnTo>
                  <a:lnTo>
                    <a:pt x="282" y="740"/>
                  </a:lnTo>
                  <a:lnTo>
                    <a:pt x="284" y="736"/>
                  </a:lnTo>
                  <a:lnTo>
                    <a:pt x="284" y="736"/>
                  </a:lnTo>
                  <a:lnTo>
                    <a:pt x="292" y="738"/>
                  </a:lnTo>
                  <a:lnTo>
                    <a:pt x="292" y="738"/>
                  </a:lnTo>
                  <a:lnTo>
                    <a:pt x="302" y="736"/>
                  </a:lnTo>
                  <a:lnTo>
                    <a:pt x="308" y="732"/>
                  </a:lnTo>
                  <a:lnTo>
                    <a:pt x="308" y="732"/>
                  </a:lnTo>
                  <a:lnTo>
                    <a:pt x="308" y="728"/>
                  </a:lnTo>
                  <a:lnTo>
                    <a:pt x="308" y="728"/>
                  </a:lnTo>
                  <a:lnTo>
                    <a:pt x="306" y="726"/>
                  </a:lnTo>
                  <a:lnTo>
                    <a:pt x="304" y="722"/>
                  </a:lnTo>
                  <a:lnTo>
                    <a:pt x="304" y="722"/>
                  </a:lnTo>
                  <a:lnTo>
                    <a:pt x="308" y="720"/>
                  </a:lnTo>
                  <a:lnTo>
                    <a:pt x="312" y="718"/>
                  </a:lnTo>
                  <a:lnTo>
                    <a:pt x="312" y="718"/>
                  </a:lnTo>
                  <a:lnTo>
                    <a:pt x="320" y="712"/>
                  </a:lnTo>
                  <a:lnTo>
                    <a:pt x="320" y="712"/>
                  </a:lnTo>
                  <a:lnTo>
                    <a:pt x="328" y="712"/>
                  </a:lnTo>
                  <a:lnTo>
                    <a:pt x="328" y="712"/>
                  </a:lnTo>
                  <a:lnTo>
                    <a:pt x="338" y="706"/>
                  </a:lnTo>
                  <a:lnTo>
                    <a:pt x="338" y="706"/>
                  </a:lnTo>
                  <a:lnTo>
                    <a:pt x="340" y="702"/>
                  </a:lnTo>
                  <a:lnTo>
                    <a:pt x="342" y="700"/>
                  </a:lnTo>
                  <a:lnTo>
                    <a:pt x="342" y="700"/>
                  </a:lnTo>
                  <a:lnTo>
                    <a:pt x="338" y="698"/>
                  </a:lnTo>
                  <a:lnTo>
                    <a:pt x="338" y="698"/>
                  </a:lnTo>
                  <a:lnTo>
                    <a:pt x="336" y="700"/>
                  </a:lnTo>
                  <a:lnTo>
                    <a:pt x="334" y="706"/>
                  </a:lnTo>
                  <a:lnTo>
                    <a:pt x="334" y="706"/>
                  </a:lnTo>
                  <a:lnTo>
                    <a:pt x="324" y="708"/>
                  </a:lnTo>
                  <a:lnTo>
                    <a:pt x="314" y="712"/>
                  </a:lnTo>
                  <a:lnTo>
                    <a:pt x="314" y="712"/>
                  </a:lnTo>
                  <a:lnTo>
                    <a:pt x="300" y="722"/>
                  </a:lnTo>
                  <a:lnTo>
                    <a:pt x="290" y="728"/>
                  </a:lnTo>
                  <a:lnTo>
                    <a:pt x="284" y="730"/>
                  </a:lnTo>
                  <a:lnTo>
                    <a:pt x="284" y="730"/>
                  </a:lnTo>
                  <a:lnTo>
                    <a:pt x="278" y="726"/>
                  </a:lnTo>
                  <a:lnTo>
                    <a:pt x="278" y="726"/>
                  </a:lnTo>
                  <a:lnTo>
                    <a:pt x="276" y="722"/>
                  </a:lnTo>
                  <a:lnTo>
                    <a:pt x="274" y="718"/>
                  </a:lnTo>
                  <a:lnTo>
                    <a:pt x="274" y="718"/>
                  </a:lnTo>
                  <a:lnTo>
                    <a:pt x="278" y="712"/>
                  </a:lnTo>
                  <a:lnTo>
                    <a:pt x="278" y="710"/>
                  </a:lnTo>
                  <a:lnTo>
                    <a:pt x="278" y="708"/>
                  </a:lnTo>
                  <a:lnTo>
                    <a:pt x="278" y="708"/>
                  </a:lnTo>
                  <a:lnTo>
                    <a:pt x="276" y="706"/>
                  </a:lnTo>
                  <a:lnTo>
                    <a:pt x="274" y="708"/>
                  </a:lnTo>
                  <a:lnTo>
                    <a:pt x="270" y="710"/>
                  </a:lnTo>
                  <a:lnTo>
                    <a:pt x="270" y="710"/>
                  </a:lnTo>
                  <a:lnTo>
                    <a:pt x="264" y="706"/>
                  </a:lnTo>
                  <a:lnTo>
                    <a:pt x="264" y="706"/>
                  </a:lnTo>
                  <a:lnTo>
                    <a:pt x="264" y="700"/>
                  </a:lnTo>
                  <a:lnTo>
                    <a:pt x="264" y="698"/>
                  </a:lnTo>
                  <a:lnTo>
                    <a:pt x="264" y="698"/>
                  </a:lnTo>
                  <a:lnTo>
                    <a:pt x="270" y="694"/>
                  </a:lnTo>
                  <a:lnTo>
                    <a:pt x="276" y="694"/>
                  </a:lnTo>
                  <a:lnTo>
                    <a:pt x="282" y="692"/>
                  </a:lnTo>
                  <a:lnTo>
                    <a:pt x="284" y="690"/>
                  </a:lnTo>
                  <a:lnTo>
                    <a:pt x="284" y="690"/>
                  </a:lnTo>
                  <a:lnTo>
                    <a:pt x="284" y="686"/>
                  </a:lnTo>
                  <a:lnTo>
                    <a:pt x="284" y="686"/>
                  </a:lnTo>
                  <a:lnTo>
                    <a:pt x="284" y="682"/>
                  </a:lnTo>
                  <a:lnTo>
                    <a:pt x="282" y="680"/>
                  </a:lnTo>
                  <a:lnTo>
                    <a:pt x="282" y="680"/>
                  </a:lnTo>
                  <a:lnTo>
                    <a:pt x="284" y="675"/>
                  </a:lnTo>
                  <a:lnTo>
                    <a:pt x="284" y="675"/>
                  </a:lnTo>
                  <a:lnTo>
                    <a:pt x="302" y="657"/>
                  </a:lnTo>
                  <a:lnTo>
                    <a:pt x="302" y="657"/>
                  </a:lnTo>
                  <a:lnTo>
                    <a:pt x="306" y="653"/>
                  </a:lnTo>
                  <a:lnTo>
                    <a:pt x="306" y="653"/>
                  </a:lnTo>
                  <a:lnTo>
                    <a:pt x="308" y="649"/>
                  </a:lnTo>
                  <a:lnTo>
                    <a:pt x="308" y="649"/>
                  </a:lnTo>
                  <a:lnTo>
                    <a:pt x="316" y="643"/>
                  </a:lnTo>
                  <a:lnTo>
                    <a:pt x="316" y="643"/>
                  </a:lnTo>
                  <a:lnTo>
                    <a:pt x="320" y="637"/>
                  </a:lnTo>
                  <a:lnTo>
                    <a:pt x="324" y="631"/>
                  </a:lnTo>
                  <a:lnTo>
                    <a:pt x="324" y="631"/>
                  </a:lnTo>
                  <a:lnTo>
                    <a:pt x="328" y="633"/>
                  </a:lnTo>
                  <a:lnTo>
                    <a:pt x="328" y="633"/>
                  </a:lnTo>
                  <a:lnTo>
                    <a:pt x="332" y="637"/>
                  </a:lnTo>
                  <a:lnTo>
                    <a:pt x="336" y="641"/>
                  </a:lnTo>
                  <a:lnTo>
                    <a:pt x="336" y="641"/>
                  </a:lnTo>
                  <a:lnTo>
                    <a:pt x="342" y="641"/>
                  </a:lnTo>
                  <a:lnTo>
                    <a:pt x="346" y="639"/>
                  </a:lnTo>
                  <a:lnTo>
                    <a:pt x="346" y="639"/>
                  </a:lnTo>
                  <a:lnTo>
                    <a:pt x="348" y="633"/>
                  </a:lnTo>
                  <a:lnTo>
                    <a:pt x="348" y="633"/>
                  </a:lnTo>
                  <a:lnTo>
                    <a:pt x="348" y="629"/>
                  </a:lnTo>
                  <a:lnTo>
                    <a:pt x="348" y="629"/>
                  </a:lnTo>
                  <a:lnTo>
                    <a:pt x="346" y="627"/>
                  </a:lnTo>
                  <a:lnTo>
                    <a:pt x="346" y="627"/>
                  </a:lnTo>
                  <a:lnTo>
                    <a:pt x="346" y="623"/>
                  </a:lnTo>
                  <a:lnTo>
                    <a:pt x="348" y="619"/>
                  </a:lnTo>
                  <a:lnTo>
                    <a:pt x="348" y="619"/>
                  </a:lnTo>
                  <a:lnTo>
                    <a:pt x="350" y="615"/>
                  </a:lnTo>
                  <a:lnTo>
                    <a:pt x="354" y="615"/>
                  </a:lnTo>
                  <a:lnTo>
                    <a:pt x="360" y="615"/>
                  </a:lnTo>
                  <a:lnTo>
                    <a:pt x="362" y="613"/>
                  </a:lnTo>
                  <a:lnTo>
                    <a:pt x="362" y="613"/>
                  </a:lnTo>
                  <a:lnTo>
                    <a:pt x="360" y="609"/>
                  </a:lnTo>
                  <a:lnTo>
                    <a:pt x="360" y="609"/>
                  </a:lnTo>
                  <a:lnTo>
                    <a:pt x="354" y="611"/>
                  </a:lnTo>
                  <a:lnTo>
                    <a:pt x="350" y="613"/>
                  </a:lnTo>
                  <a:lnTo>
                    <a:pt x="350" y="613"/>
                  </a:lnTo>
                  <a:lnTo>
                    <a:pt x="346" y="615"/>
                  </a:lnTo>
                  <a:lnTo>
                    <a:pt x="344" y="615"/>
                  </a:lnTo>
                  <a:lnTo>
                    <a:pt x="344" y="615"/>
                  </a:lnTo>
                  <a:lnTo>
                    <a:pt x="342" y="613"/>
                  </a:lnTo>
                  <a:lnTo>
                    <a:pt x="344" y="609"/>
                  </a:lnTo>
                  <a:lnTo>
                    <a:pt x="348" y="601"/>
                  </a:lnTo>
                  <a:lnTo>
                    <a:pt x="348" y="601"/>
                  </a:lnTo>
                  <a:lnTo>
                    <a:pt x="350" y="601"/>
                  </a:lnTo>
                  <a:lnTo>
                    <a:pt x="354" y="599"/>
                  </a:lnTo>
                  <a:lnTo>
                    <a:pt x="354" y="599"/>
                  </a:lnTo>
                  <a:lnTo>
                    <a:pt x="362" y="595"/>
                  </a:lnTo>
                  <a:lnTo>
                    <a:pt x="362" y="595"/>
                  </a:lnTo>
                  <a:lnTo>
                    <a:pt x="362" y="589"/>
                  </a:lnTo>
                  <a:lnTo>
                    <a:pt x="362" y="589"/>
                  </a:lnTo>
                  <a:lnTo>
                    <a:pt x="364" y="583"/>
                  </a:lnTo>
                  <a:lnTo>
                    <a:pt x="368" y="581"/>
                  </a:lnTo>
                  <a:lnTo>
                    <a:pt x="368" y="581"/>
                  </a:lnTo>
                  <a:lnTo>
                    <a:pt x="370" y="581"/>
                  </a:lnTo>
                  <a:lnTo>
                    <a:pt x="372" y="583"/>
                  </a:lnTo>
                  <a:lnTo>
                    <a:pt x="372" y="583"/>
                  </a:lnTo>
                  <a:lnTo>
                    <a:pt x="374" y="581"/>
                  </a:lnTo>
                  <a:lnTo>
                    <a:pt x="376" y="579"/>
                  </a:lnTo>
                  <a:lnTo>
                    <a:pt x="376" y="579"/>
                  </a:lnTo>
                  <a:lnTo>
                    <a:pt x="380" y="581"/>
                  </a:lnTo>
                  <a:lnTo>
                    <a:pt x="386" y="583"/>
                  </a:lnTo>
                  <a:lnTo>
                    <a:pt x="386" y="583"/>
                  </a:lnTo>
                  <a:lnTo>
                    <a:pt x="390" y="581"/>
                  </a:lnTo>
                  <a:lnTo>
                    <a:pt x="392" y="577"/>
                  </a:lnTo>
                  <a:lnTo>
                    <a:pt x="392" y="577"/>
                  </a:lnTo>
                  <a:lnTo>
                    <a:pt x="390" y="573"/>
                  </a:lnTo>
                  <a:lnTo>
                    <a:pt x="390" y="573"/>
                  </a:lnTo>
                  <a:lnTo>
                    <a:pt x="390" y="567"/>
                  </a:lnTo>
                  <a:lnTo>
                    <a:pt x="390" y="567"/>
                  </a:lnTo>
                  <a:lnTo>
                    <a:pt x="392" y="565"/>
                  </a:lnTo>
                  <a:lnTo>
                    <a:pt x="392" y="565"/>
                  </a:lnTo>
                  <a:lnTo>
                    <a:pt x="390" y="563"/>
                  </a:lnTo>
                  <a:lnTo>
                    <a:pt x="390" y="563"/>
                  </a:lnTo>
                  <a:lnTo>
                    <a:pt x="388" y="565"/>
                  </a:lnTo>
                  <a:lnTo>
                    <a:pt x="388" y="567"/>
                  </a:lnTo>
                  <a:lnTo>
                    <a:pt x="388" y="567"/>
                  </a:lnTo>
                  <a:lnTo>
                    <a:pt x="380" y="569"/>
                  </a:lnTo>
                  <a:lnTo>
                    <a:pt x="380" y="569"/>
                  </a:lnTo>
                  <a:lnTo>
                    <a:pt x="378" y="567"/>
                  </a:lnTo>
                  <a:lnTo>
                    <a:pt x="378" y="567"/>
                  </a:lnTo>
                  <a:lnTo>
                    <a:pt x="378" y="563"/>
                  </a:lnTo>
                  <a:lnTo>
                    <a:pt x="380" y="561"/>
                  </a:lnTo>
                  <a:lnTo>
                    <a:pt x="380" y="561"/>
                  </a:lnTo>
                  <a:lnTo>
                    <a:pt x="388" y="559"/>
                  </a:lnTo>
                  <a:lnTo>
                    <a:pt x="388" y="559"/>
                  </a:lnTo>
                  <a:lnTo>
                    <a:pt x="390" y="553"/>
                  </a:lnTo>
                  <a:lnTo>
                    <a:pt x="390" y="553"/>
                  </a:lnTo>
                  <a:lnTo>
                    <a:pt x="388" y="547"/>
                  </a:lnTo>
                  <a:lnTo>
                    <a:pt x="388" y="545"/>
                  </a:lnTo>
                  <a:lnTo>
                    <a:pt x="390" y="543"/>
                  </a:lnTo>
                  <a:lnTo>
                    <a:pt x="390" y="543"/>
                  </a:lnTo>
                  <a:lnTo>
                    <a:pt x="390" y="543"/>
                  </a:lnTo>
                  <a:lnTo>
                    <a:pt x="392" y="545"/>
                  </a:lnTo>
                  <a:lnTo>
                    <a:pt x="394" y="551"/>
                  </a:lnTo>
                  <a:lnTo>
                    <a:pt x="394" y="551"/>
                  </a:lnTo>
                  <a:lnTo>
                    <a:pt x="398" y="553"/>
                  </a:lnTo>
                  <a:lnTo>
                    <a:pt x="398" y="553"/>
                  </a:lnTo>
                  <a:lnTo>
                    <a:pt x="400" y="559"/>
                  </a:lnTo>
                  <a:lnTo>
                    <a:pt x="402" y="561"/>
                  </a:lnTo>
                  <a:lnTo>
                    <a:pt x="404" y="561"/>
                  </a:lnTo>
                  <a:lnTo>
                    <a:pt x="404" y="561"/>
                  </a:lnTo>
                  <a:lnTo>
                    <a:pt x="404" y="559"/>
                  </a:lnTo>
                  <a:lnTo>
                    <a:pt x="404" y="553"/>
                  </a:lnTo>
                  <a:lnTo>
                    <a:pt x="402" y="545"/>
                  </a:lnTo>
                  <a:lnTo>
                    <a:pt x="402" y="545"/>
                  </a:lnTo>
                  <a:lnTo>
                    <a:pt x="398" y="543"/>
                  </a:lnTo>
                  <a:lnTo>
                    <a:pt x="398" y="543"/>
                  </a:lnTo>
                  <a:lnTo>
                    <a:pt x="396" y="539"/>
                  </a:lnTo>
                  <a:lnTo>
                    <a:pt x="396" y="535"/>
                  </a:lnTo>
                  <a:lnTo>
                    <a:pt x="396" y="535"/>
                  </a:lnTo>
                  <a:lnTo>
                    <a:pt x="398" y="533"/>
                  </a:lnTo>
                  <a:lnTo>
                    <a:pt x="400" y="531"/>
                  </a:lnTo>
                  <a:lnTo>
                    <a:pt x="400" y="531"/>
                  </a:lnTo>
                  <a:lnTo>
                    <a:pt x="404" y="533"/>
                  </a:lnTo>
                  <a:lnTo>
                    <a:pt x="404" y="533"/>
                  </a:lnTo>
                  <a:lnTo>
                    <a:pt x="406" y="533"/>
                  </a:lnTo>
                  <a:lnTo>
                    <a:pt x="406" y="533"/>
                  </a:lnTo>
                  <a:lnTo>
                    <a:pt x="406" y="529"/>
                  </a:lnTo>
                  <a:lnTo>
                    <a:pt x="404" y="525"/>
                  </a:lnTo>
                  <a:lnTo>
                    <a:pt x="404" y="525"/>
                  </a:lnTo>
                  <a:lnTo>
                    <a:pt x="406" y="521"/>
                  </a:lnTo>
                  <a:lnTo>
                    <a:pt x="406" y="521"/>
                  </a:lnTo>
                  <a:lnTo>
                    <a:pt x="410" y="519"/>
                  </a:lnTo>
                  <a:lnTo>
                    <a:pt x="414" y="517"/>
                  </a:lnTo>
                  <a:lnTo>
                    <a:pt x="414" y="517"/>
                  </a:lnTo>
                  <a:lnTo>
                    <a:pt x="408" y="515"/>
                  </a:lnTo>
                  <a:lnTo>
                    <a:pt x="408" y="515"/>
                  </a:lnTo>
                  <a:lnTo>
                    <a:pt x="408" y="511"/>
                  </a:lnTo>
                  <a:lnTo>
                    <a:pt x="410" y="509"/>
                  </a:lnTo>
                  <a:lnTo>
                    <a:pt x="410" y="509"/>
                  </a:lnTo>
                  <a:lnTo>
                    <a:pt x="414" y="509"/>
                  </a:lnTo>
                  <a:lnTo>
                    <a:pt x="418" y="511"/>
                  </a:lnTo>
                  <a:lnTo>
                    <a:pt x="422" y="513"/>
                  </a:lnTo>
                  <a:lnTo>
                    <a:pt x="426" y="513"/>
                  </a:lnTo>
                  <a:lnTo>
                    <a:pt x="426" y="513"/>
                  </a:lnTo>
                  <a:lnTo>
                    <a:pt x="426" y="511"/>
                  </a:lnTo>
                  <a:lnTo>
                    <a:pt x="424" y="509"/>
                  </a:lnTo>
                  <a:lnTo>
                    <a:pt x="422" y="505"/>
                  </a:lnTo>
                  <a:lnTo>
                    <a:pt x="422" y="505"/>
                  </a:lnTo>
                  <a:lnTo>
                    <a:pt x="422" y="501"/>
                  </a:lnTo>
                  <a:lnTo>
                    <a:pt x="422" y="499"/>
                  </a:lnTo>
                  <a:lnTo>
                    <a:pt x="422" y="499"/>
                  </a:lnTo>
                  <a:lnTo>
                    <a:pt x="418" y="499"/>
                  </a:lnTo>
                  <a:lnTo>
                    <a:pt x="414" y="501"/>
                  </a:lnTo>
                  <a:lnTo>
                    <a:pt x="414" y="501"/>
                  </a:lnTo>
                  <a:lnTo>
                    <a:pt x="406" y="507"/>
                  </a:lnTo>
                  <a:lnTo>
                    <a:pt x="406" y="507"/>
                  </a:lnTo>
                  <a:lnTo>
                    <a:pt x="402" y="507"/>
                  </a:lnTo>
                  <a:lnTo>
                    <a:pt x="400" y="507"/>
                  </a:lnTo>
                  <a:lnTo>
                    <a:pt x="400" y="507"/>
                  </a:lnTo>
                  <a:lnTo>
                    <a:pt x="400" y="505"/>
                  </a:lnTo>
                  <a:lnTo>
                    <a:pt x="400" y="503"/>
                  </a:lnTo>
                  <a:lnTo>
                    <a:pt x="404" y="499"/>
                  </a:lnTo>
                  <a:lnTo>
                    <a:pt x="404" y="499"/>
                  </a:lnTo>
                  <a:lnTo>
                    <a:pt x="410" y="495"/>
                  </a:lnTo>
                  <a:lnTo>
                    <a:pt x="410" y="495"/>
                  </a:lnTo>
                  <a:lnTo>
                    <a:pt x="418" y="491"/>
                  </a:lnTo>
                  <a:lnTo>
                    <a:pt x="418" y="491"/>
                  </a:lnTo>
                  <a:lnTo>
                    <a:pt x="418" y="485"/>
                  </a:lnTo>
                  <a:lnTo>
                    <a:pt x="420" y="481"/>
                  </a:lnTo>
                  <a:lnTo>
                    <a:pt x="420" y="481"/>
                  </a:lnTo>
                  <a:lnTo>
                    <a:pt x="422" y="479"/>
                  </a:lnTo>
                  <a:lnTo>
                    <a:pt x="422" y="479"/>
                  </a:lnTo>
                  <a:lnTo>
                    <a:pt x="430" y="477"/>
                  </a:lnTo>
                  <a:lnTo>
                    <a:pt x="433" y="477"/>
                  </a:lnTo>
                  <a:lnTo>
                    <a:pt x="435" y="477"/>
                  </a:lnTo>
                  <a:lnTo>
                    <a:pt x="435" y="477"/>
                  </a:lnTo>
                  <a:lnTo>
                    <a:pt x="437" y="473"/>
                  </a:lnTo>
                  <a:lnTo>
                    <a:pt x="437" y="471"/>
                  </a:lnTo>
                  <a:lnTo>
                    <a:pt x="437" y="471"/>
                  </a:lnTo>
                  <a:lnTo>
                    <a:pt x="435" y="466"/>
                  </a:lnTo>
                  <a:lnTo>
                    <a:pt x="435" y="466"/>
                  </a:lnTo>
                  <a:lnTo>
                    <a:pt x="433" y="467"/>
                  </a:lnTo>
                  <a:lnTo>
                    <a:pt x="431" y="473"/>
                  </a:lnTo>
                  <a:lnTo>
                    <a:pt x="431" y="473"/>
                  </a:lnTo>
                  <a:lnTo>
                    <a:pt x="430" y="471"/>
                  </a:lnTo>
                  <a:lnTo>
                    <a:pt x="428" y="466"/>
                  </a:lnTo>
                  <a:lnTo>
                    <a:pt x="428" y="466"/>
                  </a:lnTo>
                  <a:lnTo>
                    <a:pt x="428" y="456"/>
                  </a:lnTo>
                  <a:lnTo>
                    <a:pt x="428" y="456"/>
                  </a:lnTo>
                  <a:lnTo>
                    <a:pt x="428" y="456"/>
                  </a:lnTo>
                  <a:lnTo>
                    <a:pt x="428" y="456"/>
                  </a:lnTo>
                  <a:lnTo>
                    <a:pt x="430" y="456"/>
                  </a:lnTo>
                  <a:lnTo>
                    <a:pt x="431" y="458"/>
                  </a:lnTo>
                  <a:lnTo>
                    <a:pt x="431" y="458"/>
                  </a:lnTo>
                  <a:lnTo>
                    <a:pt x="435" y="456"/>
                  </a:lnTo>
                  <a:lnTo>
                    <a:pt x="437" y="454"/>
                  </a:lnTo>
                  <a:lnTo>
                    <a:pt x="437" y="454"/>
                  </a:lnTo>
                  <a:lnTo>
                    <a:pt x="439" y="454"/>
                  </a:lnTo>
                  <a:lnTo>
                    <a:pt x="439" y="452"/>
                  </a:lnTo>
                  <a:lnTo>
                    <a:pt x="439" y="452"/>
                  </a:lnTo>
                  <a:lnTo>
                    <a:pt x="437" y="450"/>
                  </a:lnTo>
                  <a:lnTo>
                    <a:pt x="435" y="450"/>
                  </a:lnTo>
                  <a:lnTo>
                    <a:pt x="431" y="450"/>
                  </a:lnTo>
                  <a:lnTo>
                    <a:pt x="431" y="450"/>
                  </a:lnTo>
                  <a:lnTo>
                    <a:pt x="431" y="446"/>
                  </a:lnTo>
                  <a:lnTo>
                    <a:pt x="431" y="444"/>
                  </a:lnTo>
                  <a:lnTo>
                    <a:pt x="431" y="444"/>
                  </a:lnTo>
                  <a:lnTo>
                    <a:pt x="435" y="442"/>
                  </a:lnTo>
                  <a:lnTo>
                    <a:pt x="435" y="442"/>
                  </a:lnTo>
                  <a:lnTo>
                    <a:pt x="433" y="436"/>
                  </a:lnTo>
                  <a:lnTo>
                    <a:pt x="433" y="436"/>
                  </a:lnTo>
                  <a:lnTo>
                    <a:pt x="437" y="436"/>
                  </a:lnTo>
                  <a:lnTo>
                    <a:pt x="443" y="434"/>
                  </a:lnTo>
                  <a:lnTo>
                    <a:pt x="443" y="434"/>
                  </a:lnTo>
                  <a:lnTo>
                    <a:pt x="443" y="432"/>
                  </a:lnTo>
                  <a:lnTo>
                    <a:pt x="443" y="428"/>
                  </a:lnTo>
                  <a:lnTo>
                    <a:pt x="443" y="428"/>
                  </a:lnTo>
                  <a:lnTo>
                    <a:pt x="447" y="428"/>
                  </a:lnTo>
                  <a:lnTo>
                    <a:pt x="451" y="428"/>
                  </a:lnTo>
                  <a:lnTo>
                    <a:pt x="451" y="428"/>
                  </a:lnTo>
                  <a:lnTo>
                    <a:pt x="453" y="424"/>
                  </a:lnTo>
                  <a:lnTo>
                    <a:pt x="453" y="424"/>
                  </a:lnTo>
                  <a:lnTo>
                    <a:pt x="451" y="422"/>
                  </a:lnTo>
                  <a:lnTo>
                    <a:pt x="449" y="418"/>
                  </a:lnTo>
                  <a:lnTo>
                    <a:pt x="449" y="418"/>
                  </a:lnTo>
                  <a:lnTo>
                    <a:pt x="451" y="414"/>
                  </a:lnTo>
                  <a:lnTo>
                    <a:pt x="455" y="412"/>
                  </a:lnTo>
                  <a:lnTo>
                    <a:pt x="455" y="412"/>
                  </a:lnTo>
                  <a:lnTo>
                    <a:pt x="461" y="412"/>
                  </a:lnTo>
                  <a:lnTo>
                    <a:pt x="461" y="412"/>
                  </a:lnTo>
                  <a:lnTo>
                    <a:pt x="463" y="406"/>
                  </a:lnTo>
                  <a:lnTo>
                    <a:pt x="463" y="406"/>
                  </a:lnTo>
                  <a:lnTo>
                    <a:pt x="467" y="408"/>
                  </a:lnTo>
                  <a:lnTo>
                    <a:pt x="471" y="408"/>
                  </a:lnTo>
                  <a:lnTo>
                    <a:pt x="471" y="408"/>
                  </a:lnTo>
                  <a:lnTo>
                    <a:pt x="473" y="406"/>
                  </a:lnTo>
                  <a:lnTo>
                    <a:pt x="473" y="402"/>
                  </a:lnTo>
                  <a:lnTo>
                    <a:pt x="473" y="398"/>
                  </a:lnTo>
                  <a:lnTo>
                    <a:pt x="475" y="396"/>
                  </a:lnTo>
                  <a:lnTo>
                    <a:pt x="475" y="396"/>
                  </a:lnTo>
                  <a:lnTo>
                    <a:pt x="479" y="394"/>
                  </a:lnTo>
                  <a:lnTo>
                    <a:pt x="479" y="394"/>
                  </a:lnTo>
                  <a:lnTo>
                    <a:pt x="481" y="392"/>
                  </a:lnTo>
                  <a:lnTo>
                    <a:pt x="481" y="392"/>
                  </a:lnTo>
                  <a:lnTo>
                    <a:pt x="481" y="388"/>
                  </a:lnTo>
                  <a:lnTo>
                    <a:pt x="481" y="386"/>
                  </a:lnTo>
                  <a:lnTo>
                    <a:pt x="481" y="386"/>
                  </a:lnTo>
                  <a:lnTo>
                    <a:pt x="479" y="386"/>
                  </a:lnTo>
                  <a:lnTo>
                    <a:pt x="477" y="386"/>
                  </a:lnTo>
                  <a:lnTo>
                    <a:pt x="477" y="386"/>
                  </a:lnTo>
                  <a:lnTo>
                    <a:pt x="477" y="384"/>
                  </a:lnTo>
                  <a:lnTo>
                    <a:pt x="477" y="378"/>
                  </a:lnTo>
                  <a:lnTo>
                    <a:pt x="477" y="378"/>
                  </a:lnTo>
                  <a:lnTo>
                    <a:pt x="481" y="376"/>
                  </a:lnTo>
                  <a:lnTo>
                    <a:pt x="485" y="374"/>
                  </a:lnTo>
                  <a:lnTo>
                    <a:pt x="485" y="374"/>
                  </a:lnTo>
                  <a:lnTo>
                    <a:pt x="485" y="368"/>
                  </a:lnTo>
                  <a:lnTo>
                    <a:pt x="487" y="364"/>
                  </a:lnTo>
                  <a:lnTo>
                    <a:pt x="487" y="364"/>
                  </a:lnTo>
                  <a:lnTo>
                    <a:pt x="495" y="358"/>
                  </a:lnTo>
                  <a:lnTo>
                    <a:pt x="495" y="358"/>
                  </a:lnTo>
                  <a:lnTo>
                    <a:pt x="499" y="356"/>
                  </a:lnTo>
                  <a:lnTo>
                    <a:pt x="503" y="356"/>
                  </a:lnTo>
                  <a:lnTo>
                    <a:pt x="503" y="356"/>
                  </a:lnTo>
                  <a:lnTo>
                    <a:pt x="503" y="362"/>
                  </a:lnTo>
                  <a:lnTo>
                    <a:pt x="503" y="362"/>
                  </a:lnTo>
                  <a:lnTo>
                    <a:pt x="505" y="364"/>
                  </a:lnTo>
                  <a:lnTo>
                    <a:pt x="505" y="364"/>
                  </a:lnTo>
                  <a:lnTo>
                    <a:pt x="511" y="366"/>
                  </a:lnTo>
                  <a:lnTo>
                    <a:pt x="517" y="366"/>
                  </a:lnTo>
                  <a:lnTo>
                    <a:pt x="517" y="366"/>
                  </a:lnTo>
                  <a:lnTo>
                    <a:pt x="523" y="364"/>
                  </a:lnTo>
                  <a:lnTo>
                    <a:pt x="523" y="364"/>
                  </a:lnTo>
                  <a:lnTo>
                    <a:pt x="531" y="360"/>
                  </a:lnTo>
                  <a:lnTo>
                    <a:pt x="533" y="356"/>
                  </a:lnTo>
                  <a:lnTo>
                    <a:pt x="533" y="354"/>
                  </a:lnTo>
                  <a:lnTo>
                    <a:pt x="533" y="354"/>
                  </a:lnTo>
                  <a:lnTo>
                    <a:pt x="531" y="354"/>
                  </a:lnTo>
                  <a:lnTo>
                    <a:pt x="527" y="356"/>
                  </a:lnTo>
                  <a:lnTo>
                    <a:pt x="517" y="358"/>
                  </a:lnTo>
                  <a:lnTo>
                    <a:pt x="517" y="358"/>
                  </a:lnTo>
                  <a:lnTo>
                    <a:pt x="511" y="356"/>
                  </a:lnTo>
                  <a:lnTo>
                    <a:pt x="511" y="356"/>
                  </a:lnTo>
                  <a:lnTo>
                    <a:pt x="511" y="354"/>
                  </a:lnTo>
                  <a:lnTo>
                    <a:pt x="511" y="354"/>
                  </a:lnTo>
                  <a:lnTo>
                    <a:pt x="515" y="354"/>
                  </a:lnTo>
                  <a:lnTo>
                    <a:pt x="515" y="354"/>
                  </a:lnTo>
                  <a:lnTo>
                    <a:pt x="517" y="352"/>
                  </a:lnTo>
                  <a:lnTo>
                    <a:pt x="517" y="352"/>
                  </a:lnTo>
                  <a:lnTo>
                    <a:pt x="519" y="344"/>
                  </a:lnTo>
                  <a:lnTo>
                    <a:pt x="519" y="344"/>
                  </a:lnTo>
                  <a:lnTo>
                    <a:pt x="521" y="342"/>
                  </a:lnTo>
                  <a:lnTo>
                    <a:pt x="523" y="342"/>
                  </a:lnTo>
                  <a:lnTo>
                    <a:pt x="523" y="342"/>
                  </a:lnTo>
                  <a:lnTo>
                    <a:pt x="523" y="340"/>
                  </a:lnTo>
                  <a:lnTo>
                    <a:pt x="521" y="338"/>
                  </a:lnTo>
                  <a:lnTo>
                    <a:pt x="521" y="338"/>
                  </a:lnTo>
                  <a:lnTo>
                    <a:pt x="523" y="338"/>
                  </a:lnTo>
                  <a:lnTo>
                    <a:pt x="527" y="336"/>
                  </a:lnTo>
                  <a:lnTo>
                    <a:pt x="527" y="336"/>
                  </a:lnTo>
                  <a:lnTo>
                    <a:pt x="523" y="334"/>
                  </a:lnTo>
                  <a:lnTo>
                    <a:pt x="519" y="332"/>
                  </a:lnTo>
                  <a:lnTo>
                    <a:pt x="519" y="332"/>
                  </a:lnTo>
                  <a:lnTo>
                    <a:pt x="519" y="326"/>
                  </a:lnTo>
                  <a:lnTo>
                    <a:pt x="519" y="326"/>
                  </a:lnTo>
                  <a:lnTo>
                    <a:pt x="521" y="320"/>
                  </a:lnTo>
                  <a:lnTo>
                    <a:pt x="521" y="320"/>
                  </a:lnTo>
                  <a:lnTo>
                    <a:pt x="527" y="316"/>
                  </a:lnTo>
                  <a:lnTo>
                    <a:pt x="527" y="316"/>
                  </a:lnTo>
                  <a:lnTo>
                    <a:pt x="533" y="314"/>
                  </a:lnTo>
                  <a:lnTo>
                    <a:pt x="533" y="314"/>
                  </a:lnTo>
                  <a:lnTo>
                    <a:pt x="533" y="312"/>
                  </a:lnTo>
                  <a:lnTo>
                    <a:pt x="533" y="312"/>
                  </a:lnTo>
                  <a:lnTo>
                    <a:pt x="531" y="312"/>
                  </a:lnTo>
                  <a:lnTo>
                    <a:pt x="527" y="310"/>
                  </a:lnTo>
                  <a:lnTo>
                    <a:pt x="527" y="310"/>
                  </a:lnTo>
                  <a:lnTo>
                    <a:pt x="529" y="308"/>
                  </a:lnTo>
                  <a:lnTo>
                    <a:pt x="529" y="308"/>
                  </a:lnTo>
                  <a:lnTo>
                    <a:pt x="531" y="308"/>
                  </a:lnTo>
                  <a:lnTo>
                    <a:pt x="533" y="308"/>
                  </a:lnTo>
                  <a:lnTo>
                    <a:pt x="533" y="308"/>
                  </a:lnTo>
                  <a:lnTo>
                    <a:pt x="535" y="304"/>
                  </a:lnTo>
                  <a:lnTo>
                    <a:pt x="535" y="300"/>
                  </a:lnTo>
                  <a:lnTo>
                    <a:pt x="535" y="300"/>
                  </a:lnTo>
                  <a:lnTo>
                    <a:pt x="539" y="300"/>
                  </a:lnTo>
                  <a:lnTo>
                    <a:pt x="541" y="300"/>
                  </a:lnTo>
                  <a:lnTo>
                    <a:pt x="541" y="300"/>
                  </a:lnTo>
                  <a:lnTo>
                    <a:pt x="543" y="304"/>
                  </a:lnTo>
                  <a:lnTo>
                    <a:pt x="543" y="310"/>
                  </a:lnTo>
                  <a:lnTo>
                    <a:pt x="543" y="318"/>
                  </a:lnTo>
                  <a:lnTo>
                    <a:pt x="545" y="324"/>
                  </a:lnTo>
                  <a:lnTo>
                    <a:pt x="545" y="324"/>
                  </a:lnTo>
                  <a:lnTo>
                    <a:pt x="547" y="324"/>
                  </a:lnTo>
                  <a:lnTo>
                    <a:pt x="549" y="320"/>
                  </a:lnTo>
                  <a:lnTo>
                    <a:pt x="549" y="320"/>
                  </a:lnTo>
                  <a:lnTo>
                    <a:pt x="549" y="318"/>
                  </a:lnTo>
                  <a:lnTo>
                    <a:pt x="549" y="314"/>
                  </a:lnTo>
                  <a:lnTo>
                    <a:pt x="549" y="314"/>
                  </a:lnTo>
                  <a:lnTo>
                    <a:pt x="553" y="316"/>
                  </a:lnTo>
                  <a:lnTo>
                    <a:pt x="557" y="316"/>
                  </a:lnTo>
                  <a:lnTo>
                    <a:pt x="557" y="316"/>
                  </a:lnTo>
                  <a:lnTo>
                    <a:pt x="557" y="314"/>
                  </a:lnTo>
                  <a:lnTo>
                    <a:pt x="557" y="310"/>
                  </a:lnTo>
                  <a:lnTo>
                    <a:pt x="557" y="310"/>
                  </a:lnTo>
                  <a:lnTo>
                    <a:pt x="551" y="306"/>
                  </a:lnTo>
                  <a:lnTo>
                    <a:pt x="551" y="304"/>
                  </a:lnTo>
                  <a:lnTo>
                    <a:pt x="551" y="302"/>
                  </a:lnTo>
                  <a:lnTo>
                    <a:pt x="551" y="302"/>
                  </a:lnTo>
                  <a:lnTo>
                    <a:pt x="553" y="302"/>
                  </a:lnTo>
                  <a:lnTo>
                    <a:pt x="557" y="302"/>
                  </a:lnTo>
                  <a:lnTo>
                    <a:pt x="557" y="302"/>
                  </a:lnTo>
                  <a:lnTo>
                    <a:pt x="557" y="300"/>
                  </a:lnTo>
                  <a:lnTo>
                    <a:pt x="557" y="296"/>
                  </a:lnTo>
                  <a:lnTo>
                    <a:pt x="557" y="296"/>
                  </a:lnTo>
                  <a:lnTo>
                    <a:pt x="551" y="292"/>
                  </a:lnTo>
                  <a:lnTo>
                    <a:pt x="547" y="286"/>
                  </a:lnTo>
                  <a:lnTo>
                    <a:pt x="547" y="286"/>
                  </a:lnTo>
                  <a:lnTo>
                    <a:pt x="551" y="280"/>
                  </a:lnTo>
                  <a:lnTo>
                    <a:pt x="551" y="280"/>
                  </a:lnTo>
                  <a:lnTo>
                    <a:pt x="557" y="278"/>
                  </a:lnTo>
                  <a:lnTo>
                    <a:pt x="561" y="276"/>
                  </a:lnTo>
                  <a:lnTo>
                    <a:pt x="561" y="276"/>
                  </a:lnTo>
                  <a:lnTo>
                    <a:pt x="569" y="278"/>
                  </a:lnTo>
                  <a:lnTo>
                    <a:pt x="569" y="278"/>
                  </a:lnTo>
                  <a:lnTo>
                    <a:pt x="571" y="280"/>
                  </a:lnTo>
                  <a:lnTo>
                    <a:pt x="571" y="280"/>
                  </a:lnTo>
                  <a:lnTo>
                    <a:pt x="573" y="280"/>
                  </a:lnTo>
                  <a:lnTo>
                    <a:pt x="577" y="280"/>
                  </a:lnTo>
                  <a:lnTo>
                    <a:pt x="577" y="280"/>
                  </a:lnTo>
                  <a:lnTo>
                    <a:pt x="585" y="284"/>
                  </a:lnTo>
                  <a:lnTo>
                    <a:pt x="587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89" y="282"/>
                  </a:lnTo>
                  <a:lnTo>
                    <a:pt x="591" y="278"/>
                  </a:lnTo>
                  <a:lnTo>
                    <a:pt x="591" y="278"/>
                  </a:lnTo>
                  <a:lnTo>
                    <a:pt x="593" y="272"/>
                  </a:lnTo>
                  <a:lnTo>
                    <a:pt x="593" y="272"/>
                  </a:lnTo>
                  <a:lnTo>
                    <a:pt x="597" y="274"/>
                  </a:lnTo>
                  <a:lnTo>
                    <a:pt x="599" y="272"/>
                  </a:lnTo>
                  <a:lnTo>
                    <a:pt x="599" y="272"/>
                  </a:lnTo>
                  <a:lnTo>
                    <a:pt x="599" y="270"/>
                  </a:lnTo>
                  <a:lnTo>
                    <a:pt x="597" y="268"/>
                  </a:lnTo>
                  <a:lnTo>
                    <a:pt x="597" y="268"/>
                  </a:lnTo>
                  <a:lnTo>
                    <a:pt x="595" y="266"/>
                  </a:lnTo>
                  <a:lnTo>
                    <a:pt x="595" y="266"/>
                  </a:lnTo>
                  <a:lnTo>
                    <a:pt x="591" y="268"/>
                  </a:lnTo>
                  <a:lnTo>
                    <a:pt x="587" y="272"/>
                  </a:lnTo>
                  <a:lnTo>
                    <a:pt x="587" y="272"/>
                  </a:lnTo>
                  <a:lnTo>
                    <a:pt x="585" y="270"/>
                  </a:lnTo>
                  <a:lnTo>
                    <a:pt x="581" y="268"/>
                  </a:lnTo>
                  <a:lnTo>
                    <a:pt x="577" y="266"/>
                  </a:lnTo>
                  <a:lnTo>
                    <a:pt x="575" y="266"/>
                  </a:lnTo>
                  <a:lnTo>
                    <a:pt x="575" y="266"/>
                  </a:lnTo>
                  <a:lnTo>
                    <a:pt x="573" y="268"/>
                  </a:lnTo>
                  <a:lnTo>
                    <a:pt x="573" y="268"/>
                  </a:lnTo>
                  <a:lnTo>
                    <a:pt x="567" y="272"/>
                  </a:lnTo>
                  <a:lnTo>
                    <a:pt x="567" y="272"/>
                  </a:lnTo>
                  <a:lnTo>
                    <a:pt x="563" y="270"/>
                  </a:lnTo>
                  <a:lnTo>
                    <a:pt x="559" y="268"/>
                  </a:lnTo>
                  <a:lnTo>
                    <a:pt x="559" y="268"/>
                  </a:lnTo>
                  <a:lnTo>
                    <a:pt x="559" y="266"/>
                  </a:lnTo>
                  <a:lnTo>
                    <a:pt x="559" y="266"/>
                  </a:lnTo>
                  <a:lnTo>
                    <a:pt x="563" y="260"/>
                  </a:lnTo>
                  <a:lnTo>
                    <a:pt x="563" y="260"/>
                  </a:lnTo>
                  <a:lnTo>
                    <a:pt x="567" y="257"/>
                  </a:lnTo>
                  <a:lnTo>
                    <a:pt x="567" y="257"/>
                  </a:lnTo>
                  <a:lnTo>
                    <a:pt x="571" y="253"/>
                  </a:lnTo>
                  <a:lnTo>
                    <a:pt x="577" y="253"/>
                  </a:lnTo>
                  <a:lnTo>
                    <a:pt x="577" y="253"/>
                  </a:lnTo>
                  <a:lnTo>
                    <a:pt x="579" y="253"/>
                  </a:lnTo>
                  <a:lnTo>
                    <a:pt x="581" y="253"/>
                  </a:lnTo>
                  <a:lnTo>
                    <a:pt x="581" y="253"/>
                  </a:lnTo>
                  <a:lnTo>
                    <a:pt x="585" y="249"/>
                  </a:lnTo>
                  <a:lnTo>
                    <a:pt x="585" y="249"/>
                  </a:lnTo>
                  <a:lnTo>
                    <a:pt x="589" y="251"/>
                  </a:lnTo>
                  <a:lnTo>
                    <a:pt x="591" y="251"/>
                  </a:lnTo>
                  <a:lnTo>
                    <a:pt x="591" y="251"/>
                  </a:lnTo>
                  <a:lnTo>
                    <a:pt x="593" y="251"/>
                  </a:lnTo>
                  <a:lnTo>
                    <a:pt x="595" y="249"/>
                  </a:lnTo>
                  <a:lnTo>
                    <a:pt x="595" y="249"/>
                  </a:lnTo>
                  <a:lnTo>
                    <a:pt x="593" y="247"/>
                  </a:lnTo>
                  <a:lnTo>
                    <a:pt x="591" y="245"/>
                  </a:lnTo>
                  <a:lnTo>
                    <a:pt x="591" y="245"/>
                  </a:lnTo>
                  <a:lnTo>
                    <a:pt x="593" y="243"/>
                  </a:lnTo>
                  <a:lnTo>
                    <a:pt x="593" y="243"/>
                  </a:lnTo>
                  <a:lnTo>
                    <a:pt x="597" y="245"/>
                  </a:lnTo>
                  <a:lnTo>
                    <a:pt x="599" y="245"/>
                  </a:lnTo>
                  <a:lnTo>
                    <a:pt x="601" y="245"/>
                  </a:lnTo>
                  <a:lnTo>
                    <a:pt x="601" y="245"/>
                  </a:lnTo>
                  <a:lnTo>
                    <a:pt x="601" y="243"/>
                  </a:lnTo>
                  <a:lnTo>
                    <a:pt x="601" y="241"/>
                  </a:lnTo>
                  <a:lnTo>
                    <a:pt x="601" y="241"/>
                  </a:lnTo>
                  <a:lnTo>
                    <a:pt x="599" y="239"/>
                  </a:lnTo>
                  <a:lnTo>
                    <a:pt x="599" y="235"/>
                  </a:lnTo>
                  <a:lnTo>
                    <a:pt x="599" y="235"/>
                  </a:lnTo>
                  <a:lnTo>
                    <a:pt x="603" y="235"/>
                  </a:lnTo>
                  <a:lnTo>
                    <a:pt x="605" y="237"/>
                  </a:lnTo>
                  <a:lnTo>
                    <a:pt x="607" y="235"/>
                  </a:lnTo>
                  <a:lnTo>
                    <a:pt x="607" y="235"/>
                  </a:lnTo>
                  <a:lnTo>
                    <a:pt x="605" y="231"/>
                  </a:lnTo>
                  <a:lnTo>
                    <a:pt x="603" y="229"/>
                  </a:lnTo>
                  <a:lnTo>
                    <a:pt x="603" y="229"/>
                  </a:lnTo>
                  <a:lnTo>
                    <a:pt x="599" y="231"/>
                  </a:lnTo>
                  <a:lnTo>
                    <a:pt x="597" y="231"/>
                  </a:lnTo>
                  <a:lnTo>
                    <a:pt x="597" y="231"/>
                  </a:lnTo>
                  <a:lnTo>
                    <a:pt x="595" y="227"/>
                  </a:lnTo>
                  <a:lnTo>
                    <a:pt x="595" y="227"/>
                  </a:lnTo>
                  <a:lnTo>
                    <a:pt x="595" y="221"/>
                  </a:lnTo>
                  <a:lnTo>
                    <a:pt x="595" y="221"/>
                  </a:lnTo>
                  <a:lnTo>
                    <a:pt x="597" y="215"/>
                  </a:lnTo>
                  <a:lnTo>
                    <a:pt x="597" y="215"/>
                  </a:lnTo>
                  <a:lnTo>
                    <a:pt x="601" y="213"/>
                  </a:lnTo>
                  <a:lnTo>
                    <a:pt x="601" y="213"/>
                  </a:lnTo>
                  <a:lnTo>
                    <a:pt x="609" y="209"/>
                  </a:lnTo>
                  <a:lnTo>
                    <a:pt x="615" y="207"/>
                  </a:lnTo>
                  <a:lnTo>
                    <a:pt x="617" y="205"/>
                  </a:lnTo>
                  <a:lnTo>
                    <a:pt x="617" y="205"/>
                  </a:lnTo>
                  <a:lnTo>
                    <a:pt x="615" y="201"/>
                  </a:lnTo>
                  <a:lnTo>
                    <a:pt x="611" y="199"/>
                  </a:lnTo>
                  <a:lnTo>
                    <a:pt x="611" y="199"/>
                  </a:lnTo>
                  <a:lnTo>
                    <a:pt x="611" y="195"/>
                  </a:lnTo>
                  <a:lnTo>
                    <a:pt x="611" y="195"/>
                  </a:lnTo>
                  <a:lnTo>
                    <a:pt x="611" y="187"/>
                  </a:lnTo>
                  <a:lnTo>
                    <a:pt x="615" y="181"/>
                  </a:lnTo>
                  <a:lnTo>
                    <a:pt x="615" y="181"/>
                  </a:lnTo>
                  <a:lnTo>
                    <a:pt x="617" y="177"/>
                  </a:lnTo>
                  <a:lnTo>
                    <a:pt x="617" y="177"/>
                  </a:lnTo>
                  <a:lnTo>
                    <a:pt x="619" y="179"/>
                  </a:lnTo>
                  <a:lnTo>
                    <a:pt x="621" y="181"/>
                  </a:lnTo>
                  <a:lnTo>
                    <a:pt x="621" y="181"/>
                  </a:lnTo>
                  <a:lnTo>
                    <a:pt x="621" y="185"/>
                  </a:lnTo>
                  <a:lnTo>
                    <a:pt x="619" y="189"/>
                  </a:lnTo>
                  <a:lnTo>
                    <a:pt x="619" y="189"/>
                  </a:lnTo>
                  <a:lnTo>
                    <a:pt x="621" y="191"/>
                  </a:lnTo>
                  <a:lnTo>
                    <a:pt x="621" y="191"/>
                  </a:lnTo>
                  <a:lnTo>
                    <a:pt x="623" y="189"/>
                  </a:lnTo>
                  <a:lnTo>
                    <a:pt x="625" y="189"/>
                  </a:lnTo>
                  <a:lnTo>
                    <a:pt x="625" y="189"/>
                  </a:lnTo>
                  <a:lnTo>
                    <a:pt x="625" y="191"/>
                  </a:lnTo>
                  <a:lnTo>
                    <a:pt x="625" y="195"/>
                  </a:lnTo>
                  <a:lnTo>
                    <a:pt x="627" y="195"/>
                  </a:lnTo>
                  <a:lnTo>
                    <a:pt x="627" y="195"/>
                  </a:lnTo>
                  <a:lnTo>
                    <a:pt x="627" y="193"/>
                  </a:lnTo>
                  <a:lnTo>
                    <a:pt x="629" y="191"/>
                  </a:lnTo>
                  <a:lnTo>
                    <a:pt x="629" y="191"/>
                  </a:lnTo>
                  <a:lnTo>
                    <a:pt x="631" y="193"/>
                  </a:lnTo>
                  <a:lnTo>
                    <a:pt x="633" y="195"/>
                  </a:lnTo>
                  <a:lnTo>
                    <a:pt x="633" y="195"/>
                  </a:lnTo>
                  <a:lnTo>
                    <a:pt x="637" y="193"/>
                  </a:lnTo>
                  <a:lnTo>
                    <a:pt x="639" y="189"/>
                  </a:lnTo>
                  <a:lnTo>
                    <a:pt x="639" y="189"/>
                  </a:lnTo>
                  <a:lnTo>
                    <a:pt x="639" y="189"/>
                  </a:lnTo>
                  <a:lnTo>
                    <a:pt x="635" y="187"/>
                  </a:lnTo>
                  <a:lnTo>
                    <a:pt x="631" y="183"/>
                  </a:lnTo>
                  <a:lnTo>
                    <a:pt x="631" y="183"/>
                  </a:lnTo>
                  <a:lnTo>
                    <a:pt x="627" y="179"/>
                  </a:lnTo>
                  <a:lnTo>
                    <a:pt x="627" y="177"/>
                  </a:lnTo>
                  <a:lnTo>
                    <a:pt x="627" y="171"/>
                  </a:lnTo>
                  <a:lnTo>
                    <a:pt x="627" y="171"/>
                  </a:lnTo>
                  <a:lnTo>
                    <a:pt x="629" y="171"/>
                  </a:lnTo>
                  <a:lnTo>
                    <a:pt x="633" y="171"/>
                  </a:lnTo>
                  <a:lnTo>
                    <a:pt x="633" y="171"/>
                  </a:lnTo>
                  <a:lnTo>
                    <a:pt x="639" y="177"/>
                  </a:lnTo>
                  <a:lnTo>
                    <a:pt x="639" y="177"/>
                  </a:lnTo>
                  <a:lnTo>
                    <a:pt x="646" y="185"/>
                  </a:lnTo>
                  <a:lnTo>
                    <a:pt x="646" y="185"/>
                  </a:lnTo>
                  <a:lnTo>
                    <a:pt x="652" y="189"/>
                  </a:lnTo>
                  <a:lnTo>
                    <a:pt x="652" y="189"/>
                  </a:lnTo>
                  <a:lnTo>
                    <a:pt x="656" y="193"/>
                  </a:lnTo>
                  <a:lnTo>
                    <a:pt x="658" y="199"/>
                  </a:lnTo>
                  <a:lnTo>
                    <a:pt x="658" y="199"/>
                  </a:lnTo>
                  <a:lnTo>
                    <a:pt x="660" y="199"/>
                  </a:lnTo>
                  <a:lnTo>
                    <a:pt x="662" y="199"/>
                  </a:lnTo>
                  <a:lnTo>
                    <a:pt x="662" y="199"/>
                  </a:lnTo>
                  <a:lnTo>
                    <a:pt x="664" y="195"/>
                  </a:lnTo>
                  <a:lnTo>
                    <a:pt x="662" y="193"/>
                  </a:lnTo>
                  <a:lnTo>
                    <a:pt x="662" y="193"/>
                  </a:lnTo>
                  <a:lnTo>
                    <a:pt x="658" y="185"/>
                  </a:lnTo>
                  <a:lnTo>
                    <a:pt x="658" y="185"/>
                  </a:lnTo>
                  <a:lnTo>
                    <a:pt x="652" y="183"/>
                  </a:lnTo>
                  <a:lnTo>
                    <a:pt x="652" y="183"/>
                  </a:lnTo>
                  <a:lnTo>
                    <a:pt x="646" y="177"/>
                  </a:lnTo>
                  <a:lnTo>
                    <a:pt x="646" y="177"/>
                  </a:lnTo>
                  <a:lnTo>
                    <a:pt x="644" y="163"/>
                  </a:lnTo>
                  <a:lnTo>
                    <a:pt x="644" y="163"/>
                  </a:lnTo>
                  <a:lnTo>
                    <a:pt x="644" y="161"/>
                  </a:lnTo>
                  <a:lnTo>
                    <a:pt x="644" y="161"/>
                  </a:lnTo>
                  <a:lnTo>
                    <a:pt x="646" y="155"/>
                  </a:lnTo>
                  <a:lnTo>
                    <a:pt x="648" y="151"/>
                  </a:lnTo>
                  <a:lnTo>
                    <a:pt x="648" y="151"/>
                  </a:lnTo>
                  <a:lnTo>
                    <a:pt x="656" y="147"/>
                  </a:lnTo>
                  <a:lnTo>
                    <a:pt x="660" y="147"/>
                  </a:lnTo>
                  <a:lnTo>
                    <a:pt x="664" y="147"/>
                  </a:lnTo>
                  <a:lnTo>
                    <a:pt x="664" y="147"/>
                  </a:lnTo>
                  <a:lnTo>
                    <a:pt x="666" y="151"/>
                  </a:lnTo>
                  <a:lnTo>
                    <a:pt x="666" y="155"/>
                  </a:lnTo>
                  <a:lnTo>
                    <a:pt x="664" y="163"/>
                  </a:lnTo>
                  <a:lnTo>
                    <a:pt x="664" y="175"/>
                  </a:lnTo>
                  <a:lnTo>
                    <a:pt x="664" y="177"/>
                  </a:lnTo>
                  <a:lnTo>
                    <a:pt x="666" y="179"/>
                  </a:lnTo>
                  <a:lnTo>
                    <a:pt x="666" y="179"/>
                  </a:lnTo>
                  <a:lnTo>
                    <a:pt x="668" y="177"/>
                  </a:lnTo>
                  <a:lnTo>
                    <a:pt x="668" y="171"/>
                  </a:lnTo>
                  <a:lnTo>
                    <a:pt x="672" y="165"/>
                  </a:lnTo>
                  <a:lnTo>
                    <a:pt x="672" y="165"/>
                  </a:lnTo>
                  <a:lnTo>
                    <a:pt x="672" y="153"/>
                  </a:lnTo>
                  <a:lnTo>
                    <a:pt x="672" y="153"/>
                  </a:lnTo>
                  <a:lnTo>
                    <a:pt x="678" y="141"/>
                  </a:lnTo>
                  <a:lnTo>
                    <a:pt x="678" y="141"/>
                  </a:lnTo>
                  <a:lnTo>
                    <a:pt x="680" y="135"/>
                  </a:lnTo>
                  <a:lnTo>
                    <a:pt x="680" y="135"/>
                  </a:lnTo>
                  <a:lnTo>
                    <a:pt x="684" y="133"/>
                  </a:lnTo>
                  <a:lnTo>
                    <a:pt x="686" y="133"/>
                  </a:lnTo>
                  <a:lnTo>
                    <a:pt x="686" y="133"/>
                  </a:lnTo>
                  <a:lnTo>
                    <a:pt x="688" y="133"/>
                  </a:lnTo>
                  <a:lnTo>
                    <a:pt x="688" y="137"/>
                  </a:lnTo>
                  <a:lnTo>
                    <a:pt x="688" y="145"/>
                  </a:lnTo>
                  <a:lnTo>
                    <a:pt x="688" y="145"/>
                  </a:lnTo>
                  <a:lnTo>
                    <a:pt x="688" y="155"/>
                  </a:lnTo>
                  <a:lnTo>
                    <a:pt x="688" y="155"/>
                  </a:lnTo>
                  <a:lnTo>
                    <a:pt x="690" y="167"/>
                  </a:lnTo>
                  <a:lnTo>
                    <a:pt x="690" y="167"/>
                  </a:lnTo>
                  <a:lnTo>
                    <a:pt x="688" y="171"/>
                  </a:lnTo>
                  <a:lnTo>
                    <a:pt x="686" y="175"/>
                  </a:lnTo>
                  <a:lnTo>
                    <a:pt x="686" y="175"/>
                  </a:lnTo>
                  <a:lnTo>
                    <a:pt x="684" y="181"/>
                  </a:lnTo>
                  <a:lnTo>
                    <a:pt x="682" y="185"/>
                  </a:lnTo>
                  <a:lnTo>
                    <a:pt x="684" y="187"/>
                  </a:lnTo>
                  <a:lnTo>
                    <a:pt x="684" y="187"/>
                  </a:lnTo>
                  <a:lnTo>
                    <a:pt x="686" y="185"/>
                  </a:lnTo>
                  <a:lnTo>
                    <a:pt x="688" y="183"/>
                  </a:lnTo>
                  <a:lnTo>
                    <a:pt x="688" y="183"/>
                  </a:lnTo>
                  <a:lnTo>
                    <a:pt x="692" y="171"/>
                  </a:lnTo>
                  <a:lnTo>
                    <a:pt x="692" y="171"/>
                  </a:lnTo>
                  <a:lnTo>
                    <a:pt x="696" y="167"/>
                  </a:lnTo>
                  <a:lnTo>
                    <a:pt x="702" y="161"/>
                  </a:lnTo>
                  <a:lnTo>
                    <a:pt x="702" y="161"/>
                  </a:lnTo>
                  <a:lnTo>
                    <a:pt x="700" y="157"/>
                  </a:lnTo>
                  <a:lnTo>
                    <a:pt x="700" y="157"/>
                  </a:lnTo>
                  <a:lnTo>
                    <a:pt x="696" y="153"/>
                  </a:lnTo>
                  <a:lnTo>
                    <a:pt x="696" y="149"/>
                  </a:lnTo>
                  <a:lnTo>
                    <a:pt x="696" y="149"/>
                  </a:lnTo>
                  <a:lnTo>
                    <a:pt x="702" y="147"/>
                  </a:lnTo>
                  <a:lnTo>
                    <a:pt x="702" y="147"/>
                  </a:lnTo>
                  <a:lnTo>
                    <a:pt x="704" y="139"/>
                  </a:lnTo>
                  <a:lnTo>
                    <a:pt x="704" y="139"/>
                  </a:lnTo>
                  <a:lnTo>
                    <a:pt x="706" y="133"/>
                  </a:lnTo>
                  <a:lnTo>
                    <a:pt x="706" y="133"/>
                  </a:lnTo>
                  <a:lnTo>
                    <a:pt x="708" y="131"/>
                  </a:lnTo>
                  <a:lnTo>
                    <a:pt x="712" y="131"/>
                  </a:lnTo>
                  <a:lnTo>
                    <a:pt x="712" y="131"/>
                  </a:lnTo>
                  <a:lnTo>
                    <a:pt x="710" y="133"/>
                  </a:lnTo>
                  <a:lnTo>
                    <a:pt x="710" y="137"/>
                  </a:lnTo>
                  <a:lnTo>
                    <a:pt x="710" y="137"/>
                  </a:lnTo>
                  <a:lnTo>
                    <a:pt x="710" y="139"/>
                  </a:lnTo>
                  <a:lnTo>
                    <a:pt x="710" y="139"/>
                  </a:lnTo>
                  <a:lnTo>
                    <a:pt x="712" y="141"/>
                  </a:lnTo>
                  <a:lnTo>
                    <a:pt x="712" y="141"/>
                  </a:lnTo>
                  <a:lnTo>
                    <a:pt x="714" y="139"/>
                  </a:lnTo>
                  <a:lnTo>
                    <a:pt x="714" y="137"/>
                  </a:lnTo>
                  <a:lnTo>
                    <a:pt x="714" y="137"/>
                  </a:lnTo>
                  <a:lnTo>
                    <a:pt x="718" y="137"/>
                  </a:lnTo>
                  <a:lnTo>
                    <a:pt x="718" y="137"/>
                  </a:lnTo>
                  <a:lnTo>
                    <a:pt x="718" y="135"/>
                  </a:lnTo>
                  <a:lnTo>
                    <a:pt x="718" y="133"/>
                  </a:lnTo>
                  <a:lnTo>
                    <a:pt x="718" y="133"/>
                  </a:lnTo>
                  <a:lnTo>
                    <a:pt x="722" y="133"/>
                  </a:lnTo>
                  <a:lnTo>
                    <a:pt x="722" y="133"/>
                  </a:lnTo>
                  <a:lnTo>
                    <a:pt x="722" y="129"/>
                  </a:lnTo>
                  <a:lnTo>
                    <a:pt x="720" y="127"/>
                  </a:lnTo>
                  <a:lnTo>
                    <a:pt x="718" y="123"/>
                  </a:lnTo>
                  <a:lnTo>
                    <a:pt x="718" y="121"/>
                  </a:lnTo>
                  <a:lnTo>
                    <a:pt x="718" y="121"/>
                  </a:lnTo>
                  <a:lnTo>
                    <a:pt x="720" y="121"/>
                  </a:lnTo>
                  <a:lnTo>
                    <a:pt x="724" y="123"/>
                  </a:lnTo>
                  <a:lnTo>
                    <a:pt x="730" y="129"/>
                  </a:lnTo>
                  <a:lnTo>
                    <a:pt x="730" y="129"/>
                  </a:lnTo>
                  <a:lnTo>
                    <a:pt x="744" y="145"/>
                  </a:lnTo>
                  <a:lnTo>
                    <a:pt x="744" y="145"/>
                  </a:lnTo>
                  <a:lnTo>
                    <a:pt x="746" y="147"/>
                  </a:lnTo>
                  <a:lnTo>
                    <a:pt x="748" y="149"/>
                  </a:lnTo>
                  <a:lnTo>
                    <a:pt x="748" y="149"/>
                  </a:lnTo>
                  <a:lnTo>
                    <a:pt x="748" y="145"/>
                  </a:lnTo>
                  <a:lnTo>
                    <a:pt x="748" y="139"/>
                  </a:lnTo>
                  <a:lnTo>
                    <a:pt x="748" y="139"/>
                  </a:lnTo>
                  <a:lnTo>
                    <a:pt x="744" y="133"/>
                  </a:lnTo>
                  <a:lnTo>
                    <a:pt x="744" y="133"/>
                  </a:lnTo>
                  <a:lnTo>
                    <a:pt x="744" y="127"/>
                  </a:lnTo>
                  <a:lnTo>
                    <a:pt x="744" y="127"/>
                  </a:lnTo>
                  <a:lnTo>
                    <a:pt x="744" y="121"/>
                  </a:lnTo>
                  <a:lnTo>
                    <a:pt x="744" y="121"/>
                  </a:lnTo>
                  <a:lnTo>
                    <a:pt x="744" y="119"/>
                  </a:lnTo>
                  <a:lnTo>
                    <a:pt x="744" y="113"/>
                  </a:lnTo>
                  <a:lnTo>
                    <a:pt x="744" y="113"/>
                  </a:lnTo>
                  <a:lnTo>
                    <a:pt x="740" y="113"/>
                  </a:lnTo>
                  <a:lnTo>
                    <a:pt x="740" y="113"/>
                  </a:lnTo>
                  <a:lnTo>
                    <a:pt x="734" y="113"/>
                  </a:lnTo>
                  <a:lnTo>
                    <a:pt x="728" y="109"/>
                  </a:lnTo>
                  <a:lnTo>
                    <a:pt x="728" y="109"/>
                  </a:lnTo>
                  <a:lnTo>
                    <a:pt x="724" y="103"/>
                  </a:lnTo>
                  <a:lnTo>
                    <a:pt x="724" y="99"/>
                  </a:lnTo>
                  <a:lnTo>
                    <a:pt x="724" y="95"/>
                  </a:lnTo>
                  <a:lnTo>
                    <a:pt x="724" y="95"/>
                  </a:lnTo>
                  <a:lnTo>
                    <a:pt x="730" y="97"/>
                  </a:lnTo>
                  <a:lnTo>
                    <a:pt x="730" y="97"/>
                  </a:lnTo>
                  <a:lnTo>
                    <a:pt x="732" y="103"/>
                  </a:lnTo>
                  <a:lnTo>
                    <a:pt x="732" y="103"/>
                  </a:lnTo>
                  <a:lnTo>
                    <a:pt x="734" y="105"/>
                  </a:lnTo>
                  <a:lnTo>
                    <a:pt x="736" y="107"/>
                  </a:lnTo>
                  <a:lnTo>
                    <a:pt x="736" y="107"/>
                  </a:lnTo>
                  <a:lnTo>
                    <a:pt x="738" y="105"/>
                  </a:lnTo>
                  <a:lnTo>
                    <a:pt x="736" y="103"/>
                  </a:lnTo>
                  <a:lnTo>
                    <a:pt x="736" y="99"/>
                  </a:lnTo>
                  <a:lnTo>
                    <a:pt x="736" y="99"/>
                  </a:lnTo>
                  <a:lnTo>
                    <a:pt x="738" y="95"/>
                  </a:lnTo>
                  <a:lnTo>
                    <a:pt x="738" y="95"/>
                  </a:lnTo>
                  <a:lnTo>
                    <a:pt x="740" y="97"/>
                  </a:lnTo>
                  <a:lnTo>
                    <a:pt x="740" y="97"/>
                  </a:lnTo>
                  <a:lnTo>
                    <a:pt x="742" y="97"/>
                  </a:lnTo>
                  <a:lnTo>
                    <a:pt x="744" y="95"/>
                  </a:lnTo>
                  <a:lnTo>
                    <a:pt x="744" y="95"/>
                  </a:lnTo>
                  <a:lnTo>
                    <a:pt x="744" y="97"/>
                  </a:lnTo>
                  <a:lnTo>
                    <a:pt x="746" y="101"/>
                  </a:lnTo>
                  <a:lnTo>
                    <a:pt x="746" y="101"/>
                  </a:lnTo>
                  <a:lnTo>
                    <a:pt x="748" y="99"/>
                  </a:lnTo>
                  <a:lnTo>
                    <a:pt x="748" y="99"/>
                  </a:lnTo>
                  <a:lnTo>
                    <a:pt x="748" y="101"/>
                  </a:lnTo>
                  <a:lnTo>
                    <a:pt x="750" y="103"/>
                  </a:lnTo>
                  <a:lnTo>
                    <a:pt x="750" y="103"/>
                  </a:lnTo>
                  <a:lnTo>
                    <a:pt x="750" y="107"/>
                  </a:lnTo>
                  <a:lnTo>
                    <a:pt x="750" y="107"/>
                  </a:lnTo>
                  <a:lnTo>
                    <a:pt x="756" y="109"/>
                  </a:lnTo>
                  <a:lnTo>
                    <a:pt x="756" y="109"/>
                  </a:lnTo>
                  <a:lnTo>
                    <a:pt x="760" y="107"/>
                  </a:lnTo>
                  <a:lnTo>
                    <a:pt x="760" y="107"/>
                  </a:lnTo>
                  <a:lnTo>
                    <a:pt x="758" y="105"/>
                  </a:lnTo>
                  <a:lnTo>
                    <a:pt x="756" y="101"/>
                  </a:lnTo>
                  <a:lnTo>
                    <a:pt x="756" y="101"/>
                  </a:lnTo>
                  <a:lnTo>
                    <a:pt x="760" y="99"/>
                  </a:lnTo>
                  <a:lnTo>
                    <a:pt x="766" y="99"/>
                  </a:lnTo>
                  <a:lnTo>
                    <a:pt x="776" y="101"/>
                  </a:lnTo>
                  <a:lnTo>
                    <a:pt x="776" y="101"/>
                  </a:lnTo>
                  <a:lnTo>
                    <a:pt x="776" y="103"/>
                  </a:lnTo>
                  <a:lnTo>
                    <a:pt x="776" y="103"/>
                  </a:lnTo>
                  <a:lnTo>
                    <a:pt x="774" y="105"/>
                  </a:lnTo>
                  <a:lnTo>
                    <a:pt x="772" y="109"/>
                  </a:lnTo>
                  <a:lnTo>
                    <a:pt x="772" y="109"/>
                  </a:lnTo>
                  <a:lnTo>
                    <a:pt x="774" y="109"/>
                  </a:lnTo>
                  <a:lnTo>
                    <a:pt x="776" y="109"/>
                  </a:lnTo>
                  <a:lnTo>
                    <a:pt x="780" y="109"/>
                  </a:lnTo>
                  <a:lnTo>
                    <a:pt x="780" y="109"/>
                  </a:lnTo>
                  <a:lnTo>
                    <a:pt x="780" y="109"/>
                  </a:lnTo>
                  <a:lnTo>
                    <a:pt x="780" y="111"/>
                  </a:lnTo>
                  <a:lnTo>
                    <a:pt x="778" y="111"/>
                  </a:lnTo>
                  <a:lnTo>
                    <a:pt x="778" y="111"/>
                  </a:lnTo>
                  <a:lnTo>
                    <a:pt x="778" y="119"/>
                  </a:lnTo>
                  <a:lnTo>
                    <a:pt x="778" y="119"/>
                  </a:lnTo>
                  <a:lnTo>
                    <a:pt x="782" y="121"/>
                  </a:lnTo>
                  <a:lnTo>
                    <a:pt x="782" y="121"/>
                  </a:lnTo>
                  <a:lnTo>
                    <a:pt x="788" y="121"/>
                  </a:lnTo>
                  <a:lnTo>
                    <a:pt x="788" y="121"/>
                  </a:lnTo>
                  <a:lnTo>
                    <a:pt x="790" y="117"/>
                  </a:lnTo>
                  <a:lnTo>
                    <a:pt x="788" y="111"/>
                  </a:lnTo>
                  <a:lnTo>
                    <a:pt x="788" y="111"/>
                  </a:lnTo>
                  <a:lnTo>
                    <a:pt x="790" y="105"/>
                  </a:lnTo>
                  <a:lnTo>
                    <a:pt x="790" y="105"/>
                  </a:lnTo>
                  <a:lnTo>
                    <a:pt x="786" y="101"/>
                  </a:lnTo>
                  <a:lnTo>
                    <a:pt x="786" y="101"/>
                  </a:lnTo>
                  <a:lnTo>
                    <a:pt x="786" y="97"/>
                  </a:lnTo>
                  <a:lnTo>
                    <a:pt x="786" y="97"/>
                  </a:lnTo>
                  <a:lnTo>
                    <a:pt x="790" y="93"/>
                  </a:lnTo>
                  <a:lnTo>
                    <a:pt x="794" y="89"/>
                  </a:lnTo>
                  <a:lnTo>
                    <a:pt x="794" y="89"/>
                  </a:lnTo>
                  <a:lnTo>
                    <a:pt x="796" y="81"/>
                  </a:lnTo>
                  <a:lnTo>
                    <a:pt x="796" y="81"/>
                  </a:lnTo>
                  <a:lnTo>
                    <a:pt x="798" y="77"/>
                  </a:lnTo>
                  <a:lnTo>
                    <a:pt x="802" y="73"/>
                  </a:lnTo>
                  <a:lnTo>
                    <a:pt x="802" y="73"/>
                  </a:lnTo>
                  <a:lnTo>
                    <a:pt x="804" y="73"/>
                  </a:lnTo>
                  <a:lnTo>
                    <a:pt x="808" y="73"/>
                  </a:lnTo>
                  <a:lnTo>
                    <a:pt x="814" y="73"/>
                  </a:lnTo>
                  <a:lnTo>
                    <a:pt x="818" y="71"/>
                  </a:lnTo>
                  <a:lnTo>
                    <a:pt x="818" y="71"/>
                  </a:lnTo>
                  <a:lnTo>
                    <a:pt x="816" y="67"/>
                  </a:lnTo>
                  <a:lnTo>
                    <a:pt x="814" y="65"/>
                  </a:lnTo>
                  <a:lnTo>
                    <a:pt x="814" y="65"/>
                  </a:lnTo>
                  <a:lnTo>
                    <a:pt x="818" y="57"/>
                  </a:lnTo>
                  <a:lnTo>
                    <a:pt x="818" y="57"/>
                  </a:lnTo>
                  <a:lnTo>
                    <a:pt x="822" y="53"/>
                  </a:lnTo>
                  <a:lnTo>
                    <a:pt x="824" y="51"/>
                  </a:lnTo>
                  <a:lnTo>
                    <a:pt x="824" y="51"/>
                  </a:lnTo>
                  <a:lnTo>
                    <a:pt x="822" y="49"/>
                  </a:lnTo>
                  <a:lnTo>
                    <a:pt x="822" y="49"/>
                  </a:lnTo>
                  <a:lnTo>
                    <a:pt x="818" y="46"/>
                  </a:lnTo>
                  <a:lnTo>
                    <a:pt x="818" y="46"/>
                  </a:lnTo>
                  <a:lnTo>
                    <a:pt x="814" y="44"/>
                  </a:lnTo>
                  <a:lnTo>
                    <a:pt x="814" y="42"/>
                  </a:lnTo>
                  <a:lnTo>
                    <a:pt x="814" y="40"/>
                  </a:lnTo>
                  <a:lnTo>
                    <a:pt x="814" y="40"/>
                  </a:lnTo>
                  <a:lnTo>
                    <a:pt x="814" y="40"/>
                  </a:lnTo>
                  <a:lnTo>
                    <a:pt x="818" y="40"/>
                  </a:lnTo>
                  <a:lnTo>
                    <a:pt x="820" y="42"/>
                  </a:lnTo>
                  <a:lnTo>
                    <a:pt x="822" y="42"/>
                  </a:lnTo>
                  <a:lnTo>
                    <a:pt x="822" y="42"/>
                  </a:lnTo>
                  <a:lnTo>
                    <a:pt x="822" y="38"/>
                  </a:lnTo>
                  <a:lnTo>
                    <a:pt x="822" y="36"/>
                  </a:lnTo>
                  <a:lnTo>
                    <a:pt x="820" y="32"/>
                  </a:lnTo>
                  <a:lnTo>
                    <a:pt x="820" y="28"/>
                  </a:lnTo>
                  <a:lnTo>
                    <a:pt x="820" y="28"/>
                  </a:lnTo>
                  <a:lnTo>
                    <a:pt x="824" y="28"/>
                  </a:lnTo>
                  <a:lnTo>
                    <a:pt x="824" y="28"/>
                  </a:lnTo>
                  <a:lnTo>
                    <a:pt x="826" y="32"/>
                  </a:lnTo>
                  <a:lnTo>
                    <a:pt x="826" y="32"/>
                  </a:lnTo>
                  <a:lnTo>
                    <a:pt x="828" y="30"/>
                  </a:lnTo>
                  <a:lnTo>
                    <a:pt x="828" y="28"/>
                  </a:lnTo>
                  <a:lnTo>
                    <a:pt x="830" y="24"/>
                  </a:lnTo>
                  <a:lnTo>
                    <a:pt x="830" y="22"/>
                  </a:lnTo>
                  <a:lnTo>
                    <a:pt x="830" y="22"/>
                  </a:lnTo>
                  <a:lnTo>
                    <a:pt x="832" y="24"/>
                  </a:lnTo>
                  <a:lnTo>
                    <a:pt x="832" y="28"/>
                  </a:lnTo>
                  <a:lnTo>
                    <a:pt x="832" y="28"/>
                  </a:lnTo>
                  <a:lnTo>
                    <a:pt x="836" y="30"/>
                  </a:lnTo>
                  <a:lnTo>
                    <a:pt x="836" y="30"/>
                  </a:lnTo>
                  <a:lnTo>
                    <a:pt x="838" y="32"/>
                  </a:lnTo>
                  <a:lnTo>
                    <a:pt x="838" y="32"/>
                  </a:lnTo>
                  <a:lnTo>
                    <a:pt x="842" y="36"/>
                  </a:lnTo>
                  <a:lnTo>
                    <a:pt x="842" y="38"/>
                  </a:lnTo>
                  <a:lnTo>
                    <a:pt x="842" y="38"/>
                  </a:lnTo>
                  <a:lnTo>
                    <a:pt x="846" y="38"/>
                  </a:lnTo>
                  <a:lnTo>
                    <a:pt x="848" y="38"/>
                  </a:lnTo>
                  <a:lnTo>
                    <a:pt x="848" y="38"/>
                  </a:lnTo>
                  <a:lnTo>
                    <a:pt x="852" y="34"/>
                  </a:lnTo>
                  <a:lnTo>
                    <a:pt x="854" y="30"/>
                  </a:lnTo>
                  <a:lnTo>
                    <a:pt x="854" y="30"/>
                  </a:lnTo>
                  <a:lnTo>
                    <a:pt x="857" y="30"/>
                  </a:lnTo>
                  <a:lnTo>
                    <a:pt x="859" y="32"/>
                  </a:lnTo>
                  <a:lnTo>
                    <a:pt x="859" y="32"/>
                  </a:lnTo>
                  <a:lnTo>
                    <a:pt x="859" y="36"/>
                  </a:lnTo>
                  <a:lnTo>
                    <a:pt x="857" y="40"/>
                  </a:lnTo>
                  <a:lnTo>
                    <a:pt x="857" y="40"/>
                  </a:lnTo>
                  <a:lnTo>
                    <a:pt x="848" y="59"/>
                  </a:lnTo>
                  <a:lnTo>
                    <a:pt x="848" y="59"/>
                  </a:lnTo>
                  <a:lnTo>
                    <a:pt x="846" y="67"/>
                  </a:lnTo>
                  <a:lnTo>
                    <a:pt x="846" y="67"/>
                  </a:lnTo>
                  <a:lnTo>
                    <a:pt x="848" y="71"/>
                  </a:lnTo>
                  <a:lnTo>
                    <a:pt x="848" y="71"/>
                  </a:lnTo>
                  <a:lnTo>
                    <a:pt x="848" y="81"/>
                  </a:lnTo>
                  <a:lnTo>
                    <a:pt x="848" y="81"/>
                  </a:lnTo>
                  <a:lnTo>
                    <a:pt x="850" y="87"/>
                  </a:lnTo>
                  <a:lnTo>
                    <a:pt x="850" y="87"/>
                  </a:lnTo>
                  <a:lnTo>
                    <a:pt x="846" y="89"/>
                  </a:lnTo>
                  <a:lnTo>
                    <a:pt x="846" y="89"/>
                  </a:lnTo>
                  <a:lnTo>
                    <a:pt x="844" y="93"/>
                  </a:lnTo>
                  <a:lnTo>
                    <a:pt x="844" y="93"/>
                  </a:lnTo>
                  <a:lnTo>
                    <a:pt x="844" y="99"/>
                  </a:lnTo>
                  <a:lnTo>
                    <a:pt x="844" y="99"/>
                  </a:lnTo>
                  <a:lnTo>
                    <a:pt x="844" y="103"/>
                  </a:lnTo>
                  <a:lnTo>
                    <a:pt x="846" y="105"/>
                  </a:lnTo>
                  <a:lnTo>
                    <a:pt x="846" y="105"/>
                  </a:lnTo>
                  <a:lnTo>
                    <a:pt x="848" y="105"/>
                  </a:lnTo>
                  <a:lnTo>
                    <a:pt x="850" y="103"/>
                  </a:lnTo>
                  <a:lnTo>
                    <a:pt x="850" y="103"/>
                  </a:lnTo>
                  <a:lnTo>
                    <a:pt x="857" y="93"/>
                  </a:lnTo>
                  <a:lnTo>
                    <a:pt x="859" y="87"/>
                  </a:lnTo>
                  <a:lnTo>
                    <a:pt x="859" y="81"/>
                  </a:lnTo>
                  <a:lnTo>
                    <a:pt x="859" y="81"/>
                  </a:lnTo>
                  <a:lnTo>
                    <a:pt x="859" y="81"/>
                  </a:lnTo>
                  <a:lnTo>
                    <a:pt x="857" y="81"/>
                  </a:lnTo>
                  <a:lnTo>
                    <a:pt x="857" y="83"/>
                  </a:lnTo>
                  <a:lnTo>
                    <a:pt x="855" y="87"/>
                  </a:lnTo>
                  <a:lnTo>
                    <a:pt x="855" y="87"/>
                  </a:lnTo>
                  <a:lnTo>
                    <a:pt x="854" y="83"/>
                  </a:lnTo>
                  <a:lnTo>
                    <a:pt x="855" y="81"/>
                  </a:lnTo>
                  <a:lnTo>
                    <a:pt x="857" y="75"/>
                  </a:lnTo>
                  <a:lnTo>
                    <a:pt x="857" y="75"/>
                  </a:lnTo>
                  <a:lnTo>
                    <a:pt x="861" y="69"/>
                  </a:lnTo>
                  <a:lnTo>
                    <a:pt x="861" y="69"/>
                  </a:lnTo>
                  <a:lnTo>
                    <a:pt x="863" y="61"/>
                  </a:lnTo>
                  <a:lnTo>
                    <a:pt x="863" y="61"/>
                  </a:lnTo>
                  <a:lnTo>
                    <a:pt x="865" y="57"/>
                  </a:lnTo>
                  <a:lnTo>
                    <a:pt x="865" y="57"/>
                  </a:lnTo>
                  <a:lnTo>
                    <a:pt x="873" y="40"/>
                  </a:lnTo>
                  <a:lnTo>
                    <a:pt x="877" y="30"/>
                  </a:lnTo>
                  <a:lnTo>
                    <a:pt x="881" y="22"/>
                  </a:lnTo>
                  <a:lnTo>
                    <a:pt x="881" y="22"/>
                  </a:lnTo>
                  <a:lnTo>
                    <a:pt x="883" y="20"/>
                  </a:lnTo>
                  <a:lnTo>
                    <a:pt x="883" y="20"/>
                  </a:lnTo>
                  <a:lnTo>
                    <a:pt x="887" y="20"/>
                  </a:lnTo>
                  <a:lnTo>
                    <a:pt x="887" y="20"/>
                  </a:lnTo>
                  <a:lnTo>
                    <a:pt x="887" y="22"/>
                  </a:lnTo>
                  <a:lnTo>
                    <a:pt x="889" y="28"/>
                  </a:lnTo>
                  <a:lnTo>
                    <a:pt x="889" y="28"/>
                  </a:lnTo>
                  <a:lnTo>
                    <a:pt x="889" y="34"/>
                  </a:lnTo>
                  <a:lnTo>
                    <a:pt x="891" y="38"/>
                  </a:lnTo>
                  <a:lnTo>
                    <a:pt x="891" y="38"/>
                  </a:lnTo>
                  <a:lnTo>
                    <a:pt x="887" y="42"/>
                  </a:lnTo>
                  <a:lnTo>
                    <a:pt x="887" y="44"/>
                  </a:lnTo>
                  <a:lnTo>
                    <a:pt x="887" y="44"/>
                  </a:lnTo>
                  <a:lnTo>
                    <a:pt x="889" y="47"/>
                  </a:lnTo>
                  <a:lnTo>
                    <a:pt x="893" y="49"/>
                  </a:lnTo>
                  <a:lnTo>
                    <a:pt x="893" y="49"/>
                  </a:lnTo>
                  <a:lnTo>
                    <a:pt x="893" y="53"/>
                  </a:lnTo>
                  <a:lnTo>
                    <a:pt x="893" y="61"/>
                  </a:lnTo>
                  <a:lnTo>
                    <a:pt x="893" y="61"/>
                  </a:lnTo>
                  <a:lnTo>
                    <a:pt x="893" y="65"/>
                  </a:lnTo>
                  <a:lnTo>
                    <a:pt x="893" y="67"/>
                  </a:lnTo>
                  <a:lnTo>
                    <a:pt x="893" y="69"/>
                  </a:lnTo>
                  <a:lnTo>
                    <a:pt x="893" y="69"/>
                  </a:lnTo>
                  <a:lnTo>
                    <a:pt x="895" y="69"/>
                  </a:lnTo>
                  <a:lnTo>
                    <a:pt x="899" y="65"/>
                  </a:lnTo>
                  <a:lnTo>
                    <a:pt x="901" y="61"/>
                  </a:lnTo>
                  <a:lnTo>
                    <a:pt x="901" y="61"/>
                  </a:lnTo>
                  <a:lnTo>
                    <a:pt x="905" y="59"/>
                  </a:lnTo>
                  <a:lnTo>
                    <a:pt x="909" y="59"/>
                  </a:lnTo>
                  <a:lnTo>
                    <a:pt x="909" y="59"/>
                  </a:lnTo>
                  <a:lnTo>
                    <a:pt x="907" y="53"/>
                  </a:lnTo>
                  <a:lnTo>
                    <a:pt x="907" y="49"/>
                  </a:lnTo>
                  <a:lnTo>
                    <a:pt x="907" y="49"/>
                  </a:lnTo>
                  <a:lnTo>
                    <a:pt x="907" y="46"/>
                  </a:lnTo>
                  <a:lnTo>
                    <a:pt x="907" y="46"/>
                  </a:lnTo>
                  <a:lnTo>
                    <a:pt x="911" y="44"/>
                  </a:lnTo>
                  <a:lnTo>
                    <a:pt x="911" y="44"/>
                  </a:lnTo>
                  <a:lnTo>
                    <a:pt x="911" y="42"/>
                  </a:lnTo>
                  <a:lnTo>
                    <a:pt x="909" y="38"/>
                  </a:lnTo>
                  <a:lnTo>
                    <a:pt x="909" y="38"/>
                  </a:lnTo>
                  <a:lnTo>
                    <a:pt x="909" y="34"/>
                  </a:lnTo>
                  <a:lnTo>
                    <a:pt x="909" y="34"/>
                  </a:lnTo>
                  <a:lnTo>
                    <a:pt x="913" y="30"/>
                  </a:lnTo>
                  <a:lnTo>
                    <a:pt x="913" y="30"/>
                  </a:lnTo>
                  <a:lnTo>
                    <a:pt x="913" y="20"/>
                  </a:lnTo>
                  <a:lnTo>
                    <a:pt x="913" y="20"/>
                  </a:lnTo>
                  <a:lnTo>
                    <a:pt x="915" y="10"/>
                  </a:lnTo>
                  <a:lnTo>
                    <a:pt x="915" y="10"/>
                  </a:lnTo>
                  <a:lnTo>
                    <a:pt x="913" y="6"/>
                  </a:lnTo>
                  <a:lnTo>
                    <a:pt x="913" y="2"/>
                  </a:lnTo>
                  <a:lnTo>
                    <a:pt x="913" y="2"/>
                  </a:lnTo>
                  <a:lnTo>
                    <a:pt x="913" y="2"/>
                  </a:lnTo>
                  <a:lnTo>
                    <a:pt x="915" y="2"/>
                  </a:lnTo>
                  <a:lnTo>
                    <a:pt x="917" y="4"/>
                  </a:lnTo>
                  <a:lnTo>
                    <a:pt x="919" y="6"/>
                  </a:lnTo>
                  <a:lnTo>
                    <a:pt x="921" y="6"/>
                  </a:lnTo>
                  <a:lnTo>
                    <a:pt x="921" y="6"/>
                  </a:lnTo>
                  <a:lnTo>
                    <a:pt x="923" y="4"/>
                  </a:lnTo>
                  <a:lnTo>
                    <a:pt x="929" y="0"/>
                  </a:lnTo>
                  <a:lnTo>
                    <a:pt x="929" y="0"/>
                  </a:lnTo>
                  <a:lnTo>
                    <a:pt x="933" y="0"/>
                  </a:lnTo>
                  <a:lnTo>
                    <a:pt x="933" y="0"/>
                  </a:lnTo>
                  <a:lnTo>
                    <a:pt x="937" y="2"/>
                  </a:lnTo>
                  <a:lnTo>
                    <a:pt x="937" y="2"/>
                  </a:lnTo>
                  <a:lnTo>
                    <a:pt x="937" y="6"/>
                  </a:lnTo>
                  <a:lnTo>
                    <a:pt x="937" y="8"/>
                  </a:lnTo>
                  <a:lnTo>
                    <a:pt x="937" y="8"/>
                  </a:lnTo>
                  <a:lnTo>
                    <a:pt x="941" y="8"/>
                  </a:lnTo>
                  <a:lnTo>
                    <a:pt x="943" y="6"/>
                  </a:lnTo>
                  <a:lnTo>
                    <a:pt x="943" y="6"/>
                  </a:lnTo>
                  <a:lnTo>
                    <a:pt x="945" y="10"/>
                  </a:lnTo>
                  <a:lnTo>
                    <a:pt x="945" y="14"/>
                  </a:lnTo>
                  <a:lnTo>
                    <a:pt x="945" y="14"/>
                  </a:lnTo>
                  <a:lnTo>
                    <a:pt x="945" y="18"/>
                  </a:lnTo>
                  <a:lnTo>
                    <a:pt x="943" y="22"/>
                  </a:lnTo>
                  <a:lnTo>
                    <a:pt x="943" y="22"/>
                  </a:lnTo>
                  <a:lnTo>
                    <a:pt x="937" y="22"/>
                  </a:lnTo>
                  <a:lnTo>
                    <a:pt x="933" y="22"/>
                  </a:lnTo>
                  <a:lnTo>
                    <a:pt x="933" y="22"/>
                  </a:lnTo>
                  <a:lnTo>
                    <a:pt x="931" y="24"/>
                  </a:lnTo>
                  <a:lnTo>
                    <a:pt x="931" y="30"/>
                  </a:lnTo>
                  <a:lnTo>
                    <a:pt x="931" y="30"/>
                  </a:lnTo>
                  <a:lnTo>
                    <a:pt x="933" y="32"/>
                  </a:lnTo>
                  <a:lnTo>
                    <a:pt x="937" y="34"/>
                  </a:lnTo>
                  <a:lnTo>
                    <a:pt x="937" y="34"/>
                  </a:lnTo>
                  <a:lnTo>
                    <a:pt x="935" y="36"/>
                  </a:lnTo>
                  <a:lnTo>
                    <a:pt x="933" y="38"/>
                  </a:lnTo>
                  <a:lnTo>
                    <a:pt x="931" y="40"/>
                  </a:lnTo>
                  <a:lnTo>
                    <a:pt x="929" y="42"/>
                  </a:lnTo>
                  <a:lnTo>
                    <a:pt x="929" y="42"/>
                  </a:lnTo>
                  <a:lnTo>
                    <a:pt x="933" y="42"/>
                  </a:lnTo>
                  <a:lnTo>
                    <a:pt x="935" y="40"/>
                  </a:lnTo>
                  <a:lnTo>
                    <a:pt x="935" y="40"/>
                  </a:lnTo>
                  <a:lnTo>
                    <a:pt x="939" y="36"/>
                  </a:lnTo>
                  <a:lnTo>
                    <a:pt x="941" y="34"/>
                  </a:lnTo>
                  <a:lnTo>
                    <a:pt x="943" y="34"/>
                  </a:lnTo>
                  <a:lnTo>
                    <a:pt x="943" y="34"/>
                  </a:lnTo>
                  <a:lnTo>
                    <a:pt x="945" y="36"/>
                  </a:lnTo>
                  <a:lnTo>
                    <a:pt x="945" y="38"/>
                  </a:lnTo>
                  <a:lnTo>
                    <a:pt x="945" y="38"/>
                  </a:lnTo>
                  <a:lnTo>
                    <a:pt x="945" y="42"/>
                  </a:lnTo>
                  <a:lnTo>
                    <a:pt x="943" y="46"/>
                  </a:lnTo>
                  <a:lnTo>
                    <a:pt x="943" y="46"/>
                  </a:lnTo>
                  <a:lnTo>
                    <a:pt x="939" y="49"/>
                  </a:lnTo>
                  <a:lnTo>
                    <a:pt x="937" y="51"/>
                  </a:lnTo>
                  <a:lnTo>
                    <a:pt x="937" y="51"/>
                  </a:lnTo>
                  <a:lnTo>
                    <a:pt x="939" y="53"/>
                  </a:lnTo>
                  <a:lnTo>
                    <a:pt x="939" y="53"/>
                  </a:lnTo>
                  <a:lnTo>
                    <a:pt x="943" y="53"/>
                  </a:lnTo>
                  <a:lnTo>
                    <a:pt x="945" y="51"/>
                  </a:lnTo>
                  <a:lnTo>
                    <a:pt x="945" y="51"/>
                  </a:lnTo>
                  <a:lnTo>
                    <a:pt x="951" y="53"/>
                  </a:lnTo>
                  <a:lnTo>
                    <a:pt x="951" y="53"/>
                  </a:lnTo>
                  <a:lnTo>
                    <a:pt x="957" y="51"/>
                  </a:lnTo>
                  <a:lnTo>
                    <a:pt x="961" y="49"/>
                  </a:lnTo>
                  <a:lnTo>
                    <a:pt x="961" y="49"/>
                  </a:lnTo>
                  <a:lnTo>
                    <a:pt x="959" y="46"/>
                  </a:lnTo>
                  <a:lnTo>
                    <a:pt x="957" y="44"/>
                  </a:lnTo>
                  <a:lnTo>
                    <a:pt x="957" y="44"/>
                  </a:lnTo>
                  <a:lnTo>
                    <a:pt x="953" y="34"/>
                  </a:lnTo>
                  <a:lnTo>
                    <a:pt x="953" y="34"/>
                  </a:lnTo>
                  <a:lnTo>
                    <a:pt x="953" y="24"/>
                  </a:lnTo>
                  <a:lnTo>
                    <a:pt x="953" y="24"/>
                  </a:lnTo>
                  <a:lnTo>
                    <a:pt x="953" y="20"/>
                  </a:lnTo>
                  <a:lnTo>
                    <a:pt x="957" y="16"/>
                  </a:lnTo>
                  <a:lnTo>
                    <a:pt x="957" y="16"/>
                  </a:lnTo>
                  <a:lnTo>
                    <a:pt x="961" y="14"/>
                  </a:lnTo>
                  <a:lnTo>
                    <a:pt x="961" y="14"/>
                  </a:lnTo>
                  <a:lnTo>
                    <a:pt x="965" y="16"/>
                  </a:lnTo>
                  <a:lnTo>
                    <a:pt x="965" y="16"/>
                  </a:lnTo>
                  <a:lnTo>
                    <a:pt x="967" y="14"/>
                  </a:lnTo>
                  <a:lnTo>
                    <a:pt x="969" y="12"/>
                  </a:lnTo>
                  <a:lnTo>
                    <a:pt x="969" y="12"/>
                  </a:lnTo>
                  <a:lnTo>
                    <a:pt x="971" y="16"/>
                  </a:lnTo>
                  <a:lnTo>
                    <a:pt x="971" y="16"/>
                  </a:lnTo>
                  <a:lnTo>
                    <a:pt x="975" y="16"/>
                  </a:lnTo>
                  <a:lnTo>
                    <a:pt x="975" y="16"/>
                  </a:lnTo>
                  <a:lnTo>
                    <a:pt x="977" y="22"/>
                  </a:lnTo>
                  <a:lnTo>
                    <a:pt x="977" y="22"/>
                  </a:lnTo>
                  <a:lnTo>
                    <a:pt x="977" y="24"/>
                  </a:lnTo>
                  <a:lnTo>
                    <a:pt x="977" y="24"/>
                  </a:lnTo>
                  <a:lnTo>
                    <a:pt x="977" y="28"/>
                  </a:lnTo>
                  <a:lnTo>
                    <a:pt x="977" y="28"/>
                  </a:lnTo>
                  <a:lnTo>
                    <a:pt x="979" y="30"/>
                  </a:lnTo>
                  <a:lnTo>
                    <a:pt x="979" y="30"/>
                  </a:lnTo>
                  <a:lnTo>
                    <a:pt x="981" y="28"/>
                  </a:lnTo>
                  <a:lnTo>
                    <a:pt x="985" y="24"/>
                  </a:lnTo>
                  <a:lnTo>
                    <a:pt x="989" y="22"/>
                  </a:lnTo>
                  <a:lnTo>
                    <a:pt x="991" y="22"/>
                  </a:lnTo>
                  <a:lnTo>
                    <a:pt x="991" y="22"/>
                  </a:lnTo>
                  <a:lnTo>
                    <a:pt x="993" y="24"/>
                  </a:lnTo>
                  <a:lnTo>
                    <a:pt x="993" y="24"/>
                  </a:lnTo>
                  <a:lnTo>
                    <a:pt x="993" y="28"/>
                  </a:lnTo>
                  <a:lnTo>
                    <a:pt x="993" y="30"/>
                  </a:lnTo>
                  <a:lnTo>
                    <a:pt x="993" y="30"/>
                  </a:lnTo>
                  <a:lnTo>
                    <a:pt x="997" y="28"/>
                  </a:lnTo>
                  <a:lnTo>
                    <a:pt x="997" y="28"/>
                  </a:lnTo>
                  <a:lnTo>
                    <a:pt x="997" y="22"/>
                  </a:lnTo>
                  <a:lnTo>
                    <a:pt x="999" y="20"/>
                  </a:lnTo>
                  <a:lnTo>
                    <a:pt x="999" y="20"/>
                  </a:lnTo>
                  <a:lnTo>
                    <a:pt x="1001" y="22"/>
                  </a:lnTo>
                  <a:lnTo>
                    <a:pt x="1003" y="24"/>
                  </a:lnTo>
                  <a:lnTo>
                    <a:pt x="1003" y="24"/>
                  </a:lnTo>
                  <a:lnTo>
                    <a:pt x="1009" y="28"/>
                  </a:lnTo>
                  <a:lnTo>
                    <a:pt x="1013" y="28"/>
                  </a:lnTo>
                  <a:lnTo>
                    <a:pt x="1015" y="28"/>
                  </a:lnTo>
                  <a:lnTo>
                    <a:pt x="1015" y="28"/>
                  </a:lnTo>
                  <a:lnTo>
                    <a:pt x="1013" y="32"/>
                  </a:lnTo>
                  <a:lnTo>
                    <a:pt x="1009" y="34"/>
                  </a:lnTo>
                  <a:lnTo>
                    <a:pt x="1009" y="34"/>
                  </a:lnTo>
                  <a:lnTo>
                    <a:pt x="1013" y="34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21" y="34"/>
                  </a:lnTo>
                  <a:lnTo>
                    <a:pt x="1025" y="32"/>
                  </a:lnTo>
                  <a:lnTo>
                    <a:pt x="1025" y="32"/>
                  </a:lnTo>
                  <a:lnTo>
                    <a:pt x="1029" y="36"/>
                  </a:lnTo>
                  <a:lnTo>
                    <a:pt x="1031" y="40"/>
                  </a:lnTo>
                  <a:lnTo>
                    <a:pt x="1031" y="40"/>
                  </a:lnTo>
                  <a:lnTo>
                    <a:pt x="1039" y="40"/>
                  </a:lnTo>
                  <a:lnTo>
                    <a:pt x="1039" y="40"/>
                  </a:lnTo>
                  <a:lnTo>
                    <a:pt x="1043" y="44"/>
                  </a:lnTo>
                  <a:lnTo>
                    <a:pt x="1045" y="47"/>
                  </a:lnTo>
                  <a:lnTo>
                    <a:pt x="1045" y="47"/>
                  </a:lnTo>
                  <a:lnTo>
                    <a:pt x="1039" y="51"/>
                  </a:lnTo>
                  <a:lnTo>
                    <a:pt x="1039" y="51"/>
                  </a:lnTo>
                  <a:lnTo>
                    <a:pt x="1033" y="57"/>
                  </a:lnTo>
                  <a:lnTo>
                    <a:pt x="1033" y="57"/>
                  </a:lnTo>
                  <a:lnTo>
                    <a:pt x="1025" y="67"/>
                  </a:lnTo>
                  <a:lnTo>
                    <a:pt x="1021" y="73"/>
                  </a:lnTo>
                  <a:lnTo>
                    <a:pt x="1017" y="75"/>
                  </a:lnTo>
                  <a:lnTo>
                    <a:pt x="1017" y="75"/>
                  </a:lnTo>
                  <a:lnTo>
                    <a:pt x="1009" y="77"/>
                  </a:lnTo>
                  <a:lnTo>
                    <a:pt x="1001" y="77"/>
                  </a:lnTo>
                  <a:lnTo>
                    <a:pt x="985" y="77"/>
                  </a:lnTo>
                  <a:lnTo>
                    <a:pt x="985" y="77"/>
                  </a:lnTo>
                  <a:lnTo>
                    <a:pt x="977" y="75"/>
                  </a:lnTo>
                  <a:lnTo>
                    <a:pt x="973" y="73"/>
                  </a:lnTo>
                  <a:lnTo>
                    <a:pt x="969" y="75"/>
                  </a:lnTo>
                  <a:lnTo>
                    <a:pt x="969" y="75"/>
                  </a:lnTo>
                  <a:lnTo>
                    <a:pt x="969" y="77"/>
                  </a:lnTo>
                  <a:lnTo>
                    <a:pt x="969" y="77"/>
                  </a:lnTo>
                  <a:lnTo>
                    <a:pt x="969" y="79"/>
                  </a:lnTo>
                  <a:lnTo>
                    <a:pt x="969" y="79"/>
                  </a:lnTo>
                  <a:lnTo>
                    <a:pt x="973" y="81"/>
                  </a:lnTo>
                  <a:lnTo>
                    <a:pt x="973" y="81"/>
                  </a:lnTo>
                  <a:lnTo>
                    <a:pt x="981" y="81"/>
                  </a:lnTo>
                  <a:lnTo>
                    <a:pt x="981" y="81"/>
                  </a:lnTo>
                  <a:lnTo>
                    <a:pt x="991" y="89"/>
                  </a:lnTo>
                  <a:lnTo>
                    <a:pt x="991" y="89"/>
                  </a:lnTo>
                  <a:lnTo>
                    <a:pt x="999" y="91"/>
                  </a:lnTo>
                  <a:lnTo>
                    <a:pt x="999" y="91"/>
                  </a:lnTo>
                  <a:lnTo>
                    <a:pt x="1001" y="91"/>
                  </a:lnTo>
                  <a:lnTo>
                    <a:pt x="1003" y="93"/>
                  </a:lnTo>
                  <a:lnTo>
                    <a:pt x="1003" y="93"/>
                  </a:lnTo>
                  <a:lnTo>
                    <a:pt x="1003" y="95"/>
                  </a:lnTo>
                  <a:lnTo>
                    <a:pt x="1001" y="97"/>
                  </a:lnTo>
                  <a:lnTo>
                    <a:pt x="1001" y="97"/>
                  </a:lnTo>
                  <a:lnTo>
                    <a:pt x="1005" y="97"/>
                  </a:lnTo>
                  <a:lnTo>
                    <a:pt x="1007" y="95"/>
                  </a:lnTo>
                  <a:lnTo>
                    <a:pt x="1015" y="93"/>
                  </a:lnTo>
                  <a:lnTo>
                    <a:pt x="1015" y="93"/>
                  </a:lnTo>
                  <a:lnTo>
                    <a:pt x="1019" y="97"/>
                  </a:lnTo>
                  <a:lnTo>
                    <a:pt x="1019" y="97"/>
                  </a:lnTo>
                  <a:lnTo>
                    <a:pt x="1021" y="99"/>
                  </a:lnTo>
                  <a:lnTo>
                    <a:pt x="1021" y="99"/>
                  </a:lnTo>
                  <a:lnTo>
                    <a:pt x="1021" y="103"/>
                  </a:lnTo>
                  <a:lnTo>
                    <a:pt x="1021" y="103"/>
                  </a:lnTo>
                  <a:lnTo>
                    <a:pt x="1017" y="105"/>
                  </a:lnTo>
                  <a:lnTo>
                    <a:pt x="1017" y="105"/>
                  </a:lnTo>
                  <a:lnTo>
                    <a:pt x="1013" y="109"/>
                  </a:lnTo>
                  <a:lnTo>
                    <a:pt x="1013" y="109"/>
                  </a:lnTo>
                  <a:lnTo>
                    <a:pt x="1009" y="113"/>
                  </a:lnTo>
                  <a:lnTo>
                    <a:pt x="1013" y="117"/>
                  </a:lnTo>
                  <a:lnTo>
                    <a:pt x="1013" y="117"/>
                  </a:lnTo>
                  <a:lnTo>
                    <a:pt x="1015" y="113"/>
                  </a:lnTo>
                  <a:lnTo>
                    <a:pt x="1017" y="111"/>
                  </a:lnTo>
                  <a:lnTo>
                    <a:pt x="1017" y="111"/>
                  </a:lnTo>
                  <a:lnTo>
                    <a:pt x="1021" y="109"/>
                  </a:lnTo>
                  <a:lnTo>
                    <a:pt x="1025" y="109"/>
                  </a:lnTo>
                  <a:lnTo>
                    <a:pt x="1025" y="109"/>
                  </a:lnTo>
                  <a:lnTo>
                    <a:pt x="1027" y="111"/>
                  </a:lnTo>
                  <a:lnTo>
                    <a:pt x="1029" y="113"/>
                  </a:lnTo>
                  <a:lnTo>
                    <a:pt x="1029" y="113"/>
                  </a:lnTo>
                  <a:lnTo>
                    <a:pt x="1029" y="111"/>
                  </a:lnTo>
                  <a:lnTo>
                    <a:pt x="1029" y="111"/>
                  </a:lnTo>
                  <a:lnTo>
                    <a:pt x="1029" y="109"/>
                  </a:lnTo>
                  <a:lnTo>
                    <a:pt x="1027" y="107"/>
                  </a:lnTo>
                  <a:lnTo>
                    <a:pt x="1027" y="105"/>
                  </a:lnTo>
                  <a:lnTo>
                    <a:pt x="1027" y="105"/>
                  </a:lnTo>
                  <a:lnTo>
                    <a:pt x="1029" y="107"/>
                  </a:lnTo>
                  <a:lnTo>
                    <a:pt x="1031" y="109"/>
                  </a:lnTo>
                  <a:lnTo>
                    <a:pt x="1031" y="109"/>
                  </a:lnTo>
                  <a:lnTo>
                    <a:pt x="1035" y="109"/>
                  </a:lnTo>
                  <a:lnTo>
                    <a:pt x="1037" y="109"/>
                  </a:lnTo>
                  <a:lnTo>
                    <a:pt x="1037" y="109"/>
                  </a:lnTo>
                  <a:lnTo>
                    <a:pt x="1037" y="111"/>
                  </a:lnTo>
                  <a:lnTo>
                    <a:pt x="1037" y="111"/>
                  </a:lnTo>
                  <a:lnTo>
                    <a:pt x="1043" y="109"/>
                  </a:lnTo>
                  <a:lnTo>
                    <a:pt x="1043" y="109"/>
                  </a:lnTo>
                  <a:lnTo>
                    <a:pt x="1043" y="107"/>
                  </a:lnTo>
                  <a:lnTo>
                    <a:pt x="1039" y="105"/>
                  </a:lnTo>
                  <a:lnTo>
                    <a:pt x="1039" y="101"/>
                  </a:lnTo>
                  <a:lnTo>
                    <a:pt x="1039" y="99"/>
                  </a:lnTo>
                  <a:lnTo>
                    <a:pt x="1039" y="99"/>
                  </a:lnTo>
                  <a:lnTo>
                    <a:pt x="1043" y="97"/>
                  </a:lnTo>
                  <a:lnTo>
                    <a:pt x="1049" y="99"/>
                  </a:lnTo>
                  <a:lnTo>
                    <a:pt x="1053" y="99"/>
                  </a:lnTo>
                  <a:lnTo>
                    <a:pt x="1055" y="99"/>
                  </a:lnTo>
                  <a:lnTo>
                    <a:pt x="1055" y="99"/>
                  </a:lnTo>
                  <a:lnTo>
                    <a:pt x="1057" y="101"/>
                  </a:lnTo>
                  <a:lnTo>
                    <a:pt x="1057" y="101"/>
                  </a:lnTo>
                  <a:lnTo>
                    <a:pt x="1059" y="107"/>
                  </a:lnTo>
                  <a:lnTo>
                    <a:pt x="1059" y="107"/>
                  </a:lnTo>
                  <a:lnTo>
                    <a:pt x="1057" y="113"/>
                  </a:lnTo>
                  <a:lnTo>
                    <a:pt x="1057" y="113"/>
                  </a:lnTo>
                  <a:lnTo>
                    <a:pt x="1057" y="119"/>
                  </a:lnTo>
                  <a:lnTo>
                    <a:pt x="1057" y="119"/>
                  </a:lnTo>
                  <a:lnTo>
                    <a:pt x="1051" y="121"/>
                  </a:lnTo>
                  <a:lnTo>
                    <a:pt x="1051" y="121"/>
                  </a:lnTo>
                  <a:lnTo>
                    <a:pt x="1047" y="121"/>
                  </a:lnTo>
                  <a:lnTo>
                    <a:pt x="1043" y="119"/>
                  </a:lnTo>
                  <a:lnTo>
                    <a:pt x="1037" y="117"/>
                  </a:lnTo>
                  <a:lnTo>
                    <a:pt x="1033" y="117"/>
                  </a:lnTo>
                  <a:lnTo>
                    <a:pt x="1033" y="117"/>
                  </a:lnTo>
                  <a:lnTo>
                    <a:pt x="1033" y="119"/>
                  </a:lnTo>
                  <a:lnTo>
                    <a:pt x="1033" y="125"/>
                  </a:lnTo>
                  <a:lnTo>
                    <a:pt x="1035" y="129"/>
                  </a:lnTo>
                  <a:lnTo>
                    <a:pt x="1035" y="133"/>
                  </a:lnTo>
                  <a:lnTo>
                    <a:pt x="1035" y="133"/>
                  </a:lnTo>
                  <a:lnTo>
                    <a:pt x="1031" y="139"/>
                  </a:lnTo>
                  <a:lnTo>
                    <a:pt x="1031" y="139"/>
                  </a:lnTo>
                  <a:lnTo>
                    <a:pt x="1023" y="147"/>
                  </a:lnTo>
                  <a:lnTo>
                    <a:pt x="1019" y="151"/>
                  </a:lnTo>
                  <a:lnTo>
                    <a:pt x="1015" y="155"/>
                  </a:lnTo>
                  <a:lnTo>
                    <a:pt x="1015" y="155"/>
                  </a:lnTo>
                  <a:lnTo>
                    <a:pt x="1015" y="157"/>
                  </a:lnTo>
                  <a:lnTo>
                    <a:pt x="1015" y="157"/>
                  </a:lnTo>
                  <a:lnTo>
                    <a:pt x="1017" y="163"/>
                  </a:lnTo>
                  <a:lnTo>
                    <a:pt x="1017" y="163"/>
                  </a:lnTo>
                  <a:lnTo>
                    <a:pt x="1015" y="165"/>
                  </a:lnTo>
                  <a:lnTo>
                    <a:pt x="1015" y="165"/>
                  </a:lnTo>
                  <a:lnTo>
                    <a:pt x="1009" y="171"/>
                  </a:lnTo>
                  <a:lnTo>
                    <a:pt x="1009" y="171"/>
                  </a:lnTo>
                  <a:lnTo>
                    <a:pt x="1007" y="175"/>
                  </a:lnTo>
                  <a:lnTo>
                    <a:pt x="1007" y="175"/>
                  </a:lnTo>
                  <a:lnTo>
                    <a:pt x="1005" y="171"/>
                  </a:lnTo>
                  <a:lnTo>
                    <a:pt x="1001" y="169"/>
                  </a:lnTo>
                  <a:lnTo>
                    <a:pt x="1001" y="169"/>
                  </a:lnTo>
                  <a:lnTo>
                    <a:pt x="999" y="163"/>
                  </a:lnTo>
                  <a:lnTo>
                    <a:pt x="999" y="163"/>
                  </a:lnTo>
                  <a:lnTo>
                    <a:pt x="999" y="155"/>
                  </a:lnTo>
                  <a:lnTo>
                    <a:pt x="999" y="155"/>
                  </a:lnTo>
                  <a:lnTo>
                    <a:pt x="1005" y="149"/>
                  </a:lnTo>
                  <a:lnTo>
                    <a:pt x="1007" y="145"/>
                  </a:lnTo>
                  <a:lnTo>
                    <a:pt x="1009" y="139"/>
                  </a:lnTo>
                  <a:lnTo>
                    <a:pt x="1009" y="139"/>
                  </a:lnTo>
                  <a:lnTo>
                    <a:pt x="1007" y="135"/>
                  </a:lnTo>
                  <a:lnTo>
                    <a:pt x="1005" y="129"/>
                  </a:lnTo>
                  <a:lnTo>
                    <a:pt x="1005" y="129"/>
                  </a:lnTo>
                  <a:lnTo>
                    <a:pt x="1001" y="123"/>
                  </a:lnTo>
                  <a:lnTo>
                    <a:pt x="997" y="117"/>
                  </a:lnTo>
                  <a:lnTo>
                    <a:pt x="997" y="117"/>
                  </a:lnTo>
                  <a:lnTo>
                    <a:pt x="991" y="109"/>
                  </a:lnTo>
                  <a:lnTo>
                    <a:pt x="985" y="107"/>
                  </a:lnTo>
                  <a:lnTo>
                    <a:pt x="985" y="107"/>
                  </a:lnTo>
                  <a:lnTo>
                    <a:pt x="971" y="105"/>
                  </a:lnTo>
                  <a:lnTo>
                    <a:pt x="971" y="105"/>
                  </a:lnTo>
                  <a:lnTo>
                    <a:pt x="963" y="101"/>
                  </a:lnTo>
                  <a:lnTo>
                    <a:pt x="963" y="101"/>
                  </a:lnTo>
                  <a:lnTo>
                    <a:pt x="953" y="91"/>
                  </a:lnTo>
                  <a:lnTo>
                    <a:pt x="953" y="91"/>
                  </a:lnTo>
                  <a:lnTo>
                    <a:pt x="949" y="89"/>
                  </a:lnTo>
                  <a:lnTo>
                    <a:pt x="949" y="89"/>
                  </a:lnTo>
                  <a:lnTo>
                    <a:pt x="943" y="91"/>
                  </a:lnTo>
                  <a:lnTo>
                    <a:pt x="937" y="93"/>
                  </a:lnTo>
                  <a:lnTo>
                    <a:pt x="937" y="93"/>
                  </a:lnTo>
                  <a:lnTo>
                    <a:pt x="925" y="101"/>
                  </a:lnTo>
                  <a:lnTo>
                    <a:pt x="915" y="107"/>
                  </a:lnTo>
                  <a:lnTo>
                    <a:pt x="915" y="107"/>
                  </a:lnTo>
                  <a:lnTo>
                    <a:pt x="907" y="109"/>
                  </a:lnTo>
                  <a:lnTo>
                    <a:pt x="901" y="109"/>
                  </a:lnTo>
                  <a:lnTo>
                    <a:pt x="901" y="109"/>
                  </a:lnTo>
                  <a:lnTo>
                    <a:pt x="891" y="117"/>
                  </a:lnTo>
                  <a:lnTo>
                    <a:pt x="891" y="117"/>
                  </a:lnTo>
                  <a:lnTo>
                    <a:pt x="887" y="125"/>
                  </a:lnTo>
                  <a:lnTo>
                    <a:pt x="887" y="125"/>
                  </a:lnTo>
                  <a:lnTo>
                    <a:pt x="883" y="145"/>
                  </a:lnTo>
                  <a:lnTo>
                    <a:pt x="883" y="145"/>
                  </a:lnTo>
                  <a:lnTo>
                    <a:pt x="883" y="157"/>
                  </a:lnTo>
                  <a:lnTo>
                    <a:pt x="885" y="169"/>
                  </a:lnTo>
                  <a:lnTo>
                    <a:pt x="885" y="169"/>
                  </a:lnTo>
                  <a:lnTo>
                    <a:pt x="887" y="177"/>
                  </a:lnTo>
                  <a:lnTo>
                    <a:pt x="887" y="177"/>
                  </a:lnTo>
                  <a:lnTo>
                    <a:pt x="889" y="191"/>
                  </a:lnTo>
                  <a:lnTo>
                    <a:pt x="889" y="191"/>
                  </a:lnTo>
                  <a:lnTo>
                    <a:pt x="889" y="197"/>
                  </a:lnTo>
                  <a:lnTo>
                    <a:pt x="889" y="197"/>
                  </a:lnTo>
                  <a:lnTo>
                    <a:pt x="887" y="201"/>
                  </a:lnTo>
                  <a:lnTo>
                    <a:pt x="883" y="205"/>
                  </a:lnTo>
                  <a:lnTo>
                    <a:pt x="877" y="213"/>
                  </a:lnTo>
                  <a:lnTo>
                    <a:pt x="877" y="213"/>
                  </a:lnTo>
                  <a:lnTo>
                    <a:pt x="873" y="221"/>
                  </a:lnTo>
                  <a:lnTo>
                    <a:pt x="873" y="221"/>
                  </a:lnTo>
                  <a:lnTo>
                    <a:pt x="863" y="227"/>
                  </a:lnTo>
                  <a:lnTo>
                    <a:pt x="863" y="227"/>
                  </a:lnTo>
                  <a:lnTo>
                    <a:pt x="855" y="235"/>
                  </a:lnTo>
                  <a:lnTo>
                    <a:pt x="855" y="235"/>
                  </a:lnTo>
                  <a:lnTo>
                    <a:pt x="850" y="231"/>
                  </a:lnTo>
                  <a:lnTo>
                    <a:pt x="850" y="231"/>
                  </a:lnTo>
                  <a:lnTo>
                    <a:pt x="846" y="227"/>
                  </a:lnTo>
                  <a:lnTo>
                    <a:pt x="846" y="227"/>
                  </a:lnTo>
                  <a:lnTo>
                    <a:pt x="838" y="219"/>
                  </a:lnTo>
                  <a:lnTo>
                    <a:pt x="838" y="219"/>
                  </a:lnTo>
                  <a:lnTo>
                    <a:pt x="834" y="217"/>
                  </a:lnTo>
                  <a:lnTo>
                    <a:pt x="832" y="217"/>
                  </a:lnTo>
                  <a:lnTo>
                    <a:pt x="832" y="217"/>
                  </a:lnTo>
                  <a:lnTo>
                    <a:pt x="828" y="219"/>
                  </a:lnTo>
                  <a:lnTo>
                    <a:pt x="826" y="223"/>
                  </a:lnTo>
                  <a:lnTo>
                    <a:pt x="822" y="229"/>
                  </a:lnTo>
                  <a:lnTo>
                    <a:pt x="822" y="229"/>
                  </a:lnTo>
                  <a:lnTo>
                    <a:pt x="814" y="237"/>
                  </a:lnTo>
                  <a:lnTo>
                    <a:pt x="814" y="237"/>
                  </a:lnTo>
                  <a:lnTo>
                    <a:pt x="804" y="239"/>
                  </a:lnTo>
                  <a:lnTo>
                    <a:pt x="804" y="239"/>
                  </a:lnTo>
                  <a:lnTo>
                    <a:pt x="794" y="235"/>
                  </a:lnTo>
                  <a:lnTo>
                    <a:pt x="794" y="235"/>
                  </a:lnTo>
                  <a:lnTo>
                    <a:pt x="786" y="235"/>
                  </a:lnTo>
                  <a:lnTo>
                    <a:pt x="776" y="235"/>
                  </a:lnTo>
                  <a:lnTo>
                    <a:pt x="776" y="235"/>
                  </a:lnTo>
                  <a:lnTo>
                    <a:pt x="772" y="229"/>
                  </a:lnTo>
                  <a:lnTo>
                    <a:pt x="772" y="229"/>
                  </a:lnTo>
                  <a:lnTo>
                    <a:pt x="768" y="217"/>
                  </a:lnTo>
                  <a:lnTo>
                    <a:pt x="768" y="217"/>
                  </a:lnTo>
                  <a:lnTo>
                    <a:pt x="758" y="205"/>
                  </a:lnTo>
                  <a:lnTo>
                    <a:pt x="744" y="193"/>
                  </a:lnTo>
                  <a:lnTo>
                    <a:pt x="744" y="193"/>
                  </a:lnTo>
                  <a:lnTo>
                    <a:pt x="736" y="187"/>
                  </a:lnTo>
                  <a:lnTo>
                    <a:pt x="736" y="187"/>
                  </a:lnTo>
                  <a:lnTo>
                    <a:pt x="732" y="185"/>
                  </a:lnTo>
                  <a:lnTo>
                    <a:pt x="728" y="185"/>
                  </a:lnTo>
                  <a:lnTo>
                    <a:pt x="728" y="185"/>
                  </a:lnTo>
                  <a:lnTo>
                    <a:pt x="722" y="185"/>
                  </a:lnTo>
                  <a:lnTo>
                    <a:pt x="718" y="189"/>
                  </a:lnTo>
                  <a:lnTo>
                    <a:pt x="718" y="189"/>
                  </a:lnTo>
                  <a:lnTo>
                    <a:pt x="718" y="191"/>
                  </a:lnTo>
                  <a:lnTo>
                    <a:pt x="720" y="195"/>
                  </a:lnTo>
                  <a:lnTo>
                    <a:pt x="720" y="195"/>
                  </a:lnTo>
                  <a:lnTo>
                    <a:pt x="722" y="199"/>
                  </a:lnTo>
                  <a:lnTo>
                    <a:pt x="722" y="201"/>
                  </a:lnTo>
                  <a:lnTo>
                    <a:pt x="722" y="201"/>
                  </a:lnTo>
                  <a:lnTo>
                    <a:pt x="720" y="205"/>
                  </a:lnTo>
                  <a:lnTo>
                    <a:pt x="716" y="207"/>
                  </a:lnTo>
                  <a:lnTo>
                    <a:pt x="716" y="207"/>
                  </a:lnTo>
                  <a:lnTo>
                    <a:pt x="710" y="205"/>
                  </a:lnTo>
                  <a:lnTo>
                    <a:pt x="710" y="205"/>
                  </a:lnTo>
                  <a:lnTo>
                    <a:pt x="706" y="207"/>
                  </a:lnTo>
                  <a:lnTo>
                    <a:pt x="706" y="207"/>
                  </a:lnTo>
                  <a:lnTo>
                    <a:pt x="704" y="211"/>
                  </a:lnTo>
                  <a:lnTo>
                    <a:pt x="704" y="211"/>
                  </a:lnTo>
                  <a:lnTo>
                    <a:pt x="702" y="211"/>
                  </a:lnTo>
                  <a:lnTo>
                    <a:pt x="696" y="211"/>
                  </a:lnTo>
                  <a:lnTo>
                    <a:pt x="688" y="211"/>
                  </a:lnTo>
                  <a:lnTo>
                    <a:pt x="688" y="211"/>
                  </a:lnTo>
                  <a:lnTo>
                    <a:pt x="686" y="213"/>
                  </a:lnTo>
                  <a:lnTo>
                    <a:pt x="686" y="213"/>
                  </a:lnTo>
                  <a:lnTo>
                    <a:pt x="686" y="217"/>
                  </a:lnTo>
                  <a:lnTo>
                    <a:pt x="686" y="219"/>
                  </a:lnTo>
                  <a:lnTo>
                    <a:pt x="686" y="219"/>
                  </a:lnTo>
                  <a:lnTo>
                    <a:pt x="690" y="221"/>
                  </a:lnTo>
                  <a:lnTo>
                    <a:pt x="690" y="221"/>
                  </a:lnTo>
                  <a:lnTo>
                    <a:pt x="692" y="227"/>
                  </a:lnTo>
                  <a:lnTo>
                    <a:pt x="692" y="227"/>
                  </a:lnTo>
                  <a:lnTo>
                    <a:pt x="690" y="235"/>
                  </a:lnTo>
                  <a:lnTo>
                    <a:pt x="690" y="235"/>
                  </a:lnTo>
                  <a:lnTo>
                    <a:pt x="688" y="237"/>
                  </a:lnTo>
                  <a:lnTo>
                    <a:pt x="688" y="237"/>
                  </a:lnTo>
                  <a:lnTo>
                    <a:pt x="686" y="247"/>
                  </a:lnTo>
                  <a:lnTo>
                    <a:pt x="686" y="247"/>
                  </a:lnTo>
                  <a:lnTo>
                    <a:pt x="684" y="253"/>
                  </a:lnTo>
                  <a:lnTo>
                    <a:pt x="684" y="253"/>
                  </a:lnTo>
                  <a:lnTo>
                    <a:pt x="684" y="258"/>
                  </a:lnTo>
                  <a:lnTo>
                    <a:pt x="684" y="258"/>
                  </a:lnTo>
                  <a:lnTo>
                    <a:pt x="688" y="260"/>
                  </a:lnTo>
                  <a:lnTo>
                    <a:pt x="692" y="266"/>
                  </a:lnTo>
                  <a:lnTo>
                    <a:pt x="692" y="266"/>
                  </a:lnTo>
                  <a:lnTo>
                    <a:pt x="690" y="268"/>
                  </a:lnTo>
                  <a:lnTo>
                    <a:pt x="688" y="270"/>
                  </a:lnTo>
                  <a:lnTo>
                    <a:pt x="688" y="270"/>
                  </a:lnTo>
                  <a:lnTo>
                    <a:pt x="682" y="272"/>
                  </a:lnTo>
                  <a:lnTo>
                    <a:pt x="682" y="272"/>
                  </a:lnTo>
                  <a:lnTo>
                    <a:pt x="676" y="272"/>
                  </a:lnTo>
                  <a:lnTo>
                    <a:pt x="666" y="268"/>
                  </a:lnTo>
                  <a:lnTo>
                    <a:pt x="652" y="264"/>
                  </a:lnTo>
                  <a:lnTo>
                    <a:pt x="652" y="264"/>
                  </a:lnTo>
                  <a:lnTo>
                    <a:pt x="631" y="264"/>
                  </a:lnTo>
                  <a:lnTo>
                    <a:pt x="631" y="264"/>
                  </a:lnTo>
                  <a:lnTo>
                    <a:pt x="625" y="264"/>
                  </a:lnTo>
                  <a:lnTo>
                    <a:pt x="625" y="264"/>
                  </a:lnTo>
                  <a:lnTo>
                    <a:pt x="623" y="268"/>
                  </a:lnTo>
                  <a:lnTo>
                    <a:pt x="623" y="268"/>
                  </a:lnTo>
                  <a:lnTo>
                    <a:pt x="619" y="272"/>
                  </a:lnTo>
                  <a:lnTo>
                    <a:pt x="619" y="272"/>
                  </a:lnTo>
                  <a:lnTo>
                    <a:pt x="621" y="280"/>
                  </a:lnTo>
                  <a:lnTo>
                    <a:pt x="621" y="286"/>
                  </a:lnTo>
                  <a:lnTo>
                    <a:pt x="621" y="286"/>
                  </a:lnTo>
                  <a:lnTo>
                    <a:pt x="621" y="294"/>
                  </a:lnTo>
                  <a:lnTo>
                    <a:pt x="621" y="294"/>
                  </a:lnTo>
                  <a:lnTo>
                    <a:pt x="617" y="308"/>
                  </a:lnTo>
                  <a:lnTo>
                    <a:pt x="617" y="308"/>
                  </a:lnTo>
                  <a:lnTo>
                    <a:pt x="615" y="312"/>
                  </a:lnTo>
                  <a:lnTo>
                    <a:pt x="611" y="318"/>
                  </a:lnTo>
                  <a:lnTo>
                    <a:pt x="611" y="318"/>
                  </a:lnTo>
                  <a:lnTo>
                    <a:pt x="607" y="316"/>
                  </a:lnTo>
                  <a:lnTo>
                    <a:pt x="607" y="316"/>
                  </a:lnTo>
                  <a:lnTo>
                    <a:pt x="601" y="308"/>
                  </a:lnTo>
                  <a:lnTo>
                    <a:pt x="601" y="308"/>
                  </a:lnTo>
                  <a:lnTo>
                    <a:pt x="593" y="306"/>
                  </a:lnTo>
                  <a:lnTo>
                    <a:pt x="593" y="306"/>
                  </a:lnTo>
                  <a:lnTo>
                    <a:pt x="585" y="308"/>
                  </a:lnTo>
                  <a:lnTo>
                    <a:pt x="585" y="308"/>
                  </a:lnTo>
                  <a:lnTo>
                    <a:pt x="577" y="312"/>
                  </a:lnTo>
                  <a:lnTo>
                    <a:pt x="571" y="320"/>
                  </a:lnTo>
                  <a:lnTo>
                    <a:pt x="571" y="320"/>
                  </a:lnTo>
                  <a:lnTo>
                    <a:pt x="567" y="328"/>
                  </a:lnTo>
                  <a:lnTo>
                    <a:pt x="567" y="328"/>
                  </a:lnTo>
                  <a:lnTo>
                    <a:pt x="563" y="338"/>
                  </a:lnTo>
                  <a:lnTo>
                    <a:pt x="563" y="338"/>
                  </a:lnTo>
                  <a:lnTo>
                    <a:pt x="563" y="346"/>
                  </a:lnTo>
                  <a:lnTo>
                    <a:pt x="563" y="346"/>
                  </a:lnTo>
                  <a:lnTo>
                    <a:pt x="559" y="354"/>
                  </a:lnTo>
                  <a:lnTo>
                    <a:pt x="559" y="354"/>
                  </a:lnTo>
                  <a:lnTo>
                    <a:pt x="553" y="360"/>
                  </a:lnTo>
                  <a:lnTo>
                    <a:pt x="547" y="364"/>
                  </a:lnTo>
                  <a:lnTo>
                    <a:pt x="547" y="364"/>
                  </a:lnTo>
                  <a:lnTo>
                    <a:pt x="547" y="370"/>
                  </a:lnTo>
                  <a:lnTo>
                    <a:pt x="545" y="374"/>
                  </a:lnTo>
                  <a:lnTo>
                    <a:pt x="545" y="374"/>
                  </a:lnTo>
                  <a:lnTo>
                    <a:pt x="551" y="382"/>
                  </a:lnTo>
                  <a:lnTo>
                    <a:pt x="557" y="390"/>
                  </a:lnTo>
                  <a:lnTo>
                    <a:pt x="557" y="390"/>
                  </a:lnTo>
                  <a:lnTo>
                    <a:pt x="559" y="398"/>
                  </a:lnTo>
                  <a:lnTo>
                    <a:pt x="559" y="398"/>
                  </a:lnTo>
                  <a:lnTo>
                    <a:pt x="557" y="402"/>
                  </a:lnTo>
                  <a:lnTo>
                    <a:pt x="557" y="402"/>
                  </a:lnTo>
                  <a:lnTo>
                    <a:pt x="551" y="412"/>
                  </a:lnTo>
                  <a:lnTo>
                    <a:pt x="551" y="412"/>
                  </a:lnTo>
                  <a:lnTo>
                    <a:pt x="541" y="422"/>
                  </a:lnTo>
                  <a:lnTo>
                    <a:pt x="541" y="422"/>
                  </a:lnTo>
                  <a:lnTo>
                    <a:pt x="537" y="430"/>
                  </a:lnTo>
                  <a:lnTo>
                    <a:pt x="537" y="430"/>
                  </a:lnTo>
                  <a:lnTo>
                    <a:pt x="529" y="442"/>
                  </a:lnTo>
                  <a:lnTo>
                    <a:pt x="519" y="452"/>
                  </a:lnTo>
                  <a:lnTo>
                    <a:pt x="519" y="452"/>
                  </a:lnTo>
                  <a:lnTo>
                    <a:pt x="515" y="462"/>
                  </a:lnTo>
                  <a:lnTo>
                    <a:pt x="515" y="462"/>
                  </a:lnTo>
                  <a:lnTo>
                    <a:pt x="513" y="475"/>
                  </a:lnTo>
                  <a:lnTo>
                    <a:pt x="513" y="475"/>
                  </a:lnTo>
                  <a:lnTo>
                    <a:pt x="511" y="483"/>
                  </a:lnTo>
                  <a:lnTo>
                    <a:pt x="511" y="483"/>
                  </a:lnTo>
                  <a:lnTo>
                    <a:pt x="505" y="489"/>
                  </a:lnTo>
                  <a:lnTo>
                    <a:pt x="499" y="493"/>
                  </a:lnTo>
                  <a:lnTo>
                    <a:pt x="499" y="493"/>
                  </a:lnTo>
                  <a:lnTo>
                    <a:pt x="489" y="493"/>
                  </a:lnTo>
                  <a:lnTo>
                    <a:pt x="489" y="493"/>
                  </a:lnTo>
                  <a:lnTo>
                    <a:pt x="483" y="495"/>
                  </a:lnTo>
                  <a:lnTo>
                    <a:pt x="483" y="495"/>
                  </a:lnTo>
                  <a:lnTo>
                    <a:pt x="483" y="503"/>
                  </a:lnTo>
                  <a:lnTo>
                    <a:pt x="485" y="507"/>
                  </a:lnTo>
                  <a:lnTo>
                    <a:pt x="485" y="507"/>
                  </a:lnTo>
                  <a:lnTo>
                    <a:pt x="485" y="521"/>
                  </a:lnTo>
                  <a:lnTo>
                    <a:pt x="485" y="521"/>
                  </a:lnTo>
                  <a:lnTo>
                    <a:pt x="483" y="543"/>
                  </a:lnTo>
                  <a:lnTo>
                    <a:pt x="483" y="543"/>
                  </a:lnTo>
                  <a:lnTo>
                    <a:pt x="481" y="563"/>
                  </a:lnTo>
                  <a:lnTo>
                    <a:pt x="477" y="579"/>
                  </a:lnTo>
                  <a:lnTo>
                    <a:pt x="477" y="579"/>
                  </a:lnTo>
                  <a:lnTo>
                    <a:pt x="471" y="593"/>
                  </a:lnTo>
                  <a:lnTo>
                    <a:pt x="463" y="607"/>
                  </a:lnTo>
                  <a:lnTo>
                    <a:pt x="463" y="607"/>
                  </a:lnTo>
                  <a:lnTo>
                    <a:pt x="453" y="619"/>
                  </a:lnTo>
                  <a:lnTo>
                    <a:pt x="449" y="625"/>
                  </a:lnTo>
                  <a:lnTo>
                    <a:pt x="447" y="629"/>
                  </a:lnTo>
                  <a:lnTo>
                    <a:pt x="447" y="629"/>
                  </a:lnTo>
                  <a:lnTo>
                    <a:pt x="447" y="637"/>
                  </a:lnTo>
                  <a:lnTo>
                    <a:pt x="447" y="637"/>
                  </a:lnTo>
                  <a:lnTo>
                    <a:pt x="453" y="643"/>
                  </a:lnTo>
                  <a:lnTo>
                    <a:pt x="459" y="651"/>
                  </a:lnTo>
                  <a:lnTo>
                    <a:pt x="459" y="651"/>
                  </a:lnTo>
                  <a:lnTo>
                    <a:pt x="463" y="657"/>
                  </a:lnTo>
                  <a:lnTo>
                    <a:pt x="463" y="657"/>
                  </a:lnTo>
                  <a:lnTo>
                    <a:pt x="463" y="665"/>
                  </a:lnTo>
                  <a:lnTo>
                    <a:pt x="463" y="673"/>
                  </a:lnTo>
                  <a:lnTo>
                    <a:pt x="463" y="673"/>
                  </a:lnTo>
                  <a:lnTo>
                    <a:pt x="461" y="682"/>
                  </a:lnTo>
                  <a:lnTo>
                    <a:pt x="461" y="682"/>
                  </a:lnTo>
                  <a:lnTo>
                    <a:pt x="457" y="686"/>
                  </a:lnTo>
                  <a:lnTo>
                    <a:pt x="453" y="690"/>
                  </a:lnTo>
                  <a:lnTo>
                    <a:pt x="453" y="690"/>
                  </a:lnTo>
                  <a:lnTo>
                    <a:pt x="447" y="690"/>
                  </a:lnTo>
                  <a:lnTo>
                    <a:pt x="443" y="690"/>
                  </a:lnTo>
                  <a:lnTo>
                    <a:pt x="443" y="690"/>
                  </a:lnTo>
                  <a:lnTo>
                    <a:pt x="433" y="688"/>
                  </a:lnTo>
                  <a:lnTo>
                    <a:pt x="428" y="686"/>
                  </a:lnTo>
                  <a:lnTo>
                    <a:pt x="428" y="686"/>
                  </a:lnTo>
                  <a:lnTo>
                    <a:pt x="420" y="688"/>
                  </a:lnTo>
                  <a:lnTo>
                    <a:pt x="410" y="690"/>
                  </a:lnTo>
                  <a:lnTo>
                    <a:pt x="410" y="690"/>
                  </a:lnTo>
                  <a:lnTo>
                    <a:pt x="396" y="698"/>
                  </a:lnTo>
                  <a:lnTo>
                    <a:pt x="396" y="698"/>
                  </a:lnTo>
                  <a:lnTo>
                    <a:pt x="386" y="710"/>
                  </a:lnTo>
                  <a:lnTo>
                    <a:pt x="374" y="722"/>
                  </a:lnTo>
                  <a:lnTo>
                    <a:pt x="374" y="722"/>
                  </a:lnTo>
                  <a:lnTo>
                    <a:pt x="370" y="732"/>
                  </a:lnTo>
                  <a:lnTo>
                    <a:pt x="370" y="732"/>
                  </a:lnTo>
                  <a:lnTo>
                    <a:pt x="366" y="748"/>
                  </a:lnTo>
                  <a:lnTo>
                    <a:pt x="366" y="748"/>
                  </a:lnTo>
                  <a:lnTo>
                    <a:pt x="368" y="762"/>
                  </a:lnTo>
                  <a:lnTo>
                    <a:pt x="368" y="762"/>
                  </a:lnTo>
                  <a:lnTo>
                    <a:pt x="372" y="774"/>
                  </a:lnTo>
                  <a:lnTo>
                    <a:pt x="372" y="774"/>
                  </a:lnTo>
                  <a:lnTo>
                    <a:pt x="374" y="776"/>
                  </a:lnTo>
                  <a:lnTo>
                    <a:pt x="376" y="778"/>
                  </a:lnTo>
                  <a:lnTo>
                    <a:pt x="376" y="778"/>
                  </a:lnTo>
                  <a:lnTo>
                    <a:pt x="374" y="782"/>
                  </a:lnTo>
                  <a:lnTo>
                    <a:pt x="370" y="786"/>
                  </a:lnTo>
                  <a:lnTo>
                    <a:pt x="370" y="786"/>
                  </a:lnTo>
                  <a:lnTo>
                    <a:pt x="368" y="796"/>
                  </a:lnTo>
                  <a:lnTo>
                    <a:pt x="368" y="796"/>
                  </a:lnTo>
                  <a:lnTo>
                    <a:pt x="366" y="804"/>
                  </a:lnTo>
                  <a:lnTo>
                    <a:pt x="366" y="804"/>
                  </a:lnTo>
                  <a:lnTo>
                    <a:pt x="366" y="818"/>
                  </a:lnTo>
                  <a:lnTo>
                    <a:pt x="366" y="818"/>
                  </a:lnTo>
                  <a:lnTo>
                    <a:pt x="362" y="828"/>
                  </a:lnTo>
                  <a:lnTo>
                    <a:pt x="362" y="828"/>
                  </a:lnTo>
                  <a:lnTo>
                    <a:pt x="362" y="832"/>
                  </a:lnTo>
                  <a:lnTo>
                    <a:pt x="362" y="836"/>
                  </a:lnTo>
                  <a:lnTo>
                    <a:pt x="362" y="836"/>
                  </a:lnTo>
                  <a:lnTo>
                    <a:pt x="364" y="838"/>
                  </a:lnTo>
                  <a:lnTo>
                    <a:pt x="364" y="838"/>
                  </a:lnTo>
                  <a:lnTo>
                    <a:pt x="366" y="844"/>
                  </a:lnTo>
                  <a:lnTo>
                    <a:pt x="366" y="850"/>
                  </a:lnTo>
                  <a:lnTo>
                    <a:pt x="366" y="850"/>
                  </a:lnTo>
                  <a:lnTo>
                    <a:pt x="366" y="870"/>
                  </a:lnTo>
                  <a:lnTo>
                    <a:pt x="364" y="887"/>
                  </a:lnTo>
                  <a:lnTo>
                    <a:pt x="364" y="887"/>
                  </a:lnTo>
                  <a:lnTo>
                    <a:pt x="364" y="895"/>
                  </a:lnTo>
                  <a:lnTo>
                    <a:pt x="364" y="903"/>
                  </a:lnTo>
                  <a:lnTo>
                    <a:pt x="364" y="903"/>
                  </a:lnTo>
                  <a:lnTo>
                    <a:pt x="368" y="909"/>
                  </a:lnTo>
                  <a:lnTo>
                    <a:pt x="372" y="917"/>
                  </a:lnTo>
                  <a:lnTo>
                    <a:pt x="372" y="917"/>
                  </a:lnTo>
                  <a:lnTo>
                    <a:pt x="380" y="923"/>
                  </a:lnTo>
                  <a:lnTo>
                    <a:pt x="386" y="927"/>
                  </a:lnTo>
                  <a:lnTo>
                    <a:pt x="390" y="929"/>
                  </a:lnTo>
                  <a:lnTo>
                    <a:pt x="390" y="929"/>
                  </a:lnTo>
                  <a:lnTo>
                    <a:pt x="392" y="937"/>
                  </a:lnTo>
                  <a:lnTo>
                    <a:pt x="392" y="949"/>
                  </a:lnTo>
                  <a:lnTo>
                    <a:pt x="392" y="949"/>
                  </a:lnTo>
                  <a:lnTo>
                    <a:pt x="390" y="955"/>
                  </a:lnTo>
                  <a:lnTo>
                    <a:pt x="386" y="963"/>
                  </a:lnTo>
                  <a:lnTo>
                    <a:pt x="386" y="963"/>
                  </a:lnTo>
                  <a:lnTo>
                    <a:pt x="376" y="973"/>
                  </a:lnTo>
                  <a:lnTo>
                    <a:pt x="376" y="973"/>
                  </a:lnTo>
                  <a:lnTo>
                    <a:pt x="370" y="975"/>
                  </a:lnTo>
                  <a:lnTo>
                    <a:pt x="364" y="977"/>
                  </a:lnTo>
                  <a:lnTo>
                    <a:pt x="364" y="977"/>
                  </a:lnTo>
                  <a:lnTo>
                    <a:pt x="360" y="983"/>
                  </a:lnTo>
                  <a:lnTo>
                    <a:pt x="360" y="983"/>
                  </a:lnTo>
                  <a:lnTo>
                    <a:pt x="362" y="985"/>
                  </a:lnTo>
                  <a:lnTo>
                    <a:pt x="364" y="989"/>
                  </a:lnTo>
                  <a:lnTo>
                    <a:pt x="368" y="993"/>
                  </a:lnTo>
                  <a:lnTo>
                    <a:pt x="368" y="993"/>
                  </a:lnTo>
                  <a:lnTo>
                    <a:pt x="372" y="1009"/>
                  </a:lnTo>
                  <a:lnTo>
                    <a:pt x="374" y="1023"/>
                  </a:lnTo>
                  <a:lnTo>
                    <a:pt x="374" y="1023"/>
                  </a:lnTo>
                  <a:lnTo>
                    <a:pt x="374" y="1031"/>
                  </a:lnTo>
                  <a:lnTo>
                    <a:pt x="370" y="1037"/>
                  </a:lnTo>
                  <a:lnTo>
                    <a:pt x="368" y="1043"/>
                  </a:lnTo>
                  <a:lnTo>
                    <a:pt x="366" y="1049"/>
                  </a:lnTo>
                  <a:lnTo>
                    <a:pt x="366" y="1049"/>
                  </a:lnTo>
                  <a:lnTo>
                    <a:pt x="370" y="1057"/>
                  </a:lnTo>
                  <a:lnTo>
                    <a:pt x="370" y="1057"/>
                  </a:lnTo>
                  <a:lnTo>
                    <a:pt x="370" y="1065"/>
                  </a:lnTo>
                  <a:lnTo>
                    <a:pt x="368" y="1071"/>
                  </a:lnTo>
                  <a:lnTo>
                    <a:pt x="368" y="1071"/>
                  </a:lnTo>
                  <a:lnTo>
                    <a:pt x="366" y="1075"/>
                  </a:lnTo>
                  <a:lnTo>
                    <a:pt x="364" y="1079"/>
                  </a:lnTo>
                  <a:lnTo>
                    <a:pt x="364" y="1079"/>
                  </a:lnTo>
                  <a:lnTo>
                    <a:pt x="358" y="1083"/>
                  </a:lnTo>
                  <a:lnTo>
                    <a:pt x="348" y="1083"/>
                  </a:lnTo>
                  <a:lnTo>
                    <a:pt x="342" y="1085"/>
                  </a:lnTo>
                  <a:lnTo>
                    <a:pt x="336" y="1091"/>
                  </a:lnTo>
                  <a:lnTo>
                    <a:pt x="336" y="1091"/>
                  </a:lnTo>
                  <a:lnTo>
                    <a:pt x="336" y="1094"/>
                  </a:lnTo>
                  <a:lnTo>
                    <a:pt x="336" y="1100"/>
                  </a:lnTo>
                  <a:lnTo>
                    <a:pt x="336" y="1100"/>
                  </a:lnTo>
                  <a:lnTo>
                    <a:pt x="330" y="1110"/>
                  </a:lnTo>
                  <a:lnTo>
                    <a:pt x="324" y="1114"/>
                  </a:lnTo>
                  <a:lnTo>
                    <a:pt x="322" y="1120"/>
                  </a:lnTo>
                  <a:lnTo>
                    <a:pt x="322" y="1120"/>
                  </a:lnTo>
                  <a:lnTo>
                    <a:pt x="322" y="1128"/>
                  </a:lnTo>
                  <a:lnTo>
                    <a:pt x="322" y="1134"/>
                  </a:lnTo>
                  <a:lnTo>
                    <a:pt x="322" y="1134"/>
                  </a:lnTo>
                  <a:lnTo>
                    <a:pt x="328" y="1144"/>
                  </a:lnTo>
                  <a:lnTo>
                    <a:pt x="328" y="1144"/>
                  </a:lnTo>
                  <a:lnTo>
                    <a:pt x="324" y="1164"/>
                  </a:lnTo>
                  <a:lnTo>
                    <a:pt x="320" y="1172"/>
                  </a:lnTo>
                  <a:lnTo>
                    <a:pt x="318" y="1180"/>
                  </a:lnTo>
                  <a:lnTo>
                    <a:pt x="318" y="1180"/>
                  </a:lnTo>
                  <a:lnTo>
                    <a:pt x="314" y="1184"/>
                  </a:lnTo>
                  <a:lnTo>
                    <a:pt x="310" y="1186"/>
                  </a:lnTo>
                  <a:lnTo>
                    <a:pt x="310" y="1186"/>
                  </a:lnTo>
                  <a:lnTo>
                    <a:pt x="308" y="1184"/>
                  </a:lnTo>
                  <a:lnTo>
                    <a:pt x="308" y="1182"/>
                  </a:lnTo>
                  <a:lnTo>
                    <a:pt x="308" y="1176"/>
                  </a:lnTo>
                  <a:lnTo>
                    <a:pt x="306" y="1176"/>
                  </a:lnTo>
                  <a:lnTo>
                    <a:pt x="306" y="1176"/>
                  </a:lnTo>
                  <a:lnTo>
                    <a:pt x="306" y="1180"/>
                  </a:lnTo>
                  <a:lnTo>
                    <a:pt x="304" y="1184"/>
                  </a:lnTo>
                  <a:lnTo>
                    <a:pt x="304" y="1188"/>
                  </a:lnTo>
                  <a:lnTo>
                    <a:pt x="304" y="1190"/>
                  </a:lnTo>
                  <a:lnTo>
                    <a:pt x="304" y="1190"/>
                  </a:lnTo>
                  <a:lnTo>
                    <a:pt x="302" y="1188"/>
                  </a:lnTo>
                  <a:lnTo>
                    <a:pt x="302" y="1186"/>
                  </a:lnTo>
                  <a:lnTo>
                    <a:pt x="302" y="1182"/>
                  </a:lnTo>
                  <a:lnTo>
                    <a:pt x="304" y="1172"/>
                  </a:lnTo>
                  <a:lnTo>
                    <a:pt x="304" y="1168"/>
                  </a:lnTo>
                  <a:lnTo>
                    <a:pt x="304" y="1168"/>
                  </a:lnTo>
                  <a:lnTo>
                    <a:pt x="302" y="1164"/>
                  </a:lnTo>
                  <a:lnTo>
                    <a:pt x="302" y="1164"/>
                  </a:lnTo>
                  <a:lnTo>
                    <a:pt x="302" y="1160"/>
                  </a:lnTo>
                  <a:lnTo>
                    <a:pt x="300" y="1158"/>
                  </a:lnTo>
                  <a:lnTo>
                    <a:pt x="300" y="1158"/>
                  </a:lnTo>
                  <a:lnTo>
                    <a:pt x="294" y="1158"/>
                  </a:lnTo>
                  <a:lnTo>
                    <a:pt x="292" y="1158"/>
                  </a:lnTo>
                  <a:lnTo>
                    <a:pt x="292" y="1158"/>
                  </a:lnTo>
                  <a:lnTo>
                    <a:pt x="288" y="1154"/>
                  </a:lnTo>
                  <a:lnTo>
                    <a:pt x="284" y="1150"/>
                  </a:lnTo>
                  <a:lnTo>
                    <a:pt x="284" y="1150"/>
                  </a:lnTo>
                  <a:lnTo>
                    <a:pt x="280" y="1152"/>
                  </a:lnTo>
                  <a:lnTo>
                    <a:pt x="276" y="1152"/>
                  </a:lnTo>
                  <a:lnTo>
                    <a:pt x="276" y="1152"/>
                  </a:lnTo>
                  <a:lnTo>
                    <a:pt x="276" y="1148"/>
                  </a:lnTo>
                  <a:lnTo>
                    <a:pt x="274" y="1140"/>
                  </a:lnTo>
                  <a:lnTo>
                    <a:pt x="274" y="1140"/>
                  </a:lnTo>
                  <a:lnTo>
                    <a:pt x="274" y="1112"/>
                  </a:lnTo>
                  <a:lnTo>
                    <a:pt x="274" y="1112"/>
                  </a:lnTo>
                  <a:lnTo>
                    <a:pt x="274" y="1102"/>
                  </a:lnTo>
                  <a:lnTo>
                    <a:pt x="274" y="1102"/>
                  </a:lnTo>
                  <a:lnTo>
                    <a:pt x="274" y="1098"/>
                  </a:lnTo>
                  <a:lnTo>
                    <a:pt x="274" y="1098"/>
                  </a:lnTo>
                  <a:lnTo>
                    <a:pt x="278" y="1096"/>
                  </a:lnTo>
                  <a:lnTo>
                    <a:pt x="280" y="1096"/>
                  </a:lnTo>
                  <a:lnTo>
                    <a:pt x="280" y="1096"/>
                  </a:lnTo>
                  <a:lnTo>
                    <a:pt x="282" y="1093"/>
                  </a:lnTo>
                  <a:lnTo>
                    <a:pt x="282" y="1091"/>
                  </a:lnTo>
                  <a:lnTo>
                    <a:pt x="282" y="1091"/>
                  </a:lnTo>
                  <a:lnTo>
                    <a:pt x="276" y="1085"/>
                  </a:lnTo>
                  <a:lnTo>
                    <a:pt x="276" y="1085"/>
                  </a:lnTo>
                  <a:lnTo>
                    <a:pt x="272" y="1091"/>
                  </a:lnTo>
                  <a:lnTo>
                    <a:pt x="272" y="1091"/>
                  </a:lnTo>
                  <a:lnTo>
                    <a:pt x="266" y="1089"/>
                  </a:lnTo>
                  <a:lnTo>
                    <a:pt x="266" y="1089"/>
                  </a:lnTo>
                  <a:lnTo>
                    <a:pt x="266" y="1093"/>
                  </a:lnTo>
                  <a:lnTo>
                    <a:pt x="266" y="1093"/>
                  </a:lnTo>
                  <a:lnTo>
                    <a:pt x="264" y="1098"/>
                  </a:lnTo>
                  <a:lnTo>
                    <a:pt x="266" y="1104"/>
                  </a:lnTo>
                  <a:lnTo>
                    <a:pt x="266" y="1104"/>
                  </a:lnTo>
                  <a:lnTo>
                    <a:pt x="270" y="1112"/>
                  </a:lnTo>
                  <a:lnTo>
                    <a:pt x="270" y="1112"/>
                  </a:lnTo>
                  <a:lnTo>
                    <a:pt x="266" y="1120"/>
                  </a:lnTo>
                  <a:lnTo>
                    <a:pt x="266" y="1120"/>
                  </a:lnTo>
                  <a:lnTo>
                    <a:pt x="264" y="1120"/>
                  </a:lnTo>
                  <a:lnTo>
                    <a:pt x="262" y="1120"/>
                  </a:lnTo>
                  <a:lnTo>
                    <a:pt x="262" y="1120"/>
                  </a:lnTo>
                  <a:lnTo>
                    <a:pt x="262" y="1116"/>
                  </a:lnTo>
                  <a:lnTo>
                    <a:pt x="262" y="1112"/>
                  </a:lnTo>
                  <a:lnTo>
                    <a:pt x="262" y="1112"/>
                  </a:lnTo>
                  <a:lnTo>
                    <a:pt x="258" y="1106"/>
                  </a:lnTo>
                  <a:lnTo>
                    <a:pt x="258" y="1106"/>
                  </a:lnTo>
                  <a:lnTo>
                    <a:pt x="258" y="1102"/>
                  </a:lnTo>
                  <a:lnTo>
                    <a:pt x="256" y="1102"/>
                  </a:lnTo>
                  <a:lnTo>
                    <a:pt x="256" y="1102"/>
                  </a:lnTo>
                  <a:lnTo>
                    <a:pt x="254" y="1104"/>
                  </a:lnTo>
                  <a:lnTo>
                    <a:pt x="256" y="1106"/>
                  </a:lnTo>
                  <a:lnTo>
                    <a:pt x="256" y="1112"/>
                  </a:lnTo>
                  <a:lnTo>
                    <a:pt x="256" y="1112"/>
                  </a:lnTo>
                  <a:lnTo>
                    <a:pt x="256" y="1116"/>
                  </a:lnTo>
                  <a:lnTo>
                    <a:pt x="256" y="1116"/>
                  </a:lnTo>
                  <a:lnTo>
                    <a:pt x="252" y="1120"/>
                  </a:lnTo>
                  <a:lnTo>
                    <a:pt x="252" y="1120"/>
                  </a:lnTo>
                  <a:lnTo>
                    <a:pt x="254" y="1124"/>
                  </a:lnTo>
                  <a:lnTo>
                    <a:pt x="256" y="1126"/>
                  </a:lnTo>
                  <a:lnTo>
                    <a:pt x="256" y="1126"/>
                  </a:lnTo>
                  <a:lnTo>
                    <a:pt x="262" y="1134"/>
                  </a:lnTo>
                  <a:lnTo>
                    <a:pt x="262" y="1134"/>
                  </a:lnTo>
                  <a:lnTo>
                    <a:pt x="262" y="1138"/>
                  </a:lnTo>
                  <a:lnTo>
                    <a:pt x="260" y="1142"/>
                  </a:lnTo>
                  <a:lnTo>
                    <a:pt x="260" y="1142"/>
                  </a:lnTo>
                  <a:lnTo>
                    <a:pt x="258" y="1148"/>
                  </a:lnTo>
                  <a:lnTo>
                    <a:pt x="254" y="1150"/>
                  </a:lnTo>
                  <a:lnTo>
                    <a:pt x="254" y="1150"/>
                  </a:lnTo>
                  <a:lnTo>
                    <a:pt x="252" y="1156"/>
                  </a:lnTo>
                  <a:lnTo>
                    <a:pt x="252" y="1156"/>
                  </a:lnTo>
                  <a:lnTo>
                    <a:pt x="252" y="1162"/>
                  </a:lnTo>
                  <a:lnTo>
                    <a:pt x="248" y="1166"/>
                  </a:lnTo>
                  <a:lnTo>
                    <a:pt x="248" y="1166"/>
                  </a:lnTo>
                  <a:lnTo>
                    <a:pt x="242" y="1168"/>
                  </a:lnTo>
                  <a:lnTo>
                    <a:pt x="242" y="1168"/>
                  </a:lnTo>
                  <a:lnTo>
                    <a:pt x="234" y="1170"/>
                  </a:lnTo>
                  <a:lnTo>
                    <a:pt x="228" y="1168"/>
                  </a:lnTo>
                  <a:lnTo>
                    <a:pt x="228" y="1168"/>
                  </a:lnTo>
                  <a:lnTo>
                    <a:pt x="222" y="1164"/>
                  </a:lnTo>
                  <a:lnTo>
                    <a:pt x="220" y="1162"/>
                  </a:lnTo>
                  <a:lnTo>
                    <a:pt x="219" y="1162"/>
                  </a:lnTo>
                  <a:lnTo>
                    <a:pt x="219" y="1162"/>
                  </a:lnTo>
                  <a:lnTo>
                    <a:pt x="217" y="1162"/>
                  </a:lnTo>
                  <a:lnTo>
                    <a:pt x="219" y="1164"/>
                  </a:lnTo>
                  <a:lnTo>
                    <a:pt x="219" y="1168"/>
                  </a:lnTo>
                  <a:lnTo>
                    <a:pt x="219" y="1168"/>
                  </a:lnTo>
                  <a:lnTo>
                    <a:pt x="217" y="1172"/>
                  </a:lnTo>
                  <a:lnTo>
                    <a:pt x="211" y="1176"/>
                  </a:lnTo>
                  <a:lnTo>
                    <a:pt x="201" y="1184"/>
                  </a:lnTo>
                  <a:lnTo>
                    <a:pt x="201" y="1184"/>
                  </a:lnTo>
                  <a:lnTo>
                    <a:pt x="199" y="1190"/>
                  </a:lnTo>
                  <a:lnTo>
                    <a:pt x="199" y="1190"/>
                  </a:lnTo>
                  <a:lnTo>
                    <a:pt x="193" y="1194"/>
                  </a:lnTo>
                  <a:lnTo>
                    <a:pt x="193" y="1194"/>
                  </a:lnTo>
                  <a:lnTo>
                    <a:pt x="191" y="1200"/>
                  </a:lnTo>
                  <a:lnTo>
                    <a:pt x="189" y="1204"/>
                  </a:lnTo>
                  <a:lnTo>
                    <a:pt x="189" y="1204"/>
                  </a:lnTo>
                  <a:lnTo>
                    <a:pt x="181" y="1208"/>
                  </a:lnTo>
                  <a:lnTo>
                    <a:pt x="175" y="1210"/>
                  </a:lnTo>
                  <a:lnTo>
                    <a:pt x="175" y="1210"/>
                  </a:lnTo>
                  <a:lnTo>
                    <a:pt x="171" y="1214"/>
                  </a:lnTo>
                  <a:lnTo>
                    <a:pt x="165" y="1222"/>
                  </a:lnTo>
                  <a:lnTo>
                    <a:pt x="153" y="1232"/>
                  </a:lnTo>
                  <a:lnTo>
                    <a:pt x="153" y="1232"/>
                  </a:lnTo>
                  <a:lnTo>
                    <a:pt x="145" y="1242"/>
                  </a:lnTo>
                  <a:lnTo>
                    <a:pt x="139" y="1244"/>
                  </a:lnTo>
                  <a:lnTo>
                    <a:pt x="135" y="1244"/>
                  </a:lnTo>
                  <a:lnTo>
                    <a:pt x="135" y="1244"/>
                  </a:lnTo>
                  <a:lnTo>
                    <a:pt x="133" y="1242"/>
                  </a:lnTo>
                  <a:lnTo>
                    <a:pt x="131" y="1240"/>
                  </a:lnTo>
                  <a:lnTo>
                    <a:pt x="131" y="1234"/>
                  </a:lnTo>
                  <a:lnTo>
                    <a:pt x="129" y="1232"/>
                  </a:lnTo>
                  <a:lnTo>
                    <a:pt x="129" y="1232"/>
                  </a:lnTo>
                  <a:lnTo>
                    <a:pt x="125" y="1234"/>
                  </a:lnTo>
                  <a:lnTo>
                    <a:pt x="123" y="1240"/>
                  </a:lnTo>
                  <a:lnTo>
                    <a:pt x="121" y="1246"/>
                  </a:lnTo>
                  <a:lnTo>
                    <a:pt x="121" y="1246"/>
                  </a:lnTo>
                  <a:lnTo>
                    <a:pt x="115" y="1250"/>
                  </a:lnTo>
                  <a:lnTo>
                    <a:pt x="109" y="1254"/>
                  </a:lnTo>
                  <a:lnTo>
                    <a:pt x="109" y="1254"/>
                  </a:lnTo>
                  <a:lnTo>
                    <a:pt x="103" y="1256"/>
                  </a:lnTo>
                  <a:lnTo>
                    <a:pt x="95" y="1258"/>
                  </a:lnTo>
                  <a:lnTo>
                    <a:pt x="95" y="1258"/>
                  </a:lnTo>
                  <a:lnTo>
                    <a:pt x="87" y="1256"/>
                  </a:lnTo>
                  <a:lnTo>
                    <a:pt x="83" y="1254"/>
                  </a:lnTo>
                  <a:lnTo>
                    <a:pt x="81" y="1250"/>
                  </a:lnTo>
                  <a:lnTo>
                    <a:pt x="81" y="1250"/>
                  </a:lnTo>
                  <a:lnTo>
                    <a:pt x="83" y="1248"/>
                  </a:lnTo>
                  <a:lnTo>
                    <a:pt x="85" y="1248"/>
                  </a:lnTo>
                  <a:lnTo>
                    <a:pt x="87" y="1246"/>
                  </a:lnTo>
                  <a:lnTo>
                    <a:pt x="89" y="1244"/>
                  </a:lnTo>
                  <a:lnTo>
                    <a:pt x="89" y="1244"/>
                  </a:lnTo>
                  <a:lnTo>
                    <a:pt x="87" y="1242"/>
                  </a:lnTo>
                  <a:lnTo>
                    <a:pt x="83" y="1240"/>
                  </a:lnTo>
                  <a:lnTo>
                    <a:pt x="75" y="1242"/>
                  </a:lnTo>
                  <a:lnTo>
                    <a:pt x="75" y="1242"/>
                  </a:lnTo>
                  <a:lnTo>
                    <a:pt x="73" y="1246"/>
                  </a:lnTo>
                  <a:lnTo>
                    <a:pt x="71" y="1248"/>
                  </a:lnTo>
                  <a:lnTo>
                    <a:pt x="71" y="1248"/>
                  </a:lnTo>
                  <a:lnTo>
                    <a:pt x="67" y="1248"/>
                  </a:lnTo>
                  <a:lnTo>
                    <a:pt x="65" y="1246"/>
                  </a:lnTo>
                  <a:lnTo>
                    <a:pt x="61" y="1244"/>
                  </a:lnTo>
                  <a:lnTo>
                    <a:pt x="61" y="1244"/>
                  </a:lnTo>
                  <a:lnTo>
                    <a:pt x="57" y="1246"/>
                  </a:lnTo>
                  <a:lnTo>
                    <a:pt x="55" y="1248"/>
                  </a:lnTo>
                  <a:lnTo>
                    <a:pt x="55" y="1248"/>
                  </a:lnTo>
                  <a:lnTo>
                    <a:pt x="55" y="1248"/>
                  </a:lnTo>
                  <a:lnTo>
                    <a:pt x="55" y="1246"/>
                  </a:lnTo>
                  <a:lnTo>
                    <a:pt x="55" y="1242"/>
                  </a:lnTo>
                  <a:lnTo>
                    <a:pt x="59" y="1234"/>
                  </a:lnTo>
                  <a:lnTo>
                    <a:pt x="59" y="1234"/>
                  </a:lnTo>
                  <a:lnTo>
                    <a:pt x="61" y="1226"/>
                  </a:lnTo>
                  <a:lnTo>
                    <a:pt x="61" y="1220"/>
                  </a:lnTo>
                  <a:lnTo>
                    <a:pt x="61" y="1218"/>
                  </a:lnTo>
                  <a:lnTo>
                    <a:pt x="61" y="1218"/>
                  </a:lnTo>
                  <a:lnTo>
                    <a:pt x="59" y="1220"/>
                  </a:lnTo>
                  <a:lnTo>
                    <a:pt x="57" y="1222"/>
                  </a:lnTo>
                  <a:lnTo>
                    <a:pt x="55" y="1226"/>
                  </a:lnTo>
                  <a:lnTo>
                    <a:pt x="53" y="1228"/>
                  </a:lnTo>
                  <a:lnTo>
                    <a:pt x="53" y="1228"/>
                  </a:lnTo>
                  <a:lnTo>
                    <a:pt x="47" y="1228"/>
                  </a:lnTo>
                  <a:lnTo>
                    <a:pt x="41" y="1226"/>
                  </a:lnTo>
                  <a:lnTo>
                    <a:pt x="41" y="1226"/>
                  </a:lnTo>
                  <a:lnTo>
                    <a:pt x="29" y="1216"/>
                  </a:lnTo>
                  <a:lnTo>
                    <a:pt x="29" y="1216"/>
                  </a:lnTo>
                  <a:lnTo>
                    <a:pt x="9" y="1196"/>
                  </a:lnTo>
                  <a:lnTo>
                    <a:pt x="9" y="1196"/>
                  </a:lnTo>
                  <a:lnTo>
                    <a:pt x="6" y="1188"/>
                  </a:lnTo>
                  <a:lnTo>
                    <a:pt x="2" y="1180"/>
                  </a:lnTo>
                  <a:lnTo>
                    <a:pt x="2" y="1180"/>
                  </a:lnTo>
                  <a:lnTo>
                    <a:pt x="2" y="1172"/>
                  </a:lnTo>
                  <a:lnTo>
                    <a:pt x="4" y="1164"/>
                  </a:lnTo>
                  <a:lnTo>
                    <a:pt x="8" y="1156"/>
                  </a:lnTo>
                  <a:lnTo>
                    <a:pt x="13" y="1152"/>
                  </a:lnTo>
                  <a:lnTo>
                    <a:pt x="13" y="1152"/>
                  </a:lnTo>
                  <a:lnTo>
                    <a:pt x="17" y="1152"/>
                  </a:lnTo>
                  <a:lnTo>
                    <a:pt x="17" y="1152"/>
                  </a:lnTo>
                  <a:lnTo>
                    <a:pt x="17" y="1156"/>
                  </a:lnTo>
                  <a:lnTo>
                    <a:pt x="19" y="1158"/>
                  </a:lnTo>
                  <a:lnTo>
                    <a:pt x="19" y="1158"/>
                  </a:lnTo>
                  <a:lnTo>
                    <a:pt x="21" y="1158"/>
                  </a:lnTo>
                  <a:lnTo>
                    <a:pt x="23" y="1158"/>
                  </a:lnTo>
                  <a:lnTo>
                    <a:pt x="23" y="1158"/>
                  </a:lnTo>
                  <a:lnTo>
                    <a:pt x="27" y="1158"/>
                  </a:lnTo>
                  <a:lnTo>
                    <a:pt x="27" y="1158"/>
                  </a:lnTo>
                  <a:lnTo>
                    <a:pt x="29" y="1154"/>
                  </a:lnTo>
                  <a:lnTo>
                    <a:pt x="29" y="1154"/>
                  </a:lnTo>
                  <a:lnTo>
                    <a:pt x="29" y="1148"/>
                  </a:lnTo>
                  <a:lnTo>
                    <a:pt x="29" y="1148"/>
                  </a:lnTo>
                  <a:lnTo>
                    <a:pt x="31" y="1144"/>
                  </a:lnTo>
                  <a:lnTo>
                    <a:pt x="35" y="1142"/>
                  </a:lnTo>
                  <a:lnTo>
                    <a:pt x="35" y="1142"/>
                  </a:lnTo>
                  <a:lnTo>
                    <a:pt x="37" y="1136"/>
                  </a:lnTo>
                  <a:lnTo>
                    <a:pt x="37" y="1136"/>
                  </a:lnTo>
                  <a:lnTo>
                    <a:pt x="45" y="1130"/>
                  </a:lnTo>
                  <a:lnTo>
                    <a:pt x="45" y="1130"/>
                  </a:lnTo>
                  <a:lnTo>
                    <a:pt x="47" y="1126"/>
                  </a:lnTo>
                  <a:lnTo>
                    <a:pt x="47" y="1120"/>
                  </a:lnTo>
                  <a:lnTo>
                    <a:pt x="47" y="1120"/>
                  </a:lnTo>
                  <a:lnTo>
                    <a:pt x="45" y="1120"/>
                  </a:lnTo>
                  <a:lnTo>
                    <a:pt x="41" y="1120"/>
                  </a:lnTo>
                  <a:lnTo>
                    <a:pt x="41" y="1120"/>
                  </a:lnTo>
                  <a:lnTo>
                    <a:pt x="41" y="1116"/>
                  </a:lnTo>
                  <a:lnTo>
                    <a:pt x="43" y="1116"/>
                  </a:lnTo>
                  <a:lnTo>
                    <a:pt x="49" y="1112"/>
                  </a:lnTo>
                  <a:lnTo>
                    <a:pt x="53" y="1108"/>
                  </a:lnTo>
                  <a:lnTo>
                    <a:pt x="55" y="1106"/>
                  </a:lnTo>
                  <a:lnTo>
                    <a:pt x="55" y="1106"/>
                  </a:lnTo>
                  <a:lnTo>
                    <a:pt x="55" y="1102"/>
                  </a:lnTo>
                  <a:lnTo>
                    <a:pt x="53" y="1102"/>
                  </a:lnTo>
                  <a:lnTo>
                    <a:pt x="53" y="1102"/>
                  </a:lnTo>
                  <a:lnTo>
                    <a:pt x="49" y="1104"/>
                  </a:lnTo>
                  <a:lnTo>
                    <a:pt x="47" y="1106"/>
                  </a:lnTo>
                  <a:lnTo>
                    <a:pt x="47" y="1106"/>
                  </a:lnTo>
                  <a:lnTo>
                    <a:pt x="41" y="1110"/>
                  </a:lnTo>
                  <a:lnTo>
                    <a:pt x="31" y="1112"/>
                  </a:lnTo>
                  <a:lnTo>
                    <a:pt x="31" y="1112"/>
                  </a:lnTo>
                  <a:lnTo>
                    <a:pt x="29" y="1110"/>
                  </a:lnTo>
                  <a:lnTo>
                    <a:pt x="25" y="1108"/>
                  </a:lnTo>
                  <a:lnTo>
                    <a:pt x="25" y="1108"/>
                  </a:lnTo>
                  <a:lnTo>
                    <a:pt x="25" y="1110"/>
                  </a:lnTo>
                  <a:lnTo>
                    <a:pt x="25" y="1112"/>
                  </a:lnTo>
                  <a:lnTo>
                    <a:pt x="25" y="1112"/>
                  </a:lnTo>
                  <a:lnTo>
                    <a:pt x="23" y="1120"/>
                  </a:lnTo>
                  <a:lnTo>
                    <a:pt x="23" y="1120"/>
                  </a:lnTo>
                  <a:lnTo>
                    <a:pt x="21" y="1120"/>
                  </a:lnTo>
                  <a:lnTo>
                    <a:pt x="17" y="1120"/>
                  </a:lnTo>
                  <a:lnTo>
                    <a:pt x="17" y="1120"/>
                  </a:lnTo>
                  <a:lnTo>
                    <a:pt x="17" y="1112"/>
                  </a:lnTo>
                  <a:lnTo>
                    <a:pt x="17" y="1110"/>
                  </a:lnTo>
                  <a:lnTo>
                    <a:pt x="17" y="1108"/>
                  </a:lnTo>
                  <a:lnTo>
                    <a:pt x="17" y="1108"/>
                  </a:lnTo>
                  <a:lnTo>
                    <a:pt x="15" y="1110"/>
                  </a:lnTo>
                  <a:lnTo>
                    <a:pt x="15" y="1112"/>
                  </a:lnTo>
                  <a:lnTo>
                    <a:pt x="13" y="1116"/>
                  </a:lnTo>
                  <a:lnTo>
                    <a:pt x="13" y="1116"/>
                  </a:lnTo>
                  <a:lnTo>
                    <a:pt x="6" y="1120"/>
                  </a:lnTo>
                  <a:lnTo>
                    <a:pt x="2" y="1120"/>
                  </a:lnTo>
                  <a:lnTo>
                    <a:pt x="2" y="1120"/>
                  </a:lnTo>
                  <a:lnTo>
                    <a:pt x="2" y="1114"/>
                  </a:lnTo>
                  <a:lnTo>
                    <a:pt x="2" y="1114"/>
                  </a:lnTo>
                  <a:lnTo>
                    <a:pt x="0" y="1110"/>
                  </a:lnTo>
                  <a:lnTo>
                    <a:pt x="0" y="1110"/>
                  </a:lnTo>
                  <a:lnTo>
                    <a:pt x="0" y="1104"/>
                  </a:lnTo>
                  <a:lnTo>
                    <a:pt x="0" y="1104"/>
                  </a:lnTo>
                  <a:lnTo>
                    <a:pt x="6" y="1096"/>
                  </a:lnTo>
                  <a:lnTo>
                    <a:pt x="6" y="1096"/>
                  </a:lnTo>
                  <a:lnTo>
                    <a:pt x="9" y="1091"/>
                  </a:lnTo>
                  <a:lnTo>
                    <a:pt x="13" y="1089"/>
                  </a:lnTo>
                  <a:lnTo>
                    <a:pt x="17" y="1089"/>
                  </a:lnTo>
                  <a:lnTo>
                    <a:pt x="17" y="1089"/>
                  </a:lnTo>
                  <a:lnTo>
                    <a:pt x="19" y="1089"/>
                  </a:lnTo>
                  <a:lnTo>
                    <a:pt x="21" y="1091"/>
                  </a:lnTo>
                  <a:lnTo>
                    <a:pt x="21" y="1091"/>
                  </a:lnTo>
                  <a:lnTo>
                    <a:pt x="25" y="1089"/>
                  </a:lnTo>
                  <a:lnTo>
                    <a:pt x="25" y="1089"/>
                  </a:lnTo>
                  <a:lnTo>
                    <a:pt x="29" y="1091"/>
                  </a:lnTo>
                  <a:lnTo>
                    <a:pt x="33" y="1091"/>
                  </a:lnTo>
                  <a:lnTo>
                    <a:pt x="33" y="1091"/>
                  </a:lnTo>
                  <a:lnTo>
                    <a:pt x="35" y="1085"/>
                  </a:lnTo>
                  <a:lnTo>
                    <a:pt x="35" y="1085"/>
                  </a:lnTo>
                  <a:lnTo>
                    <a:pt x="43" y="1081"/>
                  </a:lnTo>
                  <a:lnTo>
                    <a:pt x="43" y="1081"/>
                  </a:lnTo>
                  <a:lnTo>
                    <a:pt x="53" y="1079"/>
                  </a:lnTo>
                  <a:lnTo>
                    <a:pt x="57" y="1077"/>
                  </a:lnTo>
                  <a:lnTo>
                    <a:pt x="61" y="1075"/>
                  </a:lnTo>
                  <a:lnTo>
                    <a:pt x="61" y="1075"/>
                  </a:lnTo>
                  <a:lnTo>
                    <a:pt x="59" y="1073"/>
                  </a:lnTo>
                  <a:lnTo>
                    <a:pt x="59" y="1073"/>
                  </a:lnTo>
                  <a:lnTo>
                    <a:pt x="57" y="1073"/>
                  </a:lnTo>
                  <a:lnTo>
                    <a:pt x="55" y="1075"/>
                  </a:lnTo>
                  <a:lnTo>
                    <a:pt x="55" y="1075"/>
                  </a:lnTo>
                  <a:lnTo>
                    <a:pt x="45" y="1077"/>
                  </a:lnTo>
                  <a:lnTo>
                    <a:pt x="35" y="1075"/>
                  </a:lnTo>
                  <a:lnTo>
                    <a:pt x="35" y="1075"/>
                  </a:lnTo>
                  <a:lnTo>
                    <a:pt x="33" y="1073"/>
                  </a:lnTo>
                  <a:lnTo>
                    <a:pt x="29" y="1069"/>
                  </a:lnTo>
                  <a:lnTo>
                    <a:pt x="29" y="1069"/>
                  </a:lnTo>
                  <a:lnTo>
                    <a:pt x="33" y="1065"/>
                  </a:lnTo>
                  <a:lnTo>
                    <a:pt x="37" y="1057"/>
                  </a:lnTo>
                  <a:lnTo>
                    <a:pt x="51" y="1049"/>
                  </a:lnTo>
                  <a:lnTo>
                    <a:pt x="51" y="1049"/>
                  </a:lnTo>
                  <a:lnTo>
                    <a:pt x="57" y="1047"/>
                  </a:lnTo>
                  <a:lnTo>
                    <a:pt x="61" y="1045"/>
                  </a:lnTo>
                  <a:lnTo>
                    <a:pt x="61" y="1045"/>
                  </a:lnTo>
                  <a:lnTo>
                    <a:pt x="61" y="1041"/>
                  </a:lnTo>
                  <a:lnTo>
                    <a:pt x="61" y="1041"/>
                  </a:lnTo>
                  <a:lnTo>
                    <a:pt x="59" y="1039"/>
                  </a:lnTo>
                  <a:lnTo>
                    <a:pt x="57" y="1037"/>
                  </a:lnTo>
                  <a:lnTo>
                    <a:pt x="57" y="1037"/>
                  </a:lnTo>
                  <a:lnTo>
                    <a:pt x="59" y="1035"/>
                  </a:lnTo>
                  <a:lnTo>
                    <a:pt x="61" y="1033"/>
                  </a:lnTo>
                  <a:lnTo>
                    <a:pt x="67" y="1027"/>
                  </a:lnTo>
                  <a:lnTo>
                    <a:pt x="67" y="1027"/>
                  </a:lnTo>
                  <a:lnTo>
                    <a:pt x="73" y="1021"/>
                  </a:lnTo>
                  <a:lnTo>
                    <a:pt x="75" y="1017"/>
                  </a:lnTo>
                  <a:lnTo>
                    <a:pt x="79" y="1017"/>
                  </a:lnTo>
                  <a:lnTo>
                    <a:pt x="79" y="1017"/>
                  </a:lnTo>
                  <a:lnTo>
                    <a:pt x="81" y="1017"/>
                  </a:lnTo>
                  <a:lnTo>
                    <a:pt x="81" y="1017"/>
                  </a:lnTo>
                  <a:lnTo>
                    <a:pt x="81" y="1023"/>
                  </a:lnTo>
                  <a:lnTo>
                    <a:pt x="81" y="1025"/>
                  </a:lnTo>
                  <a:lnTo>
                    <a:pt x="83" y="1027"/>
                  </a:lnTo>
                  <a:lnTo>
                    <a:pt x="83" y="1027"/>
                  </a:lnTo>
                  <a:lnTo>
                    <a:pt x="85" y="1025"/>
                  </a:lnTo>
                  <a:lnTo>
                    <a:pt x="85" y="1021"/>
                  </a:lnTo>
                  <a:lnTo>
                    <a:pt x="85" y="1021"/>
                  </a:lnTo>
                  <a:lnTo>
                    <a:pt x="85" y="1017"/>
                  </a:lnTo>
                  <a:lnTo>
                    <a:pt x="87" y="1013"/>
                  </a:lnTo>
                  <a:lnTo>
                    <a:pt x="87" y="1013"/>
                  </a:lnTo>
                  <a:lnTo>
                    <a:pt x="91" y="1013"/>
                  </a:lnTo>
                  <a:lnTo>
                    <a:pt x="95" y="1011"/>
                  </a:lnTo>
                  <a:lnTo>
                    <a:pt x="103" y="1011"/>
                  </a:lnTo>
                  <a:lnTo>
                    <a:pt x="103" y="1009"/>
                  </a:lnTo>
                  <a:lnTo>
                    <a:pt x="103" y="1009"/>
                  </a:lnTo>
                  <a:lnTo>
                    <a:pt x="103" y="1007"/>
                  </a:lnTo>
                  <a:lnTo>
                    <a:pt x="101" y="1007"/>
                  </a:lnTo>
                  <a:lnTo>
                    <a:pt x="95" y="1007"/>
                  </a:lnTo>
                  <a:lnTo>
                    <a:pt x="95" y="1007"/>
                  </a:lnTo>
                  <a:lnTo>
                    <a:pt x="89" y="1007"/>
                  </a:lnTo>
                  <a:lnTo>
                    <a:pt x="85" y="1009"/>
                  </a:lnTo>
                  <a:lnTo>
                    <a:pt x="83" y="1009"/>
                  </a:lnTo>
                  <a:lnTo>
                    <a:pt x="83" y="1009"/>
                  </a:lnTo>
                  <a:lnTo>
                    <a:pt x="83" y="1005"/>
                  </a:lnTo>
                  <a:lnTo>
                    <a:pt x="83" y="1005"/>
                  </a:lnTo>
                  <a:lnTo>
                    <a:pt x="83" y="1003"/>
                  </a:lnTo>
                  <a:lnTo>
                    <a:pt x="81" y="1001"/>
                  </a:lnTo>
                  <a:lnTo>
                    <a:pt x="81" y="1001"/>
                  </a:lnTo>
                  <a:lnTo>
                    <a:pt x="75" y="1003"/>
                  </a:lnTo>
                  <a:lnTo>
                    <a:pt x="71" y="1007"/>
                  </a:lnTo>
                  <a:lnTo>
                    <a:pt x="71" y="1007"/>
                  </a:lnTo>
                  <a:lnTo>
                    <a:pt x="63" y="1013"/>
                  </a:lnTo>
                  <a:lnTo>
                    <a:pt x="59" y="1021"/>
                  </a:lnTo>
                  <a:lnTo>
                    <a:pt x="59" y="1021"/>
                  </a:lnTo>
                  <a:lnTo>
                    <a:pt x="49" y="1033"/>
                  </a:lnTo>
                  <a:lnTo>
                    <a:pt x="49" y="1033"/>
                  </a:lnTo>
                  <a:lnTo>
                    <a:pt x="45" y="1035"/>
                  </a:lnTo>
                  <a:lnTo>
                    <a:pt x="41" y="1037"/>
                  </a:lnTo>
                  <a:lnTo>
                    <a:pt x="41" y="1037"/>
                  </a:lnTo>
                  <a:lnTo>
                    <a:pt x="37" y="1041"/>
                  </a:lnTo>
                  <a:lnTo>
                    <a:pt x="37" y="1047"/>
                  </a:lnTo>
                  <a:lnTo>
                    <a:pt x="37" y="1047"/>
                  </a:lnTo>
                  <a:lnTo>
                    <a:pt x="31" y="1055"/>
                  </a:lnTo>
                  <a:lnTo>
                    <a:pt x="31" y="1055"/>
                  </a:lnTo>
                  <a:lnTo>
                    <a:pt x="25" y="1061"/>
                  </a:lnTo>
                  <a:lnTo>
                    <a:pt x="21" y="1063"/>
                  </a:lnTo>
                  <a:lnTo>
                    <a:pt x="21" y="1063"/>
                  </a:lnTo>
                  <a:lnTo>
                    <a:pt x="17" y="1057"/>
                  </a:lnTo>
                  <a:lnTo>
                    <a:pt x="17" y="1057"/>
                  </a:lnTo>
                  <a:lnTo>
                    <a:pt x="17" y="1053"/>
                  </a:lnTo>
                  <a:lnTo>
                    <a:pt x="17" y="1053"/>
                  </a:lnTo>
                  <a:lnTo>
                    <a:pt x="21" y="1049"/>
                  </a:lnTo>
                  <a:lnTo>
                    <a:pt x="25" y="1047"/>
                  </a:lnTo>
                  <a:lnTo>
                    <a:pt x="25" y="1047"/>
                  </a:lnTo>
                  <a:lnTo>
                    <a:pt x="29" y="1047"/>
                  </a:lnTo>
                  <a:lnTo>
                    <a:pt x="33" y="1047"/>
                  </a:lnTo>
                  <a:lnTo>
                    <a:pt x="33" y="1047"/>
                  </a:lnTo>
                  <a:lnTo>
                    <a:pt x="33" y="1045"/>
                  </a:lnTo>
                  <a:lnTo>
                    <a:pt x="31" y="1041"/>
                  </a:lnTo>
                  <a:lnTo>
                    <a:pt x="27" y="1035"/>
                  </a:lnTo>
                  <a:lnTo>
                    <a:pt x="27" y="1035"/>
                  </a:lnTo>
                  <a:lnTo>
                    <a:pt x="27" y="1031"/>
                  </a:lnTo>
                  <a:lnTo>
                    <a:pt x="29" y="1027"/>
                  </a:lnTo>
                  <a:lnTo>
                    <a:pt x="27" y="1027"/>
                  </a:lnTo>
                  <a:lnTo>
                    <a:pt x="27" y="1027"/>
                  </a:lnTo>
                  <a:lnTo>
                    <a:pt x="27" y="1027"/>
                  </a:lnTo>
                  <a:lnTo>
                    <a:pt x="25" y="1031"/>
                  </a:lnTo>
                  <a:lnTo>
                    <a:pt x="21" y="1033"/>
                  </a:lnTo>
                  <a:lnTo>
                    <a:pt x="21" y="1033"/>
                  </a:lnTo>
                  <a:lnTo>
                    <a:pt x="19" y="1035"/>
                  </a:lnTo>
                  <a:lnTo>
                    <a:pt x="15" y="1037"/>
                  </a:lnTo>
                  <a:lnTo>
                    <a:pt x="15" y="1037"/>
                  </a:lnTo>
                  <a:lnTo>
                    <a:pt x="15" y="1035"/>
                  </a:lnTo>
                  <a:lnTo>
                    <a:pt x="15" y="1031"/>
                  </a:lnTo>
                  <a:lnTo>
                    <a:pt x="15" y="1031"/>
                  </a:lnTo>
                  <a:lnTo>
                    <a:pt x="9" y="1025"/>
                  </a:lnTo>
                  <a:lnTo>
                    <a:pt x="9" y="1025"/>
                  </a:lnTo>
                  <a:lnTo>
                    <a:pt x="9" y="1017"/>
                  </a:lnTo>
                  <a:lnTo>
                    <a:pt x="9" y="1017"/>
                  </a:lnTo>
                  <a:lnTo>
                    <a:pt x="15" y="1013"/>
                  </a:lnTo>
                  <a:lnTo>
                    <a:pt x="15" y="1013"/>
                  </a:lnTo>
                  <a:lnTo>
                    <a:pt x="21" y="1011"/>
                  </a:lnTo>
                  <a:lnTo>
                    <a:pt x="23" y="1011"/>
                  </a:lnTo>
                  <a:lnTo>
                    <a:pt x="25" y="1009"/>
                  </a:lnTo>
                  <a:lnTo>
                    <a:pt x="25" y="1009"/>
                  </a:lnTo>
                  <a:lnTo>
                    <a:pt x="23" y="1007"/>
                  </a:lnTo>
                  <a:lnTo>
                    <a:pt x="23" y="1005"/>
                  </a:lnTo>
                  <a:lnTo>
                    <a:pt x="23" y="1005"/>
                  </a:lnTo>
                  <a:lnTo>
                    <a:pt x="25" y="1003"/>
                  </a:lnTo>
                  <a:lnTo>
                    <a:pt x="27" y="1001"/>
                  </a:lnTo>
                  <a:lnTo>
                    <a:pt x="27" y="1001"/>
                  </a:lnTo>
                  <a:lnTo>
                    <a:pt x="35" y="993"/>
                  </a:lnTo>
                  <a:lnTo>
                    <a:pt x="41" y="991"/>
                  </a:lnTo>
                  <a:lnTo>
                    <a:pt x="41" y="989"/>
                  </a:lnTo>
                  <a:lnTo>
                    <a:pt x="41" y="989"/>
                  </a:lnTo>
                  <a:lnTo>
                    <a:pt x="37" y="987"/>
                  </a:lnTo>
                  <a:lnTo>
                    <a:pt x="33" y="989"/>
                  </a:lnTo>
                  <a:lnTo>
                    <a:pt x="33" y="989"/>
                  </a:lnTo>
                  <a:lnTo>
                    <a:pt x="27" y="993"/>
                  </a:lnTo>
                  <a:lnTo>
                    <a:pt x="21" y="995"/>
                  </a:lnTo>
                  <a:lnTo>
                    <a:pt x="21" y="995"/>
                  </a:lnTo>
                  <a:lnTo>
                    <a:pt x="15" y="993"/>
                  </a:lnTo>
                  <a:lnTo>
                    <a:pt x="15" y="993"/>
                  </a:lnTo>
                  <a:lnTo>
                    <a:pt x="9" y="985"/>
                  </a:lnTo>
                  <a:lnTo>
                    <a:pt x="8" y="977"/>
                  </a:lnTo>
                  <a:lnTo>
                    <a:pt x="8" y="977"/>
                  </a:lnTo>
                  <a:lnTo>
                    <a:pt x="8" y="975"/>
                  </a:lnTo>
                  <a:lnTo>
                    <a:pt x="8" y="975"/>
                  </a:lnTo>
                  <a:lnTo>
                    <a:pt x="8" y="975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45" name="Freeform 311"/>
            <p:cNvSpPr>
              <a:spLocks/>
            </p:cNvSpPr>
            <p:nvPr/>
          </p:nvSpPr>
          <p:spPr bwMode="auto">
            <a:xfrm>
              <a:off x="3011" y="2317"/>
              <a:ext cx="40" cy="66"/>
            </a:xfrm>
            <a:custGeom>
              <a:avLst/>
              <a:gdLst>
                <a:gd name="T0" fmla="*/ 40 w 40"/>
                <a:gd name="T1" fmla="*/ 42 h 66"/>
                <a:gd name="T2" fmla="*/ 40 w 40"/>
                <a:gd name="T3" fmla="*/ 42 h 66"/>
                <a:gd name="T4" fmla="*/ 40 w 40"/>
                <a:gd name="T5" fmla="*/ 50 h 66"/>
                <a:gd name="T6" fmla="*/ 40 w 40"/>
                <a:gd name="T7" fmla="*/ 58 h 66"/>
                <a:gd name="T8" fmla="*/ 40 w 40"/>
                <a:gd name="T9" fmla="*/ 58 h 66"/>
                <a:gd name="T10" fmla="*/ 38 w 40"/>
                <a:gd name="T11" fmla="*/ 62 h 66"/>
                <a:gd name="T12" fmla="*/ 34 w 40"/>
                <a:gd name="T13" fmla="*/ 64 h 66"/>
                <a:gd name="T14" fmla="*/ 34 w 40"/>
                <a:gd name="T15" fmla="*/ 64 h 66"/>
                <a:gd name="T16" fmla="*/ 26 w 40"/>
                <a:gd name="T17" fmla="*/ 66 h 66"/>
                <a:gd name="T18" fmla="*/ 20 w 40"/>
                <a:gd name="T19" fmla="*/ 66 h 66"/>
                <a:gd name="T20" fmla="*/ 18 w 40"/>
                <a:gd name="T21" fmla="*/ 64 h 66"/>
                <a:gd name="T22" fmla="*/ 18 w 40"/>
                <a:gd name="T23" fmla="*/ 64 h 66"/>
                <a:gd name="T24" fmla="*/ 18 w 40"/>
                <a:gd name="T25" fmla="*/ 62 h 66"/>
                <a:gd name="T26" fmla="*/ 16 w 40"/>
                <a:gd name="T27" fmla="*/ 60 h 66"/>
                <a:gd name="T28" fmla="*/ 10 w 40"/>
                <a:gd name="T29" fmla="*/ 60 h 66"/>
                <a:gd name="T30" fmla="*/ 4 w 40"/>
                <a:gd name="T31" fmla="*/ 58 h 66"/>
                <a:gd name="T32" fmla="*/ 0 w 40"/>
                <a:gd name="T33" fmla="*/ 56 h 66"/>
                <a:gd name="T34" fmla="*/ 0 w 40"/>
                <a:gd name="T35" fmla="*/ 56 h 66"/>
                <a:gd name="T36" fmla="*/ 0 w 40"/>
                <a:gd name="T37" fmla="*/ 52 h 66"/>
                <a:gd name="T38" fmla="*/ 0 w 40"/>
                <a:gd name="T39" fmla="*/ 48 h 66"/>
                <a:gd name="T40" fmla="*/ 2 w 40"/>
                <a:gd name="T41" fmla="*/ 38 h 66"/>
                <a:gd name="T42" fmla="*/ 2 w 40"/>
                <a:gd name="T43" fmla="*/ 38 h 66"/>
                <a:gd name="T44" fmla="*/ 0 w 40"/>
                <a:gd name="T45" fmla="*/ 30 h 66"/>
                <a:gd name="T46" fmla="*/ 0 w 40"/>
                <a:gd name="T47" fmla="*/ 22 h 66"/>
                <a:gd name="T48" fmla="*/ 0 w 40"/>
                <a:gd name="T49" fmla="*/ 22 h 66"/>
                <a:gd name="T50" fmla="*/ 4 w 40"/>
                <a:gd name="T51" fmla="*/ 16 h 66"/>
                <a:gd name="T52" fmla="*/ 8 w 40"/>
                <a:gd name="T53" fmla="*/ 8 h 66"/>
                <a:gd name="T54" fmla="*/ 8 w 40"/>
                <a:gd name="T55" fmla="*/ 8 h 66"/>
                <a:gd name="T56" fmla="*/ 14 w 40"/>
                <a:gd name="T57" fmla="*/ 4 h 66"/>
                <a:gd name="T58" fmla="*/ 20 w 40"/>
                <a:gd name="T59" fmla="*/ 0 h 66"/>
                <a:gd name="T60" fmla="*/ 20 w 40"/>
                <a:gd name="T61" fmla="*/ 0 h 66"/>
                <a:gd name="T62" fmla="*/ 30 w 40"/>
                <a:gd name="T63" fmla="*/ 0 h 66"/>
                <a:gd name="T64" fmla="*/ 30 w 40"/>
                <a:gd name="T65" fmla="*/ 0 h 66"/>
                <a:gd name="T66" fmla="*/ 34 w 40"/>
                <a:gd name="T67" fmla="*/ 4 h 66"/>
                <a:gd name="T68" fmla="*/ 36 w 40"/>
                <a:gd name="T69" fmla="*/ 6 h 66"/>
                <a:gd name="T70" fmla="*/ 36 w 40"/>
                <a:gd name="T71" fmla="*/ 6 h 66"/>
                <a:gd name="T72" fmla="*/ 36 w 40"/>
                <a:gd name="T73" fmla="*/ 10 h 66"/>
                <a:gd name="T74" fmla="*/ 34 w 40"/>
                <a:gd name="T75" fmla="*/ 16 h 66"/>
                <a:gd name="T76" fmla="*/ 34 w 40"/>
                <a:gd name="T77" fmla="*/ 16 h 66"/>
                <a:gd name="T78" fmla="*/ 34 w 40"/>
                <a:gd name="T79" fmla="*/ 24 h 66"/>
                <a:gd name="T80" fmla="*/ 34 w 40"/>
                <a:gd name="T81" fmla="*/ 24 h 66"/>
                <a:gd name="T82" fmla="*/ 38 w 40"/>
                <a:gd name="T83" fmla="*/ 34 h 66"/>
                <a:gd name="T84" fmla="*/ 38 w 40"/>
                <a:gd name="T85" fmla="*/ 34 h 66"/>
                <a:gd name="T86" fmla="*/ 40 w 40"/>
                <a:gd name="T87" fmla="*/ 42 h 66"/>
                <a:gd name="T88" fmla="*/ 40 w 40"/>
                <a:gd name="T89" fmla="*/ 42 h 66"/>
                <a:gd name="T90" fmla="*/ 40 w 40"/>
                <a:gd name="T91" fmla="*/ 4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" h="66">
                  <a:moveTo>
                    <a:pt x="40" y="42"/>
                  </a:moveTo>
                  <a:lnTo>
                    <a:pt x="40" y="42"/>
                  </a:lnTo>
                  <a:lnTo>
                    <a:pt x="40" y="50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38" y="62"/>
                  </a:lnTo>
                  <a:lnTo>
                    <a:pt x="34" y="64"/>
                  </a:lnTo>
                  <a:lnTo>
                    <a:pt x="34" y="64"/>
                  </a:lnTo>
                  <a:lnTo>
                    <a:pt x="26" y="66"/>
                  </a:lnTo>
                  <a:lnTo>
                    <a:pt x="20" y="66"/>
                  </a:lnTo>
                  <a:lnTo>
                    <a:pt x="18" y="64"/>
                  </a:lnTo>
                  <a:lnTo>
                    <a:pt x="18" y="64"/>
                  </a:lnTo>
                  <a:lnTo>
                    <a:pt x="18" y="62"/>
                  </a:lnTo>
                  <a:lnTo>
                    <a:pt x="16" y="60"/>
                  </a:lnTo>
                  <a:lnTo>
                    <a:pt x="10" y="60"/>
                  </a:lnTo>
                  <a:lnTo>
                    <a:pt x="4" y="58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0" y="3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4" y="16"/>
                  </a:lnTo>
                  <a:lnTo>
                    <a:pt x="8" y="8"/>
                  </a:lnTo>
                  <a:lnTo>
                    <a:pt x="8" y="8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10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24"/>
                  </a:lnTo>
                  <a:lnTo>
                    <a:pt x="34" y="2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46" name="Freeform 312"/>
            <p:cNvSpPr>
              <a:spLocks/>
            </p:cNvSpPr>
            <p:nvPr/>
          </p:nvSpPr>
          <p:spPr bwMode="auto">
            <a:xfrm>
              <a:off x="2846" y="2182"/>
              <a:ext cx="209" cy="193"/>
            </a:xfrm>
            <a:custGeom>
              <a:avLst/>
              <a:gdLst>
                <a:gd name="T0" fmla="*/ 203 w 209"/>
                <a:gd name="T1" fmla="*/ 85 h 193"/>
                <a:gd name="T2" fmla="*/ 203 w 209"/>
                <a:gd name="T3" fmla="*/ 99 h 193"/>
                <a:gd name="T4" fmla="*/ 207 w 209"/>
                <a:gd name="T5" fmla="*/ 117 h 193"/>
                <a:gd name="T6" fmla="*/ 199 w 209"/>
                <a:gd name="T7" fmla="*/ 127 h 193"/>
                <a:gd name="T8" fmla="*/ 195 w 209"/>
                <a:gd name="T9" fmla="*/ 135 h 193"/>
                <a:gd name="T10" fmla="*/ 179 w 209"/>
                <a:gd name="T11" fmla="*/ 139 h 193"/>
                <a:gd name="T12" fmla="*/ 169 w 209"/>
                <a:gd name="T13" fmla="*/ 151 h 193"/>
                <a:gd name="T14" fmla="*/ 165 w 209"/>
                <a:gd name="T15" fmla="*/ 165 h 193"/>
                <a:gd name="T16" fmla="*/ 165 w 209"/>
                <a:gd name="T17" fmla="*/ 183 h 193"/>
                <a:gd name="T18" fmla="*/ 165 w 209"/>
                <a:gd name="T19" fmla="*/ 191 h 193"/>
                <a:gd name="T20" fmla="*/ 147 w 209"/>
                <a:gd name="T21" fmla="*/ 191 h 193"/>
                <a:gd name="T22" fmla="*/ 135 w 209"/>
                <a:gd name="T23" fmla="*/ 177 h 193"/>
                <a:gd name="T24" fmla="*/ 123 w 209"/>
                <a:gd name="T25" fmla="*/ 171 h 193"/>
                <a:gd name="T26" fmla="*/ 123 w 209"/>
                <a:gd name="T27" fmla="*/ 165 h 193"/>
                <a:gd name="T28" fmla="*/ 121 w 209"/>
                <a:gd name="T29" fmla="*/ 161 h 193"/>
                <a:gd name="T30" fmla="*/ 119 w 209"/>
                <a:gd name="T31" fmla="*/ 153 h 193"/>
                <a:gd name="T32" fmla="*/ 123 w 209"/>
                <a:gd name="T33" fmla="*/ 133 h 193"/>
                <a:gd name="T34" fmla="*/ 119 w 209"/>
                <a:gd name="T35" fmla="*/ 131 h 193"/>
                <a:gd name="T36" fmla="*/ 111 w 209"/>
                <a:gd name="T37" fmla="*/ 133 h 193"/>
                <a:gd name="T38" fmla="*/ 103 w 209"/>
                <a:gd name="T39" fmla="*/ 143 h 193"/>
                <a:gd name="T40" fmla="*/ 95 w 209"/>
                <a:gd name="T41" fmla="*/ 145 h 193"/>
                <a:gd name="T42" fmla="*/ 83 w 209"/>
                <a:gd name="T43" fmla="*/ 141 h 193"/>
                <a:gd name="T44" fmla="*/ 75 w 209"/>
                <a:gd name="T45" fmla="*/ 135 h 193"/>
                <a:gd name="T46" fmla="*/ 79 w 209"/>
                <a:gd name="T47" fmla="*/ 121 h 193"/>
                <a:gd name="T48" fmla="*/ 71 w 209"/>
                <a:gd name="T49" fmla="*/ 103 h 193"/>
                <a:gd name="T50" fmla="*/ 58 w 209"/>
                <a:gd name="T51" fmla="*/ 97 h 193"/>
                <a:gd name="T52" fmla="*/ 42 w 209"/>
                <a:gd name="T53" fmla="*/ 83 h 193"/>
                <a:gd name="T54" fmla="*/ 32 w 209"/>
                <a:gd name="T55" fmla="*/ 79 h 193"/>
                <a:gd name="T56" fmla="*/ 28 w 209"/>
                <a:gd name="T57" fmla="*/ 61 h 193"/>
                <a:gd name="T58" fmla="*/ 18 w 209"/>
                <a:gd name="T59" fmla="*/ 53 h 193"/>
                <a:gd name="T60" fmla="*/ 6 w 209"/>
                <a:gd name="T61" fmla="*/ 51 h 193"/>
                <a:gd name="T62" fmla="*/ 0 w 209"/>
                <a:gd name="T63" fmla="*/ 41 h 193"/>
                <a:gd name="T64" fmla="*/ 2 w 209"/>
                <a:gd name="T65" fmla="*/ 18 h 193"/>
                <a:gd name="T66" fmla="*/ 2 w 209"/>
                <a:gd name="T67" fmla="*/ 14 h 193"/>
                <a:gd name="T68" fmla="*/ 32 w 209"/>
                <a:gd name="T69" fmla="*/ 4 h 193"/>
                <a:gd name="T70" fmla="*/ 42 w 209"/>
                <a:gd name="T71" fmla="*/ 0 h 193"/>
                <a:gd name="T72" fmla="*/ 52 w 209"/>
                <a:gd name="T73" fmla="*/ 0 h 193"/>
                <a:gd name="T74" fmla="*/ 60 w 209"/>
                <a:gd name="T75" fmla="*/ 8 h 193"/>
                <a:gd name="T76" fmla="*/ 73 w 209"/>
                <a:gd name="T77" fmla="*/ 14 h 193"/>
                <a:gd name="T78" fmla="*/ 91 w 209"/>
                <a:gd name="T79" fmla="*/ 10 h 193"/>
                <a:gd name="T80" fmla="*/ 123 w 209"/>
                <a:gd name="T81" fmla="*/ 0 h 193"/>
                <a:gd name="T82" fmla="*/ 143 w 209"/>
                <a:gd name="T83" fmla="*/ 2 h 193"/>
                <a:gd name="T84" fmla="*/ 147 w 209"/>
                <a:gd name="T85" fmla="*/ 8 h 193"/>
                <a:gd name="T86" fmla="*/ 151 w 209"/>
                <a:gd name="T87" fmla="*/ 10 h 193"/>
                <a:gd name="T88" fmla="*/ 151 w 209"/>
                <a:gd name="T89" fmla="*/ 16 h 193"/>
                <a:gd name="T90" fmla="*/ 161 w 209"/>
                <a:gd name="T91" fmla="*/ 22 h 193"/>
                <a:gd name="T92" fmla="*/ 177 w 209"/>
                <a:gd name="T93" fmla="*/ 30 h 193"/>
                <a:gd name="T94" fmla="*/ 179 w 209"/>
                <a:gd name="T95" fmla="*/ 38 h 193"/>
                <a:gd name="T96" fmla="*/ 177 w 209"/>
                <a:gd name="T97" fmla="*/ 55 h 193"/>
                <a:gd name="T98" fmla="*/ 177 w 209"/>
                <a:gd name="T99" fmla="*/ 69 h 193"/>
                <a:gd name="T100" fmla="*/ 185 w 209"/>
                <a:gd name="T101" fmla="*/ 75 h 193"/>
                <a:gd name="T102" fmla="*/ 197 w 209"/>
                <a:gd name="T103" fmla="*/ 75 h 193"/>
                <a:gd name="T104" fmla="*/ 199 w 209"/>
                <a:gd name="T105" fmla="*/ 7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9" h="193">
                  <a:moveTo>
                    <a:pt x="199" y="77"/>
                  </a:moveTo>
                  <a:lnTo>
                    <a:pt x="199" y="77"/>
                  </a:lnTo>
                  <a:lnTo>
                    <a:pt x="203" y="85"/>
                  </a:lnTo>
                  <a:lnTo>
                    <a:pt x="203" y="85"/>
                  </a:lnTo>
                  <a:lnTo>
                    <a:pt x="203" y="99"/>
                  </a:lnTo>
                  <a:lnTo>
                    <a:pt x="203" y="99"/>
                  </a:lnTo>
                  <a:lnTo>
                    <a:pt x="209" y="109"/>
                  </a:lnTo>
                  <a:lnTo>
                    <a:pt x="209" y="109"/>
                  </a:lnTo>
                  <a:lnTo>
                    <a:pt x="207" y="117"/>
                  </a:lnTo>
                  <a:lnTo>
                    <a:pt x="207" y="117"/>
                  </a:lnTo>
                  <a:lnTo>
                    <a:pt x="205" y="123"/>
                  </a:lnTo>
                  <a:lnTo>
                    <a:pt x="199" y="127"/>
                  </a:lnTo>
                  <a:lnTo>
                    <a:pt x="195" y="131"/>
                  </a:lnTo>
                  <a:lnTo>
                    <a:pt x="195" y="135"/>
                  </a:lnTo>
                  <a:lnTo>
                    <a:pt x="195" y="135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79" y="139"/>
                  </a:lnTo>
                  <a:lnTo>
                    <a:pt x="173" y="143"/>
                  </a:lnTo>
                  <a:lnTo>
                    <a:pt x="173" y="143"/>
                  </a:lnTo>
                  <a:lnTo>
                    <a:pt x="169" y="151"/>
                  </a:lnTo>
                  <a:lnTo>
                    <a:pt x="165" y="157"/>
                  </a:lnTo>
                  <a:lnTo>
                    <a:pt x="165" y="157"/>
                  </a:lnTo>
                  <a:lnTo>
                    <a:pt x="165" y="165"/>
                  </a:lnTo>
                  <a:lnTo>
                    <a:pt x="167" y="173"/>
                  </a:lnTo>
                  <a:lnTo>
                    <a:pt x="167" y="173"/>
                  </a:lnTo>
                  <a:lnTo>
                    <a:pt x="165" y="183"/>
                  </a:lnTo>
                  <a:lnTo>
                    <a:pt x="165" y="187"/>
                  </a:lnTo>
                  <a:lnTo>
                    <a:pt x="165" y="191"/>
                  </a:lnTo>
                  <a:lnTo>
                    <a:pt x="165" y="191"/>
                  </a:lnTo>
                  <a:lnTo>
                    <a:pt x="153" y="193"/>
                  </a:lnTo>
                  <a:lnTo>
                    <a:pt x="153" y="193"/>
                  </a:lnTo>
                  <a:lnTo>
                    <a:pt x="147" y="191"/>
                  </a:lnTo>
                  <a:lnTo>
                    <a:pt x="141" y="187"/>
                  </a:lnTo>
                  <a:lnTo>
                    <a:pt x="141" y="187"/>
                  </a:lnTo>
                  <a:lnTo>
                    <a:pt x="135" y="177"/>
                  </a:lnTo>
                  <a:lnTo>
                    <a:pt x="135" y="177"/>
                  </a:lnTo>
                  <a:lnTo>
                    <a:pt x="125" y="173"/>
                  </a:lnTo>
                  <a:lnTo>
                    <a:pt x="123" y="171"/>
                  </a:lnTo>
                  <a:lnTo>
                    <a:pt x="121" y="169"/>
                  </a:lnTo>
                  <a:lnTo>
                    <a:pt x="121" y="169"/>
                  </a:lnTo>
                  <a:lnTo>
                    <a:pt x="123" y="165"/>
                  </a:lnTo>
                  <a:lnTo>
                    <a:pt x="125" y="163"/>
                  </a:lnTo>
                  <a:lnTo>
                    <a:pt x="125" y="163"/>
                  </a:lnTo>
                  <a:lnTo>
                    <a:pt x="121" y="161"/>
                  </a:lnTo>
                  <a:lnTo>
                    <a:pt x="119" y="159"/>
                  </a:lnTo>
                  <a:lnTo>
                    <a:pt x="119" y="159"/>
                  </a:lnTo>
                  <a:lnTo>
                    <a:pt x="119" y="153"/>
                  </a:lnTo>
                  <a:lnTo>
                    <a:pt x="121" y="145"/>
                  </a:lnTo>
                  <a:lnTo>
                    <a:pt x="123" y="137"/>
                  </a:lnTo>
                  <a:lnTo>
                    <a:pt x="123" y="133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19" y="131"/>
                  </a:lnTo>
                  <a:lnTo>
                    <a:pt x="117" y="131"/>
                  </a:lnTo>
                  <a:lnTo>
                    <a:pt x="117" y="131"/>
                  </a:lnTo>
                  <a:lnTo>
                    <a:pt x="111" y="133"/>
                  </a:lnTo>
                  <a:lnTo>
                    <a:pt x="107" y="139"/>
                  </a:lnTo>
                  <a:lnTo>
                    <a:pt x="107" y="139"/>
                  </a:lnTo>
                  <a:lnTo>
                    <a:pt x="103" y="143"/>
                  </a:lnTo>
                  <a:lnTo>
                    <a:pt x="99" y="145"/>
                  </a:lnTo>
                  <a:lnTo>
                    <a:pt x="99" y="145"/>
                  </a:lnTo>
                  <a:lnTo>
                    <a:pt x="95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3" y="141"/>
                  </a:lnTo>
                  <a:lnTo>
                    <a:pt x="79" y="139"/>
                  </a:lnTo>
                  <a:lnTo>
                    <a:pt x="79" y="139"/>
                  </a:lnTo>
                  <a:lnTo>
                    <a:pt x="75" y="135"/>
                  </a:lnTo>
                  <a:lnTo>
                    <a:pt x="75" y="129"/>
                  </a:lnTo>
                  <a:lnTo>
                    <a:pt x="79" y="121"/>
                  </a:lnTo>
                  <a:lnTo>
                    <a:pt x="79" y="121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1" y="103"/>
                  </a:lnTo>
                  <a:lnTo>
                    <a:pt x="71" y="103"/>
                  </a:lnTo>
                  <a:lnTo>
                    <a:pt x="64" y="99"/>
                  </a:lnTo>
                  <a:lnTo>
                    <a:pt x="58" y="97"/>
                  </a:lnTo>
                  <a:lnTo>
                    <a:pt x="58" y="97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36" y="81"/>
                  </a:lnTo>
                  <a:lnTo>
                    <a:pt x="32" y="79"/>
                  </a:lnTo>
                  <a:lnTo>
                    <a:pt x="32" y="79"/>
                  </a:lnTo>
                  <a:lnTo>
                    <a:pt x="30" y="73"/>
                  </a:lnTo>
                  <a:lnTo>
                    <a:pt x="28" y="67"/>
                  </a:lnTo>
                  <a:lnTo>
                    <a:pt x="28" y="61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18" y="53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6" y="51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8" y="10"/>
                  </a:lnTo>
                  <a:lnTo>
                    <a:pt x="16" y="8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60" y="8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73" y="14"/>
                  </a:lnTo>
                  <a:lnTo>
                    <a:pt x="81" y="12"/>
                  </a:lnTo>
                  <a:lnTo>
                    <a:pt x="91" y="10"/>
                  </a:lnTo>
                  <a:lnTo>
                    <a:pt x="91" y="10"/>
                  </a:lnTo>
                  <a:lnTo>
                    <a:pt x="111" y="2"/>
                  </a:lnTo>
                  <a:lnTo>
                    <a:pt x="111" y="2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35" y="0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45" y="6"/>
                  </a:lnTo>
                  <a:lnTo>
                    <a:pt x="147" y="8"/>
                  </a:lnTo>
                  <a:lnTo>
                    <a:pt x="147" y="8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12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5" y="20"/>
                  </a:lnTo>
                  <a:lnTo>
                    <a:pt x="161" y="22"/>
                  </a:lnTo>
                  <a:lnTo>
                    <a:pt x="161" y="22"/>
                  </a:lnTo>
                  <a:lnTo>
                    <a:pt x="171" y="24"/>
                  </a:lnTo>
                  <a:lnTo>
                    <a:pt x="171" y="24"/>
                  </a:lnTo>
                  <a:lnTo>
                    <a:pt x="177" y="30"/>
                  </a:lnTo>
                  <a:lnTo>
                    <a:pt x="179" y="34"/>
                  </a:lnTo>
                  <a:lnTo>
                    <a:pt x="179" y="34"/>
                  </a:lnTo>
                  <a:lnTo>
                    <a:pt x="179" y="38"/>
                  </a:lnTo>
                  <a:lnTo>
                    <a:pt x="179" y="43"/>
                  </a:lnTo>
                  <a:lnTo>
                    <a:pt x="179" y="43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5" y="63"/>
                  </a:lnTo>
                  <a:lnTo>
                    <a:pt x="177" y="69"/>
                  </a:lnTo>
                  <a:lnTo>
                    <a:pt x="177" y="69"/>
                  </a:lnTo>
                  <a:lnTo>
                    <a:pt x="179" y="73"/>
                  </a:lnTo>
                  <a:lnTo>
                    <a:pt x="185" y="75"/>
                  </a:lnTo>
                  <a:lnTo>
                    <a:pt x="185" y="75"/>
                  </a:lnTo>
                  <a:lnTo>
                    <a:pt x="193" y="75"/>
                  </a:lnTo>
                  <a:lnTo>
                    <a:pt x="197" y="75"/>
                  </a:lnTo>
                  <a:lnTo>
                    <a:pt x="199" y="77"/>
                  </a:lnTo>
                  <a:lnTo>
                    <a:pt x="199" y="77"/>
                  </a:lnTo>
                  <a:lnTo>
                    <a:pt x="199" y="77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47" name="Freeform 313"/>
            <p:cNvSpPr>
              <a:spLocks/>
            </p:cNvSpPr>
            <p:nvPr/>
          </p:nvSpPr>
          <p:spPr bwMode="auto">
            <a:xfrm>
              <a:off x="2997" y="2003"/>
              <a:ext cx="24" cy="29"/>
            </a:xfrm>
            <a:custGeom>
              <a:avLst/>
              <a:gdLst>
                <a:gd name="T0" fmla="*/ 22 w 24"/>
                <a:gd name="T1" fmla="*/ 0 h 29"/>
                <a:gd name="T2" fmla="*/ 22 w 24"/>
                <a:gd name="T3" fmla="*/ 0 h 29"/>
                <a:gd name="T4" fmla="*/ 24 w 24"/>
                <a:gd name="T5" fmla="*/ 2 h 29"/>
                <a:gd name="T6" fmla="*/ 22 w 24"/>
                <a:gd name="T7" fmla="*/ 6 h 29"/>
                <a:gd name="T8" fmla="*/ 20 w 24"/>
                <a:gd name="T9" fmla="*/ 11 h 29"/>
                <a:gd name="T10" fmla="*/ 20 w 24"/>
                <a:gd name="T11" fmla="*/ 11 h 29"/>
                <a:gd name="T12" fmla="*/ 18 w 24"/>
                <a:gd name="T13" fmla="*/ 13 h 29"/>
                <a:gd name="T14" fmla="*/ 16 w 24"/>
                <a:gd name="T15" fmla="*/ 15 h 29"/>
                <a:gd name="T16" fmla="*/ 16 w 24"/>
                <a:gd name="T17" fmla="*/ 15 h 29"/>
                <a:gd name="T18" fmla="*/ 8 w 24"/>
                <a:gd name="T19" fmla="*/ 25 h 29"/>
                <a:gd name="T20" fmla="*/ 8 w 24"/>
                <a:gd name="T21" fmla="*/ 25 h 29"/>
                <a:gd name="T22" fmla="*/ 4 w 24"/>
                <a:gd name="T23" fmla="*/ 27 h 29"/>
                <a:gd name="T24" fmla="*/ 2 w 24"/>
                <a:gd name="T25" fmla="*/ 29 h 29"/>
                <a:gd name="T26" fmla="*/ 0 w 24"/>
                <a:gd name="T27" fmla="*/ 29 h 29"/>
                <a:gd name="T28" fmla="*/ 0 w 24"/>
                <a:gd name="T29" fmla="*/ 29 h 29"/>
                <a:gd name="T30" fmla="*/ 0 w 24"/>
                <a:gd name="T31" fmla="*/ 27 h 29"/>
                <a:gd name="T32" fmla="*/ 0 w 24"/>
                <a:gd name="T33" fmla="*/ 25 h 29"/>
                <a:gd name="T34" fmla="*/ 4 w 24"/>
                <a:gd name="T35" fmla="*/ 21 h 29"/>
                <a:gd name="T36" fmla="*/ 4 w 24"/>
                <a:gd name="T37" fmla="*/ 21 h 29"/>
                <a:gd name="T38" fmla="*/ 16 w 24"/>
                <a:gd name="T39" fmla="*/ 11 h 29"/>
                <a:gd name="T40" fmla="*/ 16 w 24"/>
                <a:gd name="T41" fmla="*/ 11 h 29"/>
                <a:gd name="T42" fmla="*/ 20 w 24"/>
                <a:gd name="T43" fmla="*/ 8 h 29"/>
                <a:gd name="T44" fmla="*/ 22 w 24"/>
                <a:gd name="T45" fmla="*/ 2 h 29"/>
                <a:gd name="T46" fmla="*/ 22 w 24"/>
                <a:gd name="T47" fmla="*/ 2 h 29"/>
                <a:gd name="T48" fmla="*/ 22 w 24"/>
                <a:gd name="T49" fmla="*/ 0 h 29"/>
                <a:gd name="T50" fmla="*/ 22 w 24"/>
                <a:gd name="T51" fmla="*/ 0 h 29"/>
                <a:gd name="T52" fmla="*/ 22 w 24"/>
                <a:gd name="T5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" h="29">
                  <a:moveTo>
                    <a:pt x="22" y="0"/>
                  </a:moveTo>
                  <a:lnTo>
                    <a:pt x="22" y="0"/>
                  </a:lnTo>
                  <a:lnTo>
                    <a:pt x="24" y="2"/>
                  </a:lnTo>
                  <a:lnTo>
                    <a:pt x="22" y="6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4" y="27"/>
                  </a:lnTo>
                  <a:lnTo>
                    <a:pt x="2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20" y="8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48" name="Freeform 314"/>
            <p:cNvSpPr>
              <a:spLocks/>
            </p:cNvSpPr>
            <p:nvPr/>
          </p:nvSpPr>
          <p:spPr bwMode="auto">
            <a:xfrm>
              <a:off x="2906" y="2164"/>
              <a:ext cx="8" cy="10"/>
            </a:xfrm>
            <a:custGeom>
              <a:avLst/>
              <a:gdLst>
                <a:gd name="T0" fmla="*/ 8 w 8"/>
                <a:gd name="T1" fmla="*/ 4 h 10"/>
                <a:gd name="T2" fmla="*/ 8 w 8"/>
                <a:gd name="T3" fmla="*/ 4 h 10"/>
                <a:gd name="T4" fmla="*/ 6 w 8"/>
                <a:gd name="T5" fmla="*/ 8 h 10"/>
                <a:gd name="T6" fmla="*/ 6 w 8"/>
                <a:gd name="T7" fmla="*/ 8 h 10"/>
                <a:gd name="T8" fmla="*/ 4 w 8"/>
                <a:gd name="T9" fmla="*/ 10 h 10"/>
                <a:gd name="T10" fmla="*/ 4 w 8"/>
                <a:gd name="T11" fmla="*/ 10 h 10"/>
                <a:gd name="T12" fmla="*/ 0 w 8"/>
                <a:gd name="T13" fmla="*/ 10 h 10"/>
                <a:gd name="T14" fmla="*/ 0 w 8"/>
                <a:gd name="T15" fmla="*/ 10 h 10"/>
                <a:gd name="T16" fmla="*/ 0 w 8"/>
                <a:gd name="T17" fmla="*/ 4 h 10"/>
                <a:gd name="T18" fmla="*/ 2 w 8"/>
                <a:gd name="T19" fmla="*/ 0 h 10"/>
                <a:gd name="T20" fmla="*/ 2 w 8"/>
                <a:gd name="T21" fmla="*/ 0 h 10"/>
                <a:gd name="T22" fmla="*/ 6 w 8"/>
                <a:gd name="T23" fmla="*/ 0 h 10"/>
                <a:gd name="T24" fmla="*/ 8 w 8"/>
                <a:gd name="T25" fmla="*/ 4 h 10"/>
                <a:gd name="T26" fmla="*/ 8 w 8"/>
                <a:gd name="T27" fmla="*/ 4 h 10"/>
                <a:gd name="T28" fmla="*/ 8 w 8"/>
                <a:gd name="T2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10">
                  <a:moveTo>
                    <a:pt x="8" y="4"/>
                  </a:moveTo>
                  <a:lnTo>
                    <a:pt x="8" y="4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49" name="Freeform 315"/>
            <p:cNvSpPr>
              <a:spLocks/>
            </p:cNvSpPr>
            <p:nvPr/>
          </p:nvSpPr>
          <p:spPr bwMode="auto">
            <a:xfrm>
              <a:off x="2921" y="2146"/>
              <a:ext cx="16" cy="12"/>
            </a:xfrm>
            <a:custGeom>
              <a:avLst/>
              <a:gdLst>
                <a:gd name="T0" fmla="*/ 16 w 16"/>
                <a:gd name="T1" fmla="*/ 6 h 12"/>
                <a:gd name="T2" fmla="*/ 16 w 16"/>
                <a:gd name="T3" fmla="*/ 6 h 12"/>
                <a:gd name="T4" fmla="*/ 16 w 16"/>
                <a:gd name="T5" fmla="*/ 12 h 12"/>
                <a:gd name="T6" fmla="*/ 16 w 16"/>
                <a:gd name="T7" fmla="*/ 12 h 12"/>
                <a:gd name="T8" fmla="*/ 12 w 16"/>
                <a:gd name="T9" fmla="*/ 12 h 12"/>
                <a:gd name="T10" fmla="*/ 6 w 16"/>
                <a:gd name="T11" fmla="*/ 10 h 12"/>
                <a:gd name="T12" fmla="*/ 2 w 16"/>
                <a:gd name="T13" fmla="*/ 6 h 12"/>
                <a:gd name="T14" fmla="*/ 0 w 16"/>
                <a:gd name="T15" fmla="*/ 2 h 12"/>
                <a:gd name="T16" fmla="*/ 0 w 16"/>
                <a:gd name="T17" fmla="*/ 2 h 12"/>
                <a:gd name="T18" fmla="*/ 2 w 16"/>
                <a:gd name="T19" fmla="*/ 2 h 12"/>
                <a:gd name="T20" fmla="*/ 6 w 16"/>
                <a:gd name="T21" fmla="*/ 0 h 12"/>
                <a:gd name="T22" fmla="*/ 6 w 16"/>
                <a:gd name="T23" fmla="*/ 0 h 12"/>
                <a:gd name="T24" fmla="*/ 12 w 16"/>
                <a:gd name="T25" fmla="*/ 2 h 12"/>
                <a:gd name="T26" fmla="*/ 16 w 16"/>
                <a:gd name="T27" fmla="*/ 6 h 12"/>
                <a:gd name="T28" fmla="*/ 16 w 16"/>
                <a:gd name="T29" fmla="*/ 6 h 12"/>
                <a:gd name="T30" fmla="*/ 16 w 16"/>
                <a:gd name="T3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2">
                  <a:moveTo>
                    <a:pt x="16" y="6"/>
                  </a:moveTo>
                  <a:lnTo>
                    <a:pt x="16" y="6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2" y="12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50" name="Freeform 316"/>
            <p:cNvSpPr>
              <a:spLocks/>
            </p:cNvSpPr>
            <p:nvPr/>
          </p:nvSpPr>
          <p:spPr bwMode="auto">
            <a:xfrm>
              <a:off x="2933" y="2140"/>
              <a:ext cx="18" cy="16"/>
            </a:xfrm>
            <a:custGeom>
              <a:avLst/>
              <a:gdLst>
                <a:gd name="T0" fmla="*/ 16 w 18"/>
                <a:gd name="T1" fmla="*/ 14 h 16"/>
                <a:gd name="T2" fmla="*/ 16 w 18"/>
                <a:gd name="T3" fmla="*/ 14 h 16"/>
                <a:gd name="T4" fmla="*/ 18 w 18"/>
                <a:gd name="T5" fmla="*/ 16 h 16"/>
                <a:gd name="T6" fmla="*/ 18 w 18"/>
                <a:gd name="T7" fmla="*/ 16 h 16"/>
                <a:gd name="T8" fmla="*/ 14 w 18"/>
                <a:gd name="T9" fmla="*/ 16 h 16"/>
                <a:gd name="T10" fmla="*/ 8 w 18"/>
                <a:gd name="T11" fmla="*/ 14 h 16"/>
                <a:gd name="T12" fmla="*/ 4 w 18"/>
                <a:gd name="T13" fmla="*/ 8 h 16"/>
                <a:gd name="T14" fmla="*/ 2 w 18"/>
                <a:gd name="T15" fmla="*/ 4 h 16"/>
                <a:gd name="T16" fmla="*/ 2 w 18"/>
                <a:gd name="T17" fmla="*/ 4 h 16"/>
                <a:gd name="T18" fmla="*/ 0 w 18"/>
                <a:gd name="T19" fmla="*/ 2 h 16"/>
                <a:gd name="T20" fmla="*/ 0 w 18"/>
                <a:gd name="T21" fmla="*/ 2 h 16"/>
                <a:gd name="T22" fmla="*/ 4 w 18"/>
                <a:gd name="T23" fmla="*/ 0 h 16"/>
                <a:gd name="T24" fmla="*/ 8 w 18"/>
                <a:gd name="T25" fmla="*/ 2 h 16"/>
                <a:gd name="T26" fmla="*/ 8 w 18"/>
                <a:gd name="T27" fmla="*/ 2 h 16"/>
                <a:gd name="T28" fmla="*/ 14 w 18"/>
                <a:gd name="T29" fmla="*/ 6 h 16"/>
                <a:gd name="T30" fmla="*/ 16 w 18"/>
                <a:gd name="T31" fmla="*/ 14 h 16"/>
                <a:gd name="T32" fmla="*/ 16 w 18"/>
                <a:gd name="T33" fmla="*/ 14 h 16"/>
                <a:gd name="T34" fmla="*/ 16 w 18"/>
                <a:gd name="T3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" h="16">
                  <a:moveTo>
                    <a:pt x="16" y="14"/>
                  </a:moveTo>
                  <a:lnTo>
                    <a:pt x="16" y="14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6"/>
                  </a:lnTo>
                  <a:lnTo>
                    <a:pt x="8" y="14"/>
                  </a:lnTo>
                  <a:lnTo>
                    <a:pt x="4" y="8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14" y="6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51" name="Freeform 317"/>
            <p:cNvSpPr>
              <a:spLocks/>
            </p:cNvSpPr>
            <p:nvPr/>
          </p:nvSpPr>
          <p:spPr bwMode="auto">
            <a:xfrm>
              <a:off x="2898" y="1997"/>
              <a:ext cx="242" cy="262"/>
            </a:xfrm>
            <a:custGeom>
              <a:avLst/>
              <a:gdLst>
                <a:gd name="T0" fmla="*/ 232 w 242"/>
                <a:gd name="T1" fmla="*/ 59 h 262"/>
                <a:gd name="T2" fmla="*/ 211 w 242"/>
                <a:gd name="T3" fmla="*/ 75 h 262"/>
                <a:gd name="T4" fmla="*/ 209 w 242"/>
                <a:gd name="T5" fmla="*/ 89 h 262"/>
                <a:gd name="T6" fmla="*/ 228 w 242"/>
                <a:gd name="T7" fmla="*/ 99 h 262"/>
                <a:gd name="T8" fmla="*/ 215 w 242"/>
                <a:gd name="T9" fmla="*/ 123 h 262"/>
                <a:gd name="T10" fmla="*/ 203 w 242"/>
                <a:gd name="T11" fmla="*/ 137 h 262"/>
                <a:gd name="T12" fmla="*/ 193 w 242"/>
                <a:gd name="T13" fmla="*/ 153 h 262"/>
                <a:gd name="T14" fmla="*/ 171 w 242"/>
                <a:gd name="T15" fmla="*/ 147 h 262"/>
                <a:gd name="T16" fmla="*/ 157 w 242"/>
                <a:gd name="T17" fmla="*/ 149 h 262"/>
                <a:gd name="T18" fmla="*/ 159 w 242"/>
                <a:gd name="T19" fmla="*/ 183 h 262"/>
                <a:gd name="T20" fmla="*/ 153 w 242"/>
                <a:gd name="T21" fmla="*/ 219 h 262"/>
                <a:gd name="T22" fmla="*/ 145 w 242"/>
                <a:gd name="T23" fmla="*/ 234 h 262"/>
                <a:gd name="T24" fmla="*/ 147 w 242"/>
                <a:gd name="T25" fmla="*/ 262 h 262"/>
                <a:gd name="T26" fmla="*/ 127 w 242"/>
                <a:gd name="T27" fmla="*/ 258 h 262"/>
                <a:gd name="T28" fmla="*/ 125 w 242"/>
                <a:gd name="T29" fmla="*/ 240 h 262"/>
                <a:gd name="T30" fmla="*/ 127 w 242"/>
                <a:gd name="T31" fmla="*/ 217 h 262"/>
                <a:gd name="T32" fmla="*/ 107 w 242"/>
                <a:gd name="T33" fmla="*/ 207 h 262"/>
                <a:gd name="T34" fmla="*/ 99 w 242"/>
                <a:gd name="T35" fmla="*/ 195 h 262"/>
                <a:gd name="T36" fmla="*/ 91 w 242"/>
                <a:gd name="T37" fmla="*/ 185 h 262"/>
                <a:gd name="T38" fmla="*/ 59 w 242"/>
                <a:gd name="T39" fmla="*/ 185 h 262"/>
                <a:gd name="T40" fmla="*/ 21 w 242"/>
                <a:gd name="T41" fmla="*/ 199 h 262"/>
                <a:gd name="T42" fmla="*/ 0 w 242"/>
                <a:gd name="T43" fmla="*/ 185 h 262"/>
                <a:gd name="T44" fmla="*/ 10 w 242"/>
                <a:gd name="T45" fmla="*/ 181 h 262"/>
                <a:gd name="T46" fmla="*/ 27 w 242"/>
                <a:gd name="T47" fmla="*/ 189 h 262"/>
                <a:gd name="T48" fmla="*/ 43 w 242"/>
                <a:gd name="T49" fmla="*/ 187 h 262"/>
                <a:gd name="T50" fmla="*/ 37 w 242"/>
                <a:gd name="T51" fmla="*/ 183 h 262"/>
                <a:gd name="T52" fmla="*/ 21 w 242"/>
                <a:gd name="T53" fmla="*/ 179 h 262"/>
                <a:gd name="T54" fmla="*/ 39 w 242"/>
                <a:gd name="T55" fmla="*/ 171 h 262"/>
                <a:gd name="T56" fmla="*/ 85 w 242"/>
                <a:gd name="T57" fmla="*/ 163 h 262"/>
                <a:gd name="T58" fmla="*/ 91 w 242"/>
                <a:gd name="T59" fmla="*/ 155 h 262"/>
                <a:gd name="T60" fmla="*/ 73 w 242"/>
                <a:gd name="T61" fmla="*/ 157 h 262"/>
                <a:gd name="T62" fmla="*/ 55 w 242"/>
                <a:gd name="T63" fmla="*/ 151 h 262"/>
                <a:gd name="T64" fmla="*/ 49 w 242"/>
                <a:gd name="T65" fmla="*/ 135 h 262"/>
                <a:gd name="T66" fmla="*/ 67 w 242"/>
                <a:gd name="T67" fmla="*/ 115 h 262"/>
                <a:gd name="T68" fmla="*/ 89 w 242"/>
                <a:gd name="T69" fmla="*/ 83 h 262"/>
                <a:gd name="T70" fmla="*/ 103 w 242"/>
                <a:gd name="T71" fmla="*/ 45 h 262"/>
                <a:gd name="T72" fmla="*/ 119 w 242"/>
                <a:gd name="T73" fmla="*/ 51 h 262"/>
                <a:gd name="T74" fmla="*/ 123 w 242"/>
                <a:gd name="T75" fmla="*/ 61 h 262"/>
                <a:gd name="T76" fmla="*/ 113 w 242"/>
                <a:gd name="T77" fmla="*/ 63 h 262"/>
                <a:gd name="T78" fmla="*/ 109 w 242"/>
                <a:gd name="T79" fmla="*/ 87 h 262"/>
                <a:gd name="T80" fmla="*/ 113 w 242"/>
                <a:gd name="T81" fmla="*/ 97 h 262"/>
                <a:gd name="T82" fmla="*/ 129 w 242"/>
                <a:gd name="T83" fmla="*/ 105 h 262"/>
                <a:gd name="T84" fmla="*/ 131 w 242"/>
                <a:gd name="T85" fmla="*/ 93 h 262"/>
                <a:gd name="T86" fmla="*/ 131 w 242"/>
                <a:gd name="T87" fmla="*/ 81 h 262"/>
                <a:gd name="T88" fmla="*/ 143 w 242"/>
                <a:gd name="T89" fmla="*/ 63 h 262"/>
                <a:gd name="T90" fmla="*/ 149 w 242"/>
                <a:gd name="T91" fmla="*/ 51 h 262"/>
                <a:gd name="T92" fmla="*/ 137 w 242"/>
                <a:gd name="T93" fmla="*/ 47 h 262"/>
                <a:gd name="T94" fmla="*/ 141 w 242"/>
                <a:gd name="T95" fmla="*/ 21 h 262"/>
                <a:gd name="T96" fmla="*/ 157 w 242"/>
                <a:gd name="T97" fmla="*/ 6 h 262"/>
                <a:gd name="T98" fmla="*/ 187 w 242"/>
                <a:gd name="T99" fmla="*/ 2 h 262"/>
                <a:gd name="T100" fmla="*/ 207 w 242"/>
                <a:gd name="T101" fmla="*/ 0 h 262"/>
                <a:gd name="T102" fmla="*/ 238 w 242"/>
                <a:gd name="T103" fmla="*/ 14 h 262"/>
                <a:gd name="T104" fmla="*/ 242 w 242"/>
                <a:gd name="T105" fmla="*/ 1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2" h="262">
                  <a:moveTo>
                    <a:pt x="242" y="19"/>
                  </a:moveTo>
                  <a:lnTo>
                    <a:pt x="242" y="19"/>
                  </a:lnTo>
                  <a:lnTo>
                    <a:pt x="240" y="31"/>
                  </a:lnTo>
                  <a:lnTo>
                    <a:pt x="238" y="45"/>
                  </a:lnTo>
                  <a:lnTo>
                    <a:pt x="232" y="59"/>
                  </a:lnTo>
                  <a:lnTo>
                    <a:pt x="225" y="67"/>
                  </a:lnTo>
                  <a:lnTo>
                    <a:pt x="225" y="67"/>
                  </a:lnTo>
                  <a:lnTo>
                    <a:pt x="221" y="73"/>
                  </a:lnTo>
                  <a:lnTo>
                    <a:pt x="215" y="73"/>
                  </a:lnTo>
                  <a:lnTo>
                    <a:pt x="211" y="75"/>
                  </a:lnTo>
                  <a:lnTo>
                    <a:pt x="207" y="79"/>
                  </a:lnTo>
                  <a:lnTo>
                    <a:pt x="207" y="79"/>
                  </a:lnTo>
                  <a:lnTo>
                    <a:pt x="207" y="85"/>
                  </a:lnTo>
                  <a:lnTo>
                    <a:pt x="209" y="89"/>
                  </a:lnTo>
                  <a:lnTo>
                    <a:pt x="209" y="89"/>
                  </a:lnTo>
                  <a:lnTo>
                    <a:pt x="213" y="91"/>
                  </a:lnTo>
                  <a:lnTo>
                    <a:pt x="219" y="95"/>
                  </a:lnTo>
                  <a:lnTo>
                    <a:pt x="223" y="97"/>
                  </a:lnTo>
                  <a:lnTo>
                    <a:pt x="228" y="99"/>
                  </a:lnTo>
                  <a:lnTo>
                    <a:pt x="228" y="99"/>
                  </a:lnTo>
                  <a:lnTo>
                    <a:pt x="228" y="107"/>
                  </a:lnTo>
                  <a:lnTo>
                    <a:pt x="225" y="113"/>
                  </a:lnTo>
                  <a:lnTo>
                    <a:pt x="225" y="113"/>
                  </a:lnTo>
                  <a:lnTo>
                    <a:pt x="221" y="119"/>
                  </a:lnTo>
                  <a:lnTo>
                    <a:pt x="215" y="123"/>
                  </a:lnTo>
                  <a:lnTo>
                    <a:pt x="215" y="123"/>
                  </a:lnTo>
                  <a:lnTo>
                    <a:pt x="211" y="125"/>
                  </a:lnTo>
                  <a:lnTo>
                    <a:pt x="205" y="129"/>
                  </a:lnTo>
                  <a:lnTo>
                    <a:pt x="205" y="129"/>
                  </a:lnTo>
                  <a:lnTo>
                    <a:pt x="203" y="137"/>
                  </a:lnTo>
                  <a:lnTo>
                    <a:pt x="201" y="143"/>
                  </a:lnTo>
                  <a:lnTo>
                    <a:pt x="201" y="143"/>
                  </a:lnTo>
                  <a:lnTo>
                    <a:pt x="199" y="149"/>
                  </a:lnTo>
                  <a:lnTo>
                    <a:pt x="193" y="153"/>
                  </a:lnTo>
                  <a:lnTo>
                    <a:pt x="193" y="153"/>
                  </a:lnTo>
                  <a:lnTo>
                    <a:pt x="189" y="155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179" y="151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65" y="145"/>
                  </a:lnTo>
                  <a:lnTo>
                    <a:pt x="159" y="145"/>
                  </a:lnTo>
                  <a:lnTo>
                    <a:pt x="159" y="145"/>
                  </a:lnTo>
                  <a:lnTo>
                    <a:pt x="157" y="149"/>
                  </a:lnTo>
                  <a:lnTo>
                    <a:pt x="157" y="155"/>
                  </a:lnTo>
                  <a:lnTo>
                    <a:pt x="157" y="155"/>
                  </a:lnTo>
                  <a:lnTo>
                    <a:pt x="159" y="173"/>
                  </a:lnTo>
                  <a:lnTo>
                    <a:pt x="159" y="173"/>
                  </a:lnTo>
                  <a:lnTo>
                    <a:pt x="159" y="183"/>
                  </a:lnTo>
                  <a:lnTo>
                    <a:pt x="159" y="183"/>
                  </a:lnTo>
                  <a:lnTo>
                    <a:pt x="157" y="199"/>
                  </a:lnTo>
                  <a:lnTo>
                    <a:pt x="157" y="199"/>
                  </a:lnTo>
                  <a:lnTo>
                    <a:pt x="155" y="209"/>
                  </a:lnTo>
                  <a:lnTo>
                    <a:pt x="153" y="219"/>
                  </a:lnTo>
                  <a:lnTo>
                    <a:pt x="153" y="219"/>
                  </a:lnTo>
                  <a:lnTo>
                    <a:pt x="149" y="225"/>
                  </a:lnTo>
                  <a:lnTo>
                    <a:pt x="147" y="226"/>
                  </a:lnTo>
                  <a:lnTo>
                    <a:pt x="147" y="226"/>
                  </a:lnTo>
                  <a:lnTo>
                    <a:pt x="145" y="234"/>
                  </a:lnTo>
                  <a:lnTo>
                    <a:pt x="145" y="234"/>
                  </a:lnTo>
                  <a:lnTo>
                    <a:pt x="147" y="256"/>
                  </a:lnTo>
                  <a:lnTo>
                    <a:pt x="147" y="256"/>
                  </a:lnTo>
                  <a:lnTo>
                    <a:pt x="147" y="262"/>
                  </a:lnTo>
                  <a:lnTo>
                    <a:pt x="147" y="262"/>
                  </a:lnTo>
                  <a:lnTo>
                    <a:pt x="145" y="260"/>
                  </a:lnTo>
                  <a:lnTo>
                    <a:pt x="141" y="260"/>
                  </a:lnTo>
                  <a:lnTo>
                    <a:pt x="133" y="260"/>
                  </a:lnTo>
                  <a:lnTo>
                    <a:pt x="133" y="260"/>
                  </a:lnTo>
                  <a:lnTo>
                    <a:pt x="127" y="258"/>
                  </a:lnTo>
                  <a:lnTo>
                    <a:pt x="125" y="254"/>
                  </a:lnTo>
                  <a:lnTo>
                    <a:pt x="125" y="254"/>
                  </a:lnTo>
                  <a:lnTo>
                    <a:pt x="123" y="246"/>
                  </a:lnTo>
                  <a:lnTo>
                    <a:pt x="125" y="240"/>
                  </a:lnTo>
                  <a:lnTo>
                    <a:pt x="125" y="240"/>
                  </a:lnTo>
                  <a:lnTo>
                    <a:pt x="127" y="228"/>
                  </a:lnTo>
                  <a:lnTo>
                    <a:pt x="127" y="228"/>
                  </a:lnTo>
                  <a:lnTo>
                    <a:pt x="127" y="223"/>
                  </a:lnTo>
                  <a:lnTo>
                    <a:pt x="127" y="217"/>
                  </a:lnTo>
                  <a:lnTo>
                    <a:pt x="127" y="217"/>
                  </a:lnTo>
                  <a:lnTo>
                    <a:pt x="125" y="213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07" y="207"/>
                  </a:lnTo>
                  <a:lnTo>
                    <a:pt x="107" y="207"/>
                  </a:lnTo>
                  <a:lnTo>
                    <a:pt x="103" y="205"/>
                  </a:lnTo>
                  <a:lnTo>
                    <a:pt x="99" y="201"/>
                  </a:lnTo>
                  <a:lnTo>
                    <a:pt x="99" y="201"/>
                  </a:lnTo>
                  <a:lnTo>
                    <a:pt x="99" y="197"/>
                  </a:lnTo>
                  <a:lnTo>
                    <a:pt x="99" y="195"/>
                  </a:lnTo>
                  <a:lnTo>
                    <a:pt x="99" y="195"/>
                  </a:lnTo>
                  <a:lnTo>
                    <a:pt x="95" y="191"/>
                  </a:lnTo>
                  <a:lnTo>
                    <a:pt x="95" y="191"/>
                  </a:lnTo>
                  <a:lnTo>
                    <a:pt x="93" y="189"/>
                  </a:lnTo>
                  <a:lnTo>
                    <a:pt x="91" y="185"/>
                  </a:lnTo>
                  <a:lnTo>
                    <a:pt x="91" y="185"/>
                  </a:lnTo>
                  <a:lnTo>
                    <a:pt x="81" y="183"/>
                  </a:lnTo>
                  <a:lnTo>
                    <a:pt x="71" y="183"/>
                  </a:lnTo>
                  <a:lnTo>
                    <a:pt x="71" y="183"/>
                  </a:lnTo>
                  <a:lnTo>
                    <a:pt x="59" y="185"/>
                  </a:lnTo>
                  <a:lnTo>
                    <a:pt x="59" y="18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29" y="197"/>
                  </a:lnTo>
                  <a:lnTo>
                    <a:pt x="21" y="199"/>
                  </a:lnTo>
                  <a:lnTo>
                    <a:pt x="16" y="199"/>
                  </a:lnTo>
                  <a:lnTo>
                    <a:pt x="16" y="199"/>
                  </a:lnTo>
                  <a:lnTo>
                    <a:pt x="8" y="191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4" y="181"/>
                  </a:lnTo>
                  <a:lnTo>
                    <a:pt x="4" y="181"/>
                  </a:lnTo>
                  <a:lnTo>
                    <a:pt x="10" y="181"/>
                  </a:lnTo>
                  <a:lnTo>
                    <a:pt x="10" y="181"/>
                  </a:lnTo>
                  <a:lnTo>
                    <a:pt x="16" y="187"/>
                  </a:lnTo>
                  <a:lnTo>
                    <a:pt x="19" y="191"/>
                  </a:lnTo>
                  <a:lnTo>
                    <a:pt x="19" y="191"/>
                  </a:lnTo>
                  <a:lnTo>
                    <a:pt x="27" y="189"/>
                  </a:lnTo>
                  <a:lnTo>
                    <a:pt x="33" y="187"/>
                  </a:lnTo>
                  <a:lnTo>
                    <a:pt x="33" y="187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43" y="187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3" y="183"/>
                  </a:lnTo>
                  <a:lnTo>
                    <a:pt x="37" y="183"/>
                  </a:lnTo>
                  <a:lnTo>
                    <a:pt x="37" y="183"/>
                  </a:lnTo>
                  <a:lnTo>
                    <a:pt x="27" y="183"/>
                  </a:lnTo>
                  <a:lnTo>
                    <a:pt x="27" y="183"/>
                  </a:lnTo>
                  <a:lnTo>
                    <a:pt x="23" y="181"/>
                  </a:lnTo>
                  <a:lnTo>
                    <a:pt x="21" y="179"/>
                  </a:lnTo>
                  <a:lnTo>
                    <a:pt x="21" y="179"/>
                  </a:lnTo>
                  <a:lnTo>
                    <a:pt x="21" y="175"/>
                  </a:lnTo>
                  <a:lnTo>
                    <a:pt x="27" y="171"/>
                  </a:lnTo>
                  <a:lnTo>
                    <a:pt x="27" y="171"/>
                  </a:lnTo>
                  <a:lnTo>
                    <a:pt x="31" y="171"/>
                  </a:lnTo>
                  <a:lnTo>
                    <a:pt x="39" y="171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63" y="165"/>
                  </a:lnTo>
                  <a:lnTo>
                    <a:pt x="63" y="165"/>
                  </a:lnTo>
                  <a:lnTo>
                    <a:pt x="85" y="163"/>
                  </a:lnTo>
                  <a:lnTo>
                    <a:pt x="85" y="163"/>
                  </a:lnTo>
                  <a:lnTo>
                    <a:pt x="89" y="159"/>
                  </a:lnTo>
                  <a:lnTo>
                    <a:pt x="91" y="157"/>
                  </a:lnTo>
                  <a:lnTo>
                    <a:pt x="91" y="157"/>
                  </a:lnTo>
                  <a:lnTo>
                    <a:pt x="91" y="155"/>
                  </a:lnTo>
                  <a:lnTo>
                    <a:pt x="87" y="153"/>
                  </a:lnTo>
                  <a:lnTo>
                    <a:pt x="87" y="153"/>
                  </a:lnTo>
                  <a:lnTo>
                    <a:pt x="85" y="153"/>
                  </a:lnTo>
                  <a:lnTo>
                    <a:pt x="79" y="155"/>
                  </a:lnTo>
                  <a:lnTo>
                    <a:pt x="73" y="157"/>
                  </a:lnTo>
                  <a:lnTo>
                    <a:pt x="73" y="157"/>
                  </a:lnTo>
                  <a:lnTo>
                    <a:pt x="63" y="155"/>
                  </a:lnTo>
                  <a:lnTo>
                    <a:pt x="63" y="155"/>
                  </a:lnTo>
                  <a:lnTo>
                    <a:pt x="55" y="151"/>
                  </a:lnTo>
                  <a:lnTo>
                    <a:pt x="55" y="151"/>
                  </a:lnTo>
                  <a:lnTo>
                    <a:pt x="49" y="147"/>
                  </a:lnTo>
                  <a:lnTo>
                    <a:pt x="47" y="145"/>
                  </a:lnTo>
                  <a:lnTo>
                    <a:pt x="47" y="145"/>
                  </a:lnTo>
                  <a:lnTo>
                    <a:pt x="47" y="139"/>
                  </a:lnTo>
                  <a:lnTo>
                    <a:pt x="49" y="135"/>
                  </a:lnTo>
                  <a:lnTo>
                    <a:pt x="49" y="135"/>
                  </a:lnTo>
                  <a:lnTo>
                    <a:pt x="51" y="127"/>
                  </a:lnTo>
                  <a:lnTo>
                    <a:pt x="51" y="127"/>
                  </a:lnTo>
                  <a:lnTo>
                    <a:pt x="59" y="121"/>
                  </a:lnTo>
                  <a:lnTo>
                    <a:pt x="67" y="115"/>
                  </a:lnTo>
                  <a:lnTo>
                    <a:pt x="73" y="109"/>
                  </a:lnTo>
                  <a:lnTo>
                    <a:pt x="79" y="103"/>
                  </a:lnTo>
                  <a:lnTo>
                    <a:pt x="79" y="103"/>
                  </a:lnTo>
                  <a:lnTo>
                    <a:pt x="85" y="93"/>
                  </a:lnTo>
                  <a:lnTo>
                    <a:pt x="89" y="83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9" y="53"/>
                  </a:lnTo>
                  <a:lnTo>
                    <a:pt x="103" y="45"/>
                  </a:lnTo>
                  <a:lnTo>
                    <a:pt x="103" y="45"/>
                  </a:lnTo>
                  <a:lnTo>
                    <a:pt x="109" y="41"/>
                  </a:lnTo>
                  <a:lnTo>
                    <a:pt x="115" y="41"/>
                  </a:lnTo>
                  <a:lnTo>
                    <a:pt x="115" y="41"/>
                  </a:lnTo>
                  <a:lnTo>
                    <a:pt x="117" y="45"/>
                  </a:lnTo>
                  <a:lnTo>
                    <a:pt x="119" y="51"/>
                  </a:lnTo>
                  <a:lnTo>
                    <a:pt x="119" y="51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61"/>
                  </a:lnTo>
                  <a:lnTo>
                    <a:pt x="123" y="61"/>
                  </a:lnTo>
                  <a:lnTo>
                    <a:pt x="123" y="61"/>
                  </a:lnTo>
                  <a:lnTo>
                    <a:pt x="123" y="61"/>
                  </a:lnTo>
                  <a:lnTo>
                    <a:pt x="119" y="63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09" y="67"/>
                  </a:lnTo>
                  <a:lnTo>
                    <a:pt x="109" y="67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87"/>
                  </a:lnTo>
                  <a:lnTo>
                    <a:pt x="109" y="87"/>
                  </a:lnTo>
                  <a:lnTo>
                    <a:pt x="107" y="91"/>
                  </a:lnTo>
                  <a:lnTo>
                    <a:pt x="107" y="91"/>
                  </a:lnTo>
                  <a:lnTo>
                    <a:pt x="109" y="95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23" y="105"/>
                  </a:lnTo>
                  <a:lnTo>
                    <a:pt x="123" y="105"/>
                  </a:lnTo>
                  <a:lnTo>
                    <a:pt x="129" y="105"/>
                  </a:lnTo>
                  <a:lnTo>
                    <a:pt x="129" y="105"/>
                  </a:lnTo>
                  <a:lnTo>
                    <a:pt x="131" y="103"/>
                  </a:lnTo>
                  <a:lnTo>
                    <a:pt x="131" y="103"/>
                  </a:lnTo>
                  <a:lnTo>
                    <a:pt x="131" y="97"/>
                  </a:lnTo>
                  <a:lnTo>
                    <a:pt x="131" y="93"/>
                  </a:lnTo>
                  <a:lnTo>
                    <a:pt x="131" y="93"/>
                  </a:lnTo>
                  <a:lnTo>
                    <a:pt x="127" y="87"/>
                  </a:lnTo>
                  <a:lnTo>
                    <a:pt x="127" y="87"/>
                  </a:lnTo>
                  <a:lnTo>
                    <a:pt x="127" y="81"/>
                  </a:lnTo>
                  <a:lnTo>
                    <a:pt x="127" y="81"/>
                  </a:lnTo>
                  <a:lnTo>
                    <a:pt x="131" y="81"/>
                  </a:lnTo>
                  <a:lnTo>
                    <a:pt x="131" y="81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3" y="69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47" y="57"/>
                  </a:lnTo>
                  <a:lnTo>
                    <a:pt x="149" y="53"/>
                  </a:lnTo>
                  <a:lnTo>
                    <a:pt x="149" y="51"/>
                  </a:lnTo>
                  <a:lnTo>
                    <a:pt x="149" y="51"/>
                  </a:lnTo>
                  <a:lnTo>
                    <a:pt x="147" y="47"/>
                  </a:lnTo>
                  <a:lnTo>
                    <a:pt x="147" y="47"/>
                  </a:lnTo>
                  <a:lnTo>
                    <a:pt x="143" y="47"/>
                  </a:lnTo>
                  <a:lnTo>
                    <a:pt x="137" y="47"/>
                  </a:lnTo>
                  <a:lnTo>
                    <a:pt x="137" y="47"/>
                  </a:lnTo>
                  <a:lnTo>
                    <a:pt x="137" y="41"/>
                  </a:lnTo>
                  <a:lnTo>
                    <a:pt x="137" y="41"/>
                  </a:lnTo>
                  <a:lnTo>
                    <a:pt x="137" y="25"/>
                  </a:lnTo>
                  <a:lnTo>
                    <a:pt x="137" y="25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7" y="14"/>
                  </a:lnTo>
                  <a:lnTo>
                    <a:pt x="147" y="14"/>
                  </a:lnTo>
                  <a:lnTo>
                    <a:pt x="157" y="6"/>
                  </a:lnTo>
                  <a:lnTo>
                    <a:pt x="157" y="6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181" y="0"/>
                  </a:lnTo>
                  <a:lnTo>
                    <a:pt x="181" y="0"/>
                  </a:lnTo>
                  <a:lnTo>
                    <a:pt x="187" y="2"/>
                  </a:lnTo>
                  <a:lnTo>
                    <a:pt x="193" y="4"/>
                  </a:lnTo>
                  <a:lnTo>
                    <a:pt x="193" y="4"/>
                  </a:lnTo>
                  <a:lnTo>
                    <a:pt x="201" y="2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221" y="0"/>
                  </a:lnTo>
                  <a:lnTo>
                    <a:pt x="221" y="0"/>
                  </a:lnTo>
                  <a:lnTo>
                    <a:pt x="230" y="4"/>
                  </a:lnTo>
                  <a:lnTo>
                    <a:pt x="230" y="4"/>
                  </a:lnTo>
                  <a:lnTo>
                    <a:pt x="238" y="14"/>
                  </a:lnTo>
                  <a:lnTo>
                    <a:pt x="238" y="14"/>
                  </a:lnTo>
                  <a:lnTo>
                    <a:pt x="240" y="17"/>
                  </a:lnTo>
                  <a:lnTo>
                    <a:pt x="242" y="19"/>
                  </a:lnTo>
                  <a:lnTo>
                    <a:pt x="242" y="19"/>
                  </a:lnTo>
                  <a:lnTo>
                    <a:pt x="242" y="19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52" name="Freeform 318"/>
            <p:cNvSpPr>
              <a:spLocks/>
            </p:cNvSpPr>
            <p:nvPr/>
          </p:nvSpPr>
          <p:spPr bwMode="auto">
            <a:xfrm>
              <a:off x="1751" y="2924"/>
              <a:ext cx="305" cy="498"/>
            </a:xfrm>
            <a:custGeom>
              <a:avLst/>
              <a:gdLst>
                <a:gd name="T0" fmla="*/ 109 w 305"/>
                <a:gd name="T1" fmla="*/ 494 h 498"/>
                <a:gd name="T2" fmla="*/ 90 w 305"/>
                <a:gd name="T3" fmla="*/ 496 h 498"/>
                <a:gd name="T4" fmla="*/ 62 w 305"/>
                <a:gd name="T5" fmla="*/ 494 h 498"/>
                <a:gd name="T6" fmla="*/ 34 w 305"/>
                <a:gd name="T7" fmla="*/ 478 h 498"/>
                <a:gd name="T8" fmla="*/ 4 w 305"/>
                <a:gd name="T9" fmla="*/ 474 h 498"/>
                <a:gd name="T10" fmla="*/ 0 w 305"/>
                <a:gd name="T11" fmla="*/ 466 h 498"/>
                <a:gd name="T12" fmla="*/ 4 w 305"/>
                <a:gd name="T13" fmla="*/ 452 h 498"/>
                <a:gd name="T14" fmla="*/ 22 w 305"/>
                <a:gd name="T15" fmla="*/ 426 h 498"/>
                <a:gd name="T16" fmla="*/ 30 w 305"/>
                <a:gd name="T17" fmla="*/ 382 h 498"/>
                <a:gd name="T18" fmla="*/ 36 w 305"/>
                <a:gd name="T19" fmla="*/ 368 h 498"/>
                <a:gd name="T20" fmla="*/ 46 w 305"/>
                <a:gd name="T21" fmla="*/ 341 h 498"/>
                <a:gd name="T22" fmla="*/ 50 w 305"/>
                <a:gd name="T23" fmla="*/ 337 h 498"/>
                <a:gd name="T24" fmla="*/ 30 w 305"/>
                <a:gd name="T25" fmla="*/ 333 h 498"/>
                <a:gd name="T26" fmla="*/ 14 w 305"/>
                <a:gd name="T27" fmla="*/ 329 h 498"/>
                <a:gd name="T28" fmla="*/ 12 w 305"/>
                <a:gd name="T29" fmla="*/ 309 h 498"/>
                <a:gd name="T30" fmla="*/ 4 w 305"/>
                <a:gd name="T31" fmla="*/ 293 h 498"/>
                <a:gd name="T32" fmla="*/ 12 w 305"/>
                <a:gd name="T33" fmla="*/ 275 h 498"/>
                <a:gd name="T34" fmla="*/ 22 w 305"/>
                <a:gd name="T35" fmla="*/ 249 h 498"/>
                <a:gd name="T36" fmla="*/ 42 w 305"/>
                <a:gd name="T37" fmla="*/ 231 h 498"/>
                <a:gd name="T38" fmla="*/ 70 w 305"/>
                <a:gd name="T39" fmla="*/ 195 h 498"/>
                <a:gd name="T40" fmla="*/ 84 w 305"/>
                <a:gd name="T41" fmla="*/ 161 h 498"/>
                <a:gd name="T42" fmla="*/ 100 w 305"/>
                <a:gd name="T43" fmla="*/ 130 h 498"/>
                <a:gd name="T44" fmla="*/ 119 w 305"/>
                <a:gd name="T45" fmla="*/ 98 h 498"/>
                <a:gd name="T46" fmla="*/ 123 w 305"/>
                <a:gd name="T47" fmla="*/ 78 h 498"/>
                <a:gd name="T48" fmla="*/ 125 w 305"/>
                <a:gd name="T49" fmla="*/ 20 h 498"/>
                <a:gd name="T50" fmla="*/ 143 w 305"/>
                <a:gd name="T51" fmla="*/ 6 h 498"/>
                <a:gd name="T52" fmla="*/ 165 w 305"/>
                <a:gd name="T53" fmla="*/ 0 h 498"/>
                <a:gd name="T54" fmla="*/ 183 w 305"/>
                <a:gd name="T55" fmla="*/ 2 h 498"/>
                <a:gd name="T56" fmla="*/ 179 w 305"/>
                <a:gd name="T57" fmla="*/ 20 h 498"/>
                <a:gd name="T58" fmla="*/ 187 w 305"/>
                <a:gd name="T59" fmla="*/ 28 h 498"/>
                <a:gd name="T60" fmla="*/ 219 w 305"/>
                <a:gd name="T61" fmla="*/ 40 h 498"/>
                <a:gd name="T62" fmla="*/ 243 w 305"/>
                <a:gd name="T63" fmla="*/ 42 h 498"/>
                <a:gd name="T64" fmla="*/ 275 w 305"/>
                <a:gd name="T65" fmla="*/ 48 h 498"/>
                <a:gd name="T66" fmla="*/ 295 w 305"/>
                <a:gd name="T67" fmla="*/ 56 h 498"/>
                <a:gd name="T68" fmla="*/ 297 w 305"/>
                <a:gd name="T69" fmla="*/ 72 h 498"/>
                <a:gd name="T70" fmla="*/ 305 w 305"/>
                <a:gd name="T71" fmla="*/ 94 h 498"/>
                <a:gd name="T72" fmla="*/ 289 w 305"/>
                <a:gd name="T73" fmla="*/ 114 h 498"/>
                <a:gd name="T74" fmla="*/ 259 w 305"/>
                <a:gd name="T75" fmla="*/ 130 h 498"/>
                <a:gd name="T76" fmla="*/ 247 w 305"/>
                <a:gd name="T77" fmla="*/ 147 h 498"/>
                <a:gd name="T78" fmla="*/ 235 w 305"/>
                <a:gd name="T79" fmla="*/ 185 h 498"/>
                <a:gd name="T80" fmla="*/ 223 w 305"/>
                <a:gd name="T81" fmla="*/ 203 h 498"/>
                <a:gd name="T82" fmla="*/ 225 w 305"/>
                <a:gd name="T83" fmla="*/ 229 h 498"/>
                <a:gd name="T84" fmla="*/ 219 w 305"/>
                <a:gd name="T85" fmla="*/ 243 h 498"/>
                <a:gd name="T86" fmla="*/ 197 w 305"/>
                <a:gd name="T87" fmla="*/ 255 h 498"/>
                <a:gd name="T88" fmla="*/ 175 w 305"/>
                <a:gd name="T89" fmla="*/ 259 h 498"/>
                <a:gd name="T90" fmla="*/ 173 w 305"/>
                <a:gd name="T91" fmla="*/ 283 h 498"/>
                <a:gd name="T92" fmla="*/ 183 w 305"/>
                <a:gd name="T93" fmla="*/ 313 h 498"/>
                <a:gd name="T94" fmla="*/ 177 w 305"/>
                <a:gd name="T95" fmla="*/ 333 h 498"/>
                <a:gd name="T96" fmla="*/ 161 w 305"/>
                <a:gd name="T97" fmla="*/ 346 h 498"/>
                <a:gd name="T98" fmla="*/ 155 w 305"/>
                <a:gd name="T99" fmla="*/ 374 h 498"/>
                <a:gd name="T100" fmla="*/ 167 w 305"/>
                <a:gd name="T101" fmla="*/ 402 h 498"/>
                <a:gd name="T102" fmla="*/ 167 w 305"/>
                <a:gd name="T103" fmla="*/ 420 h 498"/>
                <a:gd name="T104" fmla="*/ 131 w 305"/>
                <a:gd name="T105" fmla="*/ 440 h 498"/>
                <a:gd name="T106" fmla="*/ 117 w 305"/>
                <a:gd name="T107" fmla="*/ 452 h 498"/>
                <a:gd name="T108" fmla="*/ 115 w 305"/>
                <a:gd name="T109" fmla="*/ 49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05" h="498">
                  <a:moveTo>
                    <a:pt x="115" y="492"/>
                  </a:moveTo>
                  <a:lnTo>
                    <a:pt x="115" y="492"/>
                  </a:lnTo>
                  <a:lnTo>
                    <a:pt x="113" y="494"/>
                  </a:lnTo>
                  <a:lnTo>
                    <a:pt x="109" y="494"/>
                  </a:lnTo>
                  <a:lnTo>
                    <a:pt x="102" y="494"/>
                  </a:lnTo>
                  <a:lnTo>
                    <a:pt x="102" y="494"/>
                  </a:lnTo>
                  <a:lnTo>
                    <a:pt x="90" y="496"/>
                  </a:lnTo>
                  <a:lnTo>
                    <a:pt x="90" y="496"/>
                  </a:lnTo>
                  <a:lnTo>
                    <a:pt x="78" y="498"/>
                  </a:lnTo>
                  <a:lnTo>
                    <a:pt x="78" y="498"/>
                  </a:lnTo>
                  <a:lnTo>
                    <a:pt x="62" y="494"/>
                  </a:lnTo>
                  <a:lnTo>
                    <a:pt x="62" y="494"/>
                  </a:lnTo>
                  <a:lnTo>
                    <a:pt x="52" y="486"/>
                  </a:lnTo>
                  <a:lnTo>
                    <a:pt x="52" y="486"/>
                  </a:lnTo>
                  <a:lnTo>
                    <a:pt x="34" y="478"/>
                  </a:lnTo>
                  <a:lnTo>
                    <a:pt x="34" y="478"/>
                  </a:lnTo>
                  <a:lnTo>
                    <a:pt x="16" y="474"/>
                  </a:lnTo>
                  <a:lnTo>
                    <a:pt x="16" y="474"/>
                  </a:lnTo>
                  <a:lnTo>
                    <a:pt x="8" y="474"/>
                  </a:lnTo>
                  <a:lnTo>
                    <a:pt x="4" y="474"/>
                  </a:lnTo>
                  <a:lnTo>
                    <a:pt x="2" y="472"/>
                  </a:lnTo>
                  <a:lnTo>
                    <a:pt x="2" y="472"/>
                  </a:lnTo>
                  <a:lnTo>
                    <a:pt x="0" y="470"/>
                  </a:lnTo>
                  <a:lnTo>
                    <a:pt x="0" y="466"/>
                  </a:lnTo>
                  <a:lnTo>
                    <a:pt x="0" y="466"/>
                  </a:lnTo>
                  <a:lnTo>
                    <a:pt x="0" y="460"/>
                  </a:lnTo>
                  <a:lnTo>
                    <a:pt x="4" y="452"/>
                  </a:lnTo>
                  <a:lnTo>
                    <a:pt x="4" y="452"/>
                  </a:lnTo>
                  <a:lnTo>
                    <a:pt x="14" y="436"/>
                  </a:lnTo>
                  <a:lnTo>
                    <a:pt x="14" y="436"/>
                  </a:lnTo>
                  <a:lnTo>
                    <a:pt x="22" y="426"/>
                  </a:lnTo>
                  <a:lnTo>
                    <a:pt x="22" y="426"/>
                  </a:lnTo>
                  <a:lnTo>
                    <a:pt x="26" y="408"/>
                  </a:lnTo>
                  <a:lnTo>
                    <a:pt x="30" y="394"/>
                  </a:lnTo>
                  <a:lnTo>
                    <a:pt x="30" y="394"/>
                  </a:lnTo>
                  <a:lnTo>
                    <a:pt x="30" y="382"/>
                  </a:lnTo>
                  <a:lnTo>
                    <a:pt x="30" y="382"/>
                  </a:lnTo>
                  <a:lnTo>
                    <a:pt x="34" y="376"/>
                  </a:lnTo>
                  <a:lnTo>
                    <a:pt x="36" y="368"/>
                  </a:lnTo>
                  <a:lnTo>
                    <a:pt x="36" y="368"/>
                  </a:lnTo>
                  <a:lnTo>
                    <a:pt x="38" y="356"/>
                  </a:lnTo>
                  <a:lnTo>
                    <a:pt x="42" y="345"/>
                  </a:lnTo>
                  <a:lnTo>
                    <a:pt x="42" y="345"/>
                  </a:lnTo>
                  <a:lnTo>
                    <a:pt x="46" y="341"/>
                  </a:lnTo>
                  <a:lnTo>
                    <a:pt x="46" y="341"/>
                  </a:lnTo>
                  <a:lnTo>
                    <a:pt x="50" y="339"/>
                  </a:lnTo>
                  <a:lnTo>
                    <a:pt x="50" y="337"/>
                  </a:lnTo>
                  <a:lnTo>
                    <a:pt x="50" y="337"/>
                  </a:lnTo>
                  <a:lnTo>
                    <a:pt x="46" y="335"/>
                  </a:lnTo>
                  <a:lnTo>
                    <a:pt x="40" y="333"/>
                  </a:lnTo>
                  <a:lnTo>
                    <a:pt x="30" y="333"/>
                  </a:lnTo>
                  <a:lnTo>
                    <a:pt x="30" y="333"/>
                  </a:lnTo>
                  <a:lnTo>
                    <a:pt x="24" y="335"/>
                  </a:lnTo>
                  <a:lnTo>
                    <a:pt x="20" y="335"/>
                  </a:lnTo>
                  <a:lnTo>
                    <a:pt x="20" y="335"/>
                  </a:lnTo>
                  <a:lnTo>
                    <a:pt x="14" y="329"/>
                  </a:lnTo>
                  <a:lnTo>
                    <a:pt x="14" y="321"/>
                  </a:lnTo>
                  <a:lnTo>
                    <a:pt x="12" y="315"/>
                  </a:lnTo>
                  <a:lnTo>
                    <a:pt x="12" y="309"/>
                  </a:lnTo>
                  <a:lnTo>
                    <a:pt x="12" y="309"/>
                  </a:lnTo>
                  <a:lnTo>
                    <a:pt x="6" y="303"/>
                  </a:lnTo>
                  <a:lnTo>
                    <a:pt x="2" y="297"/>
                  </a:lnTo>
                  <a:lnTo>
                    <a:pt x="2" y="297"/>
                  </a:lnTo>
                  <a:lnTo>
                    <a:pt x="4" y="293"/>
                  </a:lnTo>
                  <a:lnTo>
                    <a:pt x="4" y="293"/>
                  </a:lnTo>
                  <a:lnTo>
                    <a:pt x="8" y="283"/>
                  </a:lnTo>
                  <a:lnTo>
                    <a:pt x="12" y="275"/>
                  </a:lnTo>
                  <a:lnTo>
                    <a:pt x="12" y="275"/>
                  </a:lnTo>
                  <a:lnTo>
                    <a:pt x="16" y="261"/>
                  </a:lnTo>
                  <a:lnTo>
                    <a:pt x="20" y="255"/>
                  </a:lnTo>
                  <a:lnTo>
                    <a:pt x="22" y="249"/>
                  </a:lnTo>
                  <a:lnTo>
                    <a:pt x="22" y="249"/>
                  </a:lnTo>
                  <a:lnTo>
                    <a:pt x="26" y="245"/>
                  </a:lnTo>
                  <a:lnTo>
                    <a:pt x="32" y="239"/>
                  </a:lnTo>
                  <a:lnTo>
                    <a:pt x="42" y="231"/>
                  </a:lnTo>
                  <a:lnTo>
                    <a:pt x="42" y="231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70" y="195"/>
                  </a:lnTo>
                  <a:lnTo>
                    <a:pt x="70" y="195"/>
                  </a:lnTo>
                  <a:lnTo>
                    <a:pt x="78" y="179"/>
                  </a:lnTo>
                  <a:lnTo>
                    <a:pt x="78" y="179"/>
                  </a:lnTo>
                  <a:lnTo>
                    <a:pt x="84" y="161"/>
                  </a:lnTo>
                  <a:lnTo>
                    <a:pt x="84" y="161"/>
                  </a:lnTo>
                  <a:lnTo>
                    <a:pt x="94" y="139"/>
                  </a:lnTo>
                  <a:lnTo>
                    <a:pt x="94" y="139"/>
                  </a:lnTo>
                  <a:lnTo>
                    <a:pt x="100" y="130"/>
                  </a:lnTo>
                  <a:lnTo>
                    <a:pt x="100" y="130"/>
                  </a:lnTo>
                  <a:lnTo>
                    <a:pt x="107" y="116"/>
                  </a:lnTo>
                  <a:lnTo>
                    <a:pt x="115" y="102"/>
                  </a:lnTo>
                  <a:lnTo>
                    <a:pt x="115" y="102"/>
                  </a:lnTo>
                  <a:lnTo>
                    <a:pt x="119" y="98"/>
                  </a:lnTo>
                  <a:lnTo>
                    <a:pt x="121" y="94"/>
                  </a:lnTo>
                  <a:lnTo>
                    <a:pt x="121" y="94"/>
                  </a:lnTo>
                  <a:lnTo>
                    <a:pt x="123" y="84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46"/>
                  </a:lnTo>
                  <a:lnTo>
                    <a:pt x="125" y="28"/>
                  </a:lnTo>
                  <a:lnTo>
                    <a:pt x="125" y="20"/>
                  </a:lnTo>
                  <a:lnTo>
                    <a:pt x="129" y="14"/>
                  </a:lnTo>
                  <a:lnTo>
                    <a:pt x="129" y="14"/>
                  </a:lnTo>
                  <a:lnTo>
                    <a:pt x="137" y="10"/>
                  </a:lnTo>
                  <a:lnTo>
                    <a:pt x="143" y="6"/>
                  </a:lnTo>
                  <a:lnTo>
                    <a:pt x="143" y="6"/>
                  </a:lnTo>
                  <a:lnTo>
                    <a:pt x="153" y="2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75" y="0"/>
                  </a:lnTo>
                  <a:lnTo>
                    <a:pt x="179" y="2"/>
                  </a:lnTo>
                  <a:lnTo>
                    <a:pt x="183" y="2"/>
                  </a:lnTo>
                  <a:lnTo>
                    <a:pt x="183" y="2"/>
                  </a:lnTo>
                  <a:lnTo>
                    <a:pt x="183" y="8"/>
                  </a:lnTo>
                  <a:lnTo>
                    <a:pt x="181" y="12"/>
                  </a:lnTo>
                  <a:lnTo>
                    <a:pt x="179" y="16"/>
                  </a:lnTo>
                  <a:lnTo>
                    <a:pt x="179" y="20"/>
                  </a:lnTo>
                  <a:lnTo>
                    <a:pt x="179" y="20"/>
                  </a:lnTo>
                  <a:lnTo>
                    <a:pt x="183" y="26"/>
                  </a:lnTo>
                  <a:lnTo>
                    <a:pt x="187" y="28"/>
                  </a:lnTo>
                  <a:lnTo>
                    <a:pt x="187" y="28"/>
                  </a:lnTo>
                  <a:lnTo>
                    <a:pt x="197" y="30"/>
                  </a:lnTo>
                  <a:lnTo>
                    <a:pt x="205" y="34"/>
                  </a:lnTo>
                  <a:lnTo>
                    <a:pt x="205" y="34"/>
                  </a:lnTo>
                  <a:lnTo>
                    <a:pt x="219" y="40"/>
                  </a:lnTo>
                  <a:lnTo>
                    <a:pt x="229" y="42"/>
                  </a:lnTo>
                  <a:lnTo>
                    <a:pt x="235" y="44"/>
                  </a:lnTo>
                  <a:lnTo>
                    <a:pt x="235" y="44"/>
                  </a:lnTo>
                  <a:lnTo>
                    <a:pt x="243" y="42"/>
                  </a:lnTo>
                  <a:lnTo>
                    <a:pt x="255" y="40"/>
                  </a:lnTo>
                  <a:lnTo>
                    <a:pt x="255" y="40"/>
                  </a:lnTo>
                  <a:lnTo>
                    <a:pt x="265" y="44"/>
                  </a:lnTo>
                  <a:lnTo>
                    <a:pt x="275" y="48"/>
                  </a:lnTo>
                  <a:lnTo>
                    <a:pt x="275" y="48"/>
                  </a:lnTo>
                  <a:lnTo>
                    <a:pt x="287" y="50"/>
                  </a:lnTo>
                  <a:lnTo>
                    <a:pt x="291" y="54"/>
                  </a:lnTo>
                  <a:lnTo>
                    <a:pt x="295" y="56"/>
                  </a:lnTo>
                  <a:lnTo>
                    <a:pt x="295" y="56"/>
                  </a:lnTo>
                  <a:lnTo>
                    <a:pt x="297" y="66"/>
                  </a:lnTo>
                  <a:lnTo>
                    <a:pt x="297" y="72"/>
                  </a:lnTo>
                  <a:lnTo>
                    <a:pt x="297" y="72"/>
                  </a:lnTo>
                  <a:lnTo>
                    <a:pt x="301" y="80"/>
                  </a:lnTo>
                  <a:lnTo>
                    <a:pt x="305" y="86"/>
                  </a:lnTo>
                  <a:lnTo>
                    <a:pt x="305" y="86"/>
                  </a:lnTo>
                  <a:lnTo>
                    <a:pt x="305" y="94"/>
                  </a:lnTo>
                  <a:lnTo>
                    <a:pt x="303" y="98"/>
                  </a:lnTo>
                  <a:lnTo>
                    <a:pt x="303" y="98"/>
                  </a:lnTo>
                  <a:lnTo>
                    <a:pt x="295" y="106"/>
                  </a:lnTo>
                  <a:lnTo>
                    <a:pt x="289" y="114"/>
                  </a:lnTo>
                  <a:lnTo>
                    <a:pt x="289" y="114"/>
                  </a:lnTo>
                  <a:lnTo>
                    <a:pt x="281" y="118"/>
                  </a:lnTo>
                  <a:lnTo>
                    <a:pt x="269" y="126"/>
                  </a:lnTo>
                  <a:lnTo>
                    <a:pt x="259" y="130"/>
                  </a:lnTo>
                  <a:lnTo>
                    <a:pt x="253" y="136"/>
                  </a:lnTo>
                  <a:lnTo>
                    <a:pt x="253" y="136"/>
                  </a:lnTo>
                  <a:lnTo>
                    <a:pt x="251" y="141"/>
                  </a:lnTo>
                  <a:lnTo>
                    <a:pt x="247" y="147"/>
                  </a:lnTo>
                  <a:lnTo>
                    <a:pt x="247" y="147"/>
                  </a:lnTo>
                  <a:lnTo>
                    <a:pt x="243" y="165"/>
                  </a:lnTo>
                  <a:lnTo>
                    <a:pt x="243" y="165"/>
                  </a:lnTo>
                  <a:lnTo>
                    <a:pt x="235" y="185"/>
                  </a:lnTo>
                  <a:lnTo>
                    <a:pt x="235" y="185"/>
                  </a:lnTo>
                  <a:lnTo>
                    <a:pt x="229" y="193"/>
                  </a:lnTo>
                  <a:lnTo>
                    <a:pt x="223" y="203"/>
                  </a:lnTo>
                  <a:lnTo>
                    <a:pt x="223" y="203"/>
                  </a:lnTo>
                  <a:lnTo>
                    <a:pt x="219" y="213"/>
                  </a:lnTo>
                  <a:lnTo>
                    <a:pt x="219" y="213"/>
                  </a:lnTo>
                  <a:lnTo>
                    <a:pt x="223" y="221"/>
                  </a:lnTo>
                  <a:lnTo>
                    <a:pt x="225" y="229"/>
                  </a:lnTo>
                  <a:lnTo>
                    <a:pt x="225" y="229"/>
                  </a:lnTo>
                  <a:lnTo>
                    <a:pt x="223" y="235"/>
                  </a:lnTo>
                  <a:lnTo>
                    <a:pt x="219" y="243"/>
                  </a:lnTo>
                  <a:lnTo>
                    <a:pt x="219" y="243"/>
                  </a:lnTo>
                  <a:lnTo>
                    <a:pt x="213" y="249"/>
                  </a:lnTo>
                  <a:lnTo>
                    <a:pt x="203" y="255"/>
                  </a:lnTo>
                  <a:lnTo>
                    <a:pt x="203" y="255"/>
                  </a:lnTo>
                  <a:lnTo>
                    <a:pt x="197" y="255"/>
                  </a:lnTo>
                  <a:lnTo>
                    <a:pt x="187" y="255"/>
                  </a:lnTo>
                  <a:lnTo>
                    <a:pt x="187" y="255"/>
                  </a:lnTo>
                  <a:lnTo>
                    <a:pt x="181" y="257"/>
                  </a:lnTo>
                  <a:lnTo>
                    <a:pt x="175" y="259"/>
                  </a:lnTo>
                  <a:lnTo>
                    <a:pt x="175" y="259"/>
                  </a:lnTo>
                  <a:lnTo>
                    <a:pt x="173" y="265"/>
                  </a:lnTo>
                  <a:lnTo>
                    <a:pt x="173" y="273"/>
                  </a:lnTo>
                  <a:lnTo>
                    <a:pt x="173" y="283"/>
                  </a:lnTo>
                  <a:lnTo>
                    <a:pt x="173" y="283"/>
                  </a:lnTo>
                  <a:lnTo>
                    <a:pt x="177" y="297"/>
                  </a:lnTo>
                  <a:lnTo>
                    <a:pt x="183" y="313"/>
                  </a:lnTo>
                  <a:lnTo>
                    <a:pt x="183" y="313"/>
                  </a:lnTo>
                  <a:lnTo>
                    <a:pt x="185" y="321"/>
                  </a:lnTo>
                  <a:lnTo>
                    <a:pt x="185" y="321"/>
                  </a:lnTo>
                  <a:lnTo>
                    <a:pt x="181" y="327"/>
                  </a:lnTo>
                  <a:lnTo>
                    <a:pt x="177" y="333"/>
                  </a:lnTo>
                  <a:lnTo>
                    <a:pt x="177" y="333"/>
                  </a:lnTo>
                  <a:lnTo>
                    <a:pt x="169" y="339"/>
                  </a:lnTo>
                  <a:lnTo>
                    <a:pt x="161" y="346"/>
                  </a:lnTo>
                  <a:lnTo>
                    <a:pt x="161" y="346"/>
                  </a:lnTo>
                  <a:lnTo>
                    <a:pt x="159" y="354"/>
                  </a:lnTo>
                  <a:lnTo>
                    <a:pt x="157" y="366"/>
                  </a:lnTo>
                  <a:lnTo>
                    <a:pt x="157" y="366"/>
                  </a:lnTo>
                  <a:lnTo>
                    <a:pt x="155" y="374"/>
                  </a:lnTo>
                  <a:lnTo>
                    <a:pt x="157" y="384"/>
                  </a:lnTo>
                  <a:lnTo>
                    <a:pt x="157" y="384"/>
                  </a:lnTo>
                  <a:lnTo>
                    <a:pt x="161" y="394"/>
                  </a:lnTo>
                  <a:lnTo>
                    <a:pt x="167" y="402"/>
                  </a:lnTo>
                  <a:lnTo>
                    <a:pt x="167" y="402"/>
                  </a:lnTo>
                  <a:lnTo>
                    <a:pt x="169" y="410"/>
                  </a:lnTo>
                  <a:lnTo>
                    <a:pt x="167" y="420"/>
                  </a:lnTo>
                  <a:lnTo>
                    <a:pt x="167" y="420"/>
                  </a:lnTo>
                  <a:lnTo>
                    <a:pt x="161" y="426"/>
                  </a:lnTo>
                  <a:lnTo>
                    <a:pt x="155" y="430"/>
                  </a:lnTo>
                  <a:lnTo>
                    <a:pt x="155" y="430"/>
                  </a:lnTo>
                  <a:lnTo>
                    <a:pt x="131" y="440"/>
                  </a:lnTo>
                  <a:lnTo>
                    <a:pt x="131" y="440"/>
                  </a:lnTo>
                  <a:lnTo>
                    <a:pt x="123" y="444"/>
                  </a:lnTo>
                  <a:lnTo>
                    <a:pt x="117" y="452"/>
                  </a:lnTo>
                  <a:lnTo>
                    <a:pt x="117" y="452"/>
                  </a:lnTo>
                  <a:lnTo>
                    <a:pt x="117" y="458"/>
                  </a:lnTo>
                  <a:lnTo>
                    <a:pt x="115" y="466"/>
                  </a:lnTo>
                  <a:lnTo>
                    <a:pt x="115" y="466"/>
                  </a:lnTo>
                  <a:lnTo>
                    <a:pt x="115" y="492"/>
                  </a:lnTo>
                  <a:lnTo>
                    <a:pt x="115" y="492"/>
                  </a:lnTo>
                  <a:lnTo>
                    <a:pt x="115" y="49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53" name="Freeform 319"/>
            <p:cNvSpPr>
              <a:spLocks/>
            </p:cNvSpPr>
            <p:nvPr/>
          </p:nvSpPr>
          <p:spPr bwMode="auto">
            <a:xfrm>
              <a:off x="2611" y="3032"/>
              <a:ext cx="26" cy="24"/>
            </a:xfrm>
            <a:custGeom>
              <a:avLst/>
              <a:gdLst>
                <a:gd name="T0" fmla="*/ 20 w 26"/>
                <a:gd name="T1" fmla="*/ 6 h 24"/>
                <a:gd name="T2" fmla="*/ 20 w 26"/>
                <a:gd name="T3" fmla="*/ 6 h 24"/>
                <a:gd name="T4" fmla="*/ 22 w 26"/>
                <a:gd name="T5" fmla="*/ 12 h 24"/>
                <a:gd name="T6" fmla="*/ 24 w 26"/>
                <a:gd name="T7" fmla="*/ 16 h 24"/>
                <a:gd name="T8" fmla="*/ 24 w 26"/>
                <a:gd name="T9" fmla="*/ 16 h 24"/>
                <a:gd name="T10" fmla="*/ 26 w 26"/>
                <a:gd name="T11" fmla="*/ 20 h 24"/>
                <a:gd name="T12" fmla="*/ 26 w 26"/>
                <a:gd name="T13" fmla="*/ 22 h 24"/>
                <a:gd name="T14" fmla="*/ 26 w 26"/>
                <a:gd name="T15" fmla="*/ 22 h 24"/>
                <a:gd name="T16" fmla="*/ 24 w 26"/>
                <a:gd name="T17" fmla="*/ 24 h 24"/>
                <a:gd name="T18" fmla="*/ 20 w 26"/>
                <a:gd name="T19" fmla="*/ 24 h 24"/>
                <a:gd name="T20" fmla="*/ 20 w 26"/>
                <a:gd name="T21" fmla="*/ 24 h 24"/>
                <a:gd name="T22" fmla="*/ 16 w 26"/>
                <a:gd name="T23" fmla="*/ 22 h 24"/>
                <a:gd name="T24" fmla="*/ 12 w 26"/>
                <a:gd name="T25" fmla="*/ 22 h 24"/>
                <a:gd name="T26" fmla="*/ 12 w 26"/>
                <a:gd name="T27" fmla="*/ 22 h 24"/>
                <a:gd name="T28" fmla="*/ 12 w 26"/>
                <a:gd name="T29" fmla="*/ 18 h 24"/>
                <a:gd name="T30" fmla="*/ 10 w 26"/>
                <a:gd name="T31" fmla="*/ 12 h 24"/>
                <a:gd name="T32" fmla="*/ 10 w 26"/>
                <a:gd name="T33" fmla="*/ 12 h 24"/>
                <a:gd name="T34" fmla="*/ 6 w 26"/>
                <a:gd name="T35" fmla="*/ 6 h 24"/>
                <a:gd name="T36" fmla="*/ 4 w 26"/>
                <a:gd name="T37" fmla="*/ 4 h 24"/>
                <a:gd name="T38" fmla="*/ 0 w 26"/>
                <a:gd name="T39" fmla="*/ 0 h 24"/>
                <a:gd name="T40" fmla="*/ 0 w 26"/>
                <a:gd name="T41" fmla="*/ 0 h 24"/>
                <a:gd name="T42" fmla="*/ 6 w 26"/>
                <a:gd name="T43" fmla="*/ 0 h 24"/>
                <a:gd name="T44" fmla="*/ 10 w 26"/>
                <a:gd name="T45" fmla="*/ 2 h 24"/>
                <a:gd name="T46" fmla="*/ 20 w 26"/>
                <a:gd name="T47" fmla="*/ 6 h 24"/>
                <a:gd name="T48" fmla="*/ 20 w 26"/>
                <a:gd name="T49" fmla="*/ 6 h 24"/>
                <a:gd name="T50" fmla="*/ 20 w 26"/>
                <a:gd name="T51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" h="24">
                  <a:moveTo>
                    <a:pt x="20" y="6"/>
                  </a:moveTo>
                  <a:lnTo>
                    <a:pt x="20" y="6"/>
                  </a:lnTo>
                  <a:lnTo>
                    <a:pt x="22" y="12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6" y="20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4" y="24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16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18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6" y="6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2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54" name="Freeform 320"/>
            <p:cNvSpPr>
              <a:spLocks/>
            </p:cNvSpPr>
            <p:nvPr/>
          </p:nvSpPr>
          <p:spPr bwMode="auto">
            <a:xfrm>
              <a:off x="1866" y="2771"/>
              <a:ext cx="888" cy="796"/>
            </a:xfrm>
            <a:custGeom>
              <a:avLst/>
              <a:gdLst>
                <a:gd name="T0" fmla="*/ 888 w 888"/>
                <a:gd name="T1" fmla="*/ 318 h 796"/>
                <a:gd name="T2" fmla="*/ 874 w 888"/>
                <a:gd name="T3" fmla="*/ 336 h 796"/>
                <a:gd name="T4" fmla="*/ 850 w 888"/>
                <a:gd name="T5" fmla="*/ 370 h 796"/>
                <a:gd name="T6" fmla="*/ 767 w 888"/>
                <a:gd name="T7" fmla="*/ 406 h 796"/>
                <a:gd name="T8" fmla="*/ 681 w 888"/>
                <a:gd name="T9" fmla="*/ 436 h 796"/>
                <a:gd name="T10" fmla="*/ 645 w 888"/>
                <a:gd name="T11" fmla="*/ 472 h 796"/>
                <a:gd name="T12" fmla="*/ 578 w 888"/>
                <a:gd name="T13" fmla="*/ 553 h 796"/>
                <a:gd name="T14" fmla="*/ 576 w 888"/>
                <a:gd name="T15" fmla="*/ 587 h 796"/>
                <a:gd name="T16" fmla="*/ 594 w 888"/>
                <a:gd name="T17" fmla="*/ 615 h 796"/>
                <a:gd name="T18" fmla="*/ 594 w 888"/>
                <a:gd name="T19" fmla="*/ 639 h 796"/>
                <a:gd name="T20" fmla="*/ 540 w 888"/>
                <a:gd name="T21" fmla="*/ 673 h 796"/>
                <a:gd name="T22" fmla="*/ 512 w 888"/>
                <a:gd name="T23" fmla="*/ 720 h 796"/>
                <a:gd name="T24" fmla="*/ 476 w 888"/>
                <a:gd name="T25" fmla="*/ 726 h 796"/>
                <a:gd name="T26" fmla="*/ 418 w 888"/>
                <a:gd name="T27" fmla="*/ 772 h 796"/>
                <a:gd name="T28" fmla="*/ 389 w 888"/>
                <a:gd name="T29" fmla="*/ 788 h 796"/>
                <a:gd name="T30" fmla="*/ 341 w 888"/>
                <a:gd name="T31" fmla="*/ 784 h 796"/>
                <a:gd name="T32" fmla="*/ 287 w 888"/>
                <a:gd name="T33" fmla="*/ 770 h 796"/>
                <a:gd name="T34" fmla="*/ 207 w 888"/>
                <a:gd name="T35" fmla="*/ 762 h 796"/>
                <a:gd name="T36" fmla="*/ 164 w 888"/>
                <a:gd name="T37" fmla="*/ 770 h 796"/>
                <a:gd name="T38" fmla="*/ 134 w 888"/>
                <a:gd name="T39" fmla="*/ 792 h 796"/>
                <a:gd name="T40" fmla="*/ 84 w 888"/>
                <a:gd name="T41" fmla="*/ 770 h 796"/>
                <a:gd name="T42" fmla="*/ 70 w 888"/>
                <a:gd name="T43" fmla="*/ 722 h 796"/>
                <a:gd name="T44" fmla="*/ 66 w 888"/>
                <a:gd name="T45" fmla="*/ 689 h 796"/>
                <a:gd name="T46" fmla="*/ 22 w 888"/>
                <a:gd name="T47" fmla="*/ 653 h 796"/>
                <a:gd name="T48" fmla="*/ 2 w 888"/>
                <a:gd name="T49" fmla="*/ 611 h 796"/>
                <a:gd name="T50" fmla="*/ 48 w 888"/>
                <a:gd name="T51" fmla="*/ 579 h 796"/>
                <a:gd name="T52" fmla="*/ 42 w 888"/>
                <a:gd name="T53" fmla="*/ 539 h 796"/>
                <a:gd name="T54" fmla="*/ 62 w 888"/>
                <a:gd name="T55" fmla="*/ 486 h 796"/>
                <a:gd name="T56" fmla="*/ 58 w 888"/>
                <a:gd name="T57" fmla="*/ 436 h 796"/>
                <a:gd name="T58" fmla="*/ 72 w 888"/>
                <a:gd name="T59" fmla="*/ 408 h 796"/>
                <a:gd name="T60" fmla="*/ 110 w 888"/>
                <a:gd name="T61" fmla="*/ 382 h 796"/>
                <a:gd name="T62" fmla="*/ 120 w 888"/>
                <a:gd name="T63" fmla="*/ 338 h 796"/>
                <a:gd name="T64" fmla="*/ 138 w 888"/>
                <a:gd name="T65" fmla="*/ 289 h 796"/>
                <a:gd name="T66" fmla="*/ 188 w 888"/>
                <a:gd name="T67" fmla="*/ 251 h 796"/>
                <a:gd name="T68" fmla="*/ 180 w 888"/>
                <a:gd name="T69" fmla="*/ 209 h 796"/>
                <a:gd name="T70" fmla="*/ 140 w 888"/>
                <a:gd name="T71" fmla="*/ 193 h 796"/>
                <a:gd name="T72" fmla="*/ 82 w 888"/>
                <a:gd name="T73" fmla="*/ 185 h 796"/>
                <a:gd name="T74" fmla="*/ 68 w 888"/>
                <a:gd name="T75" fmla="*/ 161 h 796"/>
                <a:gd name="T76" fmla="*/ 28 w 888"/>
                <a:gd name="T77" fmla="*/ 159 h 796"/>
                <a:gd name="T78" fmla="*/ 14 w 888"/>
                <a:gd name="T79" fmla="*/ 147 h 796"/>
                <a:gd name="T80" fmla="*/ 34 w 888"/>
                <a:gd name="T81" fmla="*/ 123 h 796"/>
                <a:gd name="T82" fmla="*/ 32 w 888"/>
                <a:gd name="T83" fmla="*/ 113 h 796"/>
                <a:gd name="T84" fmla="*/ 30 w 888"/>
                <a:gd name="T85" fmla="*/ 97 h 796"/>
                <a:gd name="T86" fmla="*/ 24 w 888"/>
                <a:gd name="T87" fmla="*/ 80 h 796"/>
                <a:gd name="T88" fmla="*/ 12 w 888"/>
                <a:gd name="T89" fmla="*/ 46 h 796"/>
                <a:gd name="T90" fmla="*/ 40 w 888"/>
                <a:gd name="T91" fmla="*/ 24 h 796"/>
                <a:gd name="T92" fmla="*/ 92 w 888"/>
                <a:gd name="T93" fmla="*/ 22 h 796"/>
                <a:gd name="T94" fmla="*/ 114 w 888"/>
                <a:gd name="T95" fmla="*/ 0 h 796"/>
                <a:gd name="T96" fmla="*/ 176 w 888"/>
                <a:gd name="T97" fmla="*/ 32 h 796"/>
                <a:gd name="T98" fmla="*/ 255 w 888"/>
                <a:gd name="T99" fmla="*/ 48 h 796"/>
                <a:gd name="T100" fmla="*/ 307 w 888"/>
                <a:gd name="T101" fmla="*/ 72 h 796"/>
                <a:gd name="T102" fmla="*/ 409 w 888"/>
                <a:gd name="T103" fmla="*/ 103 h 796"/>
                <a:gd name="T104" fmla="*/ 476 w 888"/>
                <a:gd name="T105" fmla="*/ 123 h 796"/>
                <a:gd name="T106" fmla="*/ 526 w 888"/>
                <a:gd name="T107" fmla="*/ 143 h 796"/>
                <a:gd name="T108" fmla="*/ 550 w 888"/>
                <a:gd name="T109" fmla="*/ 163 h 796"/>
                <a:gd name="T110" fmla="*/ 600 w 888"/>
                <a:gd name="T111" fmla="*/ 203 h 796"/>
                <a:gd name="T112" fmla="*/ 685 w 888"/>
                <a:gd name="T113" fmla="*/ 249 h 796"/>
                <a:gd name="T114" fmla="*/ 725 w 888"/>
                <a:gd name="T115" fmla="*/ 243 h 796"/>
                <a:gd name="T116" fmla="*/ 755 w 888"/>
                <a:gd name="T117" fmla="*/ 273 h 796"/>
                <a:gd name="T118" fmla="*/ 771 w 888"/>
                <a:gd name="T119" fmla="*/ 285 h 796"/>
                <a:gd name="T120" fmla="*/ 783 w 888"/>
                <a:gd name="T121" fmla="*/ 290 h 796"/>
                <a:gd name="T122" fmla="*/ 868 w 888"/>
                <a:gd name="T123" fmla="*/ 30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8" h="796">
                  <a:moveTo>
                    <a:pt x="876" y="302"/>
                  </a:moveTo>
                  <a:lnTo>
                    <a:pt x="876" y="302"/>
                  </a:lnTo>
                  <a:lnTo>
                    <a:pt x="880" y="304"/>
                  </a:lnTo>
                  <a:lnTo>
                    <a:pt x="886" y="308"/>
                  </a:lnTo>
                  <a:lnTo>
                    <a:pt x="886" y="308"/>
                  </a:lnTo>
                  <a:lnTo>
                    <a:pt x="888" y="312"/>
                  </a:lnTo>
                  <a:lnTo>
                    <a:pt x="888" y="318"/>
                  </a:lnTo>
                  <a:lnTo>
                    <a:pt x="888" y="318"/>
                  </a:lnTo>
                  <a:lnTo>
                    <a:pt x="886" y="318"/>
                  </a:lnTo>
                  <a:lnTo>
                    <a:pt x="880" y="320"/>
                  </a:lnTo>
                  <a:lnTo>
                    <a:pt x="876" y="320"/>
                  </a:lnTo>
                  <a:lnTo>
                    <a:pt x="874" y="322"/>
                  </a:lnTo>
                  <a:lnTo>
                    <a:pt x="874" y="322"/>
                  </a:lnTo>
                  <a:lnTo>
                    <a:pt x="874" y="328"/>
                  </a:lnTo>
                  <a:lnTo>
                    <a:pt x="874" y="336"/>
                  </a:lnTo>
                  <a:lnTo>
                    <a:pt x="874" y="336"/>
                  </a:lnTo>
                  <a:lnTo>
                    <a:pt x="876" y="342"/>
                  </a:lnTo>
                  <a:lnTo>
                    <a:pt x="876" y="348"/>
                  </a:lnTo>
                  <a:lnTo>
                    <a:pt x="876" y="348"/>
                  </a:lnTo>
                  <a:lnTo>
                    <a:pt x="874" y="352"/>
                  </a:lnTo>
                  <a:lnTo>
                    <a:pt x="872" y="356"/>
                  </a:lnTo>
                  <a:lnTo>
                    <a:pt x="864" y="364"/>
                  </a:lnTo>
                  <a:lnTo>
                    <a:pt x="864" y="364"/>
                  </a:lnTo>
                  <a:lnTo>
                    <a:pt x="850" y="370"/>
                  </a:lnTo>
                  <a:lnTo>
                    <a:pt x="836" y="374"/>
                  </a:lnTo>
                  <a:lnTo>
                    <a:pt x="819" y="380"/>
                  </a:lnTo>
                  <a:lnTo>
                    <a:pt x="807" y="386"/>
                  </a:lnTo>
                  <a:lnTo>
                    <a:pt x="807" y="386"/>
                  </a:lnTo>
                  <a:lnTo>
                    <a:pt x="797" y="394"/>
                  </a:lnTo>
                  <a:lnTo>
                    <a:pt x="787" y="402"/>
                  </a:lnTo>
                  <a:lnTo>
                    <a:pt x="787" y="402"/>
                  </a:lnTo>
                  <a:lnTo>
                    <a:pt x="767" y="406"/>
                  </a:lnTo>
                  <a:lnTo>
                    <a:pt x="745" y="410"/>
                  </a:lnTo>
                  <a:lnTo>
                    <a:pt x="721" y="412"/>
                  </a:lnTo>
                  <a:lnTo>
                    <a:pt x="709" y="414"/>
                  </a:lnTo>
                  <a:lnTo>
                    <a:pt x="701" y="420"/>
                  </a:lnTo>
                  <a:lnTo>
                    <a:pt x="701" y="420"/>
                  </a:lnTo>
                  <a:lnTo>
                    <a:pt x="691" y="426"/>
                  </a:lnTo>
                  <a:lnTo>
                    <a:pt x="681" y="436"/>
                  </a:lnTo>
                  <a:lnTo>
                    <a:pt x="681" y="436"/>
                  </a:lnTo>
                  <a:lnTo>
                    <a:pt x="679" y="440"/>
                  </a:lnTo>
                  <a:lnTo>
                    <a:pt x="679" y="444"/>
                  </a:lnTo>
                  <a:lnTo>
                    <a:pt x="679" y="444"/>
                  </a:lnTo>
                  <a:lnTo>
                    <a:pt x="673" y="452"/>
                  </a:lnTo>
                  <a:lnTo>
                    <a:pt x="667" y="456"/>
                  </a:lnTo>
                  <a:lnTo>
                    <a:pt x="667" y="456"/>
                  </a:lnTo>
                  <a:lnTo>
                    <a:pt x="645" y="472"/>
                  </a:lnTo>
                  <a:lnTo>
                    <a:pt x="645" y="472"/>
                  </a:lnTo>
                  <a:lnTo>
                    <a:pt x="620" y="507"/>
                  </a:lnTo>
                  <a:lnTo>
                    <a:pt x="620" y="507"/>
                  </a:lnTo>
                  <a:lnTo>
                    <a:pt x="604" y="521"/>
                  </a:lnTo>
                  <a:lnTo>
                    <a:pt x="592" y="529"/>
                  </a:lnTo>
                  <a:lnTo>
                    <a:pt x="586" y="537"/>
                  </a:lnTo>
                  <a:lnTo>
                    <a:pt x="586" y="537"/>
                  </a:lnTo>
                  <a:lnTo>
                    <a:pt x="582" y="545"/>
                  </a:lnTo>
                  <a:lnTo>
                    <a:pt x="578" y="553"/>
                  </a:lnTo>
                  <a:lnTo>
                    <a:pt x="578" y="553"/>
                  </a:lnTo>
                  <a:lnTo>
                    <a:pt x="572" y="561"/>
                  </a:lnTo>
                  <a:lnTo>
                    <a:pt x="572" y="561"/>
                  </a:lnTo>
                  <a:lnTo>
                    <a:pt x="572" y="565"/>
                  </a:lnTo>
                  <a:lnTo>
                    <a:pt x="572" y="565"/>
                  </a:lnTo>
                  <a:lnTo>
                    <a:pt x="576" y="573"/>
                  </a:lnTo>
                  <a:lnTo>
                    <a:pt x="576" y="573"/>
                  </a:lnTo>
                  <a:lnTo>
                    <a:pt x="576" y="587"/>
                  </a:lnTo>
                  <a:lnTo>
                    <a:pt x="576" y="587"/>
                  </a:lnTo>
                  <a:lnTo>
                    <a:pt x="578" y="599"/>
                  </a:lnTo>
                  <a:lnTo>
                    <a:pt x="578" y="599"/>
                  </a:lnTo>
                  <a:lnTo>
                    <a:pt x="582" y="607"/>
                  </a:lnTo>
                  <a:lnTo>
                    <a:pt x="582" y="607"/>
                  </a:lnTo>
                  <a:lnTo>
                    <a:pt x="590" y="613"/>
                  </a:lnTo>
                  <a:lnTo>
                    <a:pt x="590" y="613"/>
                  </a:lnTo>
                  <a:lnTo>
                    <a:pt x="594" y="615"/>
                  </a:lnTo>
                  <a:lnTo>
                    <a:pt x="602" y="617"/>
                  </a:lnTo>
                  <a:lnTo>
                    <a:pt x="602" y="617"/>
                  </a:lnTo>
                  <a:lnTo>
                    <a:pt x="604" y="623"/>
                  </a:lnTo>
                  <a:lnTo>
                    <a:pt x="604" y="627"/>
                  </a:lnTo>
                  <a:lnTo>
                    <a:pt x="604" y="627"/>
                  </a:lnTo>
                  <a:lnTo>
                    <a:pt x="600" y="633"/>
                  </a:lnTo>
                  <a:lnTo>
                    <a:pt x="594" y="639"/>
                  </a:lnTo>
                  <a:lnTo>
                    <a:pt x="594" y="639"/>
                  </a:lnTo>
                  <a:lnTo>
                    <a:pt x="584" y="645"/>
                  </a:lnTo>
                  <a:lnTo>
                    <a:pt x="576" y="649"/>
                  </a:lnTo>
                  <a:lnTo>
                    <a:pt x="576" y="649"/>
                  </a:lnTo>
                  <a:lnTo>
                    <a:pt x="560" y="657"/>
                  </a:lnTo>
                  <a:lnTo>
                    <a:pt x="560" y="657"/>
                  </a:lnTo>
                  <a:lnTo>
                    <a:pt x="548" y="665"/>
                  </a:lnTo>
                  <a:lnTo>
                    <a:pt x="548" y="665"/>
                  </a:lnTo>
                  <a:lnTo>
                    <a:pt x="540" y="673"/>
                  </a:lnTo>
                  <a:lnTo>
                    <a:pt x="530" y="687"/>
                  </a:lnTo>
                  <a:lnTo>
                    <a:pt x="530" y="687"/>
                  </a:lnTo>
                  <a:lnTo>
                    <a:pt x="526" y="699"/>
                  </a:lnTo>
                  <a:lnTo>
                    <a:pt x="526" y="699"/>
                  </a:lnTo>
                  <a:lnTo>
                    <a:pt x="516" y="707"/>
                  </a:lnTo>
                  <a:lnTo>
                    <a:pt x="516" y="707"/>
                  </a:lnTo>
                  <a:lnTo>
                    <a:pt x="514" y="714"/>
                  </a:lnTo>
                  <a:lnTo>
                    <a:pt x="512" y="720"/>
                  </a:lnTo>
                  <a:lnTo>
                    <a:pt x="512" y="720"/>
                  </a:lnTo>
                  <a:lnTo>
                    <a:pt x="512" y="724"/>
                  </a:lnTo>
                  <a:lnTo>
                    <a:pt x="514" y="728"/>
                  </a:lnTo>
                  <a:lnTo>
                    <a:pt x="514" y="728"/>
                  </a:lnTo>
                  <a:lnTo>
                    <a:pt x="508" y="730"/>
                  </a:lnTo>
                  <a:lnTo>
                    <a:pt x="502" y="730"/>
                  </a:lnTo>
                  <a:lnTo>
                    <a:pt x="490" y="728"/>
                  </a:lnTo>
                  <a:lnTo>
                    <a:pt x="476" y="726"/>
                  </a:lnTo>
                  <a:lnTo>
                    <a:pt x="466" y="726"/>
                  </a:lnTo>
                  <a:lnTo>
                    <a:pt x="466" y="726"/>
                  </a:lnTo>
                  <a:lnTo>
                    <a:pt x="458" y="728"/>
                  </a:lnTo>
                  <a:lnTo>
                    <a:pt x="448" y="734"/>
                  </a:lnTo>
                  <a:lnTo>
                    <a:pt x="432" y="746"/>
                  </a:lnTo>
                  <a:lnTo>
                    <a:pt x="432" y="746"/>
                  </a:lnTo>
                  <a:lnTo>
                    <a:pt x="426" y="758"/>
                  </a:lnTo>
                  <a:lnTo>
                    <a:pt x="418" y="772"/>
                  </a:lnTo>
                  <a:lnTo>
                    <a:pt x="418" y="772"/>
                  </a:lnTo>
                  <a:lnTo>
                    <a:pt x="411" y="782"/>
                  </a:lnTo>
                  <a:lnTo>
                    <a:pt x="411" y="782"/>
                  </a:lnTo>
                  <a:lnTo>
                    <a:pt x="407" y="786"/>
                  </a:lnTo>
                  <a:lnTo>
                    <a:pt x="403" y="788"/>
                  </a:lnTo>
                  <a:lnTo>
                    <a:pt x="403" y="788"/>
                  </a:lnTo>
                  <a:lnTo>
                    <a:pt x="397" y="790"/>
                  </a:lnTo>
                  <a:lnTo>
                    <a:pt x="389" y="788"/>
                  </a:lnTo>
                  <a:lnTo>
                    <a:pt x="389" y="788"/>
                  </a:lnTo>
                  <a:lnTo>
                    <a:pt x="381" y="784"/>
                  </a:lnTo>
                  <a:lnTo>
                    <a:pt x="375" y="782"/>
                  </a:lnTo>
                  <a:lnTo>
                    <a:pt x="375" y="782"/>
                  </a:lnTo>
                  <a:lnTo>
                    <a:pt x="361" y="784"/>
                  </a:lnTo>
                  <a:lnTo>
                    <a:pt x="351" y="786"/>
                  </a:lnTo>
                  <a:lnTo>
                    <a:pt x="351" y="786"/>
                  </a:lnTo>
                  <a:lnTo>
                    <a:pt x="341" y="784"/>
                  </a:lnTo>
                  <a:lnTo>
                    <a:pt x="331" y="780"/>
                  </a:lnTo>
                  <a:lnTo>
                    <a:pt x="331" y="780"/>
                  </a:lnTo>
                  <a:lnTo>
                    <a:pt x="323" y="776"/>
                  </a:lnTo>
                  <a:lnTo>
                    <a:pt x="313" y="772"/>
                  </a:lnTo>
                  <a:lnTo>
                    <a:pt x="313" y="772"/>
                  </a:lnTo>
                  <a:lnTo>
                    <a:pt x="299" y="770"/>
                  </a:lnTo>
                  <a:lnTo>
                    <a:pt x="287" y="770"/>
                  </a:lnTo>
                  <a:lnTo>
                    <a:pt x="287" y="770"/>
                  </a:lnTo>
                  <a:lnTo>
                    <a:pt x="269" y="762"/>
                  </a:lnTo>
                  <a:lnTo>
                    <a:pt x="269" y="762"/>
                  </a:lnTo>
                  <a:lnTo>
                    <a:pt x="243" y="756"/>
                  </a:lnTo>
                  <a:lnTo>
                    <a:pt x="229" y="756"/>
                  </a:lnTo>
                  <a:lnTo>
                    <a:pt x="217" y="756"/>
                  </a:lnTo>
                  <a:lnTo>
                    <a:pt x="217" y="756"/>
                  </a:lnTo>
                  <a:lnTo>
                    <a:pt x="213" y="758"/>
                  </a:lnTo>
                  <a:lnTo>
                    <a:pt x="207" y="762"/>
                  </a:lnTo>
                  <a:lnTo>
                    <a:pt x="203" y="766"/>
                  </a:lnTo>
                  <a:lnTo>
                    <a:pt x="200" y="770"/>
                  </a:lnTo>
                  <a:lnTo>
                    <a:pt x="200" y="770"/>
                  </a:lnTo>
                  <a:lnTo>
                    <a:pt x="188" y="770"/>
                  </a:lnTo>
                  <a:lnTo>
                    <a:pt x="180" y="766"/>
                  </a:lnTo>
                  <a:lnTo>
                    <a:pt x="180" y="766"/>
                  </a:lnTo>
                  <a:lnTo>
                    <a:pt x="172" y="766"/>
                  </a:lnTo>
                  <a:lnTo>
                    <a:pt x="164" y="770"/>
                  </a:lnTo>
                  <a:lnTo>
                    <a:pt x="164" y="770"/>
                  </a:lnTo>
                  <a:lnTo>
                    <a:pt x="154" y="774"/>
                  </a:lnTo>
                  <a:lnTo>
                    <a:pt x="148" y="780"/>
                  </a:lnTo>
                  <a:lnTo>
                    <a:pt x="148" y="780"/>
                  </a:lnTo>
                  <a:lnTo>
                    <a:pt x="142" y="788"/>
                  </a:lnTo>
                  <a:lnTo>
                    <a:pt x="142" y="788"/>
                  </a:lnTo>
                  <a:lnTo>
                    <a:pt x="134" y="792"/>
                  </a:lnTo>
                  <a:lnTo>
                    <a:pt x="134" y="792"/>
                  </a:lnTo>
                  <a:lnTo>
                    <a:pt x="128" y="794"/>
                  </a:lnTo>
                  <a:lnTo>
                    <a:pt x="122" y="796"/>
                  </a:lnTo>
                  <a:lnTo>
                    <a:pt x="122" y="796"/>
                  </a:lnTo>
                  <a:lnTo>
                    <a:pt x="110" y="792"/>
                  </a:lnTo>
                  <a:lnTo>
                    <a:pt x="98" y="786"/>
                  </a:lnTo>
                  <a:lnTo>
                    <a:pt x="98" y="786"/>
                  </a:lnTo>
                  <a:lnTo>
                    <a:pt x="90" y="778"/>
                  </a:lnTo>
                  <a:lnTo>
                    <a:pt x="84" y="770"/>
                  </a:lnTo>
                  <a:lnTo>
                    <a:pt x="84" y="770"/>
                  </a:lnTo>
                  <a:lnTo>
                    <a:pt x="78" y="754"/>
                  </a:lnTo>
                  <a:lnTo>
                    <a:pt x="76" y="742"/>
                  </a:lnTo>
                  <a:lnTo>
                    <a:pt x="76" y="742"/>
                  </a:lnTo>
                  <a:lnTo>
                    <a:pt x="76" y="734"/>
                  </a:lnTo>
                  <a:lnTo>
                    <a:pt x="76" y="728"/>
                  </a:lnTo>
                  <a:lnTo>
                    <a:pt x="76" y="728"/>
                  </a:lnTo>
                  <a:lnTo>
                    <a:pt x="70" y="722"/>
                  </a:lnTo>
                  <a:lnTo>
                    <a:pt x="66" y="716"/>
                  </a:lnTo>
                  <a:lnTo>
                    <a:pt x="66" y="716"/>
                  </a:lnTo>
                  <a:lnTo>
                    <a:pt x="68" y="708"/>
                  </a:lnTo>
                  <a:lnTo>
                    <a:pt x="70" y="701"/>
                  </a:lnTo>
                  <a:lnTo>
                    <a:pt x="70" y="701"/>
                  </a:lnTo>
                  <a:lnTo>
                    <a:pt x="70" y="695"/>
                  </a:lnTo>
                  <a:lnTo>
                    <a:pt x="70" y="695"/>
                  </a:lnTo>
                  <a:lnTo>
                    <a:pt x="66" y="689"/>
                  </a:lnTo>
                  <a:lnTo>
                    <a:pt x="66" y="689"/>
                  </a:lnTo>
                  <a:lnTo>
                    <a:pt x="58" y="675"/>
                  </a:lnTo>
                  <a:lnTo>
                    <a:pt x="58" y="675"/>
                  </a:lnTo>
                  <a:lnTo>
                    <a:pt x="38" y="659"/>
                  </a:lnTo>
                  <a:lnTo>
                    <a:pt x="38" y="659"/>
                  </a:lnTo>
                  <a:lnTo>
                    <a:pt x="30" y="653"/>
                  </a:lnTo>
                  <a:lnTo>
                    <a:pt x="30" y="653"/>
                  </a:lnTo>
                  <a:lnTo>
                    <a:pt x="22" y="653"/>
                  </a:lnTo>
                  <a:lnTo>
                    <a:pt x="12" y="649"/>
                  </a:lnTo>
                  <a:lnTo>
                    <a:pt x="4" y="649"/>
                  </a:lnTo>
                  <a:lnTo>
                    <a:pt x="0" y="647"/>
                  </a:lnTo>
                  <a:lnTo>
                    <a:pt x="0" y="645"/>
                  </a:lnTo>
                  <a:lnTo>
                    <a:pt x="0" y="645"/>
                  </a:lnTo>
                  <a:lnTo>
                    <a:pt x="0" y="619"/>
                  </a:lnTo>
                  <a:lnTo>
                    <a:pt x="0" y="619"/>
                  </a:lnTo>
                  <a:lnTo>
                    <a:pt x="2" y="611"/>
                  </a:lnTo>
                  <a:lnTo>
                    <a:pt x="2" y="605"/>
                  </a:lnTo>
                  <a:lnTo>
                    <a:pt x="2" y="605"/>
                  </a:lnTo>
                  <a:lnTo>
                    <a:pt x="8" y="599"/>
                  </a:lnTo>
                  <a:lnTo>
                    <a:pt x="18" y="595"/>
                  </a:lnTo>
                  <a:lnTo>
                    <a:pt x="18" y="595"/>
                  </a:lnTo>
                  <a:lnTo>
                    <a:pt x="40" y="583"/>
                  </a:lnTo>
                  <a:lnTo>
                    <a:pt x="40" y="583"/>
                  </a:lnTo>
                  <a:lnTo>
                    <a:pt x="48" y="579"/>
                  </a:lnTo>
                  <a:lnTo>
                    <a:pt x="52" y="573"/>
                  </a:lnTo>
                  <a:lnTo>
                    <a:pt x="52" y="573"/>
                  </a:lnTo>
                  <a:lnTo>
                    <a:pt x="54" y="565"/>
                  </a:lnTo>
                  <a:lnTo>
                    <a:pt x="52" y="555"/>
                  </a:lnTo>
                  <a:lnTo>
                    <a:pt x="52" y="555"/>
                  </a:lnTo>
                  <a:lnTo>
                    <a:pt x="48" y="547"/>
                  </a:lnTo>
                  <a:lnTo>
                    <a:pt x="42" y="539"/>
                  </a:lnTo>
                  <a:lnTo>
                    <a:pt x="42" y="539"/>
                  </a:lnTo>
                  <a:lnTo>
                    <a:pt x="40" y="527"/>
                  </a:lnTo>
                  <a:lnTo>
                    <a:pt x="42" y="519"/>
                  </a:lnTo>
                  <a:lnTo>
                    <a:pt x="42" y="519"/>
                  </a:lnTo>
                  <a:lnTo>
                    <a:pt x="44" y="509"/>
                  </a:lnTo>
                  <a:lnTo>
                    <a:pt x="48" y="499"/>
                  </a:lnTo>
                  <a:lnTo>
                    <a:pt x="48" y="499"/>
                  </a:lnTo>
                  <a:lnTo>
                    <a:pt x="54" y="492"/>
                  </a:lnTo>
                  <a:lnTo>
                    <a:pt x="62" y="486"/>
                  </a:lnTo>
                  <a:lnTo>
                    <a:pt x="62" y="486"/>
                  </a:lnTo>
                  <a:lnTo>
                    <a:pt x="66" y="482"/>
                  </a:lnTo>
                  <a:lnTo>
                    <a:pt x="70" y="474"/>
                  </a:lnTo>
                  <a:lnTo>
                    <a:pt x="70" y="474"/>
                  </a:lnTo>
                  <a:lnTo>
                    <a:pt x="68" y="466"/>
                  </a:lnTo>
                  <a:lnTo>
                    <a:pt x="68" y="466"/>
                  </a:lnTo>
                  <a:lnTo>
                    <a:pt x="62" y="452"/>
                  </a:lnTo>
                  <a:lnTo>
                    <a:pt x="58" y="436"/>
                  </a:lnTo>
                  <a:lnTo>
                    <a:pt x="58" y="436"/>
                  </a:lnTo>
                  <a:lnTo>
                    <a:pt x="58" y="426"/>
                  </a:lnTo>
                  <a:lnTo>
                    <a:pt x="58" y="420"/>
                  </a:lnTo>
                  <a:lnTo>
                    <a:pt x="60" y="412"/>
                  </a:lnTo>
                  <a:lnTo>
                    <a:pt x="60" y="412"/>
                  </a:lnTo>
                  <a:lnTo>
                    <a:pt x="66" y="410"/>
                  </a:lnTo>
                  <a:lnTo>
                    <a:pt x="72" y="408"/>
                  </a:lnTo>
                  <a:lnTo>
                    <a:pt x="72" y="408"/>
                  </a:lnTo>
                  <a:lnTo>
                    <a:pt x="82" y="408"/>
                  </a:lnTo>
                  <a:lnTo>
                    <a:pt x="88" y="408"/>
                  </a:lnTo>
                  <a:lnTo>
                    <a:pt x="88" y="408"/>
                  </a:lnTo>
                  <a:lnTo>
                    <a:pt x="98" y="402"/>
                  </a:lnTo>
                  <a:lnTo>
                    <a:pt x="106" y="396"/>
                  </a:lnTo>
                  <a:lnTo>
                    <a:pt x="106" y="396"/>
                  </a:lnTo>
                  <a:lnTo>
                    <a:pt x="108" y="390"/>
                  </a:lnTo>
                  <a:lnTo>
                    <a:pt x="110" y="382"/>
                  </a:lnTo>
                  <a:lnTo>
                    <a:pt x="110" y="382"/>
                  </a:lnTo>
                  <a:lnTo>
                    <a:pt x="108" y="374"/>
                  </a:lnTo>
                  <a:lnTo>
                    <a:pt x="106" y="366"/>
                  </a:lnTo>
                  <a:lnTo>
                    <a:pt x="106" y="366"/>
                  </a:lnTo>
                  <a:lnTo>
                    <a:pt x="108" y="356"/>
                  </a:lnTo>
                  <a:lnTo>
                    <a:pt x="108" y="356"/>
                  </a:lnTo>
                  <a:lnTo>
                    <a:pt x="114" y="346"/>
                  </a:lnTo>
                  <a:lnTo>
                    <a:pt x="120" y="338"/>
                  </a:lnTo>
                  <a:lnTo>
                    <a:pt x="120" y="338"/>
                  </a:lnTo>
                  <a:lnTo>
                    <a:pt x="128" y="318"/>
                  </a:lnTo>
                  <a:lnTo>
                    <a:pt x="128" y="318"/>
                  </a:lnTo>
                  <a:lnTo>
                    <a:pt x="134" y="302"/>
                  </a:lnTo>
                  <a:lnTo>
                    <a:pt x="134" y="302"/>
                  </a:lnTo>
                  <a:lnTo>
                    <a:pt x="136" y="294"/>
                  </a:lnTo>
                  <a:lnTo>
                    <a:pt x="138" y="289"/>
                  </a:lnTo>
                  <a:lnTo>
                    <a:pt x="138" y="289"/>
                  </a:lnTo>
                  <a:lnTo>
                    <a:pt x="144" y="283"/>
                  </a:lnTo>
                  <a:lnTo>
                    <a:pt x="154" y="279"/>
                  </a:lnTo>
                  <a:lnTo>
                    <a:pt x="166" y="273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80" y="259"/>
                  </a:lnTo>
                  <a:lnTo>
                    <a:pt x="188" y="251"/>
                  </a:lnTo>
                  <a:lnTo>
                    <a:pt x="188" y="251"/>
                  </a:lnTo>
                  <a:lnTo>
                    <a:pt x="192" y="247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86" y="233"/>
                  </a:lnTo>
                  <a:lnTo>
                    <a:pt x="182" y="225"/>
                  </a:lnTo>
                  <a:lnTo>
                    <a:pt x="182" y="225"/>
                  </a:lnTo>
                  <a:lnTo>
                    <a:pt x="182" y="219"/>
                  </a:lnTo>
                  <a:lnTo>
                    <a:pt x="180" y="209"/>
                  </a:lnTo>
                  <a:lnTo>
                    <a:pt x="180" y="209"/>
                  </a:lnTo>
                  <a:lnTo>
                    <a:pt x="176" y="207"/>
                  </a:lnTo>
                  <a:lnTo>
                    <a:pt x="172" y="203"/>
                  </a:lnTo>
                  <a:lnTo>
                    <a:pt x="160" y="201"/>
                  </a:lnTo>
                  <a:lnTo>
                    <a:pt x="160" y="201"/>
                  </a:lnTo>
                  <a:lnTo>
                    <a:pt x="150" y="197"/>
                  </a:lnTo>
                  <a:lnTo>
                    <a:pt x="140" y="193"/>
                  </a:lnTo>
                  <a:lnTo>
                    <a:pt x="140" y="193"/>
                  </a:lnTo>
                  <a:lnTo>
                    <a:pt x="128" y="195"/>
                  </a:lnTo>
                  <a:lnTo>
                    <a:pt x="120" y="197"/>
                  </a:lnTo>
                  <a:lnTo>
                    <a:pt x="120" y="197"/>
                  </a:lnTo>
                  <a:lnTo>
                    <a:pt x="114" y="195"/>
                  </a:lnTo>
                  <a:lnTo>
                    <a:pt x="106" y="193"/>
                  </a:lnTo>
                  <a:lnTo>
                    <a:pt x="90" y="187"/>
                  </a:lnTo>
                  <a:lnTo>
                    <a:pt x="90" y="187"/>
                  </a:lnTo>
                  <a:lnTo>
                    <a:pt x="82" y="185"/>
                  </a:lnTo>
                  <a:lnTo>
                    <a:pt x="72" y="181"/>
                  </a:lnTo>
                  <a:lnTo>
                    <a:pt x="72" y="181"/>
                  </a:lnTo>
                  <a:lnTo>
                    <a:pt x="68" y="179"/>
                  </a:lnTo>
                  <a:lnTo>
                    <a:pt x="64" y="173"/>
                  </a:lnTo>
                  <a:lnTo>
                    <a:pt x="64" y="173"/>
                  </a:lnTo>
                  <a:lnTo>
                    <a:pt x="64" y="169"/>
                  </a:lnTo>
                  <a:lnTo>
                    <a:pt x="66" y="165"/>
                  </a:lnTo>
                  <a:lnTo>
                    <a:pt x="68" y="161"/>
                  </a:lnTo>
                  <a:lnTo>
                    <a:pt x="68" y="157"/>
                  </a:lnTo>
                  <a:lnTo>
                    <a:pt x="68" y="157"/>
                  </a:lnTo>
                  <a:lnTo>
                    <a:pt x="64" y="157"/>
                  </a:lnTo>
                  <a:lnTo>
                    <a:pt x="60" y="155"/>
                  </a:lnTo>
                  <a:lnTo>
                    <a:pt x="50" y="155"/>
                  </a:lnTo>
                  <a:lnTo>
                    <a:pt x="50" y="155"/>
                  </a:lnTo>
                  <a:lnTo>
                    <a:pt x="38" y="157"/>
                  </a:lnTo>
                  <a:lnTo>
                    <a:pt x="28" y="159"/>
                  </a:lnTo>
                  <a:lnTo>
                    <a:pt x="28" y="159"/>
                  </a:lnTo>
                  <a:lnTo>
                    <a:pt x="22" y="163"/>
                  </a:lnTo>
                  <a:lnTo>
                    <a:pt x="14" y="167"/>
                  </a:lnTo>
                  <a:lnTo>
                    <a:pt x="14" y="167"/>
                  </a:lnTo>
                  <a:lnTo>
                    <a:pt x="12" y="165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4" y="147"/>
                  </a:lnTo>
                  <a:lnTo>
                    <a:pt x="14" y="147"/>
                  </a:lnTo>
                  <a:lnTo>
                    <a:pt x="26" y="133"/>
                  </a:lnTo>
                  <a:lnTo>
                    <a:pt x="26" y="133"/>
                  </a:lnTo>
                  <a:lnTo>
                    <a:pt x="32" y="129"/>
                  </a:lnTo>
                  <a:lnTo>
                    <a:pt x="36" y="127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4" y="123"/>
                  </a:lnTo>
                  <a:lnTo>
                    <a:pt x="30" y="123"/>
                  </a:lnTo>
                  <a:lnTo>
                    <a:pt x="28" y="123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19"/>
                  </a:lnTo>
                  <a:lnTo>
                    <a:pt x="28" y="117"/>
                  </a:lnTo>
                  <a:lnTo>
                    <a:pt x="32" y="115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0" y="111"/>
                  </a:lnTo>
                  <a:lnTo>
                    <a:pt x="28" y="107"/>
                  </a:lnTo>
                  <a:lnTo>
                    <a:pt x="24" y="105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4" y="101"/>
                  </a:lnTo>
                  <a:lnTo>
                    <a:pt x="30" y="97"/>
                  </a:lnTo>
                  <a:lnTo>
                    <a:pt x="34" y="91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32" y="87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26" y="83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6" y="76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26" y="64"/>
                  </a:lnTo>
                  <a:lnTo>
                    <a:pt x="20" y="58"/>
                  </a:lnTo>
                  <a:lnTo>
                    <a:pt x="14" y="52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4" y="42"/>
                  </a:lnTo>
                  <a:lnTo>
                    <a:pt x="18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32" y="26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68" y="28"/>
                  </a:lnTo>
                  <a:lnTo>
                    <a:pt x="76" y="30"/>
                  </a:lnTo>
                  <a:lnTo>
                    <a:pt x="82" y="30"/>
                  </a:lnTo>
                  <a:lnTo>
                    <a:pt x="82" y="30"/>
                  </a:lnTo>
                  <a:lnTo>
                    <a:pt x="88" y="28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4" y="18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100" y="6"/>
                  </a:lnTo>
                  <a:lnTo>
                    <a:pt x="108" y="2"/>
                  </a:lnTo>
                  <a:lnTo>
                    <a:pt x="108" y="2"/>
                  </a:lnTo>
                  <a:lnTo>
                    <a:pt x="114" y="0"/>
                  </a:lnTo>
                  <a:lnTo>
                    <a:pt x="122" y="0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50" y="12"/>
                  </a:lnTo>
                  <a:lnTo>
                    <a:pt x="150" y="12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76" y="32"/>
                  </a:lnTo>
                  <a:lnTo>
                    <a:pt x="188" y="38"/>
                  </a:lnTo>
                  <a:lnTo>
                    <a:pt x="188" y="38"/>
                  </a:lnTo>
                  <a:lnTo>
                    <a:pt x="213" y="46"/>
                  </a:lnTo>
                  <a:lnTo>
                    <a:pt x="227" y="50"/>
                  </a:lnTo>
                  <a:lnTo>
                    <a:pt x="239" y="50"/>
                  </a:lnTo>
                  <a:lnTo>
                    <a:pt x="239" y="50"/>
                  </a:lnTo>
                  <a:lnTo>
                    <a:pt x="245" y="50"/>
                  </a:lnTo>
                  <a:lnTo>
                    <a:pt x="255" y="48"/>
                  </a:lnTo>
                  <a:lnTo>
                    <a:pt x="255" y="48"/>
                  </a:lnTo>
                  <a:lnTo>
                    <a:pt x="261" y="50"/>
                  </a:lnTo>
                  <a:lnTo>
                    <a:pt x="269" y="54"/>
                  </a:lnTo>
                  <a:lnTo>
                    <a:pt x="269" y="54"/>
                  </a:lnTo>
                  <a:lnTo>
                    <a:pt x="291" y="68"/>
                  </a:lnTo>
                  <a:lnTo>
                    <a:pt x="291" y="68"/>
                  </a:lnTo>
                  <a:lnTo>
                    <a:pt x="307" y="72"/>
                  </a:lnTo>
                  <a:lnTo>
                    <a:pt x="307" y="72"/>
                  </a:lnTo>
                  <a:lnTo>
                    <a:pt x="345" y="89"/>
                  </a:lnTo>
                  <a:lnTo>
                    <a:pt x="345" y="89"/>
                  </a:lnTo>
                  <a:lnTo>
                    <a:pt x="367" y="99"/>
                  </a:lnTo>
                  <a:lnTo>
                    <a:pt x="367" y="99"/>
                  </a:lnTo>
                  <a:lnTo>
                    <a:pt x="391" y="103"/>
                  </a:lnTo>
                  <a:lnTo>
                    <a:pt x="391" y="103"/>
                  </a:lnTo>
                  <a:lnTo>
                    <a:pt x="401" y="103"/>
                  </a:lnTo>
                  <a:lnTo>
                    <a:pt x="409" y="103"/>
                  </a:lnTo>
                  <a:lnTo>
                    <a:pt x="409" y="103"/>
                  </a:lnTo>
                  <a:lnTo>
                    <a:pt x="416" y="105"/>
                  </a:lnTo>
                  <a:lnTo>
                    <a:pt x="424" y="109"/>
                  </a:lnTo>
                  <a:lnTo>
                    <a:pt x="424" y="109"/>
                  </a:lnTo>
                  <a:lnTo>
                    <a:pt x="446" y="119"/>
                  </a:lnTo>
                  <a:lnTo>
                    <a:pt x="446" y="119"/>
                  </a:lnTo>
                  <a:lnTo>
                    <a:pt x="466" y="121"/>
                  </a:lnTo>
                  <a:lnTo>
                    <a:pt x="476" y="123"/>
                  </a:lnTo>
                  <a:lnTo>
                    <a:pt x="486" y="127"/>
                  </a:lnTo>
                  <a:lnTo>
                    <a:pt x="486" y="127"/>
                  </a:lnTo>
                  <a:lnTo>
                    <a:pt x="494" y="133"/>
                  </a:lnTo>
                  <a:lnTo>
                    <a:pt x="502" y="137"/>
                  </a:lnTo>
                  <a:lnTo>
                    <a:pt x="502" y="137"/>
                  </a:lnTo>
                  <a:lnTo>
                    <a:pt x="514" y="141"/>
                  </a:lnTo>
                  <a:lnTo>
                    <a:pt x="526" y="143"/>
                  </a:lnTo>
                  <a:lnTo>
                    <a:pt x="526" y="143"/>
                  </a:lnTo>
                  <a:lnTo>
                    <a:pt x="532" y="141"/>
                  </a:lnTo>
                  <a:lnTo>
                    <a:pt x="534" y="141"/>
                  </a:lnTo>
                  <a:lnTo>
                    <a:pt x="536" y="141"/>
                  </a:lnTo>
                  <a:lnTo>
                    <a:pt x="536" y="141"/>
                  </a:lnTo>
                  <a:lnTo>
                    <a:pt x="536" y="145"/>
                  </a:lnTo>
                  <a:lnTo>
                    <a:pt x="540" y="147"/>
                  </a:lnTo>
                  <a:lnTo>
                    <a:pt x="540" y="147"/>
                  </a:lnTo>
                  <a:lnTo>
                    <a:pt x="550" y="163"/>
                  </a:lnTo>
                  <a:lnTo>
                    <a:pt x="562" y="177"/>
                  </a:lnTo>
                  <a:lnTo>
                    <a:pt x="562" y="177"/>
                  </a:lnTo>
                  <a:lnTo>
                    <a:pt x="574" y="187"/>
                  </a:lnTo>
                  <a:lnTo>
                    <a:pt x="574" y="187"/>
                  </a:lnTo>
                  <a:lnTo>
                    <a:pt x="586" y="193"/>
                  </a:lnTo>
                  <a:lnTo>
                    <a:pt x="586" y="193"/>
                  </a:lnTo>
                  <a:lnTo>
                    <a:pt x="600" y="203"/>
                  </a:lnTo>
                  <a:lnTo>
                    <a:pt x="600" y="203"/>
                  </a:lnTo>
                  <a:lnTo>
                    <a:pt x="608" y="215"/>
                  </a:lnTo>
                  <a:lnTo>
                    <a:pt x="608" y="215"/>
                  </a:lnTo>
                  <a:lnTo>
                    <a:pt x="618" y="223"/>
                  </a:lnTo>
                  <a:lnTo>
                    <a:pt x="635" y="229"/>
                  </a:lnTo>
                  <a:lnTo>
                    <a:pt x="665" y="243"/>
                  </a:lnTo>
                  <a:lnTo>
                    <a:pt x="665" y="243"/>
                  </a:lnTo>
                  <a:lnTo>
                    <a:pt x="673" y="247"/>
                  </a:lnTo>
                  <a:lnTo>
                    <a:pt x="685" y="249"/>
                  </a:lnTo>
                  <a:lnTo>
                    <a:pt x="685" y="249"/>
                  </a:lnTo>
                  <a:lnTo>
                    <a:pt x="693" y="249"/>
                  </a:lnTo>
                  <a:lnTo>
                    <a:pt x="693" y="249"/>
                  </a:lnTo>
                  <a:lnTo>
                    <a:pt x="707" y="239"/>
                  </a:lnTo>
                  <a:lnTo>
                    <a:pt x="707" y="239"/>
                  </a:lnTo>
                  <a:lnTo>
                    <a:pt x="719" y="239"/>
                  </a:lnTo>
                  <a:lnTo>
                    <a:pt x="719" y="239"/>
                  </a:lnTo>
                  <a:lnTo>
                    <a:pt x="725" y="243"/>
                  </a:lnTo>
                  <a:lnTo>
                    <a:pt x="729" y="247"/>
                  </a:lnTo>
                  <a:lnTo>
                    <a:pt x="729" y="247"/>
                  </a:lnTo>
                  <a:lnTo>
                    <a:pt x="737" y="255"/>
                  </a:lnTo>
                  <a:lnTo>
                    <a:pt x="747" y="261"/>
                  </a:lnTo>
                  <a:lnTo>
                    <a:pt x="747" y="261"/>
                  </a:lnTo>
                  <a:lnTo>
                    <a:pt x="749" y="265"/>
                  </a:lnTo>
                  <a:lnTo>
                    <a:pt x="751" y="267"/>
                  </a:lnTo>
                  <a:lnTo>
                    <a:pt x="755" y="273"/>
                  </a:lnTo>
                  <a:lnTo>
                    <a:pt x="755" y="273"/>
                  </a:lnTo>
                  <a:lnTo>
                    <a:pt x="757" y="279"/>
                  </a:lnTo>
                  <a:lnTo>
                    <a:pt x="757" y="283"/>
                  </a:lnTo>
                  <a:lnTo>
                    <a:pt x="757" y="283"/>
                  </a:lnTo>
                  <a:lnTo>
                    <a:pt x="761" y="283"/>
                  </a:lnTo>
                  <a:lnTo>
                    <a:pt x="765" y="285"/>
                  </a:lnTo>
                  <a:lnTo>
                    <a:pt x="765" y="285"/>
                  </a:lnTo>
                  <a:lnTo>
                    <a:pt x="771" y="285"/>
                  </a:lnTo>
                  <a:lnTo>
                    <a:pt x="773" y="283"/>
                  </a:lnTo>
                  <a:lnTo>
                    <a:pt x="773" y="283"/>
                  </a:lnTo>
                  <a:lnTo>
                    <a:pt x="773" y="281"/>
                  </a:lnTo>
                  <a:lnTo>
                    <a:pt x="771" y="277"/>
                  </a:lnTo>
                  <a:lnTo>
                    <a:pt x="771" y="277"/>
                  </a:lnTo>
                  <a:lnTo>
                    <a:pt x="777" y="285"/>
                  </a:lnTo>
                  <a:lnTo>
                    <a:pt x="783" y="290"/>
                  </a:lnTo>
                  <a:lnTo>
                    <a:pt x="783" y="290"/>
                  </a:lnTo>
                  <a:lnTo>
                    <a:pt x="793" y="294"/>
                  </a:lnTo>
                  <a:lnTo>
                    <a:pt x="793" y="294"/>
                  </a:lnTo>
                  <a:lnTo>
                    <a:pt x="813" y="296"/>
                  </a:lnTo>
                  <a:lnTo>
                    <a:pt x="833" y="296"/>
                  </a:lnTo>
                  <a:lnTo>
                    <a:pt x="833" y="296"/>
                  </a:lnTo>
                  <a:lnTo>
                    <a:pt x="850" y="296"/>
                  </a:lnTo>
                  <a:lnTo>
                    <a:pt x="850" y="296"/>
                  </a:lnTo>
                  <a:lnTo>
                    <a:pt x="868" y="300"/>
                  </a:lnTo>
                  <a:lnTo>
                    <a:pt x="868" y="300"/>
                  </a:lnTo>
                  <a:lnTo>
                    <a:pt x="872" y="302"/>
                  </a:lnTo>
                  <a:lnTo>
                    <a:pt x="876" y="302"/>
                  </a:lnTo>
                  <a:lnTo>
                    <a:pt x="876" y="302"/>
                  </a:lnTo>
                  <a:lnTo>
                    <a:pt x="876" y="30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55" name="Freeform 321"/>
            <p:cNvSpPr>
              <a:spLocks/>
            </p:cNvSpPr>
            <p:nvPr/>
          </p:nvSpPr>
          <p:spPr bwMode="auto">
            <a:xfrm>
              <a:off x="2649" y="3316"/>
              <a:ext cx="77" cy="68"/>
            </a:xfrm>
            <a:custGeom>
              <a:avLst/>
              <a:gdLst>
                <a:gd name="T0" fmla="*/ 73 w 77"/>
                <a:gd name="T1" fmla="*/ 22 h 68"/>
                <a:gd name="T2" fmla="*/ 73 w 77"/>
                <a:gd name="T3" fmla="*/ 22 h 68"/>
                <a:gd name="T4" fmla="*/ 77 w 77"/>
                <a:gd name="T5" fmla="*/ 28 h 68"/>
                <a:gd name="T6" fmla="*/ 77 w 77"/>
                <a:gd name="T7" fmla="*/ 34 h 68"/>
                <a:gd name="T8" fmla="*/ 77 w 77"/>
                <a:gd name="T9" fmla="*/ 34 h 68"/>
                <a:gd name="T10" fmla="*/ 75 w 77"/>
                <a:gd name="T11" fmla="*/ 44 h 68"/>
                <a:gd name="T12" fmla="*/ 67 w 77"/>
                <a:gd name="T13" fmla="*/ 54 h 68"/>
                <a:gd name="T14" fmla="*/ 67 w 77"/>
                <a:gd name="T15" fmla="*/ 54 h 68"/>
                <a:gd name="T16" fmla="*/ 61 w 77"/>
                <a:gd name="T17" fmla="*/ 62 h 68"/>
                <a:gd name="T18" fmla="*/ 55 w 77"/>
                <a:gd name="T19" fmla="*/ 66 h 68"/>
                <a:gd name="T20" fmla="*/ 52 w 77"/>
                <a:gd name="T21" fmla="*/ 68 h 68"/>
                <a:gd name="T22" fmla="*/ 52 w 77"/>
                <a:gd name="T23" fmla="*/ 68 h 68"/>
                <a:gd name="T24" fmla="*/ 46 w 77"/>
                <a:gd name="T25" fmla="*/ 66 h 68"/>
                <a:gd name="T26" fmla="*/ 40 w 77"/>
                <a:gd name="T27" fmla="*/ 62 h 68"/>
                <a:gd name="T28" fmla="*/ 30 w 77"/>
                <a:gd name="T29" fmla="*/ 50 h 68"/>
                <a:gd name="T30" fmla="*/ 30 w 77"/>
                <a:gd name="T31" fmla="*/ 50 h 68"/>
                <a:gd name="T32" fmla="*/ 30 w 77"/>
                <a:gd name="T33" fmla="*/ 44 h 68"/>
                <a:gd name="T34" fmla="*/ 28 w 77"/>
                <a:gd name="T35" fmla="*/ 38 h 68"/>
                <a:gd name="T36" fmla="*/ 28 w 77"/>
                <a:gd name="T37" fmla="*/ 38 h 68"/>
                <a:gd name="T38" fmla="*/ 22 w 77"/>
                <a:gd name="T39" fmla="*/ 38 h 68"/>
                <a:gd name="T40" fmla="*/ 18 w 77"/>
                <a:gd name="T41" fmla="*/ 38 h 68"/>
                <a:gd name="T42" fmla="*/ 18 w 77"/>
                <a:gd name="T43" fmla="*/ 38 h 68"/>
                <a:gd name="T44" fmla="*/ 14 w 77"/>
                <a:gd name="T45" fmla="*/ 40 h 68"/>
                <a:gd name="T46" fmla="*/ 10 w 77"/>
                <a:gd name="T47" fmla="*/ 40 h 68"/>
                <a:gd name="T48" fmla="*/ 10 w 77"/>
                <a:gd name="T49" fmla="*/ 40 h 68"/>
                <a:gd name="T50" fmla="*/ 2 w 77"/>
                <a:gd name="T51" fmla="*/ 36 h 68"/>
                <a:gd name="T52" fmla="*/ 0 w 77"/>
                <a:gd name="T53" fmla="*/ 30 h 68"/>
                <a:gd name="T54" fmla="*/ 0 w 77"/>
                <a:gd name="T55" fmla="*/ 30 h 68"/>
                <a:gd name="T56" fmla="*/ 2 w 77"/>
                <a:gd name="T57" fmla="*/ 26 h 68"/>
                <a:gd name="T58" fmla="*/ 6 w 77"/>
                <a:gd name="T59" fmla="*/ 22 h 68"/>
                <a:gd name="T60" fmla="*/ 18 w 77"/>
                <a:gd name="T61" fmla="*/ 14 h 68"/>
                <a:gd name="T62" fmla="*/ 18 w 77"/>
                <a:gd name="T63" fmla="*/ 14 h 68"/>
                <a:gd name="T64" fmla="*/ 40 w 77"/>
                <a:gd name="T65" fmla="*/ 6 h 68"/>
                <a:gd name="T66" fmla="*/ 53 w 77"/>
                <a:gd name="T67" fmla="*/ 2 h 68"/>
                <a:gd name="T68" fmla="*/ 65 w 77"/>
                <a:gd name="T69" fmla="*/ 0 h 68"/>
                <a:gd name="T70" fmla="*/ 65 w 77"/>
                <a:gd name="T71" fmla="*/ 0 h 68"/>
                <a:gd name="T72" fmla="*/ 65 w 77"/>
                <a:gd name="T73" fmla="*/ 0 h 68"/>
                <a:gd name="T74" fmla="*/ 65 w 77"/>
                <a:gd name="T75" fmla="*/ 0 h 68"/>
                <a:gd name="T76" fmla="*/ 65 w 77"/>
                <a:gd name="T77" fmla="*/ 2 h 68"/>
                <a:gd name="T78" fmla="*/ 65 w 77"/>
                <a:gd name="T79" fmla="*/ 2 h 68"/>
                <a:gd name="T80" fmla="*/ 63 w 77"/>
                <a:gd name="T81" fmla="*/ 8 h 68"/>
                <a:gd name="T82" fmla="*/ 59 w 77"/>
                <a:gd name="T83" fmla="*/ 14 h 68"/>
                <a:gd name="T84" fmla="*/ 59 w 77"/>
                <a:gd name="T85" fmla="*/ 14 h 68"/>
                <a:gd name="T86" fmla="*/ 59 w 77"/>
                <a:gd name="T87" fmla="*/ 16 h 68"/>
                <a:gd name="T88" fmla="*/ 61 w 77"/>
                <a:gd name="T89" fmla="*/ 22 h 68"/>
                <a:gd name="T90" fmla="*/ 61 w 77"/>
                <a:gd name="T91" fmla="*/ 22 h 68"/>
                <a:gd name="T92" fmla="*/ 63 w 77"/>
                <a:gd name="T93" fmla="*/ 22 h 68"/>
                <a:gd name="T94" fmla="*/ 65 w 77"/>
                <a:gd name="T95" fmla="*/ 22 h 68"/>
                <a:gd name="T96" fmla="*/ 73 w 77"/>
                <a:gd name="T97" fmla="*/ 22 h 68"/>
                <a:gd name="T98" fmla="*/ 73 w 77"/>
                <a:gd name="T99" fmla="*/ 22 h 68"/>
                <a:gd name="T100" fmla="*/ 73 w 77"/>
                <a:gd name="T101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" h="68">
                  <a:moveTo>
                    <a:pt x="73" y="22"/>
                  </a:moveTo>
                  <a:lnTo>
                    <a:pt x="73" y="22"/>
                  </a:lnTo>
                  <a:lnTo>
                    <a:pt x="77" y="28"/>
                  </a:lnTo>
                  <a:lnTo>
                    <a:pt x="77" y="34"/>
                  </a:lnTo>
                  <a:lnTo>
                    <a:pt x="77" y="34"/>
                  </a:lnTo>
                  <a:lnTo>
                    <a:pt x="75" y="44"/>
                  </a:lnTo>
                  <a:lnTo>
                    <a:pt x="67" y="54"/>
                  </a:lnTo>
                  <a:lnTo>
                    <a:pt x="67" y="54"/>
                  </a:lnTo>
                  <a:lnTo>
                    <a:pt x="61" y="62"/>
                  </a:lnTo>
                  <a:lnTo>
                    <a:pt x="55" y="66"/>
                  </a:lnTo>
                  <a:lnTo>
                    <a:pt x="52" y="68"/>
                  </a:lnTo>
                  <a:lnTo>
                    <a:pt x="52" y="68"/>
                  </a:lnTo>
                  <a:lnTo>
                    <a:pt x="46" y="66"/>
                  </a:lnTo>
                  <a:lnTo>
                    <a:pt x="40" y="62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44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2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4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6" y="2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40" y="6"/>
                  </a:lnTo>
                  <a:lnTo>
                    <a:pt x="53" y="2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3" y="8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59" y="16"/>
                  </a:lnTo>
                  <a:lnTo>
                    <a:pt x="61" y="22"/>
                  </a:lnTo>
                  <a:lnTo>
                    <a:pt x="61" y="22"/>
                  </a:lnTo>
                  <a:lnTo>
                    <a:pt x="63" y="22"/>
                  </a:lnTo>
                  <a:lnTo>
                    <a:pt x="65" y="22"/>
                  </a:lnTo>
                  <a:lnTo>
                    <a:pt x="73" y="22"/>
                  </a:lnTo>
                  <a:lnTo>
                    <a:pt x="73" y="22"/>
                  </a:lnTo>
                  <a:lnTo>
                    <a:pt x="73" y="2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56" name="Freeform 322"/>
            <p:cNvSpPr>
              <a:spLocks/>
            </p:cNvSpPr>
            <p:nvPr/>
          </p:nvSpPr>
          <p:spPr bwMode="auto">
            <a:xfrm>
              <a:off x="2766" y="3312"/>
              <a:ext cx="30" cy="26"/>
            </a:xfrm>
            <a:custGeom>
              <a:avLst/>
              <a:gdLst>
                <a:gd name="T0" fmla="*/ 28 w 30"/>
                <a:gd name="T1" fmla="*/ 14 h 26"/>
                <a:gd name="T2" fmla="*/ 28 w 30"/>
                <a:gd name="T3" fmla="*/ 14 h 26"/>
                <a:gd name="T4" fmla="*/ 30 w 30"/>
                <a:gd name="T5" fmla="*/ 20 h 26"/>
                <a:gd name="T6" fmla="*/ 30 w 30"/>
                <a:gd name="T7" fmla="*/ 24 h 26"/>
                <a:gd name="T8" fmla="*/ 28 w 30"/>
                <a:gd name="T9" fmla="*/ 26 h 26"/>
                <a:gd name="T10" fmla="*/ 28 w 30"/>
                <a:gd name="T11" fmla="*/ 26 h 26"/>
                <a:gd name="T12" fmla="*/ 24 w 30"/>
                <a:gd name="T13" fmla="*/ 26 h 26"/>
                <a:gd name="T14" fmla="*/ 22 w 30"/>
                <a:gd name="T15" fmla="*/ 26 h 26"/>
                <a:gd name="T16" fmla="*/ 22 w 30"/>
                <a:gd name="T17" fmla="*/ 26 h 26"/>
                <a:gd name="T18" fmla="*/ 10 w 30"/>
                <a:gd name="T19" fmla="*/ 18 h 26"/>
                <a:gd name="T20" fmla="*/ 10 w 30"/>
                <a:gd name="T21" fmla="*/ 18 h 26"/>
                <a:gd name="T22" fmla="*/ 2 w 30"/>
                <a:gd name="T23" fmla="*/ 14 h 26"/>
                <a:gd name="T24" fmla="*/ 0 w 30"/>
                <a:gd name="T25" fmla="*/ 10 h 26"/>
                <a:gd name="T26" fmla="*/ 0 w 30"/>
                <a:gd name="T27" fmla="*/ 8 h 26"/>
                <a:gd name="T28" fmla="*/ 0 w 30"/>
                <a:gd name="T29" fmla="*/ 8 h 26"/>
                <a:gd name="T30" fmla="*/ 2 w 30"/>
                <a:gd name="T31" fmla="*/ 6 h 26"/>
                <a:gd name="T32" fmla="*/ 8 w 30"/>
                <a:gd name="T33" fmla="*/ 4 h 26"/>
                <a:gd name="T34" fmla="*/ 8 w 30"/>
                <a:gd name="T35" fmla="*/ 4 h 26"/>
                <a:gd name="T36" fmla="*/ 14 w 30"/>
                <a:gd name="T37" fmla="*/ 0 h 26"/>
                <a:gd name="T38" fmla="*/ 20 w 30"/>
                <a:gd name="T39" fmla="*/ 4 h 26"/>
                <a:gd name="T40" fmla="*/ 20 w 30"/>
                <a:gd name="T41" fmla="*/ 4 h 26"/>
                <a:gd name="T42" fmla="*/ 24 w 30"/>
                <a:gd name="T43" fmla="*/ 6 h 26"/>
                <a:gd name="T44" fmla="*/ 24 w 30"/>
                <a:gd name="T45" fmla="*/ 6 h 26"/>
                <a:gd name="T46" fmla="*/ 26 w 30"/>
                <a:gd name="T47" fmla="*/ 10 h 26"/>
                <a:gd name="T48" fmla="*/ 26 w 30"/>
                <a:gd name="T49" fmla="*/ 10 h 26"/>
                <a:gd name="T50" fmla="*/ 28 w 30"/>
                <a:gd name="T51" fmla="*/ 10 h 26"/>
                <a:gd name="T52" fmla="*/ 28 w 30"/>
                <a:gd name="T53" fmla="*/ 10 h 26"/>
                <a:gd name="T54" fmla="*/ 28 w 30"/>
                <a:gd name="T55" fmla="*/ 14 h 26"/>
                <a:gd name="T56" fmla="*/ 28 w 30"/>
                <a:gd name="T57" fmla="*/ 14 h 26"/>
                <a:gd name="T58" fmla="*/ 28 w 30"/>
                <a:gd name="T59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lnTo>
                    <a:pt x="28" y="14"/>
                  </a:lnTo>
                  <a:lnTo>
                    <a:pt x="30" y="20"/>
                  </a:lnTo>
                  <a:lnTo>
                    <a:pt x="30" y="24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4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8" y="4"/>
                  </a:lnTo>
                  <a:lnTo>
                    <a:pt x="8" y="4"/>
                  </a:lnTo>
                  <a:lnTo>
                    <a:pt x="14" y="0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57" name="Freeform 323"/>
            <p:cNvSpPr>
              <a:spLocks/>
            </p:cNvSpPr>
            <p:nvPr/>
          </p:nvSpPr>
          <p:spPr bwMode="auto">
            <a:xfrm>
              <a:off x="2318" y="2200"/>
              <a:ext cx="840" cy="873"/>
            </a:xfrm>
            <a:custGeom>
              <a:avLst/>
              <a:gdLst>
                <a:gd name="T0" fmla="*/ 807 w 840"/>
                <a:gd name="T1" fmla="*/ 306 h 873"/>
                <a:gd name="T2" fmla="*/ 783 w 840"/>
                <a:gd name="T3" fmla="*/ 390 h 873"/>
                <a:gd name="T4" fmla="*/ 751 w 840"/>
                <a:gd name="T5" fmla="*/ 406 h 873"/>
                <a:gd name="T6" fmla="*/ 693 w 840"/>
                <a:gd name="T7" fmla="*/ 463 h 873"/>
                <a:gd name="T8" fmla="*/ 675 w 840"/>
                <a:gd name="T9" fmla="*/ 523 h 873"/>
                <a:gd name="T10" fmla="*/ 727 w 840"/>
                <a:gd name="T11" fmla="*/ 503 h 873"/>
                <a:gd name="T12" fmla="*/ 737 w 840"/>
                <a:gd name="T13" fmla="*/ 557 h 873"/>
                <a:gd name="T14" fmla="*/ 733 w 840"/>
                <a:gd name="T15" fmla="*/ 605 h 873"/>
                <a:gd name="T16" fmla="*/ 709 w 840"/>
                <a:gd name="T17" fmla="*/ 649 h 873"/>
                <a:gd name="T18" fmla="*/ 721 w 840"/>
                <a:gd name="T19" fmla="*/ 712 h 873"/>
                <a:gd name="T20" fmla="*/ 761 w 840"/>
                <a:gd name="T21" fmla="*/ 754 h 873"/>
                <a:gd name="T22" fmla="*/ 727 w 840"/>
                <a:gd name="T23" fmla="*/ 786 h 873"/>
                <a:gd name="T24" fmla="*/ 683 w 840"/>
                <a:gd name="T25" fmla="*/ 822 h 873"/>
                <a:gd name="T26" fmla="*/ 599 w 840"/>
                <a:gd name="T27" fmla="*/ 810 h 873"/>
                <a:gd name="T28" fmla="*/ 566 w 840"/>
                <a:gd name="T29" fmla="*/ 792 h 873"/>
                <a:gd name="T30" fmla="*/ 524 w 840"/>
                <a:gd name="T31" fmla="*/ 780 h 873"/>
                <a:gd name="T32" fmla="*/ 452 w 840"/>
                <a:gd name="T33" fmla="*/ 792 h 873"/>
                <a:gd name="T34" fmla="*/ 428 w 840"/>
                <a:gd name="T35" fmla="*/ 856 h 873"/>
                <a:gd name="T36" fmla="*/ 341 w 840"/>
                <a:gd name="T37" fmla="*/ 867 h 873"/>
                <a:gd name="T38" fmla="*/ 295 w 840"/>
                <a:gd name="T39" fmla="*/ 832 h 873"/>
                <a:gd name="T40" fmla="*/ 221 w 840"/>
                <a:gd name="T41" fmla="*/ 818 h 873"/>
                <a:gd name="T42" fmla="*/ 110 w 840"/>
                <a:gd name="T43" fmla="*/ 750 h 873"/>
                <a:gd name="T44" fmla="*/ 114 w 840"/>
                <a:gd name="T45" fmla="*/ 710 h 873"/>
                <a:gd name="T46" fmla="*/ 166 w 840"/>
                <a:gd name="T47" fmla="*/ 603 h 873"/>
                <a:gd name="T48" fmla="*/ 158 w 840"/>
                <a:gd name="T49" fmla="*/ 591 h 873"/>
                <a:gd name="T50" fmla="*/ 191 w 840"/>
                <a:gd name="T51" fmla="*/ 515 h 873"/>
                <a:gd name="T52" fmla="*/ 189 w 840"/>
                <a:gd name="T53" fmla="*/ 505 h 873"/>
                <a:gd name="T54" fmla="*/ 191 w 840"/>
                <a:gd name="T55" fmla="*/ 445 h 873"/>
                <a:gd name="T56" fmla="*/ 154 w 840"/>
                <a:gd name="T57" fmla="*/ 404 h 873"/>
                <a:gd name="T58" fmla="*/ 140 w 840"/>
                <a:gd name="T59" fmla="*/ 352 h 873"/>
                <a:gd name="T60" fmla="*/ 148 w 840"/>
                <a:gd name="T61" fmla="*/ 340 h 873"/>
                <a:gd name="T62" fmla="*/ 160 w 840"/>
                <a:gd name="T63" fmla="*/ 324 h 873"/>
                <a:gd name="T64" fmla="*/ 128 w 840"/>
                <a:gd name="T65" fmla="*/ 292 h 873"/>
                <a:gd name="T66" fmla="*/ 110 w 840"/>
                <a:gd name="T67" fmla="*/ 282 h 873"/>
                <a:gd name="T68" fmla="*/ 40 w 840"/>
                <a:gd name="T69" fmla="*/ 236 h 873"/>
                <a:gd name="T70" fmla="*/ 16 w 840"/>
                <a:gd name="T71" fmla="*/ 232 h 873"/>
                <a:gd name="T72" fmla="*/ 12 w 840"/>
                <a:gd name="T73" fmla="*/ 209 h 873"/>
                <a:gd name="T74" fmla="*/ 10 w 840"/>
                <a:gd name="T75" fmla="*/ 199 h 873"/>
                <a:gd name="T76" fmla="*/ 20 w 840"/>
                <a:gd name="T77" fmla="*/ 179 h 873"/>
                <a:gd name="T78" fmla="*/ 24 w 840"/>
                <a:gd name="T79" fmla="*/ 159 h 873"/>
                <a:gd name="T80" fmla="*/ 98 w 840"/>
                <a:gd name="T81" fmla="*/ 149 h 873"/>
                <a:gd name="T82" fmla="*/ 150 w 840"/>
                <a:gd name="T83" fmla="*/ 191 h 873"/>
                <a:gd name="T84" fmla="*/ 205 w 840"/>
                <a:gd name="T85" fmla="*/ 197 h 873"/>
                <a:gd name="T86" fmla="*/ 217 w 840"/>
                <a:gd name="T87" fmla="*/ 173 h 873"/>
                <a:gd name="T88" fmla="*/ 215 w 840"/>
                <a:gd name="T89" fmla="*/ 85 h 873"/>
                <a:gd name="T90" fmla="*/ 249 w 840"/>
                <a:gd name="T91" fmla="*/ 109 h 873"/>
                <a:gd name="T92" fmla="*/ 323 w 840"/>
                <a:gd name="T93" fmla="*/ 147 h 873"/>
                <a:gd name="T94" fmla="*/ 357 w 840"/>
                <a:gd name="T95" fmla="*/ 135 h 873"/>
                <a:gd name="T96" fmla="*/ 371 w 840"/>
                <a:gd name="T97" fmla="*/ 105 h 873"/>
                <a:gd name="T98" fmla="*/ 444 w 840"/>
                <a:gd name="T99" fmla="*/ 63 h 873"/>
                <a:gd name="T100" fmla="*/ 498 w 840"/>
                <a:gd name="T101" fmla="*/ 4 h 873"/>
                <a:gd name="T102" fmla="*/ 540 w 840"/>
                <a:gd name="T103" fmla="*/ 37 h 873"/>
                <a:gd name="T104" fmla="*/ 586 w 840"/>
                <a:gd name="T105" fmla="*/ 79 h 873"/>
                <a:gd name="T106" fmla="*/ 611 w 840"/>
                <a:gd name="T107" fmla="*/ 123 h 873"/>
                <a:gd name="T108" fmla="*/ 651 w 840"/>
                <a:gd name="T109" fmla="*/ 113 h 873"/>
                <a:gd name="T110" fmla="*/ 649 w 840"/>
                <a:gd name="T111" fmla="*/ 151 h 873"/>
                <a:gd name="T112" fmla="*/ 703 w 840"/>
                <a:gd name="T113" fmla="*/ 177 h 873"/>
                <a:gd name="T114" fmla="*/ 749 w 840"/>
                <a:gd name="T115" fmla="*/ 205 h 873"/>
                <a:gd name="T116" fmla="*/ 838 w 840"/>
                <a:gd name="T117" fmla="*/ 250 h 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40" h="873">
                  <a:moveTo>
                    <a:pt x="838" y="250"/>
                  </a:moveTo>
                  <a:lnTo>
                    <a:pt x="838" y="250"/>
                  </a:lnTo>
                  <a:lnTo>
                    <a:pt x="840" y="254"/>
                  </a:lnTo>
                  <a:lnTo>
                    <a:pt x="838" y="258"/>
                  </a:lnTo>
                  <a:lnTo>
                    <a:pt x="836" y="264"/>
                  </a:lnTo>
                  <a:lnTo>
                    <a:pt x="836" y="264"/>
                  </a:lnTo>
                  <a:lnTo>
                    <a:pt x="828" y="270"/>
                  </a:lnTo>
                  <a:lnTo>
                    <a:pt x="822" y="278"/>
                  </a:lnTo>
                  <a:lnTo>
                    <a:pt x="816" y="284"/>
                  </a:lnTo>
                  <a:lnTo>
                    <a:pt x="810" y="290"/>
                  </a:lnTo>
                  <a:lnTo>
                    <a:pt x="810" y="290"/>
                  </a:lnTo>
                  <a:lnTo>
                    <a:pt x="808" y="296"/>
                  </a:lnTo>
                  <a:lnTo>
                    <a:pt x="807" y="306"/>
                  </a:lnTo>
                  <a:lnTo>
                    <a:pt x="807" y="306"/>
                  </a:lnTo>
                  <a:lnTo>
                    <a:pt x="799" y="320"/>
                  </a:lnTo>
                  <a:lnTo>
                    <a:pt x="793" y="332"/>
                  </a:lnTo>
                  <a:lnTo>
                    <a:pt x="793" y="332"/>
                  </a:lnTo>
                  <a:lnTo>
                    <a:pt x="791" y="350"/>
                  </a:lnTo>
                  <a:lnTo>
                    <a:pt x="789" y="368"/>
                  </a:lnTo>
                  <a:lnTo>
                    <a:pt x="789" y="368"/>
                  </a:lnTo>
                  <a:lnTo>
                    <a:pt x="791" y="380"/>
                  </a:lnTo>
                  <a:lnTo>
                    <a:pt x="791" y="380"/>
                  </a:lnTo>
                  <a:lnTo>
                    <a:pt x="793" y="384"/>
                  </a:lnTo>
                  <a:lnTo>
                    <a:pt x="793" y="384"/>
                  </a:lnTo>
                  <a:lnTo>
                    <a:pt x="787" y="386"/>
                  </a:lnTo>
                  <a:lnTo>
                    <a:pt x="783" y="390"/>
                  </a:lnTo>
                  <a:lnTo>
                    <a:pt x="783" y="390"/>
                  </a:lnTo>
                  <a:lnTo>
                    <a:pt x="773" y="396"/>
                  </a:lnTo>
                  <a:lnTo>
                    <a:pt x="773" y="396"/>
                  </a:lnTo>
                  <a:lnTo>
                    <a:pt x="763" y="390"/>
                  </a:lnTo>
                  <a:lnTo>
                    <a:pt x="757" y="390"/>
                  </a:lnTo>
                  <a:lnTo>
                    <a:pt x="753" y="390"/>
                  </a:lnTo>
                  <a:lnTo>
                    <a:pt x="753" y="390"/>
                  </a:lnTo>
                  <a:lnTo>
                    <a:pt x="749" y="392"/>
                  </a:lnTo>
                  <a:lnTo>
                    <a:pt x="745" y="398"/>
                  </a:lnTo>
                  <a:lnTo>
                    <a:pt x="745" y="398"/>
                  </a:lnTo>
                  <a:lnTo>
                    <a:pt x="749" y="402"/>
                  </a:lnTo>
                  <a:lnTo>
                    <a:pt x="751" y="406"/>
                  </a:lnTo>
                  <a:lnTo>
                    <a:pt x="751" y="406"/>
                  </a:lnTo>
                  <a:lnTo>
                    <a:pt x="749" y="410"/>
                  </a:lnTo>
                  <a:lnTo>
                    <a:pt x="745" y="414"/>
                  </a:lnTo>
                  <a:lnTo>
                    <a:pt x="735" y="420"/>
                  </a:lnTo>
                  <a:lnTo>
                    <a:pt x="727" y="428"/>
                  </a:lnTo>
                  <a:lnTo>
                    <a:pt x="719" y="434"/>
                  </a:lnTo>
                  <a:lnTo>
                    <a:pt x="719" y="434"/>
                  </a:lnTo>
                  <a:lnTo>
                    <a:pt x="709" y="443"/>
                  </a:lnTo>
                  <a:lnTo>
                    <a:pt x="709" y="443"/>
                  </a:lnTo>
                  <a:lnTo>
                    <a:pt x="705" y="457"/>
                  </a:lnTo>
                  <a:lnTo>
                    <a:pt x="705" y="457"/>
                  </a:lnTo>
                  <a:lnTo>
                    <a:pt x="703" y="459"/>
                  </a:lnTo>
                  <a:lnTo>
                    <a:pt x="703" y="459"/>
                  </a:lnTo>
                  <a:lnTo>
                    <a:pt x="693" y="463"/>
                  </a:lnTo>
                  <a:lnTo>
                    <a:pt x="693" y="463"/>
                  </a:lnTo>
                  <a:lnTo>
                    <a:pt x="687" y="471"/>
                  </a:lnTo>
                  <a:lnTo>
                    <a:pt x="687" y="471"/>
                  </a:lnTo>
                  <a:lnTo>
                    <a:pt x="681" y="475"/>
                  </a:lnTo>
                  <a:lnTo>
                    <a:pt x="681" y="475"/>
                  </a:lnTo>
                  <a:lnTo>
                    <a:pt x="677" y="481"/>
                  </a:lnTo>
                  <a:lnTo>
                    <a:pt x="675" y="491"/>
                  </a:lnTo>
                  <a:lnTo>
                    <a:pt x="675" y="491"/>
                  </a:lnTo>
                  <a:lnTo>
                    <a:pt x="671" y="505"/>
                  </a:lnTo>
                  <a:lnTo>
                    <a:pt x="669" y="513"/>
                  </a:lnTo>
                  <a:lnTo>
                    <a:pt x="671" y="519"/>
                  </a:lnTo>
                  <a:lnTo>
                    <a:pt x="671" y="519"/>
                  </a:lnTo>
                  <a:lnTo>
                    <a:pt x="675" y="523"/>
                  </a:lnTo>
                  <a:lnTo>
                    <a:pt x="675" y="523"/>
                  </a:lnTo>
                  <a:lnTo>
                    <a:pt x="679" y="521"/>
                  </a:lnTo>
                  <a:lnTo>
                    <a:pt x="683" y="519"/>
                  </a:lnTo>
                  <a:lnTo>
                    <a:pt x="683" y="519"/>
                  </a:lnTo>
                  <a:lnTo>
                    <a:pt x="693" y="507"/>
                  </a:lnTo>
                  <a:lnTo>
                    <a:pt x="695" y="501"/>
                  </a:lnTo>
                  <a:lnTo>
                    <a:pt x="699" y="497"/>
                  </a:lnTo>
                  <a:lnTo>
                    <a:pt x="699" y="497"/>
                  </a:lnTo>
                  <a:lnTo>
                    <a:pt x="705" y="497"/>
                  </a:lnTo>
                  <a:lnTo>
                    <a:pt x="711" y="497"/>
                  </a:lnTo>
                  <a:lnTo>
                    <a:pt x="723" y="499"/>
                  </a:lnTo>
                  <a:lnTo>
                    <a:pt x="723" y="499"/>
                  </a:lnTo>
                  <a:lnTo>
                    <a:pt x="727" y="503"/>
                  </a:lnTo>
                  <a:lnTo>
                    <a:pt x="727" y="503"/>
                  </a:lnTo>
                  <a:lnTo>
                    <a:pt x="727" y="507"/>
                  </a:lnTo>
                  <a:lnTo>
                    <a:pt x="725" y="513"/>
                  </a:lnTo>
                  <a:lnTo>
                    <a:pt x="723" y="523"/>
                  </a:lnTo>
                  <a:lnTo>
                    <a:pt x="723" y="523"/>
                  </a:lnTo>
                  <a:lnTo>
                    <a:pt x="723" y="531"/>
                  </a:lnTo>
                  <a:lnTo>
                    <a:pt x="725" y="537"/>
                  </a:lnTo>
                  <a:lnTo>
                    <a:pt x="725" y="537"/>
                  </a:lnTo>
                  <a:lnTo>
                    <a:pt x="729" y="539"/>
                  </a:lnTo>
                  <a:lnTo>
                    <a:pt x="733" y="543"/>
                  </a:lnTo>
                  <a:lnTo>
                    <a:pt x="733" y="543"/>
                  </a:lnTo>
                  <a:lnTo>
                    <a:pt x="735" y="549"/>
                  </a:lnTo>
                  <a:lnTo>
                    <a:pt x="737" y="557"/>
                  </a:lnTo>
                  <a:lnTo>
                    <a:pt x="737" y="557"/>
                  </a:lnTo>
                  <a:lnTo>
                    <a:pt x="729" y="555"/>
                  </a:lnTo>
                  <a:lnTo>
                    <a:pt x="727" y="555"/>
                  </a:lnTo>
                  <a:lnTo>
                    <a:pt x="723" y="555"/>
                  </a:lnTo>
                  <a:lnTo>
                    <a:pt x="723" y="555"/>
                  </a:lnTo>
                  <a:lnTo>
                    <a:pt x="723" y="559"/>
                  </a:lnTo>
                  <a:lnTo>
                    <a:pt x="723" y="561"/>
                  </a:lnTo>
                  <a:lnTo>
                    <a:pt x="723" y="561"/>
                  </a:lnTo>
                  <a:lnTo>
                    <a:pt x="723" y="569"/>
                  </a:lnTo>
                  <a:lnTo>
                    <a:pt x="723" y="569"/>
                  </a:lnTo>
                  <a:lnTo>
                    <a:pt x="729" y="587"/>
                  </a:lnTo>
                  <a:lnTo>
                    <a:pt x="733" y="605"/>
                  </a:lnTo>
                  <a:lnTo>
                    <a:pt x="733" y="605"/>
                  </a:lnTo>
                  <a:lnTo>
                    <a:pt x="735" y="611"/>
                  </a:lnTo>
                  <a:lnTo>
                    <a:pt x="735" y="615"/>
                  </a:lnTo>
                  <a:lnTo>
                    <a:pt x="735" y="615"/>
                  </a:lnTo>
                  <a:lnTo>
                    <a:pt x="733" y="619"/>
                  </a:lnTo>
                  <a:lnTo>
                    <a:pt x="729" y="621"/>
                  </a:lnTo>
                  <a:lnTo>
                    <a:pt x="721" y="625"/>
                  </a:lnTo>
                  <a:lnTo>
                    <a:pt x="721" y="625"/>
                  </a:lnTo>
                  <a:lnTo>
                    <a:pt x="711" y="633"/>
                  </a:lnTo>
                  <a:lnTo>
                    <a:pt x="711" y="633"/>
                  </a:lnTo>
                  <a:lnTo>
                    <a:pt x="709" y="643"/>
                  </a:lnTo>
                  <a:lnTo>
                    <a:pt x="709" y="643"/>
                  </a:lnTo>
                  <a:lnTo>
                    <a:pt x="709" y="649"/>
                  </a:lnTo>
                  <a:lnTo>
                    <a:pt x="709" y="649"/>
                  </a:lnTo>
                  <a:lnTo>
                    <a:pt x="711" y="654"/>
                  </a:lnTo>
                  <a:lnTo>
                    <a:pt x="711" y="654"/>
                  </a:lnTo>
                  <a:lnTo>
                    <a:pt x="715" y="656"/>
                  </a:lnTo>
                  <a:lnTo>
                    <a:pt x="721" y="662"/>
                  </a:lnTo>
                  <a:lnTo>
                    <a:pt x="721" y="662"/>
                  </a:lnTo>
                  <a:lnTo>
                    <a:pt x="723" y="666"/>
                  </a:lnTo>
                  <a:lnTo>
                    <a:pt x="721" y="670"/>
                  </a:lnTo>
                  <a:lnTo>
                    <a:pt x="721" y="670"/>
                  </a:lnTo>
                  <a:lnTo>
                    <a:pt x="719" y="682"/>
                  </a:lnTo>
                  <a:lnTo>
                    <a:pt x="719" y="682"/>
                  </a:lnTo>
                  <a:lnTo>
                    <a:pt x="715" y="698"/>
                  </a:lnTo>
                  <a:lnTo>
                    <a:pt x="715" y="698"/>
                  </a:lnTo>
                  <a:lnTo>
                    <a:pt x="721" y="712"/>
                  </a:lnTo>
                  <a:lnTo>
                    <a:pt x="721" y="712"/>
                  </a:lnTo>
                  <a:lnTo>
                    <a:pt x="723" y="720"/>
                  </a:lnTo>
                  <a:lnTo>
                    <a:pt x="727" y="724"/>
                  </a:lnTo>
                  <a:lnTo>
                    <a:pt x="727" y="724"/>
                  </a:lnTo>
                  <a:lnTo>
                    <a:pt x="733" y="726"/>
                  </a:lnTo>
                  <a:lnTo>
                    <a:pt x="743" y="728"/>
                  </a:lnTo>
                  <a:lnTo>
                    <a:pt x="753" y="728"/>
                  </a:lnTo>
                  <a:lnTo>
                    <a:pt x="759" y="732"/>
                  </a:lnTo>
                  <a:lnTo>
                    <a:pt x="759" y="732"/>
                  </a:lnTo>
                  <a:lnTo>
                    <a:pt x="761" y="736"/>
                  </a:lnTo>
                  <a:lnTo>
                    <a:pt x="761" y="742"/>
                  </a:lnTo>
                  <a:lnTo>
                    <a:pt x="761" y="742"/>
                  </a:lnTo>
                  <a:lnTo>
                    <a:pt x="761" y="754"/>
                  </a:lnTo>
                  <a:lnTo>
                    <a:pt x="761" y="754"/>
                  </a:lnTo>
                  <a:lnTo>
                    <a:pt x="757" y="762"/>
                  </a:lnTo>
                  <a:lnTo>
                    <a:pt x="757" y="762"/>
                  </a:lnTo>
                  <a:lnTo>
                    <a:pt x="759" y="766"/>
                  </a:lnTo>
                  <a:lnTo>
                    <a:pt x="759" y="766"/>
                  </a:lnTo>
                  <a:lnTo>
                    <a:pt x="757" y="768"/>
                  </a:lnTo>
                  <a:lnTo>
                    <a:pt x="757" y="768"/>
                  </a:lnTo>
                  <a:lnTo>
                    <a:pt x="751" y="772"/>
                  </a:lnTo>
                  <a:lnTo>
                    <a:pt x="743" y="774"/>
                  </a:lnTo>
                  <a:lnTo>
                    <a:pt x="735" y="776"/>
                  </a:lnTo>
                  <a:lnTo>
                    <a:pt x="729" y="780"/>
                  </a:lnTo>
                  <a:lnTo>
                    <a:pt x="729" y="780"/>
                  </a:lnTo>
                  <a:lnTo>
                    <a:pt x="727" y="786"/>
                  </a:lnTo>
                  <a:lnTo>
                    <a:pt x="727" y="786"/>
                  </a:lnTo>
                  <a:lnTo>
                    <a:pt x="721" y="790"/>
                  </a:lnTo>
                  <a:lnTo>
                    <a:pt x="721" y="790"/>
                  </a:lnTo>
                  <a:lnTo>
                    <a:pt x="703" y="802"/>
                  </a:lnTo>
                  <a:lnTo>
                    <a:pt x="703" y="802"/>
                  </a:lnTo>
                  <a:lnTo>
                    <a:pt x="697" y="804"/>
                  </a:lnTo>
                  <a:lnTo>
                    <a:pt x="691" y="810"/>
                  </a:lnTo>
                  <a:lnTo>
                    <a:pt x="691" y="810"/>
                  </a:lnTo>
                  <a:lnTo>
                    <a:pt x="687" y="814"/>
                  </a:lnTo>
                  <a:lnTo>
                    <a:pt x="687" y="818"/>
                  </a:lnTo>
                  <a:lnTo>
                    <a:pt x="687" y="818"/>
                  </a:lnTo>
                  <a:lnTo>
                    <a:pt x="683" y="822"/>
                  </a:lnTo>
                  <a:lnTo>
                    <a:pt x="683" y="822"/>
                  </a:lnTo>
                  <a:lnTo>
                    <a:pt x="669" y="828"/>
                  </a:lnTo>
                  <a:lnTo>
                    <a:pt x="651" y="832"/>
                  </a:lnTo>
                  <a:lnTo>
                    <a:pt x="651" y="832"/>
                  </a:lnTo>
                  <a:lnTo>
                    <a:pt x="641" y="830"/>
                  </a:lnTo>
                  <a:lnTo>
                    <a:pt x="629" y="828"/>
                  </a:lnTo>
                  <a:lnTo>
                    <a:pt x="629" y="828"/>
                  </a:lnTo>
                  <a:lnTo>
                    <a:pt x="625" y="822"/>
                  </a:lnTo>
                  <a:lnTo>
                    <a:pt x="619" y="816"/>
                  </a:lnTo>
                  <a:lnTo>
                    <a:pt x="619" y="816"/>
                  </a:lnTo>
                  <a:lnTo>
                    <a:pt x="611" y="814"/>
                  </a:lnTo>
                  <a:lnTo>
                    <a:pt x="605" y="814"/>
                  </a:lnTo>
                  <a:lnTo>
                    <a:pt x="605" y="814"/>
                  </a:lnTo>
                  <a:lnTo>
                    <a:pt x="599" y="810"/>
                  </a:lnTo>
                  <a:lnTo>
                    <a:pt x="599" y="810"/>
                  </a:lnTo>
                  <a:lnTo>
                    <a:pt x="597" y="802"/>
                  </a:lnTo>
                  <a:lnTo>
                    <a:pt x="597" y="802"/>
                  </a:lnTo>
                  <a:lnTo>
                    <a:pt x="594" y="800"/>
                  </a:lnTo>
                  <a:lnTo>
                    <a:pt x="590" y="798"/>
                  </a:lnTo>
                  <a:lnTo>
                    <a:pt x="590" y="798"/>
                  </a:lnTo>
                  <a:lnTo>
                    <a:pt x="582" y="796"/>
                  </a:lnTo>
                  <a:lnTo>
                    <a:pt x="582" y="796"/>
                  </a:lnTo>
                  <a:lnTo>
                    <a:pt x="578" y="794"/>
                  </a:lnTo>
                  <a:lnTo>
                    <a:pt x="578" y="794"/>
                  </a:lnTo>
                  <a:lnTo>
                    <a:pt x="570" y="792"/>
                  </a:lnTo>
                  <a:lnTo>
                    <a:pt x="566" y="792"/>
                  </a:lnTo>
                  <a:lnTo>
                    <a:pt x="566" y="792"/>
                  </a:lnTo>
                  <a:lnTo>
                    <a:pt x="562" y="796"/>
                  </a:lnTo>
                  <a:lnTo>
                    <a:pt x="562" y="796"/>
                  </a:lnTo>
                  <a:lnTo>
                    <a:pt x="558" y="796"/>
                  </a:lnTo>
                  <a:lnTo>
                    <a:pt x="556" y="794"/>
                  </a:lnTo>
                  <a:lnTo>
                    <a:pt x="548" y="792"/>
                  </a:lnTo>
                  <a:lnTo>
                    <a:pt x="548" y="792"/>
                  </a:lnTo>
                  <a:lnTo>
                    <a:pt x="540" y="790"/>
                  </a:lnTo>
                  <a:lnTo>
                    <a:pt x="540" y="790"/>
                  </a:lnTo>
                  <a:lnTo>
                    <a:pt x="538" y="784"/>
                  </a:lnTo>
                  <a:lnTo>
                    <a:pt x="538" y="784"/>
                  </a:lnTo>
                  <a:lnTo>
                    <a:pt x="534" y="782"/>
                  </a:lnTo>
                  <a:lnTo>
                    <a:pt x="534" y="782"/>
                  </a:lnTo>
                  <a:lnTo>
                    <a:pt x="524" y="780"/>
                  </a:lnTo>
                  <a:lnTo>
                    <a:pt x="514" y="774"/>
                  </a:lnTo>
                  <a:lnTo>
                    <a:pt x="514" y="774"/>
                  </a:lnTo>
                  <a:lnTo>
                    <a:pt x="510" y="770"/>
                  </a:lnTo>
                  <a:lnTo>
                    <a:pt x="510" y="770"/>
                  </a:lnTo>
                  <a:lnTo>
                    <a:pt x="504" y="770"/>
                  </a:lnTo>
                  <a:lnTo>
                    <a:pt x="504" y="770"/>
                  </a:lnTo>
                  <a:lnTo>
                    <a:pt x="490" y="774"/>
                  </a:lnTo>
                  <a:lnTo>
                    <a:pt x="490" y="774"/>
                  </a:lnTo>
                  <a:lnTo>
                    <a:pt x="482" y="782"/>
                  </a:lnTo>
                  <a:lnTo>
                    <a:pt x="482" y="782"/>
                  </a:lnTo>
                  <a:lnTo>
                    <a:pt x="466" y="788"/>
                  </a:lnTo>
                  <a:lnTo>
                    <a:pt x="466" y="788"/>
                  </a:lnTo>
                  <a:lnTo>
                    <a:pt x="452" y="792"/>
                  </a:lnTo>
                  <a:lnTo>
                    <a:pt x="444" y="794"/>
                  </a:lnTo>
                  <a:lnTo>
                    <a:pt x="440" y="796"/>
                  </a:lnTo>
                  <a:lnTo>
                    <a:pt x="440" y="796"/>
                  </a:lnTo>
                  <a:lnTo>
                    <a:pt x="434" y="802"/>
                  </a:lnTo>
                  <a:lnTo>
                    <a:pt x="428" y="810"/>
                  </a:lnTo>
                  <a:lnTo>
                    <a:pt x="428" y="810"/>
                  </a:lnTo>
                  <a:lnTo>
                    <a:pt x="424" y="818"/>
                  </a:lnTo>
                  <a:lnTo>
                    <a:pt x="422" y="828"/>
                  </a:lnTo>
                  <a:lnTo>
                    <a:pt x="422" y="828"/>
                  </a:lnTo>
                  <a:lnTo>
                    <a:pt x="426" y="834"/>
                  </a:lnTo>
                  <a:lnTo>
                    <a:pt x="426" y="834"/>
                  </a:lnTo>
                  <a:lnTo>
                    <a:pt x="428" y="844"/>
                  </a:lnTo>
                  <a:lnTo>
                    <a:pt x="428" y="856"/>
                  </a:lnTo>
                  <a:lnTo>
                    <a:pt x="428" y="867"/>
                  </a:lnTo>
                  <a:lnTo>
                    <a:pt x="426" y="871"/>
                  </a:lnTo>
                  <a:lnTo>
                    <a:pt x="424" y="873"/>
                  </a:lnTo>
                  <a:lnTo>
                    <a:pt x="424" y="873"/>
                  </a:lnTo>
                  <a:lnTo>
                    <a:pt x="420" y="873"/>
                  </a:lnTo>
                  <a:lnTo>
                    <a:pt x="416" y="871"/>
                  </a:lnTo>
                  <a:lnTo>
                    <a:pt x="416" y="871"/>
                  </a:lnTo>
                  <a:lnTo>
                    <a:pt x="398" y="869"/>
                  </a:lnTo>
                  <a:lnTo>
                    <a:pt x="398" y="869"/>
                  </a:lnTo>
                  <a:lnTo>
                    <a:pt x="381" y="869"/>
                  </a:lnTo>
                  <a:lnTo>
                    <a:pt x="381" y="869"/>
                  </a:lnTo>
                  <a:lnTo>
                    <a:pt x="361" y="869"/>
                  </a:lnTo>
                  <a:lnTo>
                    <a:pt x="341" y="867"/>
                  </a:lnTo>
                  <a:lnTo>
                    <a:pt x="341" y="867"/>
                  </a:lnTo>
                  <a:lnTo>
                    <a:pt x="331" y="861"/>
                  </a:lnTo>
                  <a:lnTo>
                    <a:pt x="331" y="861"/>
                  </a:lnTo>
                  <a:lnTo>
                    <a:pt x="325" y="856"/>
                  </a:lnTo>
                  <a:lnTo>
                    <a:pt x="319" y="848"/>
                  </a:lnTo>
                  <a:lnTo>
                    <a:pt x="319" y="848"/>
                  </a:lnTo>
                  <a:lnTo>
                    <a:pt x="317" y="844"/>
                  </a:lnTo>
                  <a:lnTo>
                    <a:pt x="313" y="840"/>
                  </a:lnTo>
                  <a:lnTo>
                    <a:pt x="313" y="840"/>
                  </a:lnTo>
                  <a:lnTo>
                    <a:pt x="303" y="834"/>
                  </a:lnTo>
                  <a:lnTo>
                    <a:pt x="299" y="832"/>
                  </a:lnTo>
                  <a:lnTo>
                    <a:pt x="295" y="832"/>
                  </a:lnTo>
                  <a:lnTo>
                    <a:pt x="295" y="832"/>
                  </a:lnTo>
                  <a:lnTo>
                    <a:pt x="287" y="826"/>
                  </a:lnTo>
                  <a:lnTo>
                    <a:pt x="277" y="818"/>
                  </a:lnTo>
                  <a:lnTo>
                    <a:pt x="277" y="818"/>
                  </a:lnTo>
                  <a:lnTo>
                    <a:pt x="273" y="814"/>
                  </a:lnTo>
                  <a:lnTo>
                    <a:pt x="267" y="812"/>
                  </a:lnTo>
                  <a:lnTo>
                    <a:pt x="267" y="812"/>
                  </a:lnTo>
                  <a:lnTo>
                    <a:pt x="257" y="812"/>
                  </a:lnTo>
                  <a:lnTo>
                    <a:pt x="257" y="812"/>
                  </a:lnTo>
                  <a:lnTo>
                    <a:pt x="241" y="820"/>
                  </a:lnTo>
                  <a:lnTo>
                    <a:pt x="241" y="820"/>
                  </a:lnTo>
                  <a:lnTo>
                    <a:pt x="233" y="820"/>
                  </a:lnTo>
                  <a:lnTo>
                    <a:pt x="233" y="820"/>
                  </a:lnTo>
                  <a:lnTo>
                    <a:pt x="221" y="818"/>
                  </a:lnTo>
                  <a:lnTo>
                    <a:pt x="213" y="814"/>
                  </a:lnTo>
                  <a:lnTo>
                    <a:pt x="213" y="814"/>
                  </a:lnTo>
                  <a:lnTo>
                    <a:pt x="183" y="800"/>
                  </a:lnTo>
                  <a:lnTo>
                    <a:pt x="166" y="794"/>
                  </a:lnTo>
                  <a:lnTo>
                    <a:pt x="156" y="786"/>
                  </a:lnTo>
                  <a:lnTo>
                    <a:pt x="156" y="786"/>
                  </a:lnTo>
                  <a:lnTo>
                    <a:pt x="148" y="774"/>
                  </a:lnTo>
                  <a:lnTo>
                    <a:pt x="148" y="774"/>
                  </a:lnTo>
                  <a:lnTo>
                    <a:pt x="134" y="764"/>
                  </a:lnTo>
                  <a:lnTo>
                    <a:pt x="134" y="764"/>
                  </a:lnTo>
                  <a:lnTo>
                    <a:pt x="122" y="758"/>
                  </a:lnTo>
                  <a:lnTo>
                    <a:pt x="122" y="758"/>
                  </a:lnTo>
                  <a:lnTo>
                    <a:pt x="110" y="750"/>
                  </a:lnTo>
                  <a:lnTo>
                    <a:pt x="110" y="750"/>
                  </a:lnTo>
                  <a:lnTo>
                    <a:pt x="98" y="734"/>
                  </a:lnTo>
                  <a:lnTo>
                    <a:pt x="88" y="720"/>
                  </a:lnTo>
                  <a:lnTo>
                    <a:pt x="88" y="720"/>
                  </a:lnTo>
                  <a:lnTo>
                    <a:pt x="86" y="716"/>
                  </a:lnTo>
                  <a:lnTo>
                    <a:pt x="86" y="712"/>
                  </a:lnTo>
                  <a:lnTo>
                    <a:pt x="86" y="712"/>
                  </a:lnTo>
                  <a:lnTo>
                    <a:pt x="90" y="712"/>
                  </a:lnTo>
                  <a:lnTo>
                    <a:pt x="92" y="714"/>
                  </a:lnTo>
                  <a:lnTo>
                    <a:pt x="98" y="716"/>
                  </a:lnTo>
                  <a:lnTo>
                    <a:pt x="98" y="716"/>
                  </a:lnTo>
                  <a:lnTo>
                    <a:pt x="106" y="714"/>
                  </a:lnTo>
                  <a:lnTo>
                    <a:pt x="114" y="710"/>
                  </a:lnTo>
                  <a:lnTo>
                    <a:pt x="114" y="710"/>
                  </a:lnTo>
                  <a:lnTo>
                    <a:pt x="120" y="704"/>
                  </a:lnTo>
                  <a:lnTo>
                    <a:pt x="122" y="698"/>
                  </a:lnTo>
                  <a:lnTo>
                    <a:pt x="122" y="698"/>
                  </a:lnTo>
                  <a:lnTo>
                    <a:pt x="138" y="660"/>
                  </a:lnTo>
                  <a:lnTo>
                    <a:pt x="152" y="621"/>
                  </a:lnTo>
                  <a:lnTo>
                    <a:pt x="152" y="621"/>
                  </a:lnTo>
                  <a:lnTo>
                    <a:pt x="154" y="615"/>
                  </a:lnTo>
                  <a:lnTo>
                    <a:pt x="156" y="607"/>
                  </a:lnTo>
                  <a:lnTo>
                    <a:pt x="156" y="607"/>
                  </a:lnTo>
                  <a:lnTo>
                    <a:pt x="160" y="605"/>
                  </a:lnTo>
                  <a:lnTo>
                    <a:pt x="166" y="603"/>
                  </a:lnTo>
                  <a:lnTo>
                    <a:pt x="166" y="603"/>
                  </a:lnTo>
                  <a:lnTo>
                    <a:pt x="168" y="597"/>
                  </a:lnTo>
                  <a:lnTo>
                    <a:pt x="168" y="597"/>
                  </a:lnTo>
                  <a:lnTo>
                    <a:pt x="168" y="591"/>
                  </a:lnTo>
                  <a:lnTo>
                    <a:pt x="168" y="589"/>
                  </a:lnTo>
                  <a:lnTo>
                    <a:pt x="166" y="587"/>
                  </a:lnTo>
                  <a:lnTo>
                    <a:pt x="166" y="587"/>
                  </a:lnTo>
                  <a:lnTo>
                    <a:pt x="164" y="589"/>
                  </a:lnTo>
                  <a:lnTo>
                    <a:pt x="162" y="591"/>
                  </a:lnTo>
                  <a:lnTo>
                    <a:pt x="160" y="595"/>
                  </a:lnTo>
                  <a:lnTo>
                    <a:pt x="158" y="595"/>
                  </a:lnTo>
                  <a:lnTo>
                    <a:pt x="158" y="595"/>
                  </a:lnTo>
                  <a:lnTo>
                    <a:pt x="158" y="593"/>
                  </a:lnTo>
                  <a:lnTo>
                    <a:pt x="158" y="591"/>
                  </a:lnTo>
                  <a:lnTo>
                    <a:pt x="162" y="585"/>
                  </a:lnTo>
                  <a:lnTo>
                    <a:pt x="162" y="585"/>
                  </a:lnTo>
                  <a:lnTo>
                    <a:pt x="175" y="543"/>
                  </a:lnTo>
                  <a:lnTo>
                    <a:pt x="175" y="543"/>
                  </a:lnTo>
                  <a:lnTo>
                    <a:pt x="177" y="531"/>
                  </a:lnTo>
                  <a:lnTo>
                    <a:pt x="181" y="521"/>
                  </a:lnTo>
                  <a:lnTo>
                    <a:pt x="181" y="521"/>
                  </a:lnTo>
                  <a:lnTo>
                    <a:pt x="183" y="517"/>
                  </a:lnTo>
                  <a:lnTo>
                    <a:pt x="183" y="513"/>
                  </a:lnTo>
                  <a:lnTo>
                    <a:pt x="185" y="513"/>
                  </a:lnTo>
                  <a:lnTo>
                    <a:pt x="185" y="513"/>
                  </a:lnTo>
                  <a:lnTo>
                    <a:pt x="187" y="513"/>
                  </a:lnTo>
                  <a:lnTo>
                    <a:pt x="191" y="515"/>
                  </a:lnTo>
                  <a:lnTo>
                    <a:pt x="193" y="521"/>
                  </a:lnTo>
                  <a:lnTo>
                    <a:pt x="201" y="535"/>
                  </a:lnTo>
                  <a:lnTo>
                    <a:pt x="201" y="535"/>
                  </a:lnTo>
                  <a:lnTo>
                    <a:pt x="201" y="539"/>
                  </a:lnTo>
                  <a:lnTo>
                    <a:pt x="203" y="543"/>
                  </a:lnTo>
                  <a:lnTo>
                    <a:pt x="203" y="543"/>
                  </a:lnTo>
                  <a:lnTo>
                    <a:pt x="205" y="539"/>
                  </a:lnTo>
                  <a:lnTo>
                    <a:pt x="205" y="535"/>
                  </a:lnTo>
                  <a:lnTo>
                    <a:pt x="203" y="525"/>
                  </a:lnTo>
                  <a:lnTo>
                    <a:pt x="203" y="525"/>
                  </a:lnTo>
                  <a:lnTo>
                    <a:pt x="195" y="509"/>
                  </a:lnTo>
                  <a:lnTo>
                    <a:pt x="195" y="509"/>
                  </a:lnTo>
                  <a:lnTo>
                    <a:pt x="189" y="505"/>
                  </a:lnTo>
                  <a:lnTo>
                    <a:pt x="183" y="499"/>
                  </a:lnTo>
                  <a:lnTo>
                    <a:pt x="183" y="499"/>
                  </a:lnTo>
                  <a:lnTo>
                    <a:pt x="181" y="493"/>
                  </a:lnTo>
                  <a:lnTo>
                    <a:pt x="181" y="487"/>
                  </a:lnTo>
                  <a:lnTo>
                    <a:pt x="181" y="487"/>
                  </a:lnTo>
                  <a:lnTo>
                    <a:pt x="185" y="479"/>
                  </a:lnTo>
                  <a:lnTo>
                    <a:pt x="191" y="473"/>
                  </a:lnTo>
                  <a:lnTo>
                    <a:pt x="191" y="473"/>
                  </a:lnTo>
                  <a:lnTo>
                    <a:pt x="193" y="465"/>
                  </a:lnTo>
                  <a:lnTo>
                    <a:pt x="193" y="457"/>
                  </a:lnTo>
                  <a:lnTo>
                    <a:pt x="193" y="457"/>
                  </a:lnTo>
                  <a:lnTo>
                    <a:pt x="193" y="449"/>
                  </a:lnTo>
                  <a:lnTo>
                    <a:pt x="191" y="445"/>
                  </a:lnTo>
                  <a:lnTo>
                    <a:pt x="191" y="445"/>
                  </a:lnTo>
                  <a:lnTo>
                    <a:pt x="193" y="442"/>
                  </a:lnTo>
                  <a:lnTo>
                    <a:pt x="195" y="440"/>
                  </a:lnTo>
                  <a:lnTo>
                    <a:pt x="195" y="438"/>
                  </a:lnTo>
                  <a:lnTo>
                    <a:pt x="195" y="438"/>
                  </a:lnTo>
                  <a:lnTo>
                    <a:pt x="193" y="434"/>
                  </a:lnTo>
                  <a:lnTo>
                    <a:pt x="189" y="432"/>
                  </a:lnTo>
                  <a:lnTo>
                    <a:pt x="181" y="430"/>
                  </a:lnTo>
                  <a:lnTo>
                    <a:pt x="181" y="430"/>
                  </a:lnTo>
                  <a:lnTo>
                    <a:pt x="166" y="416"/>
                  </a:lnTo>
                  <a:lnTo>
                    <a:pt x="166" y="416"/>
                  </a:lnTo>
                  <a:lnTo>
                    <a:pt x="160" y="410"/>
                  </a:lnTo>
                  <a:lnTo>
                    <a:pt x="154" y="404"/>
                  </a:lnTo>
                  <a:lnTo>
                    <a:pt x="154" y="404"/>
                  </a:lnTo>
                  <a:lnTo>
                    <a:pt x="154" y="398"/>
                  </a:lnTo>
                  <a:lnTo>
                    <a:pt x="154" y="392"/>
                  </a:lnTo>
                  <a:lnTo>
                    <a:pt x="154" y="392"/>
                  </a:lnTo>
                  <a:lnTo>
                    <a:pt x="150" y="378"/>
                  </a:lnTo>
                  <a:lnTo>
                    <a:pt x="150" y="378"/>
                  </a:lnTo>
                  <a:lnTo>
                    <a:pt x="144" y="370"/>
                  </a:lnTo>
                  <a:lnTo>
                    <a:pt x="138" y="366"/>
                  </a:lnTo>
                  <a:lnTo>
                    <a:pt x="138" y="360"/>
                  </a:lnTo>
                  <a:lnTo>
                    <a:pt x="138" y="360"/>
                  </a:lnTo>
                  <a:lnTo>
                    <a:pt x="138" y="354"/>
                  </a:lnTo>
                  <a:lnTo>
                    <a:pt x="138" y="352"/>
                  </a:lnTo>
                  <a:lnTo>
                    <a:pt x="140" y="352"/>
                  </a:lnTo>
                  <a:lnTo>
                    <a:pt x="140" y="352"/>
                  </a:lnTo>
                  <a:lnTo>
                    <a:pt x="144" y="352"/>
                  </a:lnTo>
                  <a:lnTo>
                    <a:pt x="144" y="354"/>
                  </a:lnTo>
                  <a:lnTo>
                    <a:pt x="146" y="358"/>
                  </a:lnTo>
                  <a:lnTo>
                    <a:pt x="148" y="360"/>
                  </a:lnTo>
                  <a:lnTo>
                    <a:pt x="148" y="360"/>
                  </a:lnTo>
                  <a:lnTo>
                    <a:pt x="150" y="358"/>
                  </a:lnTo>
                  <a:lnTo>
                    <a:pt x="152" y="356"/>
                  </a:lnTo>
                  <a:lnTo>
                    <a:pt x="154" y="350"/>
                  </a:lnTo>
                  <a:lnTo>
                    <a:pt x="154" y="350"/>
                  </a:lnTo>
                  <a:lnTo>
                    <a:pt x="152" y="346"/>
                  </a:lnTo>
                  <a:lnTo>
                    <a:pt x="148" y="340"/>
                  </a:lnTo>
                  <a:lnTo>
                    <a:pt x="148" y="340"/>
                  </a:lnTo>
                  <a:lnTo>
                    <a:pt x="148" y="338"/>
                  </a:lnTo>
                  <a:lnTo>
                    <a:pt x="150" y="332"/>
                  </a:lnTo>
                  <a:lnTo>
                    <a:pt x="150" y="332"/>
                  </a:lnTo>
                  <a:lnTo>
                    <a:pt x="154" y="332"/>
                  </a:lnTo>
                  <a:lnTo>
                    <a:pt x="162" y="332"/>
                  </a:lnTo>
                  <a:lnTo>
                    <a:pt x="168" y="332"/>
                  </a:lnTo>
                  <a:lnTo>
                    <a:pt x="172" y="332"/>
                  </a:lnTo>
                  <a:lnTo>
                    <a:pt x="172" y="330"/>
                  </a:lnTo>
                  <a:lnTo>
                    <a:pt x="172" y="330"/>
                  </a:lnTo>
                  <a:lnTo>
                    <a:pt x="172" y="328"/>
                  </a:lnTo>
                  <a:lnTo>
                    <a:pt x="166" y="326"/>
                  </a:lnTo>
                  <a:lnTo>
                    <a:pt x="160" y="324"/>
                  </a:lnTo>
                  <a:lnTo>
                    <a:pt x="160" y="324"/>
                  </a:lnTo>
                  <a:lnTo>
                    <a:pt x="152" y="324"/>
                  </a:lnTo>
                  <a:lnTo>
                    <a:pt x="140" y="324"/>
                  </a:lnTo>
                  <a:lnTo>
                    <a:pt x="140" y="324"/>
                  </a:lnTo>
                  <a:lnTo>
                    <a:pt x="132" y="320"/>
                  </a:lnTo>
                  <a:lnTo>
                    <a:pt x="128" y="318"/>
                  </a:lnTo>
                  <a:lnTo>
                    <a:pt x="126" y="316"/>
                  </a:lnTo>
                  <a:lnTo>
                    <a:pt x="126" y="316"/>
                  </a:lnTo>
                  <a:lnTo>
                    <a:pt x="126" y="312"/>
                  </a:lnTo>
                  <a:lnTo>
                    <a:pt x="128" y="306"/>
                  </a:lnTo>
                  <a:lnTo>
                    <a:pt x="130" y="300"/>
                  </a:lnTo>
                  <a:lnTo>
                    <a:pt x="132" y="296"/>
                  </a:lnTo>
                  <a:lnTo>
                    <a:pt x="132" y="296"/>
                  </a:lnTo>
                  <a:lnTo>
                    <a:pt x="128" y="292"/>
                  </a:lnTo>
                  <a:lnTo>
                    <a:pt x="128" y="292"/>
                  </a:lnTo>
                  <a:lnTo>
                    <a:pt x="124" y="294"/>
                  </a:lnTo>
                  <a:lnTo>
                    <a:pt x="120" y="296"/>
                  </a:lnTo>
                  <a:lnTo>
                    <a:pt x="120" y="296"/>
                  </a:lnTo>
                  <a:lnTo>
                    <a:pt x="110" y="292"/>
                  </a:lnTo>
                  <a:lnTo>
                    <a:pt x="108" y="290"/>
                  </a:lnTo>
                  <a:lnTo>
                    <a:pt x="106" y="288"/>
                  </a:lnTo>
                  <a:lnTo>
                    <a:pt x="106" y="288"/>
                  </a:lnTo>
                  <a:lnTo>
                    <a:pt x="110" y="286"/>
                  </a:lnTo>
                  <a:lnTo>
                    <a:pt x="114" y="284"/>
                  </a:lnTo>
                  <a:lnTo>
                    <a:pt x="114" y="284"/>
                  </a:lnTo>
                  <a:lnTo>
                    <a:pt x="114" y="284"/>
                  </a:lnTo>
                  <a:lnTo>
                    <a:pt x="110" y="282"/>
                  </a:lnTo>
                  <a:lnTo>
                    <a:pt x="106" y="280"/>
                  </a:lnTo>
                  <a:lnTo>
                    <a:pt x="106" y="280"/>
                  </a:lnTo>
                  <a:lnTo>
                    <a:pt x="98" y="282"/>
                  </a:lnTo>
                  <a:lnTo>
                    <a:pt x="90" y="282"/>
                  </a:lnTo>
                  <a:lnTo>
                    <a:pt x="90" y="282"/>
                  </a:lnTo>
                  <a:lnTo>
                    <a:pt x="86" y="278"/>
                  </a:lnTo>
                  <a:lnTo>
                    <a:pt x="86" y="278"/>
                  </a:lnTo>
                  <a:lnTo>
                    <a:pt x="82" y="270"/>
                  </a:lnTo>
                  <a:lnTo>
                    <a:pt x="82" y="270"/>
                  </a:lnTo>
                  <a:lnTo>
                    <a:pt x="74" y="260"/>
                  </a:lnTo>
                  <a:lnTo>
                    <a:pt x="74" y="260"/>
                  </a:lnTo>
                  <a:lnTo>
                    <a:pt x="58" y="248"/>
                  </a:lnTo>
                  <a:lnTo>
                    <a:pt x="40" y="236"/>
                  </a:lnTo>
                  <a:lnTo>
                    <a:pt x="40" y="236"/>
                  </a:lnTo>
                  <a:lnTo>
                    <a:pt x="36" y="234"/>
                  </a:lnTo>
                  <a:lnTo>
                    <a:pt x="30" y="236"/>
                  </a:lnTo>
                  <a:lnTo>
                    <a:pt x="30" y="236"/>
                  </a:lnTo>
                  <a:lnTo>
                    <a:pt x="30" y="238"/>
                  </a:lnTo>
                  <a:lnTo>
                    <a:pt x="28" y="242"/>
                  </a:lnTo>
                  <a:lnTo>
                    <a:pt x="28" y="242"/>
                  </a:lnTo>
                  <a:lnTo>
                    <a:pt x="24" y="242"/>
                  </a:lnTo>
                  <a:lnTo>
                    <a:pt x="20" y="242"/>
                  </a:lnTo>
                  <a:lnTo>
                    <a:pt x="14" y="238"/>
                  </a:lnTo>
                  <a:lnTo>
                    <a:pt x="14" y="238"/>
                  </a:lnTo>
                  <a:lnTo>
                    <a:pt x="14" y="234"/>
                  </a:lnTo>
                  <a:lnTo>
                    <a:pt x="16" y="232"/>
                  </a:lnTo>
                  <a:lnTo>
                    <a:pt x="18" y="229"/>
                  </a:lnTo>
                  <a:lnTo>
                    <a:pt x="18" y="227"/>
                  </a:lnTo>
                  <a:lnTo>
                    <a:pt x="18" y="227"/>
                  </a:lnTo>
                  <a:lnTo>
                    <a:pt x="16" y="223"/>
                  </a:lnTo>
                  <a:lnTo>
                    <a:pt x="12" y="221"/>
                  </a:lnTo>
                  <a:lnTo>
                    <a:pt x="4" y="215"/>
                  </a:lnTo>
                  <a:lnTo>
                    <a:pt x="4" y="215"/>
                  </a:lnTo>
                  <a:lnTo>
                    <a:pt x="2" y="213"/>
                  </a:lnTo>
                  <a:lnTo>
                    <a:pt x="0" y="209"/>
                  </a:lnTo>
                  <a:lnTo>
                    <a:pt x="0" y="209"/>
                  </a:lnTo>
                  <a:lnTo>
                    <a:pt x="2" y="207"/>
                  </a:lnTo>
                  <a:lnTo>
                    <a:pt x="4" y="207"/>
                  </a:lnTo>
                  <a:lnTo>
                    <a:pt x="12" y="209"/>
                  </a:lnTo>
                  <a:lnTo>
                    <a:pt x="20" y="211"/>
                  </a:lnTo>
                  <a:lnTo>
                    <a:pt x="24" y="211"/>
                  </a:lnTo>
                  <a:lnTo>
                    <a:pt x="24" y="211"/>
                  </a:lnTo>
                  <a:lnTo>
                    <a:pt x="30" y="207"/>
                  </a:lnTo>
                  <a:lnTo>
                    <a:pt x="30" y="201"/>
                  </a:lnTo>
                  <a:lnTo>
                    <a:pt x="30" y="201"/>
                  </a:lnTo>
                  <a:lnTo>
                    <a:pt x="28" y="201"/>
                  </a:lnTo>
                  <a:lnTo>
                    <a:pt x="24" y="201"/>
                  </a:lnTo>
                  <a:lnTo>
                    <a:pt x="18" y="201"/>
                  </a:lnTo>
                  <a:lnTo>
                    <a:pt x="18" y="201"/>
                  </a:lnTo>
                  <a:lnTo>
                    <a:pt x="14" y="201"/>
                  </a:lnTo>
                  <a:lnTo>
                    <a:pt x="10" y="199"/>
                  </a:lnTo>
                  <a:lnTo>
                    <a:pt x="10" y="199"/>
                  </a:lnTo>
                  <a:lnTo>
                    <a:pt x="8" y="197"/>
                  </a:lnTo>
                  <a:lnTo>
                    <a:pt x="8" y="193"/>
                  </a:lnTo>
                  <a:lnTo>
                    <a:pt x="8" y="193"/>
                  </a:lnTo>
                  <a:lnTo>
                    <a:pt x="12" y="187"/>
                  </a:lnTo>
                  <a:lnTo>
                    <a:pt x="16" y="185"/>
                  </a:lnTo>
                  <a:lnTo>
                    <a:pt x="16" y="185"/>
                  </a:lnTo>
                  <a:lnTo>
                    <a:pt x="22" y="187"/>
                  </a:lnTo>
                  <a:lnTo>
                    <a:pt x="22" y="187"/>
                  </a:lnTo>
                  <a:lnTo>
                    <a:pt x="24" y="185"/>
                  </a:lnTo>
                  <a:lnTo>
                    <a:pt x="24" y="181"/>
                  </a:lnTo>
                  <a:lnTo>
                    <a:pt x="24" y="181"/>
                  </a:lnTo>
                  <a:lnTo>
                    <a:pt x="24" y="179"/>
                  </a:lnTo>
                  <a:lnTo>
                    <a:pt x="20" y="179"/>
                  </a:lnTo>
                  <a:lnTo>
                    <a:pt x="14" y="179"/>
                  </a:lnTo>
                  <a:lnTo>
                    <a:pt x="6" y="179"/>
                  </a:lnTo>
                  <a:lnTo>
                    <a:pt x="4" y="179"/>
                  </a:lnTo>
                  <a:lnTo>
                    <a:pt x="2" y="179"/>
                  </a:lnTo>
                  <a:lnTo>
                    <a:pt x="2" y="179"/>
                  </a:lnTo>
                  <a:lnTo>
                    <a:pt x="2" y="175"/>
                  </a:lnTo>
                  <a:lnTo>
                    <a:pt x="4" y="173"/>
                  </a:lnTo>
                  <a:lnTo>
                    <a:pt x="4" y="173"/>
                  </a:lnTo>
                  <a:lnTo>
                    <a:pt x="6" y="167"/>
                  </a:lnTo>
                  <a:lnTo>
                    <a:pt x="10" y="163"/>
                  </a:lnTo>
                  <a:lnTo>
                    <a:pt x="10" y="163"/>
                  </a:lnTo>
                  <a:lnTo>
                    <a:pt x="16" y="161"/>
                  </a:lnTo>
                  <a:lnTo>
                    <a:pt x="24" y="159"/>
                  </a:lnTo>
                  <a:lnTo>
                    <a:pt x="40" y="155"/>
                  </a:lnTo>
                  <a:lnTo>
                    <a:pt x="40" y="155"/>
                  </a:lnTo>
                  <a:lnTo>
                    <a:pt x="60" y="159"/>
                  </a:lnTo>
                  <a:lnTo>
                    <a:pt x="60" y="159"/>
                  </a:lnTo>
                  <a:lnTo>
                    <a:pt x="68" y="161"/>
                  </a:lnTo>
                  <a:lnTo>
                    <a:pt x="68" y="161"/>
                  </a:lnTo>
                  <a:lnTo>
                    <a:pt x="78" y="161"/>
                  </a:lnTo>
                  <a:lnTo>
                    <a:pt x="82" y="161"/>
                  </a:lnTo>
                  <a:lnTo>
                    <a:pt x="88" y="159"/>
                  </a:lnTo>
                  <a:lnTo>
                    <a:pt x="88" y="159"/>
                  </a:lnTo>
                  <a:lnTo>
                    <a:pt x="90" y="151"/>
                  </a:lnTo>
                  <a:lnTo>
                    <a:pt x="90" y="151"/>
                  </a:lnTo>
                  <a:lnTo>
                    <a:pt x="98" y="149"/>
                  </a:lnTo>
                  <a:lnTo>
                    <a:pt x="98" y="149"/>
                  </a:lnTo>
                  <a:lnTo>
                    <a:pt x="102" y="153"/>
                  </a:lnTo>
                  <a:lnTo>
                    <a:pt x="102" y="153"/>
                  </a:lnTo>
                  <a:lnTo>
                    <a:pt x="114" y="153"/>
                  </a:lnTo>
                  <a:lnTo>
                    <a:pt x="118" y="155"/>
                  </a:lnTo>
                  <a:lnTo>
                    <a:pt x="122" y="155"/>
                  </a:lnTo>
                  <a:lnTo>
                    <a:pt x="122" y="155"/>
                  </a:lnTo>
                  <a:lnTo>
                    <a:pt x="128" y="163"/>
                  </a:lnTo>
                  <a:lnTo>
                    <a:pt x="134" y="173"/>
                  </a:lnTo>
                  <a:lnTo>
                    <a:pt x="138" y="183"/>
                  </a:lnTo>
                  <a:lnTo>
                    <a:pt x="146" y="187"/>
                  </a:lnTo>
                  <a:lnTo>
                    <a:pt x="146" y="187"/>
                  </a:lnTo>
                  <a:lnTo>
                    <a:pt x="150" y="191"/>
                  </a:lnTo>
                  <a:lnTo>
                    <a:pt x="156" y="187"/>
                  </a:lnTo>
                  <a:lnTo>
                    <a:pt x="162" y="185"/>
                  </a:lnTo>
                  <a:lnTo>
                    <a:pt x="168" y="185"/>
                  </a:lnTo>
                  <a:lnTo>
                    <a:pt x="168" y="185"/>
                  </a:lnTo>
                  <a:lnTo>
                    <a:pt x="177" y="191"/>
                  </a:lnTo>
                  <a:lnTo>
                    <a:pt x="177" y="191"/>
                  </a:lnTo>
                  <a:lnTo>
                    <a:pt x="185" y="187"/>
                  </a:lnTo>
                  <a:lnTo>
                    <a:pt x="185" y="187"/>
                  </a:lnTo>
                  <a:lnTo>
                    <a:pt x="195" y="187"/>
                  </a:lnTo>
                  <a:lnTo>
                    <a:pt x="195" y="187"/>
                  </a:lnTo>
                  <a:lnTo>
                    <a:pt x="201" y="191"/>
                  </a:lnTo>
                  <a:lnTo>
                    <a:pt x="201" y="191"/>
                  </a:lnTo>
                  <a:lnTo>
                    <a:pt x="205" y="197"/>
                  </a:lnTo>
                  <a:lnTo>
                    <a:pt x="205" y="197"/>
                  </a:lnTo>
                  <a:lnTo>
                    <a:pt x="211" y="199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21" y="197"/>
                  </a:lnTo>
                  <a:lnTo>
                    <a:pt x="223" y="195"/>
                  </a:lnTo>
                  <a:lnTo>
                    <a:pt x="223" y="195"/>
                  </a:lnTo>
                  <a:lnTo>
                    <a:pt x="221" y="191"/>
                  </a:lnTo>
                  <a:lnTo>
                    <a:pt x="217" y="187"/>
                  </a:lnTo>
                  <a:lnTo>
                    <a:pt x="217" y="187"/>
                  </a:lnTo>
                  <a:lnTo>
                    <a:pt x="215" y="179"/>
                  </a:lnTo>
                  <a:lnTo>
                    <a:pt x="217" y="173"/>
                  </a:lnTo>
                  <a:lnTo>
                    <a:pt x="217" y="173"/>
                  </a:lnTo>
                  <a:lnTo>
                    <a:pt x="219" y="159"/>
                  </a:lnTo>
                  <a:lnTo>
                    <a:pt x="219" y="159"/>
                  </a:lnTo>
                  <a:lnTo>
                    <a:pt x="221" y="143"/>
                  </a:lnTo>
                  <a:lnTo>
                    <a:pt x="221" y="135"/>
                  </a:lnTo>
                  <a:lnTo>
                    <a:pt x="219" y="127"/>
                  </a:lnTo>
                  <a:lnTo>
                    <a:pt x="219" y="127"/>
                  </a:lnTo>
                  <a:lnTo>
                    <a:pt x="213" y="121"/>
                  </a:lnTo>
                  <a:lnTo>
                    <a:pt x="213" y="12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1" y="97"/>
                  </a:lnTo>
                  <a:lnTo>
                    <a:pt x="213" y="89"/>
                  </a:lnTo>
                  <a:lnTo>
                    <a:pt x="215" y="85"/>
                  </a:lnTo>
                  <a:lnTo>
                    <a:pt x="215" y="85"/>
                  </a:lnTo>
                  <a:lnTo>
                    <a:pt x="217" y="87"/>
                  </a:lnTo>
                  <a:lnTo>
                    <a:pt x="219" y="87"/>
                  </a:lnTo>
                  <a:lnTo>
                    <a:pt x="225" y="91"/>
                  </a:lnTo>
                  <a:lnTo>
                    <a:pt x="225" y="91"/>
                  </a:lnTo>
                  <a:lnTo>
                    <a:pt x="239" y="93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53" y="97"/>
                  </a:lnTo>
                  <a:lnTo>
                    <a:pt x="253" y="97"/>
                  </a:lnTo>
                  <a:lnTo>
                    <a:pt x="251" y="105"/>
                  </a:lnTo>
                  <a:lnTo>
                    <a:pt x="249" y="109"/>
                  </a:lnTo>
                  <a:lnTo>
                    <a:pt x="249" y="109"/>
                  </a:lnTo>
                  <a:lnTo>
                    <a:pt x="253" y="119"/>
                  </a:lnTo>
                  <a:lnTo>
                    <a:pt x="257" y="125"/>
                  </a:lnTo>
                  <a:lnTo>
                    <a:pt x="261" y="131"/>
                  </a:lnTo>
                  <a:lnTo>
                    <a:pt x="261" y="131"/>
                  </a:lnTo>
                  <a:lnTo>
                    <a:pt x="267" y="131"/>
                  </a:lnTo>
                  <a:lnTo>
                    <a:pt x="267" y="131"/>
                  </a:lnTo>
                  <a:lnTo>
                    <a:pt x="283" y="137"/>
                  </a:lnTo>
                  <a:lnTo>
                    <a:pt x="283" y="137"/>
                  </a:lnTo>
                  <a:lnTo>
                    <a:pt x="299" y="145"/>
                  </a:lnTo>
                  <a:lnTo>
                    <a:pt x="299" y="145"/>
                  </a:lnTo>
                  <a:lnTo>
                    <a:pt x="311" y="147"/>
                  </a:lnTo>
                  <a:lnTo>
                    <a:pt x="311" y="147"/>
                  </a:lnTo>
                  <a:lnTo>
                    <a:pt x="323" y="147"/>
                  </a:lnTo>
                  <a:lnTo>
                    <a:pt x="323" y="147"/>
                  </a:lnTo>
                  <a:lnTo>
                    <a:pt x="329" y="143"/>
                  </a:lnTo>
                  <a:lnTo>
                    <a:pt x="337" y="141"/>
                  </a:lnTo>
                  <a:lnTo>
                    <a:pt x="337" y="141"/>
                  </a:lnTo>
                  <a:lnTo>
                    <a:pt x="341" y="141"/>
                  </a:lnTo>
                  <a:lnTo>
                    <a:pt x="351" y="141"/>
                  </a:lnTo>
                  <a:lnTo>
                    <a:pt x="357" y="143"/>
                  </a:lnTo>
                  <a:lnTo>
                    <a:pt x="361" y="143"/>
                  </a:lnTo>
                  <a:lnTo>
                    <a:pt x="361" y="143"/>
                  </a:lnTo>
                  <a:lnTo>
                    <a:pt x="363" y="139"/>
                  </a:lnTo>
                  <a:lnTo>
                    <a:pt x="363" y="139"/>
                  </a:lnTo>
                  <a:lnTo>
                    <a:pt x="361" y="137"/>
                  </a:lnTo>
                  <a:lnTo>
                    <a:pt x="357" y="135"/>
                  </a:lnTo>
                  <a:lnTo>
                    <a:pt x="357" y="135"/>
                  </a:lnTo>
                  <a:lnTo>
                    <a:pt x="349" y="135"/>
                  </a:lnTo>
                  <a:lnTo>
                    <a:pt x="345" y="135"/>
                  </a:lnTo>
                  <a:lnTo>
                    <a:pt x="341" y="133"/>
                  </a:lnTo>
                  <a:lnTo>
                    <a:pt x="341" y="133"/>
                  </a:lnTo>
                  <a:lnTo>
                    <a:pt x="339" y="127"/>
                  </a:lnTo>
                  <a:lnTo>
                    <a:pt x="341" y="125"/>
                  </a:lnTo>
                  <a:lnTo>
                    <a:pt x="341" y="125"/>
                  </a:lnTo>
                  <a:lnTo>
                    <a:pt x="347" y="117"/>
                  </a:lnTo>
                  <a:lnTo>
                    <a:pt x="353" y="111"/>
                  </a:lnTo>
                  <a:lnTo>
                    <a:pt x="353" y="111"/>
                  </a:lnTo>
                  <a:lnTo>
                    <a:pt x="361" y="107"/>
                  </a:lnTo>
                  <a:lnTo>
                    <a:pt x="371" y="105"/>
                  </a:lnTo>
                  <a:lnTo>
                    <a:pt x="371" y="105"/>
                  </a:lnTo>
                  <a:lnTo>
                    <a:pt x="390" y="101"/>
                  </a:lnTo>
                  <a:lnTo>
                    <a:pt x="410" y="97"/>
                  </a:lnTo>
                  <a:lnTo>
                    <a:pt x="410" y="97"/>
                  </a:lnTo>
                  <a:lnTo>
                    <a:pt x="428" y="89"/>
                  </a:lnTo>
                  <a:lnTo>
                    <a:pt x="428" y="89"/>
                  </a:lnTo>
                  <a:lnTo>
                    <a:pt x="438" y="83"/>
                  </a:lnTo>
                  <a:lnTo>
                    <a:pt x="446" y="77"/>
                  </a:lnTo>
                  <a:lnTo>
                    <a:pt x="446" y="77"/>
                  </a:lnTo>
                  <a:lnTo>
                    <a:pt x="448" y="73"/>
                  </a:lnTo>
                  <a:lnTo>
                    <a:pt x="448" y="71"/>
                  </a:lnTo>
                  <a:lnTo>
                    <a:pt x="448" y="71"/>
                  </a:lnTo>
                  <a:lnTo>
                    <a:pt x="444" y="63"/>
                  </a:lnTo>
                  <a:lnTo>
                    <a:pt x="444" y="63"/>
                  </a:lnTo>
                  <a:lnTo>
                    <a:pt x="444" y="55"/>
                  </a:lnTo>
                  <a:lnTo>
                    <a:pt x="448" y="47"/>
                  </a:lnTo>
                  <a:lnTo>
                    <a:pt x="454" y="29"/>
                  </a:lnTo>
                  <a:lnTo>
                    <a:pt x="454" y="29"/>
                  </a:lnTo>
                  <a:lnTo>
                    <a:pt x="458" y="20"/>
                  </a:lnTo>
                  <a:lnTo>
                    <a:pt x="464" y="14"/>
                  </a:lnTo>
                  <a:lnTo>
                    <a:pt x="466" y="8"/>
                  </a:lnTo>
                  <a:lnTo>
                    <a:pt x="466" y="8"/>
                  </a:lnTo>
                  <a:lnTo>
                    <a:pt x="474" y="6"/>
                  </a:lnTo>
                  <a:lnTo>
                    <a:pt x="482" y="4"/>
                  </a:lnTo>
                  <a:lnTo>
                    <a:pt x="498" y="4"/>
                  </a:lnTo>
                  <a:lnTo>
                    <a:pt x="498" y="4"/>
                  </a:lnTo>
                  <a:lnTo>
                    <a:pt x="510" y="2"/>
                  </a:lnTo>
                  <a:lnTo>
                    <a:pt x="524" y="2"/>
                  </a:lnTo>
                  <a:lnTo>
                    <a:pt x="524" y="2"/>
                  </a:lnTo>
                  <a:lnTo>
                    <a:pt x="528" y="2"/>
                  </a:lnTo>
                  <a:lnTo>
                    <a:pt x="530" y="0"/>
                  </a:lnTo>
                  <a:lnTo>
                    <a:pt x="530" y="0"/>
                  </a:lnTo>
                  <a:lnTo>
                    <a:pt x="528" y="20"/>
                  </a:lnTo>
                  <a:lnTo>
                    <a:pt x="528" y="20"/>
                  </a:lnTo>
                  <a:lnTo>
                    <a:pt x="528" y="23"/>
                  </a:lnTo>
                  <a:lnTo>
                    <a:pt x="528" y="29"/>
                  </a:lnTo>
                  <a:lnTo>
                    <a:pt x="528" y="29"/>
                  </a:lnTo>
                  <a:lnTo>
                    <a:pt x="534" y="33"/>
                  </a:lnTo>
                  <a:lnTo>
                    <a:pt x="540" y="37"/>
                  </a:lnTo>
                  <a:lnTo>
                    <a:pt x="540" y="37"/>
                  </a:lnTo>
                  <a:lnTo>
                    <a:pt x="548" y="35"/>
                  </a:lnTo>
                  <a:lnTo>
                    <a:pt x="554" y="37"/>
                  </a:lnTo>
                  <a:lnTo>
                    <a:pt x="554" y="37"/>
                  </a:lnTo>
                  <a:lnTo>
                    <a:pt x="556" y="43"/>
                  </a:lnTo>
                  <a:lnTo>
                    <a:pt x="556" y="49"/>
                  </a:lnTo>
                  <a:lnTo>
                    <a:pt x="558" y="55"/>
                  </a:lnTo>
                  <a:lnTo>
                    <a:pt x="560" y="61"/>
                  </a:lnTo>
                  <a:lnTo>
                    <a:pt x="560" y="61"/>
                  </a:lnTo>
                  <a:lnTo>
                    <a:pt x="564" y="63"/>
                  </a:lnTo>
                  <a:lnTo>
                    <a:pt x="570" y="65"/>
                  </a:lnTo>
                  <a:lnTo>
                    <a:pt x="570" y="65"/>
                  </a:lnTo>
                  <a:lnTo>
                    <a:pt x="586" y="79"/>
                  </a:lnTo>
                  <a:lnTo>
                    <a:pt x="586" y="79"/>
                  </a:lnTo>
                  <a:lnTo>
                    <a:pt x="592" y="81"/>
                  </a:lnTo>
                  <a:lnTo>
                    <a:pt x="599" y="85"/>
                  </a:lnTo>
                  <a:lnTo>
                    <a:pt x="599" y="85"/>
                  </a:lnTo>
                  <a:lnTo>
                    <a:pt x="605" y="91"/>
                  </a:lnTo>
                  <a:lnTo>
                    <a:pt x="605" y="91"/>
                  </a:lnTo>
                  <a:lnTo>
                    <a:pt x="607" y="103"/>
                  </a:lnTo>
                  <a:lnTo>
                    <a:pt x="607" y="103"/>
                  </a:lnTo>
                  <a:lnTo>
                    <a:pt x="605" y="111"/>
                  </a:lnTo>
                  <a:lnTo>
                    <a:pt x="605" y="117"/>
                  </a:lnTo>
                  <a:lnTo>
                    <a:pt x="607" y="121"/>
                  </a:lnTo>
                  <a:lnTo>
                    <a:pt x="607" y="121"/>
                  </a:lnTo>
                  <a:lnTo>
                    <a:pt x="611" y="123"/>
                  </a:lnTo>
                  <a:lnTo>
                    <a:pt x="617" y="127"/>
                  </a:lnTo>
                  <a:lnTo>
                    <a:pt x="617" y="127"/>
                  </a:lnTo>
                  <a:lnTo>
                    <a:pt x="623" y="127"/>
                  </a:lnTo>
                  <a:lnTo>
                    <a:pt x="627" y="127"/>
                  </a:lnTo>
                  <a:lnTo>
                    <a:pt x="627" y="127"/>
                  </a:lnTo>
                  <a:lnTo>
                    <a:pt x="633" y="125"/>
                  </a:lnTo>
                  <a:lnTo>
                    <a:pt x="635" y="121"/>
                  </a:lnTo>
                  <a:lnTo>
                    <a:pt x="635" y="121"/>
                  </a:lnTo>
                  <a:lnTo>
                    <a:pt x="639" y="115"/>
                  </a:lnTo>
                  <a:lnTo>
                    <a:pt x="645" y="113"/>
                  </a:lnTo>
                  <a:lnTo>
                    <a:pt x="645" y="113"/>
                  </a:lnTo>
                  <a:lnTo>
                    <a:pt x="647" y="113"/>
                  </a:lnTo>
                  <a:lnTo>
                    <a:pt x="651" y="113"/>
                  </a:lnTo>
                  <a:lnTo>
                    <a:pt x="651" y="113"/>
                  </a:lnTo>
                  <a:lnTo>
                    <a:pt x="651" y="115"/>
                  </a:lnTo>
                  <a:lnTo>
                    <a:pt x="651" y="119"/>
                  </a:lnTo>
                  <a:lnTo>
                    <a:pt x="649" y="127"/>
                  </a:lnTo>
                  <a:lnTo>
                    <a:pt x="647" y="135"/>
                  </a:lnTo>
                  <a:lnTo>
                    <a:pt x="647" y="141"/>
                  </a:lnTo>
                  <a:lnTo>
                    <a:pt x="647" y="141"/>
                  </a:lnTo>
                  <a:lnTo>
                    <a:pt x="649" y="143"/>
                  </a:lnTo>
                  <a:lnTo>
                    <a:pt x="653" y="145"/>
                  </a:lnTo>
                  <a:lnTo>
                    <a:pt x="653" y="145"/>
                  </a:lnTo>
                  <a:lnTo>
                    <a:pt x="651" y="147"/>
                  </a:lnTo>
                  <a:lnTo>
                    <a:pt x="649" y="151"/>
                  </a:lnTo>
                  <a:lnTo>
                    <a:pt x="649" y="151"/>
                  </a:lnTo>
                  <a:lnTo>
                    <a:pt x="651" y="153"/>
                  </a:lnTo>
                  <a:lnTo>
                    <a:pt x="653" y="155"/>
                  </a:lnTo>
                  <a:lnTo>
                    <a:pt x="663" y="161"/>
                  </a:lnTo>
                  <a:lnTo>
                    <a:pt x="663" y="161"/>
                  </a:lnTo>
                  <a:lnTo>
                    <a:pt x="669" y="169"/>
                  </a:lnTo>
                  <a:lnTo>
                    <a:pt x="669" y="169"/>
                  </a:lnTo>
                  <a:lnTo>
                    <a:pt x="675" y="173"/>
                  </a:lnTo>
                  <a:lnTo>
                    <a:pt x="681" y="175"/>
                  </a:lnTo>
                  <a:lnTo>
                    <a:pt x="681" y="175"/>
                  </a:lnTo>
                  <a:lnTo>
                    <a:pt x="693" y="173"/>
                  </a:lnTo>
                  <a:lnTo>
                    <a:pt x="693" y="173"/>
                  </a:lnTo>
                  <a:lnTo>
                    <a:pt x="697" y="175"/>
                  </a:lnTo>
                  <a:lnTo>
                    <a:pt x="703" y="177"/>
                  </a:lnTo>
                  <a:lnTo>
                    <a:pt x="709" y="177"/>
                  </a:lnTo>
                  <a:lnTo>
                    <a:pt x="711" y="179"/>
                  </a:lnTo>
                  <a:lnTo>
                    <a:pt x="711" y="181"/>
                  </a:lnTo>
                  <a:lnTo>
                    <a:pt x="711" y="181"/>
                  </a:lnTo>
                  <a:lnTo>
                    <a:pt x="713" y="183"/>
                  </a:lnTo>
                  <a:lnTo>
                    <a:pt x="719" y="183"/>
                  </a:lnTo>
                  <a:lnTo>
                    <a:pt x="727" y="181"/>
                  </a:lnTo>
                  <a:lnTo>
                    <a:pt x="727" y="181"/>
                  </a:lnTo>
                  <a:lnTo>
                    <a:pt x="733" y="187"/>
                  </a:lnTo>
                  <a:lnTo>
                    <a:pt x="739" y="197"/>
                  </a:lnTo>
                  <a:lnTo>
                    <a:pt x="739" y="197"/>
                  </a:lnTo>
                  <a:lnTo>
                    <a:pt x="749" y="205"/>
                  </a:lnTo>
                  <a:lnTo>
                    <a:pt x="749" y="205"/>
                  </a:lnTo>
                  <a:lnTo>
                    <a:pt x="751" y="211"/>
                  </a:lnTo>
                  <a:lnTo>
                    <a:pt x="755" y="219"/>
                  </a:lnTo>
                  <a:lnTo>
                    <a:pt x="755" y="219"/>
                  </a:lnTo>
                  <a:lnTo>
                    <a:pt x="759" y="221"/>
                  </a:lnTo>
                  <a:lnTo>
                    <a:pt x="765" y="223"/>
                  </a:lnTo>
                  <a:lnTo>
                    <a:pt x="777" y="223"/>
                  </a:lnTo>
                  <a:lnTo>
                    <a:pt x="777" y="223"/>
                  </a:lnTo>
                  <a:lnTo>
                    <a:pt x="799" y="231"/>
                  </a:lnTo>
                  <a:lnTo>
                    <a:pt x="822" y="240"/>
                  </a:lnTo>
                  <a:lnTo>
                    <a:pt x="822" y="240"/>
                  </a:lnTo>
                  <a:lnTo>
                    <a:pt x="830" y="244"/>
                  </a:lnTo>
                  <a:lnTo>
                    <a:pt x="836" y="248"/>
                  </a:lnTo>
                  <a:lnTo>
                    <a:pt x="838" y="250"/>
                  </a:lnTo>
                  <a:lnTo>
                    <a:pt x="838" y="250"/>
                  </a:lnTo>
                  <a:lnTo>
                    <a:pt x="838" y="25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58" name="Freeform 324"/>
            <p:cNvSpPr>
              <a:spLocks/>
            </p:cNvSpPr>
            <p:nvPr/>
          </p:nvSpPr>
          <p:spPr bwMode="auto">
            <a:xfrm>
              <a:off x="3140" y="3058"/>
              <a:ext cx="72" cy="165"/>
            </a:xfrm>
            <a:custGeom>
              <a:avLst/>
              <a:gdLst>
                <a:gd name="T0" fmla="*/ 66 w 72"/>
                <a:gd name="T1" fmla="*/ 45 h 165"/>
                <a:gd name="T2" fmla="*/ 72 w 72"/>
                <a:gd name="T3" fmla="*/ 81 h 165"/>
                <a:gd name="T4" fmla="*/ 66 w 72"/>
                <a:gd name="T5" fmla="*/ 95 h 165"/>
                <a:gd name="T6" fmla="*/ 62 w 72"/>
                <a:gd name="T7" fmla="*/ 109 h 165"/>
                <a:gd name="T8" fmla="*/ 58 w 72"/>
                <a:gd name="T9" fmla="*/ 121 h 165"/>
                <a:gd name="T10" fmla="*/ 52 w 72"/>
                <a:gd name="T11" fmla="*/ 141 h 165"/>
                <a:gd name="T12" fmla="*/ 46 w 72"/>
                <a:gd name="T13" fmla="*/ 149 h 165"/>
                <a:gd name="T14" fmla="*/ 42 w 72"/>
                <a:gd name="T15" fmla="*/ 157 h 165"/>
                <a:gd name="T16" fmla="*/ 42 w 72"/>
                <a:gd name="T17" fmla="*/ 163 h 165"/>
                <a:gd name="T18" fmla="*/ 38 w 72"/>
                <a:gd name="T19" fmla="*/ 165 h 165"/>
                <a:gd name="T20" fmla="*/ 36 w 72"/>
                <a:gd name="T21" fmla="*/ 159 h 165"/>
                <a:gd name="T22" fmla="*/ 34 w 72"/>
                <a:gd name="T23" fmla="*/ 153 h 165"/>
                <a:gd name="T24" fmla="*/ 26 w 72"/>
                <a:gd name="T25" fmla="*/ 151 h 165"/>
                <a:gd name="T26" fmla="*/ 18 w 72"/>
                <a:gd name="T27" fmla="*/ 147 h 165"/>
                <a:gd name="T28" fmla="*/ 14 w 72"/>
                <a:gd name="T29" fmla="*/ 139 h 165"/>
                <a:gd name="T30" fmla="*/ 16 w 72"/>
                <a:gd name="T31" fmla="*/ 127 h 165"/>
                <a:gd name="T32" fmla="*/ 10 w 72"/>
                <a:gd name="T33" fmla="*/ 125 h 165"/>
                <a:gd name="T34" fmla="*/ 6 w 72"/>
                <a:gd name="T35" fmla="*/ 123 h 165"/>
                <a:gd name="T36" fmla="*/ 4 w 72"/>
                <a:gd name="T37" fmla="*/ 115 h 165"/>
                <a:gd name="T38" fmla="*/ 4 w 72"/>
                <a:gd name="T39" fmla="*/ 99 h 165"/>
                <a:gd name="T40" fmla="*/ 4 w 72"/>
                <a:gd name="T41" fmla="*/ 85 h 165"/>
                <a:gd name="T42" fmla="*/ 0 w 72"/>
                <a:gd name="T43" fmla="*/ 77 h 165"/>
                <a:gd name="T44" fmla="*/ 2 w 72"/>
                <a:gd name="T45" fmla="*/ 55 h 165"/>
                <a:gd name="T46" fmla="*/ 4 w 72"/>
                <a:gd name="T47" fmla="*/ 47 h 165"/>
                <a:gd name="T48" fmla="*/ 10 w 72"/>
                <a:gd name="T49" fmla="*/ 37 h 165"/>
                <a:gd name="T50" fmla="*/ 14 w 72"/>
                <a:gd name="T51" fmla="*/ 37 h 165"/>
                <a:gd name="T52" fmla="*/ 16 w 72"/>
                <a:gd name="T53" fmla="*/ 39 h 165"/>
                <a:gd name="T54" fmla="*/ 26 w 72"/>
                <a:gd name="T55" fmla="*/ 37 h 165"/>
                <a:gd name="T56" fmla="*/ 42 w 72"/>
                <a:gd name="T57" fmla="*/ 27 h 165"/>
                <a:gd name="T58" fmla="*/ 54 w 72"/>
                <a:gd name="T59" fmla="*/ 25 h 165"/>
                <a:gd name="T60" fmla="*/ 56 w 72"/>
                <a:gd name="T61" fmla="*/ 19 h 165"/>
                <a:gd name="T62" fmla="*/ 58 w 72"/>
                <a:gd name="T63" fmla="*/ 7 h 165"/>
                <a:gd name="T64" fmla="*/ 60 w 72"/>
                <a:gd name="T65" fmla="*/ 0 h 165"/>
                <a:gd name="T66" fmla="*/ 64 w 72"/>
                <a:gd name="T67" fmla="*/ 2 h 165"/>
                <a:gd name="T68" fmla="*/ 66 w 72"/>
                <a:gd name="T69" fmla="*/ 3 h 165"/>
                <a:gd name="T70" fmla="*/ 70 w 72"/>
                <a:gd name="T71" fmla="*/ 23 h 165"/>
                <a:gd name="T72" fmla="*/ 66 w 72"/>
                <a:gd name="T73" fmla="*/ 4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2" h="165">
                  <a:moveTo>
                    <a:pt x="66" y="45"/>
                  </a:moveTo>
                  <a:lnTo>
                    <a:pt x="66" y="45"/>
                  </a:lnTo>
                  <a:lnTo>
                    <a:pt x="70" y="63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66" y="95"/>
                  </a:lnTo>
                  <a:lnTo>
                    <a:pt x="66" y="95"/>
                  </a:lnTo>
                  <a:lnTo>
                    <a:pt x="62" y="109"/>
                  </a:lnTo>
                  <a:lnTo>
                    <a:pt x="62" y="109"/>
                  </a:lnTo>
                  <a:lnTo>
                    <a:pt x="58" y="121"/>
                  </a:lnTo>
                  <a:lnTo>
                    <a:pt x="58" y="121"/>
                  </a:lnTo>
                  <a:lnTo>
                    <a:pt x="52" y="141"/>
                  </a:lnTo>
                  <a:lnTo>
                    <a:pt x="52" y="141"/>
                  </a:lnTo>
                  <a:lnTo>
                    <a:pt x="46" y="149"/>
                  </a:lnTo>
                  <a:lnTo>
                    <a:pt x="42" y="157"/>
                  </a:lnTo>
                  <a:lnTo>
                    <a:pt x="42" y="157"/>
                  </a:lnTo>
                  <a:lnTo>
                    <a:pt x="42" y="161"/>
                  </a:lnTo>
                  <a:lnTo>
                    <a:pt x="42" y="163"/>
                  </a:lnTo>
                  <a:lnTo>
                    <a:pt x="38" y="165"/>
                  </a:lnTo>
                  <a:lnTo>
                    <a:pt x="38" y="165"/>
                  </a:lnTo>
                  <a:lnTo>
                    <a:pt x="36" y="163"/>
                  </a:lnTo>
                  <a:lnTo>
                    <a:pt x="36" y="159"/>
                  </a:lnTo>
                  <a:lnTo>
                    <a:pt x="34" y="153"/>
                  </a:lnTo>
                  <a:lnTo>
                    <a:pt x="34" y="153"/>
                  </a:lnTo>
                  <a:lnTo>
                    <a:pt x="26" y="151"/>
                  </a:lnTo>
                  <a:lnTo>
                    <a:pt x="26" y="151"/>
                  </a:lnTo>
                  <a:lnTo>
                    <a:pt x="18" y="147"/>
                  </a:lnTo>
                  <a:lnTo>
                    <a:pt x="18" y="147"/>
                  </a:lnTo>
                  <a:lnTo>
                    <a:pt x="14" y="139"/>
                  </a:lnTo>
                  <a:lnTo>
                    <a:pt x="14" y="139"/>
                  </a:lnTo>
                  <a:lnTo>
                    <a:pt x="16" y="131"/>
                  </a:lnTo>
                  <a:lnTo>
                    <a:pt x="16" y="127"/>
                  </a:lnTo>
                  <a:lnTo>
                    <a:pt x="16" y="127"/>
                  </a:lnTo>
                  <a:lnTo>
                    <a:pt x="10" y="125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4" y="119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99"/>
                  </a:lnTo>
                  <a:lnTo>
                    <a:pt x="4" y="85"/>
                  </a:lnTo>
                  <a:lnTo>
                    <a:pt x="4" y="85"/>
                  </a:lnTo>
                  <a:lnTo>
                    <a:pt x="0" y="77"/>
                  </a:lnTo>
                  <a:lnTo>
                    <a:pt x="0" y="77"/>
                  </a:lnTo>
                  <a:lnTo>
                    <a:pt x="0" y="65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4" y="47"/>
                  </a:lnTo>
                  <a:lnTo>
                    <a:pt x="6" y="39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4" y="37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8" y="27"/>
                  </a:lnTo>
                  <a:lnTo>
                    <a:pt x="54" y="25"/>
                  </a:lnTo>
                  <a:lnTo>
                    <a:pt x="54" y="25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8" y="7"/>
                  </a:lnTo>
                  <a:lnTo>
                    <a:pt x="58" y="3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4" y="2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70" y="13"/>
                  </a:lnTo>
                  <a:lnTo>
                    <a:pt x="70" y="23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5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59" name="Freeform 325"/>
            <p:cNvSpPr>
              <a:spLocks/>
            </p:cNvSpPr>
            <p:nvPr/>
          </p:nvSpPr>
          <p:spPr bwMode="auto">
            <a:xfrm>
              <a:off x="3722" y="3032"/>
              <a:ext cx="32" cy="14"/>
            </a:xfrm>
            <a:custGeom>
              <a:avLst/>
              <a:gdLst>
                <a:gd name="T0" fmla="*/ 32 w 32"/>
                <a:gd name="T1" fmla="*/ 10 h 14"/>
                <a:gd name="T2" fmla="*/ 32 w 32"/>
                <a:gd name="T3" fmla="*/ 10 h 14"/>
                <a:gd name="T4" fmla="*/ 32 w 32"/>
                <a:gd name="T5" fmla="*/ 12 h 14"/>
                <a:gd name="T6" fmla="*/ 32 w 32"/>
                <a:gd name="T7" fmla="*/ 12 h 14"/>
                <a:gd name="T8" fmla="*/ 26 w 32"/>
                <a:gd name="T9" fmla="*/ 14 h 14"/>
                <a:gd name="T10" fmla="*/ 18 w 32"/>
                <a:gd name="T11" fmla="*/ 14 h 14"/>
                <a:gd name="T12" fmla="*/ 18 w 32"/>
                <a:gd name="T13" fmla="*/ 14 h 14"/>
                <a:gd name="T14" fmla="*/ 10 w 32"/>
                <a:gd name="T15" fmla="*/ 14 h 14"/>
                <a:gd name="T16" fmla="*/ 4 w 32"/>
                <a:gd name="T17" fmla="*/ 12 h 14"/>
                <a:gd name="T18" fmla="*/ 4 w 32"/>
                <a:gd name="T19" fmla="*/ 12 h 14"/>
                <a:gd name="T20" fmla="*/ 2 w 32"/>
                <a:gd name="T21" fmla="*/ 6 h 14"/>
                <a:gd name="T22" fmla="*/ 0 w 32"/>
                <a:gd name="T23" fmla="*/ 2 h 14"/>
                <a:gd name="T24" fmla="*/ 0 w 32"/>
                <a:gd name="T25" fmla="*/ 2 h 14"/>
                <a:gd name="T26" fmla="*/ 4 w 32"/>
                <a:gd name="T27" fmla="*/ 0 h 14"/>
                <a:gd name="T28" fmla="*/ 4 w 32"/>
                <a:gd name="T29" fmla="*/ 0 h 14"/>
                <a:gd name="T30" fmla="*/ 14 w 32"/>
                <a:gd name="T31" fmla="*/ 0 h 14"/>
                <a:gd name="T32" fmla="*/ 22 w 32"/>
                <a:gd name="T33" fmla="*/ 2 h 14"/>
                <a:gd name="T34" fmla="*/ 22 w 32"/>
                <a:gd name="T35" fmla="*/ 2 h 14"/>
                <a:gd name="T36" fmla="*/ 32 w 32"/>
                <a:gd name="T37" fmla="*/ 6 h 14"/>
                <a:gd name="T38" fmla="*/ 32 w 32"/>
                <a:gd name="T39" fmla="*/ 6 h 14"/>
                <a:gd name="T40" fmla="*/ 32 w 32"/>
                <a:gd name="T41" fmla="*/ 10 h 14"/>
                <a:gd name="T42" fmla="*/ 32 w 32"/>
                <a:gd name="T43" fmla="*/ 10 h 14"/>
                <a:gd name="T44" fmla="*/ 32 w 32"/>
                <a:gd name="T45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14">
                  <a:moveTo>
                    <a:pt x="32" y="10"/>
                  </a:moveTo>
                  <a:lnTo>
                    <a:pt x="32" y="10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26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0" y="14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14" y="0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60" name="Freeform 326"/>
            <p:cNvSpPr>
              <a:spLocks/>
            </p:cNvSpPr>
            <p:nvPr/>
          </p:nvSpPr>
          <p:spPr bwMode="auto">
            <a:xfrm>
              <a:off x="3240" y="2618"/>
              <a:ext cx="18" cy="37"/>
            </a:xfrm>
            <a:custGeom>
              <a:avLst/>
              <a:gdLst>
                <a:gd name="T0" fmla="*/ 18 w 18"/>
                <a:gd name="T1" fmla="*/ 29 h 37"/>
                <a:gd name="T2" fmla="*/ 18 w 18"/>
                <a:gd name="T3" fmla="*/ 29 h 37"/>
                <a:gd name="T4" fmla="*/ 14 w 18"/>
                <a:gd name="T5" fmla="*/ 33 h 37"/>
                <a:gd name="T6" fmla="*/ 10 w 18"/>
                <a:gd name="T7" fmla="*/ 35 h 37"/>
                <a:gd name="T8" fmla="*/ 10 w 18"/>
                <a:gd name="T9" fmla="*/ 37 h 37"/>
                <a:gd name="T10" fmla="*/ 10 w 18"/>
                <a:gd name="T11" fmla="*/ 37 h 37"/>
                <a:gd name="T12" fmla="*/ 8 w 18"/>
                <a:gd name="T13" fmla="*/ 33 h 37"/>
                <a:gd name="T14" fmla="*/ 6 w 18"/>
                <a:gd name="T15" fmla="*/ 29 h 37"/>
                <a:gd name="T16" fmla="*/ 0 w 18"/>
                <a:gd name="T17" fmla="*/ 25 h 37"/>
                <a:gd name="T18" fmla="*/ 0 w 18"/>
                <a:gd name="T19" fmla="*/ 24 h 37"/>
                <a:gd name="T20" fmla="*/ 0 w 18"/>
                <a:gd name="T21" fmla="*/ 24 h 37"/>
                <a:gd name="T22" fmla="*/ 0 w 18"/>
                <a:gd name="T23" fmla="*/ 18 h 37"/>
                <a:gd name="T24" fmla="*/ 4 w 18"/>
                <a:gd name="T25" fmla="*/ 10 h 37"/>
                <a:gd name="T26" fmla="*/ 4 w 18"/>
                <a:gd name="T27" fmla="*/ 10 h 37"/>
                <a:gd name="T28" fmla="*/ 6 w 18"/>
                <a:gd name="T29" fmla="*/ 4 h 37"/>
                <a:gd name="T30" fmla="*/ 6 w 18"/>
                <a:gd name="T31" fmla="*/ 2 h 37"/>
                <a:gd name="T32" fmla="*/ 8 w 18"/>
                <a:gd name="T33" fmla="*/ 0 h 37"/>
                <a:gd name="T34" fmla="*/ 8 w 18"/>
                <a:gd name="T35" fmla="*/ 0 h 37"/>
                <a:gd name="T36" fmla="*/ 14 w 18"/>
                <a:gd name="T37" fmla="*/ 2 h 37"/>
                <a:gd name="T38" fmla="*/ 16 w 18"/>
                <a:gd name="T39" fmla="*/ 6 h 37"/>
                <a:gd name="T40" fmla="*/ 16 w 18"/>
                <a:gd name="T41" fmla="*/ 6 h 37"/>
                <a:gd name="T42" fmla="*/ 18 w 18"/>
                <a:gd name="T43" fmla="*/ 10 h 37"/>
                <a:gd name="T44" fmla="*/ 18 w 18"/>
                <a:gd name="T45" fmla="*/ 16 h 37"/>
                <a:gd name="T46" fmla="*/ 18 w 18"/>
                <a:gd name="T47" fmla="*/ 16 h 37"/>
                <a:gd name="T48" fmla="*/ 18 w 18"/>
                <a:gd name="T49" fmla="*/ 24 h 37"/>
                <a:gd name="T50" fmla="*/ 18 w 18"/>
                <a:gd name="T51" fmla="*/ 29 h 37"/>
                <a:gd name="T52" fmla="*/ 18 w 18"/>
                <a:gd name="T53" fmla="*/ 29 h 37"/>
                <a:gd name="T54" fmla="*/ 18 w 18"/>
                <a:gd name="T55" fmla="*/ 2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" h="37">
                  <a:moveTo>
                    <a:pt x="18" y="29"/>
                  </a:moveTo>
                  <a:lnTo>
                    <a:pt x="18" y="29"/>
                  </a:lnTo>
                  <a:lnTo>
                    <a:pt x="14" y="33"/>
                  </a:lnTo>
                  <a:lnTo>
                    <a:pt x="10" y="35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8" y="33"/>
                  </a:lnTo>
                  <a:lnTo>
                    <a:pt x="6" y="29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6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1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61" name="Freeform 327"/>
            <p:cNvSpPr>
              <a:spLocks/>
            </p:cNvSpPr>
            <p:nvPr/>
          </p:nvSpPr>
          <p:spPr bwMode="auto">
            <a:xfrm>
              <a:off x="2987" y="2584"/>
              <a:ext cx="315" cy="179"/>
            </a:xfrm>
            <a:custGeom>
              <a:avLst/>
              <a:gdLst>
                <a:gd name="T0" fmla="*/ 309 w 315"/>
                <a:gd name="T1" fmla="*/ 103 h 179"/>
                <a:gd name="T2" fmla="*/ 311 w 315"/>
                <a:gd name="T3" fmla="*/ 113 h 179"/>
                <a:gd name="T4" fmla="*/ 293 w 315"/>
                <a:gd name="T5" fmla="*/ 115 h 179"/>
                <a:gd name="T6" fmla="*/ 287 w 315"/>
                <a:gd name="T7" fmla="*/ 123 h 179"/>
                <a:gd name="T8" fmla="*/ 291 w 315"/>
                <a:gd name="T9" fmla="*/ 135 h 179"/>
                <a:gd name="T10" fmla="*/ 289 w 315"/>
                <a:gd name="T11" fmla="*/ 147 h 179"/>
                <a:gd name="T12" fmla="*/ 263 w 315"/>
                <a:gd name="T13" fmla="*/ 139 h 179"/>
                <a:gd name="T14" fmla="*/ 247 w 315"/>
                <a:gd name="T15" fmla="*/ 139 h 179"/>
                <a:gd name="T16" fmla="*/ 237 w 315"/>
                <a:gd name="T17" fmla="*/ 127 h 179"/>
                <a:gd name="T18" fmla="*/ 231 w 315"/>
                <a:gd name="T19" fmla="*/ 127 h 179"/>
                <a:gd name="T20" fmla="*/ 219 w 315"/>
                <a:gd name="T21" fmla="*/ 151 h 179"/>
                <a:gd name="T22" fmla="*/ 209 w 315"/>
                <a:gd name="T23" fmla="*/ 175 h 179"/>
                <a:gd name="T24" fmla="*/ 201 w 315"/>
                <a:gd name="T25" fmla="*/ 177 h 179"/>
                <a:gd name="T26" fmla="*/ 189 w 315"/>
                <a:gd name="T27" fmla="*/ 161 h 179"/>
                <a:gd name="T28" fmla="*/ 175 w 315"/>
                <a:gd name="T29" fmla="*/ 145 h 179"/>
                <a:gd name="T30" fmla="*/ 171 w 315"/>
                <a:gd name="T31" fmla="*/ 125 h 179"/>
                <a:gd name="T32" fmla="*/ 155 w 315"/>
                <a:gd name="T33" fmla="*/ 131 h 179"/>
                <a:gd name="T34" fmla="*/ 147 w 315"/>
                <a:gd name="T35" fmla="*/ 147 h 179"/>
                <a:gd name="T36" fmla="*/ 143 w 315"/>
                <a:gd name="T37" fmla="*/ 159 h 179"/>
                <a:gd name="T38" fmla="*/ 120 w 315"/>
                <a:gd name="T39" fmla="*/ 169 h 179"/>
                <a:gd name="T40" fmla="*/ 80 w 315"/>
                <a:gd name="T41" fmla="*/ 173 h 179"/>
                <a:gd name="T42" fmla="*/ 66 w 315"/>
                <a:gd name="T43" fmla="*/ 163 h 179"/>
                <a:gd name="T44" fmla="*/ 56 w 315"/>
                <a:gd name="T45" fmla="*/ 153 h 179"/>
                <a:gd name="T46" fmla="*/ 54 w 315"/>
                <a:gd name="T47" fmla="*/ 139 h 179"/>
                <a:gd name="T48" fmla="*/ 58 w 315"/>
                <a:gd name="T49" fmla="*/ 119 h 179"/>
                <a:gd name="T50" fmla="*/ 36 w 315"/>
                <a:gd name="T51" fmla="*/ 113 h 179"/>
                <a:gd name="T52" fmla="*/ 24 w 315"/>
                <a:gd name="T53" fmla="*/ 123 h 179"/>
                <a:gd name="T54" fmla="*/ 6 w 315"/>
                <a:gd name="T55" fmla="*/ 139 h 179"/>
                <a:gd name="T56" fmla="*/ 0 w 315"/>
                <a:gd name="T57" fmla="*/ 127 h 179"/>
                <a:gd name="T58" fmla="*/ 8 w 315"/>
                <a:gd name="T59" fmla="*/ 97 h 179"/>
                <a:gd name="T60" fmla="*/ 18 w 315"/>
                <a:gd name="T61" fmla="*/ 87 h 179"/>
                <a:gd name="T62" fmla="*/ 34 w 315"/>
                <a:gd name="T63" fmla="*/ 73 h 179"/>
                <a:gd name="T64" fmla="*/ 40 w 315"/>
                <a:gd name="T65" fmla="*/ 59 h 179"/>
                <a:gd name="T66" fmla="*/ 66 w 315"/>
                <a:gd name="T67" fmla="*/ 36 h 179"/>
                <a:gd name="T68" fmla="*/ 82 w 315"/>
                <a:gd name="T69" fmla="*/ 22 h 179"/>
                <a:gd name="T70" fmla="*/ 80 w 315"/>
                <a:gd name="T71" fmla="*/ 8 h 179"/>
                <a:gd name="T72" fmla="*/ 94 w 315"/>
                <a:gd name="T73" fmla="*/ 6 h 179"/>
                <a:gd name="T74" fmla="*/ 114 w 315"/>
                <a:gd name="T75" fmla="*/ 6 h 179"/>
                <a:gd name="T76" fmla="*/ 126 w 315"/>
                <a:gd name="T77" fmla="*/ 2 h 179"/>
                <a:gd name="T78" fmla="*/ 141 w 315"/>
                <a:gd name="T79" fmla="*/ 10 h 179"/>
                <a:gd name="T80" fmla="*/ 189 w 315"/>
                <a:gd name="T81" fmla="*/ 4 h 179"/>
                <a:gd name="T82" fmla="*/ 231 w 315"/>
                <a:gd name="T83" fmla="*/ 10 h 179"/>
                <a:gd name="T84" fmla="*/ 253 w 315"/>
                <a:gd name="T85" fmla="*/ 24 h 179"/>
                <a:gd name="T86" fmla="*/ 261 w 315"/>
                <a:gd name="T87" fmla="*/ 34 h 179"/>
                <a:gd name="T88" fmla="*/ 257 w 315"/>
                <a:gd name="T89" fmla="*/ 44 h 179"/>
                <a:gd name="T90" fmla="*/ 255 w 315"/>
                <a:gd name="T91" fmla="*/ 59 h 179"/>
                <a:gd name="T92" fmla="*/ 263 w 315"/>
                <a:gd name="T93" fmla="*/ 71 h 179"/>
                <a:gd name="T94" fmla="*/ 283 w 315"/>
                <a:gd name="T95" fmla="*/ 85 h 179"/>
                <a:gd name="T96" fmla="*/ 295 w 315"/>
                <a:gd name="T97" fmla="*/ 87 h 179"/>
                <a:gd name="T98" fmla="*/ 311 w 315"/>
                <a:gd name="T99" fmla="*/ 87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5" h="179">
                  <a:moveTo>
                    <a:pt x="315" y="91"/>
                  </a:moveTo>
                  <a:lnTo>
                    <a:pt x="315" y="91"/>
                  </a:lnTo>
                  <a:lnTo>
                    <a:pt x="313" y="97"/>
                  </a:lnTo>
                  <a:lnTo>
                    <a:pt x="309" y="103"/>
                  </a:lnTo>
                  <a:lnTo>
                    <a:pt x="309" y="103"/>
                  </a:lnTo>
                  <a:lnTo>
                    <a:pt x="311" y="109"/>
                  </a:lnTo>
                  <a:lnTo>
                    <a:pt x="311" y="113"/>
                  </a:lnTo>
                  <a:lnTo>
                    <a:pt x="311" y="113"/>
                  </a:lnTo>
                  <a:lnTo>
                    <a:pt x="303" y="115"/>
                  </a:lnTo>
                  <a:lnTo>
                    <a:pt x="303" y="115"/>
                  </a:lnTo>
                  <a:lnTo>
                    <a:pt x="297" y="115"/>
                  </a:lnTo>
                  <a:lnTo>
                    <a:pt x="293" y="115"/>
                  </a:lnTo>
                  <a:lnTo>
                    <a:pt x="291" y="115"/>
                  </a:lnTo>
                  <a:lnTo>
                    <a:pt x="291" y="115"/>
                  </a:lnTo>
                  <a:lnTo>
                    <a:pt x="289" y="119"/>
                  </a:lnTo>
                  <a:lnTo>
                    <a:pt x="287" y="123"/>
                  </a:lnTo>
                  <a:lnTo>
                    <a:pt x="287" y="123"/>
                  </a:lnTo>
                  <a:lnTo>
                    <a:pt x="289" y="133"/>
                  </a:lnTo>
                  <a:lnTo>
                    <a:pt x="289" y="133"/>
                  </a:lnTo>
                  <a:lnTo>
                    <a:pt x="291" y="135"/>
                  </a:lnTo>
                  <a:lnTo>
                    <a:pt x="291" y="141"/>
                  </a:lnTo>
                  <a:lnTo>
                    <a:pt x="291" y="141"/>
                  </a:lnTo>
                  <a:lnTo>
                    <a:pt x="291" y="145"/>
                  </a:lnTo>
                  <a:lnTo>
                    <a:pt x="289" y="147"/>
                  </a:lnTo>
                  <a:lnTo>
                    <a:pt x="289" y="147"/>
                  </a:lnTo>
                  <a:lnTo>
                    <a:pt x="283" y="147"/>
                  </a:lnTo>
                  <a:lnTo>
                    <a:pt x="275" y="145"/>
                  </a:lnTo>
                  <a:lnTo>
                    <a:pt x="263" y="139"/>
                  </a:lnTo>
                  <a:lnTo>
                    <a:pt x="263" y="139"/>
                  </a:lnTo>
                  <a:lnTo>
                    <a:pt x="257" y="139"/>
                  </a:lnTo>
                  <a:lnTo>
                    <a:pt x="247" y="139"/>
                  </a:lnTo>
                  <a:lnTo>
                    <a:pt x="247" y="139"/>
                  </a:lnTo>
                  <a:lnTo>
                    <a:pt x="243" y="133"/>
                  </a:lnTo>
                  <a:lnTo>
                    <a:pt x="241" y="129"/>
                  </a:lnTo>
                  <a:lnTo>
                    <a:pt x="241" y="129"/>
                  </a:lnTo>
                  <a:lnTo>
                    <a:pt x="237" y="127"/>
                  </a:lnTo>
                  <a:lnTo>
                    <a:pt x="235" y="125"/>
                  </a:lnTo>
                  <a:lnTo>
                    <a:pt x="233" y="125"/>
                  </a:lnTo>
                  <a:lnTo>
                    <a:pt x="233" y="125"/>
                  </a:lnTo>
                  <a:lnTo>
                    <a:pt x="231" y="127"/>
                  </a:lnTo>
                  <a:lnTo>
                    <a:pt x="229" y="131"/>
                  </a:lnTo>
                  <a:lnTo>
                    <a:pt x="229" y="139"/>
                  </a:lnTo>
                  <a:lnTo>
                    <a:pt x="229" y="139"/>
                  </a:lnTo>
                  <a:lnTo>
                    <a:pt x="219" y="151"/>
                  </a:lnTo>
                  <a:lnTo>
                    <a:pt x="213" y="161"/>
                  </a:lnTo>
                  <a:lnTo>
                    <a:pt x="213" y="161"/>
                  </a:lnTo>
                  <a:lnTo>
                    <a:pt x="209" y="175"/>
                  </a:lnTo>
                  <a:lnTo>
                    <a:pt x="209" y="175"/>
                  </a:lnTo>
                  <a:lnTo>
                    <a:pt x="207" y="177"/>
                  </a:lnTo>
                  <a:lnTo>
                    <a:pt x="205" y="179"/>
                  </a:lnTo>
                  <a:lnTo>
                    <a:pt x="205" y="179"/>
                  </a:lnTo>
                  <a:lnTo>
                    <a:pt x="201" y="177"/>
                  </a:lnTo>
                  <a:lnTo>
                    <a:pt x="197" y="175"/>
                  </a:lnTo>
                  <a:lnTo>
                    <a:pt x="197" y="175"/>
                  </a:lnTo>
                  <a:lnTo>
                    <a:pt x="189" y="161"/>
                  </a:lnTo>
                  <a:lnTo>
                    <a:pt x="189" y="161"/>
                  </a:lnTo>
                  <a:lnTo>
                    <a:pt x="183" y="157"/>
                  </a:lnTo>
                  <a:lnTo>
                    <a:pt x="177" y="151"/>
                  </a:lnTo>
                  <a:lnTo>
                    <a:pt x="177" y="151"/>
                  </a:lnTo>
                  <a:lnTo>
                    <a:pt x="175" y="145"/>
                  </a:lnTo>
                  <a:lnTo>
                    <a:pt x="175" y="139"/>
                  </a:lnTo>
                  <a:lnTo>
                    <a:pt x="173" y="129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69" y="125"/>
                  </a:lnTo>
                  <a:lnTo>
                    <a:pt x="163" y="127"/>
                  </a:lnTo>
                  <a:lnTo>
                    <a:pt x="155" y="131"/>
                  </a:lnTo>
                  <a:lnTo>
                    <a:pt x="155" y="131"/>
                  </a:lnTo>
                  <a:lnTo>
                    <a:pt x="151" y="135"/>
                  </a:lnTo>
                  <a:lnTo>
                    <a:pt x="147" y="141"/>
                  </a:lnTo>
                  <a:lnTo>
                    <a:pt x="147" y="141"/>
                  </a:lnTo>
                  <a:lnTo>
                    <a:pt x="147" y="147"/>
                  </a:lnTo>
                  <a:lnTo>
                    <a:pt x="147" y="153"/>
                  </a:lnTo>
                  <a:lnTo>
                    <a:pt x="147" y="153"/>
                  </a:lnTo>
                  <a:lnTo>
                    <a:pt x="143" y="159"/>
                  </a:lnTo>
                  <a:lnTo>
                    <a:pt x="143" y="159"/>
                  </a:lnTo>
                  <a:lnTo>
                    <a:pt x="134" y="163"/>
                  </a:lnTo>
                  <a:lnTo>
                    <a:pt x="126" y="171"/>
                  </a:lnTo>
                  <a:lnTo>
                    <a:pt x="126" y="171"/>
                  </a:lnTo>
                  <a:lnTo>
                    <a:pt x="120" y="169"/>
                  </a:lnTo>
                  <a:lnTo>
                    <a:pt x="112" y="169"/>
                  </a:lnTo>
                  <a:lnTo>
                    <a:pt x="112" y="169"/>
                  </a:lnTo>
                  <a:lnTo>
                    <a:pt x="94" y="169"/>
                  </a:lnTo>
                  <a:lnTo>
                    <a:pt x="80" y="173"/>
                  </a:lnTo>
                  <a:lnTo>
                    <a:pt x="80" y="173"/>
                  </a:lnTo>
                  <a:lnTo>
                    <a:pt x="68" y="173"/>
                  </a:lnTo>
                  <a:lnTo>
                    <a:pt x="68" y="173"/>
                  </a:lnTo>
                  <a:lnTo>
                    <a:pt x="66" y="163"/>
                  </a:lnTo>
                  <a:lnTo>
                    <a:pt x="64" y="157"/>
                  </a:lnTo>
                  <a:lnTo>
                    <a:pt x="64" y="157"/>
                  </a:lnTo>
                  <a:lnTo>
                    <a:pt x="60" y="155"/>
                  </a:lnTo>
                  <a:lnTo>
                    <a:pt x="56" y="153"/>
                  </a:lnTo>
                  <a:lnTo>
                    <a:pt x="56" y="153"/>
                  </a:lnTo>
                  <a:lnTo>
                    <a:pt x="54" y="147"/>
                  </a:lnTo>
                  <a:lnTo>
                    <a:pt x="54" y="139"/>
                  </a:lnTo>
                  <a:lnTo>
                    <a:pt x="54" y="139"/>
                  </a:lnTo>
                  <a:lnTo>
                    <a:pt x="56" y="127"/>
                  </a:lnTo>
                  <a:lnTo>
                    <a:pt x="58" y="123"/>
                  </a:lnTo>
                  <a:lnTo>
                    <a:pt x="58" y="119"/>
                  </a:lnTo>
                  <a:lnTo>
                    <a:pt x="58" y="119"/>
                  </a:lnTo>
                  <a:lnTo>
                    <a:pt x="54" y="115"/>
                  </a:lnTo>
                  <a:lnTo>
                    <a:pt x="54" y="115"/>
                  </a:lnTo>
                  <a:lnTo>
                    <a:pt x="42" y="113"/>
                  </a:lnTo>
                  <a:lnTo>
                    <a:pt x="36" y="113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26" y="117"/>
                  </a:lnTo>
                  <a:lnTo>
                    <a:pt x="24" y="123"/>
                  </a:lnTo>
                  <a:lnTo>
                    <a:pt x="14" y="133"/>
                  </a:lnTo>
                  <a:lnTo>
                    <a:pt x="14" y="133"/>
                  </a:lnTo>
                  <a:lnTo>
                    <a:pt x="10" y="135"/>
                  </a:lnTo>
                  <a:lnTo>
                    <a:pt x="6" y="139"/>
                  </a:lnTo>
                  <a:lnTo>
                    <a:pt x="6" y="139"/>
                  </a:lnTo>
                  <a:lnTo>
                    <a:pt x="2" y="133"/>
                  </a:lnTo>
                  <a:lnTo>
                    <a:pt x="2" y="133"/>
                  </a:lnTo>
                  <a:lnTo>
                    <a:pt x="0" y="127"/>
                  </a:lnTo>
                  <a:lnTo>
                    <a:pt x="2" y="121"/>
                  </a:lnTo>
                  <a:lnTo>
                    <a:pt x="6" y="105"/>
                  </a:lnTo>
                  <a:lnTo>
                    <a:pt x="6" y="105"/>
                  </a:lnTo>
                  <a:lnTo>
                    <a:pt x="8" y="97"/>
                  </a:lnTo>
                  <a:lnTo>
                    <a:pt x="12" y="91"/>
                  </a:lnTo>
                  <a:lnTo>
                    <a:pt x="12" y="91"/>
                  </a:lnTo>
                  <a:lnTo>
                    <a:pt x="18" y="87"/>
                  </a:lnTo>
                  <a:lnTo>
                    <a:pt x="18" y="87"/>
                  </a:lnTo>
                  <a:lnTo>
                    <a:pt x="24" y="79"/>
                  </a:lnTo>
                  <a:lnTo>
                    <a:pt x="24" y="79"/>
                  </a:lnTo>
                  <a:lnTo>
                    <a:pt x="34" y="73"/>
                  </a:lnTo>
                  <a:lnTo>
                    <a:pt x="34" y="73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40" y="59"/>
                  </a:lnTo>
                  <a:lnTo>
                    <a:pt x="40" y="59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58" y="42"/>
                  </a:lnTo>
                  <a:lnTo>
                    <a:pt x="66" y="36"/>
                  </a:lnTo>
                  <a:lnTo>
                    <a:pt x="76" y="30"/>
                  </a:lnTo>
                  <a:lnTo>
                    <a:pt x="80" y="26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0" y="16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80" y="8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8" y="6"/>
                  </a:lnTo>
                  <a:lnTo>
                    <a:pt x="94" y="6"/>
                  </a:lnTo>
                  <a:lnTo>
                    <a:pt x="104" y="10"/>
                  </a:lnTo>
                  <a:lnTo>
                    <a:pt x="104" y="10"/>
                  </a:lnTo>
                  <a:lnTo>
                    <a:pt x="114" y="6"/>
                  </a:lnTo>
                  <a:lnTo>
                    <a:pt x="114" y="6"/>
                  </a:lnTo>
                  <a:lnTo>
                    <a:pt x="118" y="2"/>
                  </a:lnTo>
                  <a:lnTo>
                    <a:pt x="124" y="0"/>
                  </a:lnTo>
                  <a:lnTo>
                    <a:pt x="124" y="0"/>
                  </a:lnTo>
                  <a:lnTo>
                    <a:pt x="126" y="2"/>
                  </a:lnTo>
                  <a:lnTo>
                    <a:pt x="128" y="4"/>
                  </a:lnTo>
                  <a:lnTo>
                    <a:pt x="130" y="8"/>
                  </a:lnTo>
                  <a:lnTo>
                    <a:pt x="130" y="8"/>
                  </a:lnTo>
                  <a:lnTo>
                    <a:pt x="141" y="10"/>
                  </a:lnTo>
                  <a:lnTo>
                    <a:pt x="153" y="8"/>
                  </a:lnTo>
                  <a:lnTo>
                    <a:pt x="175" y="6"/>
                  </a:lnTo>
                  <a:lnTo>
                    <a:pt x="175" y="6"/>
                  </a:lnTo>
                  <a:lnTo>
                    <a:pt x="189" y="4"/>
                  </a:lnTo>
                  <a:lnTo>
                    <a:pt x="207" y="2"/>
                  </a:lnTo>
                  <a:lnTo>
                    <a:pt x="207" y="2"/>
                  </a:lnTo>
                  <a:lnTo>
                    <a:pt x="219" y="6"/>
                  </a:lnTo>
                  <a:lnTo>
                    <a:pt x="231" y="10"/>
                  </a:lnTo>
                  <a:lnTo>
                    <a:pt x="231" y="10"/>
                  </a:lnTo>
                  <a:lnTo>
                    <a:pt x="241" y="16"/>
                  </a:lnTo>
                  <a:lnTo>
                    <a:pt x="253" y="24"/>
                  </a:lnTo>
                  <a:lnTo>
                    <a:pt x="253" y="24"/>
                  </a:lnTo>
                  <a:lnTo>
                    <a:pt x="253" y="26"/>
                  </a:lnTo>
                  <a:lnTo>
                    <a:pt x="257" y="28"/>
                  </a:lnTo>
                  <a:lnTo>
                    <a:pt x="261" y="34"/>
                  </a:lnTo>
                  <a:lnTo>
                    <a:pt x="261" y="34"/>
                  </a:lnTo>
                  <a:lnTo>
                    <a:pt x="259" y="36"/>
                  </a:lnTo>
                  <a:lnTo>
                    <a:pt x="259" y="38"/>
                  </a:lnTo>
                  <a:lnTo>
                    <a:pt x="257" y="44"/>
                  </a:lnTo>
                  <a:lnTo>
                    <a:pt x="257" y="44"/>
                  </a:lnTo>
                  <a:lnTo>
                    <a:pt x="255" y="52"/>
                  </a:lnTo>
                  <a:lnTo>
                    <a:pt x="255" y="58"/>
                  </a:lnTo>
                  <a:lnTo>
                    <a:pt x="255" y="58"/>
                  </a:lnTo>
                  <a:lnTo>
                    <a:pt x="255" y="59"/>
                  </a:lnTo>
                  <a:lnTo>
                    <a:pt x="259" y="63"/>
                  </a:lnTo>
                  <a:lnTo>
                    <a:pt x="261" y="67"/>
                  </a:lnTo>
                  <a:lnTo>
                    <a:pt x="263" y="71"/>
                  </a:lnTo>
                  <a:lnTo>
                    <a:pt x="263" y="71"/>
                  </a:lnTo>
                  <a:lnTo>
                    <a:pt x="265" y="75"/>
                  </a:lnTo>
                  <a:lnTo>
                    <a:pt x="269" y="79"/>
                  </a:lnTo>
                  <a:lnTo>
                    <a:pt x="269" y="79"/>
                  </a:lnTo>
                  <a:lnTo>
                    <a:pt x="283" y="85"/>
                  </a:lnTo>
                  <a:lnTo>
                    <a:pt x="283" y="85"/>
                  </a:lnTo>
                  <a:lnTo>
                    <a:pt x="289" y="87"/>
                  </a:lnTo>
                  <a:lnTo>
                    <a:pt x="295" y="87"/>
                  </a:lnTo>
                  <a:lnTo>
                    <a:pt x="295" y="87"/>
                  </a:lnTo>
                  <a:lnTo>
                    <a:pt x="299" y="85"/>
                  </a:lnTo>
                  <a:lnTo>
                    <a:pt x="303" y="83"/>
                  </a:lnTo>
                  <a:lnTo>
                    <a:pt x="303" y="83"/>
                  </a:lnTo>
                  <a:lnTo>
                    <a:pt x="311" y="87"/>
                  </a:lnTo>
                  <a:lnTo>
                    <a:pt x="315" y="91"/>
                  </a:lnTo>
                  <a:lnTo>
                    <a:pt x="315" y="91"/>
                  </a:lnTo>
                  <a:lnTo>
                    <a:pt x="315" y="9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62" name="Freeform 328"/>
            <p:cNvSpPr>
              <a:spLocks/>
            </p:cNvSpPr>
            <p:nvPr/>
          </p:nvSpPr>
          <p:spPr bwMode="auto">
            <a:xfrm>
              <a:off x="3505" y="1897"/>
              <a:ext cx="32" cy="38"/>
            </a:xfrm>
            <a:custGeom>
              <a:avLst/>
              <a:gdLst>
                <a:gd name="T0" fmla="*/ 32 w 32"/>
                <a:gd name="T1" fmla="*/ 34 h 38"/>
                <a:gd name="T2" fmla="*/ 32 w 32"/>
                <a:gd name="T3" fmla="*/ 34 h 38"/>
                <a:gd name="T4" fmla="*/ 32 w 32"/>
                <a:gd name="T5" fmla="*/ 36 h 38"/>
                <a:gd name="T6" fmla="*/ 30 w 32"/>
                <a:gd name="T7" fmla="*/ 38 h 38"/>
                <a:gd name="T8" fmla="*/ 30 w 32"/>
                <a:gd name="T9" fmla="*/ 38 h 38"/>
                <a:gd name="T10" fmla="*/ 28 w 32"/>
                <a:gd name="T11" fmla="*/ 36 h 38"/>
                <a:gd name="T12" fmla="*/ 26 w 32"/>
                <a:gd name="T13" fmla="*/ 34 h 38"/>
                <a:gd name="T14" fmla="*/ 26 w 32"/>
                <a:gd name="T15" fmla="*/ 34 h 38"/>
                <a:gd name="T16" fmla="*/ 18 w 32"/>
                <a:gd name="T17" fmla="*/ 36 h 38"/>
                <a:gd name="T18" fmla="*/ 18 w 32"/>
                <a:gd name="T19" fmla="*/ 36 h 38"/>
                <a:gd name="T20" fmla="*/ 14 w 32"/>
                <a:gd name="T21" fmla="*/ 38 h 38"/>
                <a:gd name="T22" fmla="*/ 14 w 32"/>
                <a:gd name="T23" fmla="*/ 38 h 38"/>
                <a:gd name="T24" fmla="*/ 10 w 32"/>
                <a:gd name="T25" fmla="*/ 38 h 38"/>
                <a:gd name="T26" fmla="*/ 6 w 32"/>
                <a:gd name="T27" fmla="*/ 36 h 38"/>
                <a:gd name="T28" fmla="*/ 6 w 32"/>
                <a:gd name="T29" fmla="*/ 36 h 38"/>
                <a:gd name="T30" fmla="*/ 2 w 32"/>
                <a:gd name="T31" fmla="*/ 34 h 38"/>
                <a:gd name="T32" fmla="*/ 0 w 32"/>
                <a:gd name="T33" fmla="*/ 32 h 38"/>
                <a:gd name="T34" fmla="*/ 0 w 32"/>
                <a:gd name="T35" fmla="*/ 32 h 38"/>
                <a:gd name="T36" fmla="*/ 2 w 32"/>
                <a:gd name="T37" fmla="*/ 28 h 38"/>
                <a:gd name="T38" fmla="*/ 2 w 32"/>
                <a:gd name="T39" fmla="*/ 28 h 38"/>
                <a:gd name="T40" fmla="*/ 4 w 32"/>
                <a:gd name="T41" fmla="*/ 20 h 38"/>
                <a:gd name="T42" fmla="*/ 4 w 32"/>
                <a:gd name="T43" fmla="*/ 20 h 38"/>
                <a:gd name="T44" fmla="*/ 2 w 32"/>
                <a:gd name="T45" fmla="*/ 16 h 38"/>
                <a:gd name="T46" fmla="*/ 2 w 32"/>
                <a:gd name="T47" fmla="*/ 12 h 38"/>
                <a:gd name="T48" fmla="*/ 2 w 32"/>
                <a:gd name="T49" fmla="*/ 12 h 38"/>
                <a:gd name="T50" fmla="*/ 6 w 32"/>
                <a:gd name="T51" fmla="*/ 12 h 38"/>
                <a:gd name="T52" fmla="*/ 6 w 32"/>
                <a:gd name="T53" fmla="*/ 12 h 38"/>
                <a:gd name="T54" fmla="*/ 12 w 32"/>
                <a:gd name="T55" fmla="*/ 16 h 38"/>
                <a:gd name="T56" fmla="*/ 16 w 32"/>
                <a:gd name="T57" fmla="*/ 18 h 38"/>
                <a:gd name="T58" fmla="*/ 18 w 32"/>
                <a:gd name="T59" fmla="*/ 18 h 38"/>
                <a:gd name="T60" fmla="*/ 18 w 32"/>
                <a:gd name="T61" fmla="*/ 18 h 38"/>
                <a:gd name="T62" fmla="*/ 18 w 32"/>
                <a:gd name="T63" fmla="*/ 16 h 38"/>
                <a:gd name="T64" fmla="*/ 16 w 32"/>
                <a:gd name="T65" fmla="*/ 12 h 38"/>
                <a:gd name="T66" fmla="*/ 16 w 32"/>
                <a:gd name="T67" fmla="*/ 12 h 38"/>
                <a:gd name="T68" fmla="*/ 10 w 32"/>
                <a:gd name="T69" fmla="*/ 8 h 38"/>
                <a:gd name="T70" fmla="*/ 10 w 32"/>
                <a:gd name="T71" fmla="*/ 8 h 38"/>
                <a:gd name="T72" fmla="*/ 8 w 32"/>
                <a:gd name="T73" fmla="*/ 6 h 38"/>
                <a:gd name="T74" fmla="*/ 6 w 32"/>
                <a:gd name="T75" fmla="*/ 4 h 38"/>
                <a:gd name="T76" fmla="*/ 6 w 32"/>
                <a:gd name="T77" fmla="*/ 4 h 38"/>
                <a:gd name="T78" fmla="*/ 10 w 32"/>
                <a:gd name="T79" fmla="*/ 0 h 38"/>
                <a:gd name="T80" fmla="*/ 10 w 32"/>
                <a:gd name="T81" fmla="*/ 0 h 38"/>
                <a:gd name="T82" fmla="*/ 14 w 32"/>
                <a:gd name="T83" fmla="*/ 2 h 38"/>
                <a:gd name="T84" fmla="*/ 14 w 32"/>
                <a:gd name="T85" fmla="*/ 2 h 38"/>
                <a:gd name="T86" fmla="*/ 16 w 32"/>
                <a:gd name="T87" fmla="*/ 6 h 38"/>
                <a:gd name="T88" fmla="*/ 16 w 32"/>
                <a:gd name="T89" fmla="*/ 6 h 38"/>
                <a:gd name="T90" fmla="*/ 20 w 32"/>
                <a:gd name="T91" fmla="*/ 6 h 38"/>
                <a:gd name="T92" fmla="*/ 26 w 32"/>
                <a:gd name="T93" fmla="*/ 6 h 38"/>
                <a:gd name="T94" fmla="*/ 26 w 32"/>
                <a:gd name="T95" fmla="*/ 6 h 38"/>
                <a:gd name="T96" fmla="*/ 28 w 32"/>
                <a:gd name="T97" fmla="*/ 8 h 38"/>
                <a:gd name="T98" fmla="*/ 30 w 32"/>
                <a:gd name="T99" fmla="*/ 10 h 38"/>
                <a:gd name="T100" fmla="*/ 30 w 32"/>
                <a:gd name="T101" fmla="*/ 10 h 38"/>
                <a:gd name="T102" fmla="*/ 30 w 32"/>
                <a:gd name="T103" fmla="*/ 14 h 38"/>
                <a:gd name="T104" fmla="*/ 28 w 32"/>
                <a:gd name="T105" fmla="*/ 20 h 38"/>
                <a:gd name="T106" fmla="*/ 28 w 32"/>
                <a:gd name="T107" fmla="*/ 20 h 38"/>
                <a:gd name="T108" fmla="*/ 28 w 32"/>
                <a:gd name="T109" fmla="*/ 28 h 38"/>
                <a:gd name="T110" fmla="*/ 28 w 32"/>
                <a:gd name="T111" fmla="*/ 28 h 38"/>
                <a:gd name="T112" fmla="*/ 32 w 32"/>
                <a:gd name="T113" fmla="*/ 34 h 38"/>
                <a:gd name="T114" fmla="*/ 32 w 32"/>
                <a:gd name="T115" fmla="*/ 34 h 38"/>
                <a:gd name="T116" fmla="*/ 32 w 32"/>
                <a:gd name="T117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" h="38">
                  <a:moveTo>
                    <a:pt x="32" y="34"/>
                  </a:moveTo>
                  <a:lnTo>
                    <a:pt x="32" y="34"/>
                  </a:lnTo>
                  <a:lnTo>
                    <a:pt x="32" y="36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0" y="38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2" y="16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6"/>
                  </a:lnTo>
                  <a:lnTo>
                    <a:pt x="6" y="4"/>
                  </a:lnTo>
                  <a:lnTo>
                    <a:pt x="6" y="4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8" y="8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4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63" name="Freeform 329"/>
            <p:cNvSpPr>
              <a:spLocks/>
            </p:cNvSpPr>
            <p:nvPr/>
          </p:nvSpPr>
          <p:spPr bwMode="auto">
            <a:xfrm>
              <a:off x="3041" y="1859"/>
              <a:ext cx="569" cy="765"/>
            </a:xfrm>
            <a:custGeom>
              <a:avLst/>
              <a:gdLst>
                <a:gd name="T0" fmla="*/ 259 w 569"/>
                <a:gd name="T1" fmla="*/ 12 h 765"/>
                <a:gd name="T2" fmla="*/ 271 w 569"/>
                <a:gd name="T3" fmla="*/ 46 h 765"/>
                <a:gd name="T4" fmla="*/ 287 w 569"/>
                <a:gd name="T5" fmla="*/ 62 h 765"/>
                <a:gd name="T6" fmla="*/ 310 w 569"/>
                <a:gd name="T7" fmla="*/ 68 h 765"/>
                <a:gd name="T8" fmla="*/ 338 w 569"/>
                <a:gd name="T9" fmla="*/ 76 h 765"/>
                <a:gd name="T10" fmla="*/ 324 w 569"/>
                <a:gd name="T11" fmla="*/ 108 h 765"/>
                <a:gd name="T12" fmla="*/ 360 w 569"/>
                <a:gd name="T13" fmla="*/ 106 h 765"/>
                <a:gd name="T14" fmla="*/ 392 w 569"/>
                <a:gd name="T15" fmla="*/ 80 h 765"/>
                <a:gd name="T16" fmla="*/ 414 w 569"/>
                <a:gd name="T17" fmla="*/ 66 h 765"/>
                <a:gd name="T18" fmla="*/ 428 w 569"/>
                <a:gd name="T19" fmla="*/ 66 h 765"/>
                <a:gd name="T20" fmla="*/ 436 w 569"/>
                <a:gd name="T21" fmla="*/ 68 h 765"/>
                <a:gd name="T22" fmla="*/ 470 w 569"/>
                <a:gd name="T23" fmla="*/ 86 h 765"/>
                <a:gd name="T24" fmla="*/ 500 w 569"/>
                <a:gd name="T25" fmla="*/ 106 h 765"/>
                <a:gd name="T26" fmla="*/ 525 w 569"/>
                <a:gd name="T27" fmla="*/ 132 h 765"/>
                <a:gd name="T28" fmla="*/ 533 w 569"/>
                <a:gd name="T29" fmla="*/ 189 h 765"/>
                <a:gd name="T30" fmla="*/ 539 w 569"/>
                <a:gd name="T31" fmla="*/ 235 h 765"/>
                <a:gd name="T32" fmla="*/ 549 w 569"/>
                <a:gd name="T33" fmla="*/ 313 h 765"/>
                <a:gd name="T34" fmla="*/ 567 w 569"/>
                <a:gd name="T35" fmla="*/ 390 h 765"/>
                <a:gd name="T36" fmla="*/ 543 w 569"/>
                <a:gd name="T37" fmla="*/ 410 h 765"/>
                <a:gd name="T38" fmla="*/ 521 w 569"/>
                <a:gd name="T39" fmla="*/ 420 h 765"/>
                <a:gd name="T40" fmla="*/ 446 w 569"/>
                <a:gd name="T41" fmla="*/ 458 h 765"/>
                <a:gd name="T42" fmla="*/ 398 w 569"/>
                <a:gd name="T43" fmla="*/ 488 h 765"/>
                <a:gd name="T44" fmla="*/ 378 w 569"/>
                <a:gd name="T45" fmla="*/ 480 h 765"/>
                <a:gd name="T46" fmla="*/ 404 w 569"/>
                <a:gd name="T47" fmla="*/ 518 h 765"/>
                <a:gd name="T48" fmla="*/ 458 w 569"/>
                <a:gd name="T49" fmla="*/ 599 h 765"/>
                <a:gd name="T50" fmla="*/ 478 w 569"/>
                <a:gd name="T51" fmla="*/ 647 h 765"/>
                <a:gd name="T52" fmla="*/ 442 w 569"/>
                <a:gd name="T53" fmla="*/ 681 h 765"/>
                <a:gd name="T54" fmla="*/ 438 w 569"/>
                <a:gd name="T55" fmla="*/ 739 h 765"/>
                <a:gd name="T56" fmla="*/ 418 w 569"/>
                <a:gd name="T57" fmla="*/ 741 h 765"/>
                <a:gd name="T58" fmla="*/ 376 w 569"/>
                <a:gd name="T59" fmla="*/ 745 h 765"/>
                <a:gd name="T60" fmla="*/ 302 w 569"/>
                <a:gd name="T61" fmla="*/ 759 h 765"/>
                <a:gd name="T62" fmla="*/ 259 w 569"/>
                <a:gd name="T63" fmla="*/ 761 h 765"/>
                <a:gd name="T64" fmla="*/ 223 w 569"/>
                <a:gd name="T65" fmla="*/ 745 h 765"/>
                <a:gd name="T66" fmla="*/ 165 w 569"/>
                <a:gd name="T67" fmla="*/ 731 h 765"/>
                <a:gd name="T68" fmla="*/ 72 w 569"/>
                <a:gd name="T69" fmla="*/ 727 h 765"/>
                <a:gd name="T70" fmla="*/ 84 w 569"/>
                <a:gd name="T71" fmla="*/ 645 h 765"/>
                <a:gd name="T72" fmla="*/ 117 w 569"/>
                <a:gd name="T73" fmla="*/ 595 h 765"/>
                <a:gd name="T74" fmla="*/ 36 w 569"/>
                <a:gd name="T75" fmla="*/ 560 h 765"/>
                <a:gd name="T76" fmla="*/ 8 w 569"/>
                <a:gd name="T77" fmla="*/ 520 h 765"/>
                <a:gd name="T78" fmla="*/ 4 w 569"/>
                <a:gd name="T79" fmla="*/ 474 h 765"/>
                <a:gd name="T80" fmla="*/ 12 w 569"/>
                <a:gd name="T81" fmla="*/ 440 h 765"/>
                <a:gd name="T82" fmla="*/ 2 w 569"/>
                <a:gd name="T83" fmla="*/ 372 h 765"/>
                <a:gd name="T84" fmla="*/ 16 w 569"/>
                <a:gd name="T85" fmla="*/ 321 h 765"/>
                <a:gd name="T86" fmla="*/ 36 w 569"/>
                <a:gd name="T87" fmla="*/ 289 h 765"/>
                <a:gd name="T88" fmla="*/ 62 w 569"/>
                <a:gd name="T89" fmla="*/ 269 h 765"/>
                <a:gd name="T90" fmla="*/ 76 w 569"/>
                <a:gd name="T91" fmla="*/ 233 h 765"/>
                <a:gd name="T92" fmla="*/ 84 w 569"/>
                <a:gd name="T93" fmla="*/ 205 h 765"/>
                <a:gd name="T94" fmla="*/ 121 w 569"/>
                <a:gd name="T95" fmla="*/ 165 h 765"/>
                <a:gd name="T96" fmla="*/ 109 w 569"/>
                <a:gd name="T97" fmla="*/ 146 h 765"/>
                <a:gd name="T98" fmla="*/ 113 w 569"/>
                <a:gd name="T99" fmla="*/ 120 h 765"/>
                <a:gd name="T100" fmla="*/ 165 w 569"/>
                <a:gd name="T101" fmla="*/ 132 h 765"/>
                <a:gd name="T102" fmla="*/ 175 w 569"/>
                <a:gd name="T103" fmla="*/ 134 h 765"/>
                <a:gd name="T104" fmla="*/ 193 w 569"/>
                <a:gd name="T105" fmla="*/ 159 h 765"/>
                <a:gd name="T106" fmla="*/ 195 w 569"/>
                <a:gd name="T107" fmla="*/ 110 h 765"/>
                <a:gd name="T108" fmla="*/ 217 w 569"/>
                <a:gd name="T109" fmla="*/ 100 h 765"/>
                <a:gd name="T110" fmla="*/ 217 w 569"/>
                <a:gd name="T111" fmla="*/ 78 h 765"/>
                <a:gd name="T112" fmla="*/ 203 w 569"/>
                <a:gd name="T113" fmla="*/ 58 h 765"/>
                <a:gd name="T114" fmla="*/ 223 w 569"/>
                <a:gd name="T115" fmla="*/ 42 h 765"/>
                <a:gd name="T116" fmla="*/ 209 w 569"/>
                <a:gd name="T117" fmla="*/ 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9" h="765">
                  <a:moveTo>
                    <a:pt x="243" y="10"/>
                  </a:moveTo>
                  <a:lnTo>
                    <a:pt x="243" y="10"/>
                  </a:lnTo>
                  <a:lnTo>
                    <a:pt x="247" y="8"/>
                  </a:lnTo>
                  <a:lnTo>
                    <a:pt x="249" y="6"/>
                  </a:lnTo>
                  <a:lnTo>
                    <a:pt x="251" y="6"/>
                  </a:lnTo>
                  <a:lnTo>
                    <a:pt x="251" y="6"/>
                  </a:lnTo>
                  <a:lnTo>
                    <a:pt x="251" y="8"/>
                  </a:lnTo>
                  <a:lnTo>
                    <a:pt x="251" y="12"/>
                  </a:lnTo>
                  <a:lnTo>
                    <a:pt x="251" y="12"/>
                  </a:lnTo>
                  <a:lnTo>
                    <a:pt x="253" y="12"/>
                  </a:lnTo>
                  <a:lnTo>
                    <a:pt x="259" y="12"/>
                  </a:lnTo>
                  <a:lnTo>
                    <a:pt x="259" y="12"/>
                  </a:lnTo>
                  <a:lnTo>
                    <a:pt x="267" y="14"/>
                  </a:lnTo>
                  <a:lnTo>
                    <a:pt x="275" y="18"/>
                  </a:lnTo>
                  <a:lnTo>
                    <a:pt x="275" y="18"/>
                  </a:lnTo>
                  <a:lnTo>
                    <a:pt x="277" y="22"/>
                  </a:lnTo>
                  <a:lnTo>
                    <a:pt x="279" y="28"/>
                  </a:lnTo>
                  <a:lnTo>
                    <a:pt x="279" y="28"/>
                  </a:lnTo>
                  <a:lnTo>
                    <a:pt x="277" y="40"/>
                  </a:lnTo>
                  <a:lnTo>
                    <a:pt x="277" y="40"/>
                  </a:lnTo>
                  <a:lnTo>
                    <a:pt x="275" y="42"/>
                  </a:lnTo>
                  <a:lnTo>
                    <a:pt x="271" y="46"/>
                  </a:lnTo>
                  <a:lnTo>
                    <a:pt x="271" y="46"/>
                  </a:lnTo>
                  <a:lnTo>
                    <a:pt x="273" y="48"/>
                  </a:lnTo>
                  <a:lnTo>
                    <a:pt x="275" y="50"/>
                  </a:lnTo>
                  <a:lnTo>
                    <a:pt x="275" y="50"/>
                  </a:lnTo>
                  <a:lnTo>
                    <a:pt x="279" y="50"/>
                  </a:lnTo>
                  <a:lnTo>
                    <a:pt x="283" y="50"/>
                  </a:lnTo>
                  <a:lnTo>
                    <a:pt x="283" y="50"/>
                  </a:lnTo>
                  <a:lnTo>
                    <a:pt x="283" y="54"/>
                  </a:lnTo>
                  <a:lnTo>
                    <a:pt x="283" y="58"/>
                  </a:lnTo>
                  <a:lnTo>
                    <a:pt x="283" y="58"/>
                  </a:lnTo>
                  <a:lnTo>
                    <a:pt x="287" y="62"/>
                  </a:lnTo>
                  <a:lnTo>
                    <a:pt x="291" y="58"/>
                  </a:lnTo>
                  <a:lnTo>
                    <a:pt x="291" y="58"/>
                  </a:lnTo>
                  <a:lnTo>
                    <a:pt x="293" y="56"/>
                  </a:lnTo>
                  <a:lnTo>
                    <a:pt x="295" y="54"/>
                  </a:lnTo>
                  <a:lnTo>
                    <a:pt x="295" y="54"/>
                  </a:lnTo>
                  <a:lnTo>
                    <a:pt x="300" y="54"/>
                  </a:lnTo>
                  <a:lnTo>
                    <a:pt x="306" y="58"/>
                  </a:lnTo>
                  <a:lnTo>
                    <a:pt x="306" y="58"/>
                  </a:lnTo>
                  <a:lnTo>
                    <a:pt x="308" y="64"/>
                  </a:lnTo>
                  <a:lnTo>
                    <a:pt x="310" y="68"/>
                  </a:lnTo>
                  <a:lnTo>
                    <a:pt x="310" y="68"/>
                  </a:lnTo>
                  <a:lnTo>
                    <a:pt x="318" y="68"/>
                  </a:lnTo>
                  <a:lnTo>
                    <a:pt x="318" y="68"/>
                  </a:lnTo>
                  <a:lnTo>
                    <a:pt x="326" y="64"/>
                  </a:lnTo>
                  <a:lnTo>
                    <a:pt x="332" y="62"/>
                  </a:lnTo>
                  <a:lnTo>
                    <a:pt x="334" y="62"/>
                  </a:lnTo>
                  <a:lnTo>
                    <a:pt x="334" y="62"/>
                  </a:lnTo>
                  <a:lnTo>
                    <a:pt x="338" y="66"/>
                  </a:lnTo>
                  <a:lnTo>
                    <a:pt x="338" y="66"/>
                  </a:lnTo>
                  <a:lnTo>
                    <a:pt x="340" y="70"/>
                  </a:lnTo>
                  <a:lnTo>
                    <a:pt x="338" y="76"/>
                  </a:lnTo>
                  <a:lnTo>
                    <a:pt x="338" y="76"/>
                  </a:lnTo>
                  <a:lnTo>
                    <a:pt x="332" y="82"/>
                  </a:lnTo>
                  <a:lnTo>
                    <a:pt x="332" y="82"/>
                  </a:lnTo>
                  <a:lnTo>
                    <a:pt x="324" y="86"/>
                  </a:lnTo>
                  <a:lnTo>
                    <a:pt x="324" y="86"/>
                  </a:lnTo>
                  <a:lnTo>
                    <a:pt x="322" y="92"/>
                  </a:lnTo>
                  <a:lnTo>
                    <a:pt x="320" y="98"/>
                  </a:lnTo>
                  <a:lnTo>
                    <a:pt x="320" y="98"/>
                  </a:lnTo>
                  <a:lnTo>
                    <a:pt x="322" y="102"/>
                  </a:lnTo>
                  <a:lnTo>
                    <a:pt x="322" y="102"/>
                  </a:lnTo>
                  <a:lnTo>
                    <a:pt x="322" y="106"/>
                  </a:lnTo>
                  <a:lnTo>
                    <a:pt x="324" y="108"/>
                  </a:lnTo>
                  <a:lnTo>
                    <a:pt x="324" y="108"/>
                  </a:lnTo>
                  <a:lnTo>
                    <a:pt x="328" y="108"/>
                  </a:lnTo>
                  <a:lnTo>
                    <a:pt x="332" y="106"/>
                  </a:lnTo>
                  <a:lnTo>
                    <a:pt x="336" y="102"/>
                  </a:lnTo>
                  <a:lnTo>
                    <a:pt x="338" y="100"/>
                  </a:lnTo>
                  <a:lnTo>
                    <a:pt x="338" y="100"/>
                  </a:lnTo>
                  <a:lnTo>
                    <a:pt x="346" y="102"/>
                  </a:lnTo>
                  <a:lnTo>
                    <a:pt x="352" y="104"/>
                  </a:lnTo>
                  <a:lnTo>
                    <a:pt x="352" y="104"/>
                  </a:lnTo>
                  <a:lnTo>
                    <a:pt x="358" y="106"/>
                  </a:lnTo>
                  <a:lnTo>
                    <a:pt x="360" y="106"/>
                  </a:lnTo>
                  <a:lnTo>
                    <a:pt x="362" y="104"/>
                  </a:lnTo>
                  <a:lnTo>
                    <a:pt x="362" y="104"/>
                  </a:lnTo>
                  <a:lnTo>
                    <a:pt x="362" y="102"/>
                  </a:lnTo>
                  <a:lnTo>
                    <a:pt x="360" y="100"/>
                  </a:lnTo>
                  <a:lnTo>
                    <a:pt x="360" y="100"/>
                  </a:lnTo>
                  <a:lnTo>
                    <a:pt x="362" y="96"/>
                  </a:lnTo>
                  <a:lnTo>
                    <a:pt x="366" y="92"/>
                  </a:lnTo>
                  <a:lnTo>
                    <a:pt x="378" y="86"/>
                  </a:lnTo>
                  <a:lnTo>
                    <a:pt x="378" y="86"/>
                  </a:lnTo>
                  <a:lnTo>
                    <a:pt x="388" y="82"/>
                  </a:lnTo>
                  <a:lnTo>
                    <a:pt x="392" y="80"/>
                  </a:lnTo>
                  <a:lnTo>
                    <a:pt x="398" y="82"/>
                  </a:lnTo>
                  <a:lnTo>
                    <a:pt x="398" y="82"/>
                  </a:lnTo>
                  <a:lnTo>
                    <a:pt x="396" y="84"/>
                  </a:lnTo>
                  <a:lnTo>
                    <a:pt x="396" y="88"/>
                  </a:lnTo>
                  <a:lnTo>
                    <a:pt x="396" y="88"/>
                  </a:lnTo>
                  <a:lnTo>
                    <a:pt x="400" y="88"/>
                  </a:lnTo>
                  <a:lnTo>
                    <a:pt x="404" y="86"/>
                  </a:lnTo>
                  <a:lnTo>
                    <a:pt x="404" y="86"/>
                  </a:lnTo>
                  <a:lnTo>
                    <a:pt x="408" y="76"/>
                  </a:lnTo>
                  <a:lnTo>
                    <a:pt x="408" y="76"/>
                  </a:lnTo>
                  <a:lnTo>
                    <a:pt x="414" y="66"/>
                  </a:lnTo>
                  <a:lnTo>
                    <a:pt x="422" y="58"/>
                  </a:lnTo>
                  <a:lnTo>
                    <a:pt x="422" y="58"/>
                  </a:lnTo>
                  <a:lnTo>
                    <a:pt x="434" y="56"/>
                  </a:lnTo>
                  <a:lnTo>
                    <a:pt x="434" y="56"/>
                  </a:lnTo>
                  <a:lnTo>
                    <a:pt x="436" y="56"/>
                  </a:lnTo>
                  <a:lnTo>
                    <a:pt x="440" y="58"/>
                  </a:lnTo>
                  <a:lnTo>
                    <a:pt x="440" y="58"/>
                  </a:lnTo>
                  <a:lnTo>
                    <a:pt x="438" y="62"/>
                  </a:lnTo>
                  <a:lnTo>
                    <a:pt x="436" y="62"/>
                  </a:lnTo>
                  <a:lnTo>
                    <a:pt x="428" y="66"/>
                  </a:lnTo>
                  <a:lnTo>
                    <a:pt x="428" y="66"/>
                  </a:lnTo>
                  <a:lnTo>
                    <a:pt x="422" y="70"/>
                  </a:lnTo>
                  <a:lnTo>
                    <a:pt x="422" y="70"/>
                  </a:lnTo>
                  <a:lnTo>
                    <a:pt x="420" y="74"/>
                  </a:lnTo>
                  <a:lnTo>
                    <a:pt x="420" y="76"/>
                  </a:lnTo>
                  <a:lnTo>
                    <a:pt x="420" y="76"/>
                  </a:lnTo>
                  <a:lnTo>
                    <a:pt x="422" y="76"/>
                  </a:lnTo>
                  <a:lnTo>
                    <a:pt x="422" y="74"/>
                  </a:lnTo>
                  <a:lnTo>
                    <a:pt x="426" y="72"/>
                  </a:lnTo>
                  <a:lnTo>
                    <a:pt x="426" y="72"/>
                  </a:lnTo>
                  <a:lnTo>
                    <a:pt x="436" y="68"/>
                  </a:lnTo>
                  <a:lnTo>
                    <a:pt x="436" y="68"/>
                  </a:lnTo>
                  <a:lnTo>
                    <a:pt x="444" y="66"/>
                  </a:lnTo>
                  <a:lnTo>
                    <a:pt x="452" y="66"/>
                  </a:lnTo>
                  <a:lnTo>
                    <a:pt x="452" y="66"/>
                  </a:lnTo>
                  <a:lnTo>
                    <a:pt x="456" y="70"/>
                  </a:lnTo>
                  <a:lnTo>
                    <a:pt x="458" y="72"/>
                  </a:lnTo>
                  <a:lnTo>
                    <a:pt x="458" y="72"/>
                  </a:lnTo>
                  <a:lnTo>
                    <a:pt x="468" y="78"/>
                  </a:lnTo>
                  <a:lnTo>
                    <a:pt x="468" y="78"/>
                  </a:lnTo>
                  <a:lnTo>
                    <a:pt x="468" y="82"/>
                  </a:lnTo>
                  <a:lnTo>
                    <a:pt x="470" y="86"/>
                  </a:lnTo>
                  <a:lnTo>
                    <a:pt x="470" y="86"/>
                  </a:lnTo>
                  <a:lnTo>
                    <a:pt x="472" y="86"/>
                  </a:lnTo>
                  <a:lnTo>
                    <a:pt x="472" y="86"/>
                  </a:lnTo>
                  <a:lnTo>
                    <a:pt x="476" y="88"/>
                  </a:lnTo>
                  <a:lnTo>
                    <a:pt x="478" y="94"/>
                  </a:lnTo>
                  <a:lnTo>
                    <a:pt x="478" y="94"/>
                  </a:lnTo>
                  <a:lnTo>
                    <a:pt x="484" y="92"/>
                  </a:lnTo>
                  <a:lnTo>
                    <a:pt x="490" y="92"/>
                  </a:lnTo>
                  <a:lnTo>
                    <a:pt x="490" y="92"/>
                  </a:lnTo>
                  <a:lnTo>
                    <a:pt x="494" y="94"/>
                  </a:lnTo>
                  <a:lnTo>
                    <a:pt x="496" y="98"/>
                  </a:lnTo>
                  <a:lnTo>
                    <a:pt x="500" y="106"/>
                  </a:lnTo>
                  <a:lnTo>
                    <a:pt x="500" y="106"/>
                  </a:lnTo>
                  <a:lnTo>
                    <a:pt x="500" y="114"/>
                  </a:lnTo>
                  <a:lnTo>
                    <a:pt x="500" y="120"/>
                  </a:lnTo>
                  <a:lnTo>
                    <a:pt x="502" y="122"/>
                  </a:lnTo>
                  <a:lnTo>
                    <a:pt x="502" y="122"/>
                  </a:lnTo>
                  <a:lnTo>
                    <a:pt x="506" y="124"/>
                  </a:lnTo>
                  <a:lnTo>
                    <a:pt x="511" y="126"/>
                  </a:lnTo>
                  <a:lnTo>
                    <a:pt x="521" y="128"/>
                  </a:lnTo>
                  <a:lnTo>
                    <a:pt x="525" y="130"/>
                  </a:lnTo>
                  <a:lnTo>
                    <a:pt x="525" y="130"/>
                  </a:lnTo>
                  <a:lnTo>
                    <a:pt x="525" y="132"/>
                  </a:lnTo>
                  <a:lnTo>
                    <a:pt x="525" y="134"/>
                  </a:lnTo>
                  <a:lnTo>
                    <a:pt x="527" y="138"/>
                  </a:lnTo>
                  <a:lnTo>
                    <a:pt x="527" y="138"/>
                  </a:lnTo>
                  <a:lnTo>
                    <a:pt x="531" y="150"/>
                  </a:lnTo>
                  <a:lnTo>
                    <a:pt x="535" y="157"/>
                  </a:lnTo>
                  <a:lnTo>
                    <a:pt x="535" y="157"/>
                  </a:lnTo>
                  <a:lnTo>
                    <a:pt x="535" y="165"/>
                  </a:lnTo>
                  <a:lnTo>
                    <a:pt x="535" y="175"/>
                  </a:lnTo>
                  <a:lnTo>
                    <a:pt x="535" y="175"/>
                  </a:lnTo>
                  <a:lnTo>
                    <a:pt x="533" y="189"/>
                  </a:lnTo>
                  <a:lnTo>
                    <a:pt x="533" y="189"/>
                  </a:lnTo>
                  <a:lnTo>
                    <a:pt x="527" y="201"/>
                  </a:lnTo>
                  <a:lnTo>
                    <a:pt x="527" y="201"/>
                  </a:lnTo>
                  <a:lnTo>
                    <a:pt x="523" y="217"/>
                  </a:lnTo>
                  <a:lnTo>
                    <a:pt x="523" y="217"/>
                  </a:lnTo>
                  <a:lnTo>
                    <a:pt x="523" y="223"/>
                  </a:lnTo>
                  <a:lnTo>
                    <a:pt x="523" y="223"/>
                  </a:lnTo>
                  <a:lnTo>
                    <a:pt x="527" y="227"/>
                  </a:lnTo>
                  <a:lnTo>
                    <a:pt x="531" y="229"/>
                  </a:lnTo>
                  <a:lnTo>
                    <a:pt x="535" y="233"/>
                  </a:lnTo>
                  <a:lnTo>
                    <a:pt x="539" y="235"/>
                  </a:lnTo>
                  <a:lnTo>
                    <a:pt x="539" y="235"/>
                  </a:lnTo>
                  <a:lnTo>
                    <a:pt x="541" y="245"/>
                  </a:lnTo>
                  <a:lnTo>
                    <a:pt x="541" y="245"/>
                  </a:lnTo>
                  <a:lnTo>
                    <a:pt x="541" y="259"/>
                  </a:lnTo>
                  <a:lnTo>
                    <a:pt x="541" y="273"/>
                  </a:lnTo>
                  <a:lnTo>
                    <a:pt x="541" y="273"/>
                  </a:lnTo>
                  <a:lnTo>
                    <a:pt x="547" y="283"/>
                  </a:lnTo>
                  <a:lnTo>
                    <a:pt x="547" y="283"/>
                  </a:lnTo>
                  <a:lnTo>
                    <a:pt x="549" y="303"/>
                  </a:lnTo>
                  <a:lnTo>
                    <a:pt x="549" y="303"/>
                  </a:lnTo>
                  <a:lnTo>
                    <a:pt x="549" y="313"/>
                  </a:lnTo>
                  <a:lnTo>
                    <a:pt x="549" y="313"/>
                  </a:lnTo>
                  <a:lnTo>
                    <a:pt x="549" y="329"/>
                  </a:lnTo>
                  <a:lnTo>
                    <a:pt x="551" y="341"/>
                  </a:lnTo>
                  <a:lnTo>
                    <a:pt x="551" y="341"/>
                  </a:lnTo>
                  <a:lnTo>
                    <a:pt x="553" y="347"/>
                  </a:lnTo>
                  <a:lnTo>
                    <a:pt x="559" y="351"/>
                  </a:lnTo>
                  <a:lnTo>
                    <a:pt x="567" y="363"/>
                  </a:lnTo>
                  <a:lnTo>
                    <a:pt x="567" y="363"/>
                  </a:lnTo>
                  <a:lnTo>
                    <a:pt x="569" y="368"/>
                  </a:lnTo>
                  <a:lnTo>
                    <a:pt x="569" y="368"/>
                  </a:lnTo>
                  <a:lnTo>
                    <a:pt x="569" y="378"/>
                  </a:lnTo>
                  <a:lnTo>
                    <a:pt x="567" y="390"/>
                  </a:lnTo>
                  <a:lnTo>
                    <a:pt x="567" y="390"/>
                  </a:lnTo>
                  <a:lnTo>
                    <a:pt x="563" y="410"/>
                  </a:lnTo>
                  <a:lnTo>
                    <a:pt x="563" y="410"/>
                  </a:lnTo>
                  <a:lnTo>
                    <a:pt x="561" y="416"/>
                  </a:lnTo>
                  <a:lnTo>
                    <a:pt x="559" y="422"/>
                  </a:lnTo>
                  <a:lnTo>
                    <a:pt x="559" y="422"/>
                  </a:lnTo>
                  <a:lnTo>
                    <a:pt x="553" y="422"/>
                  </a:lnTo>
                  <a:lnTo>
                    <a:pt x="553" y="422"/>
                  </a:lnTo>
                  <a:lnTo>
                    <a:pt x="547" y="416"/>
                  </a:lnTo>
                  <a:lnTo>
                    <a:pt x="543" y="410"/>
                  </a:lnTo>
                  <a:lnTo>
                    <a:pt x="543" y="410"/>
                  </a:lnTo>
                  <a:lnTo>
                    <a:pt x="539" y="402"/>
                  </a:lnTo>
                  <a:lnTo>
                    <a:pt x="535" y="396"/>
                  </a:lnTo>
                  <a:lnTo>
                    <a:pt x="535" y="396"/>
                  </a:lnTo>
                  <a:lnTo>
                    <a:pt x="529" y="394"/>
                  </a:lnTo>
                  <a:lnTo>
                    <a:pt x="525" y="394"/>
                  </a:lnTo>
                  <a:lnTo>
                    <a:pt x="525" y="394"/>
                  </a:lnTo>
                  <a:lnTo>
                    <a:pt x="523" y="398"/>
                  </a:lnTo>
                  <a:lnTo>
                    <a:pt x="523" y="404"/>
                  </a:lnTo>
                  <a:lnTo>
                    <a:pt x="521" y="412"/>
                  </a:lnTo>
                  <a:lnTo>
                    <a:pt x="521" y="420"/>
                  </a:lnTo>
                  <a:lnTo>
                    <a:pt x="521" y="420"/>
                  </a:lnTo>
                  <a:lnTo>
                    <a:pt x="515" y="422"/>
                  </a:lnTo>
                  <a:lnTo>
                    <a:pt x="509" y="424"/>
                  </a:lnTo>
                  <a:lnTo>
                    <a:pt x="498" y="428"/>
                  </a:lnTo>
                  <a:lnTo>
                    <a:pt x="484" y="430"/>
                  </a:lnTo>
                  <a:lnTo>
                    <a:pt x="476" y="434"/>
                  </a:lnTo>
                  <a:lnTo>
                    <a:pt x="476" y="434"/>
                  </a:lnTo>
                  <a:lnTo>
                    <a:pt x="472" y="440"/>
                  </a:lnTo>
                  <a:lnTo>
                    <a:pt x="468" y="448"/>
                  </a:lnTo>
                  <a:lnTo>
                    <a:pt x="468" y="448"/>
                  </a:lnTo>
                  <a:lnTo>
                    <a:pt x="456" y="454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26" y="462"/>
                  </a:lnTo>
                  <a:lnTo>
                    <a:pt x="426" y="462"/>
                  </a:lnTo>
                  <a:lnTo>
                    <a:pt x="416" y="466"/>
                  </a:lnTo>
                  <a:lnTo>
                    <a:pt x="408" y="470"/>
                  </a:lnTo>
                  <a:lnTo>
                    <a:pt x="408" y="470"/>
                  </a:lnTo>
                  <a:lnTo>
                    <a:pt x="404" y="480"/>
                  </a:lnTo>
                  <a:lnTo>
                    <a:pt x="404" y="484"/>
                  </a:lnTo>
                  <a:lnTo>
                    <a:pt x="400" y="486"/>
                  </a:lnTo>
                  <a:lnTo>
                    <a:pt x="400" y="486"/>
                  </a:lnTo>
                  <a:lnTo>
                    <a:pt x="398" y="488"/>
                  </a:lnTo>
                  <a:lnTo>
                    <a:pt x="398" y="488"/>
                  </a:lnTo>
                  <a:lnTo>
                    <a:pt x="392" y="484"/>
                  </a:lnTo>
                  <a:lnTo>
                    <a:pt x="388" y="478"/>
                  </a:lnTo>
                  <a:lnTo>
                    <a:pt x="384" y="470"/>
                  </a:lnTo>
                  <a:lnTo>
                    <a:pt x="382" y="468"/>
                  </a:lnTo>
                  <a:lnTo>
                    <a:pt x="380" y="468"/>
                  </a:lnTo>
                  <a:lnTo>
                    <a:pt x="380" y="468"/>
                  </a:lnTo>
                  <a:lnTo>
                    <a:pt x="380" y="470"/>
                  </a:lnTo>
                  <a:lnTo>
                    <a:pt x="378" y="476"/>
                  </a:lnTo>
                  <a:lnTo>
                    <a:pt x="378" y="476"/>
                  </a:lnTo>
                  <a:lnTo>
                    <a:pt x="378" y="480"/>
                  </a:lnTo>
                  <a:lnTo>
                    <a:pt x="378" y="486"/>
                  </a:lnTo>
                  <a:lnTo>
                    <a:pt x="378" y="486"/>
                  </a:lnTo>
                  <a:lnTo>
                    <a:pt x="382" y="492"/>
                  </a:lnTo>
                  <a:lnTo>
                    <a:pt x="388" y="498"/>
                  </a:lnTo>
                  <a:lnTo>
                    <a:pt x="388" y="498"/>
                  </a:lnTo>
                  <a:lnTo>
                    <a:pt x="394" y="500"/>
                  </a:lnTo>
                  <a:lnTo>
                    <a:pt x="400" y="506"/>
                  </a:lnTo>
                  <a:lnTo>
                    <a:pt x="400" y="506"/>
                  </a:lnTo>
                  <a:lnTo>
                    <a:pt x="404" y="512"/>
                  </a:lnTo>
                  <a:lnTo>
                    <a:pt x="404" y="518"/>
                  </a:lnTo>
                  <a:lnTo>
                    <a:pt x="404" y="518"/>
                  </a:lnTo>
                  <a:lnTo>
                    <a:pt x="404" y="532"/>
                  </a:lnTo>
                  <a:lnTo>
                    <a:pt x="404" y="542"/>
                  </a:lnTo>
                  <a:lnTo>
                    <a:pt x="404" y="542"/>
                  </a:lnTo>
                  <a:lnTo>
                    <a:pt x="408" y="550"/>
                  </a:lnTo>
                  <a:lnTo>
                    <a:pt x="414" y="556"/>
                  </a:lnTo>
                  <a:lnTo>
                    <a:pt x="414" y="556"/>
                  </a:lnTo>
                  <a:lnTo>
                    <a:pt x="432" y="572"/>
                  </a:lnTo>
                  <a:lnTo>
                    <a:pt x="448" y="583"/>
                  </a:lnTo>
                  <a:lnTo>
                    <a:pt x="448" y="583"/>
                  </a:lnTo>
                  <a:lnTo>
                    <a:pt x="458" y="599"/>
                  </a:lnTo>
                  <a:lnTo>
                    <a:pt x="458" y="599"/>
                  </a:lnTo>
                  <a:lnTo>
                    <a:pt x="474" y="611"/>
                  </a:lnTo>
                  <a:lnTo>
                    <a:pt x="490" y="625"/>
                  </a:lnTo>
                  <a:lnTo>
                    <a:pt x="490" y="625"/>
                  </a:lnTo>
                  <a:lnTo>
                    <a:pt x="496" y="633"/>
                  </a:lnTo>
                  <a:lnTo>
                    <a:pt x="496" y="633"/>
                  </a:lnTo>
                  <a:lnTo>
                    <a:pt x="496" y="637"/>
                  </a:lnTo>
                  <a:lnTo>
                    <a:pt x="494" y="641"/>
                  </a:lnTo>
                  <a:lnTo>
                    <a:pt x="494" y="641"/>
                  </a:lnTo>
                  <a:lnTo>
                    <a:pt x="490" y="643"/>
                  </a:lnTo>
                  <a:lnTo>
                    <a:pt x="482" y="645"/>
                  </a:lnTo>
                  <a:lnTo>
                    <a:pt x="478" y="647"/>
                  </a:lnTo>
                  <a:lnTo>
                    <a:pt x="472" y="651"/>
                  </a:lnTo>
                  <a:lnTo>
                    <a:pt x="472" y="651"/>
                  </a:lnTo>
                  <a:lnTo>
                    <a:pt x="470" y="655"/>
                  </a:lnTo>
                  <a:lnTo>
                    <a:pt x="468" y="661"/>
                  </a:lnTo>
                  <a:lnTo>
                    <a:pt x="468" y="661"/>
                  </a:lnTo>
                  <a:lnTo>
                    <a:pt x="466" y="667"/>
                  </a:lnTo>
                  <a:lnTo>
                    <a:pt x="464" y="671"/>
                  </a:lnTo>
                  <a:lnTo>
                    <a:pt x="464" y="671"/>
                  </a:lnTo>
                  <a:lnTo>
                    <a:pt x="456" y="675"/>
                  </a:lnTo>
                  <a:lnTo>
                    <a:pt x="448" y="679"/>
                  </a:lnTo>
                  <a:lnTo>
                    <a:pt x="442" y="681"/>
                  </a:lnTo>
                  <a:lnTo>
                    <a:pt x="436" y="683"/>
                  </a:lnTo>
                  <a:lnTo>
                    <a:pt x="436" y="683"/>
                  </a:lnTo>
                  <a:lnTo>
                    <a:pt x="432" y="689"/>
                  </a:lnTo>
                  <a:lnTo>
                    <a:pt x="428" y="697"/>
                  </a:lnTo>
                  <a:lnTo>
                    <a:pt x="428" y="697"/>
                  </a:lnTo>
                  <a:lnTo>
                    <a:pt x="428" y="707"/>
                  </a:lnTo>
                  <a:lnTo>
                    <a:pt x="428" y="717"/>
                  </a:lnTo>
                  <a:lnTo>
                    <a:pt x="428" y="717"/>
                  </a:lnTo>
                  <a:lnTo>
                    <a:pt x="434" y="727"/>
                  </a:lnTo>
                  <a:lnTo>
                    <a:pt x="438" y="739"/>
                  </a:lnTo>
                  <a:lnTo>
                    <a:pt x="438" y="739"/>
                  </a:lnTo>
                  <a:lnTo>
                    <a:pt x="438" y="743"/>
                  </a:lnTo>
                  <a:lnTo>
                    <a:pt x="438" y="747"/>
                  </a:lnTo>
                  <a:lnTo>
                    <a:pt x="438" y="747"/>
                  </a:lnTo>
                  <a:lnTo>
                    <a:pt x="434" y="751"/>
                  </a:lnTo>
                  <a:lnTo>
                    <a:pt x="428" y="751"/>
                  </a:lnTo>
                  <a:lnTo>
                    <a:pt x="428" y="751"/>
                  </a:lnTo>
                  <a:lnTo>
                    <a:pt x="426" y="749"/>
                  </a:lnTo>
                  <a:lnTo>
                    <a:pt x="424" y="747"/>
                  </a:lnTo>
                  <a:lnTo>
                    <a:pt x="422" y="741"/>
                  </a:lnTo>
                  <a:lnTo>
                    <a:pt x="422" y="741"/>
                  </a:lnTo>
                  <a:lnTo>
                    <a:pt x="418" y="741"/>
                  </a:lnTo>
                  <a:lnTo>
                    <a:pt x="414" y="741"/>
                  </a:lnTo>
                  <a:lnTo>
                    <a:pt x="406" y="741"/>
                  </a:lnTo>
                  <a:lnTo>
                    <a:pt x="406" y="741"/>
                  </a:lnTo>
                  <a:lnTo>
                    <a:pt x="396" y="739"/>
                  </a:lnTo>
                  <a:lnTo>
                    <a:pt x="394" y="735"/>
                  </a:lnTo>
                  <a:lnTo>
                    <a:pt x="390" y="735"/>
                  </a:lnTo>
                  <a:lnTo>
                    <a:pt x="390" y="735"/>
                  </a:lnTo>
                  <a:lnTo>
                    <a:pt x="388" y="739"/>
                  </a:lnTo>
                  <a:lnTo>
                    <a:pt x="386" y="743"/>
                  </a:lnTo>
                  <a:lnTo>
                    <a:pt x="386" y="743"/>
                  </a:lnTo>
                  <a:lnTo>
                    <a:pt x="376" y="745"/>
                  </a:lnTo>
                  <a:lnTo>
                    <a:pt x="364" y="745"/>
                  </a:lnTo>
                  <a:lnTo>
                    <a:pt x="352" y="745"/>
                  </a:lnTo>
                  <a:lnTo>
                    <a:pt x="342" y="745"/>
                  </a:lnTo>
                  <a:lnTo>
                    <a:pt x="342" y="745"/>
                  </a:lnTo>
                  <a:lnTo>
                    <a:pt x="330" y="753"/>
                  </a:lnTo>
                  <a:lnTo>
                    <a:pt x="324" y="757"/>
                  </a:lnTo>
                  <a:lnTo>
                    <a:pt x="318" y="759"/>
                  </a:lnTo>
                  <a:lnTo>
                    <a:pt x="318" y="759"/>
                  </a:lnTo>
                  <a:lnTo>
                    <a:pt x="310" y="759"/>
                  </a:lnTo>
                  <a:lnTo>
                    <a:pt x="302" y="759"/>
                  </a:lnTo>
                  <a:lnTo>
                    <a:pt x="302" y="759"/>
                  </a:lnTo>
                  <a:lnTo>
                    <a:pt x="295" y="753"/>
                  </a:lnTo>
                  <a:lnTo>
                    <a:pt x="287" y="749"/>
                  </a:lnTo>
                  <a:lnTo>
                    <a:pt x="287" y="749"/>
                  </a:lnTo>
                  <a:lnTo>
                    <a:pt x="279" y="747"/>
                  </a:lnTo>
                  <a:lnTo>
                    <a:pt x="271" y="747"/>
                  </a:lnTo>
                  <a:lnTo>
                    <a:pt x="271" y="747"/>
                  </a:lnTo>
                  <a:lnTo>
                    <a:pt x="267" y="749"/>
                  </a:lnTo>
                  <a:lnTo>
                    <a:pt x="263" y="753"/>
                  </a:lnTo>
                  <a:lnTo>
                    <a:pt x="263" y="753"/>
                  </a:lnTo>
                  <a:lnTo>
                    <a:pt x="259" y="761"/>
                  </a:lnTo>
                  <a:lnTo>
                    <a:pt x="259" y="761"/>
                  </a:lnTo>
                  <a:lnTo>
                    <a:pt x="255" y="763"/>
                  </a:lnTo>
                  <a:lnTo>
                    <a:pt x="251" y="765"/>
                  </a:lnTo>
                  <a:lnTo>
                    <a:pt x="251" y="765"/>
                  </a:lnTo>
                  <a:lnTo>
                    <a:pt x="245" y="763"/>
                  </a:lnTo>
                  <a:lnTo>
                    <a:pt x="241" y="759"/>
                  </a:lnTo>
                  <a:lnTo>
                    <a:pt x="241" y="759"/>
                  </a:lnTo>
                  <a:lnTo>
                    <a:pt x="237" y="753"/>
                  </a:lnTo>
                  <a:lnTo>
                    <a:pt x="235" y="749"/>
                  </a:lnTo>
                  <a:lnTo>
                    <a:pt x="235" y="749"/>
                  </a:lnTo>
                  <a:lnTo>
                    <a:pt x="229" y="747"/>
                  </a:lnTo>
                  <a:lnTo>
                    <a:pt x="223" y="745"/>
                  </a:lnTo>
                  <a:lnTo>
                    <a:pt x="223" y="745"/>
                  </a:lnTo>
                  <a:lnTo>
                    <a:pt x="211" y="745"/>
                  </a:lnTo>
                  <a:lnTo>
                    <a:pt x="211" y="745"/>
                  </a:lnTo>
                  <a:lnTo>
                    <a:pt x="205" y="745"/>
                  </a:lnTo>
                  <a:lnTo>
                    <a:pt x="201" y="747"/>
                  </a:lnTo>
                  <a:lnTo>
                    <a:pt x="197" y="749"/>
                  </a:lnTo>
                  <a:lnTo>
                    <a:pt x="197" y="749"/>
                  </a:lnTo>
                  <a:lnTo>
                    <a:pt x="187" y="743"/>
                  </a:lnTo>
                  <a:lnTo>
                    <a:pt x="177" y="735"/>
                  </a:lnTo>
                  <a:lnTo>
                    <a:pt x="177" y="735"/>
                  </a:lnTo>
                  <a:lnTo>
                    <a:pt x="165" y="731"/>
                  </a:lnTo>
                  <a:lnTo>
                    <a:pt x="153" y="727"/>
                  </a:lnTo>
                  <a:lnTo>
                    <a:pt x="153" y="727"/>
                  </a:lnTo>
                  <a:lnTo>
                    <a:pt x="135" y="729"/>
                  </a:lnTo>
                  <a:lnTo>
                    <a:pt x="121" y="731"/>
                  </a:lnTo>
                  <a:lnTo>
                    <a:pt x="121" y="731"/>
                  </a:lnTo>
                  <a:lnTo>
                    <a:pt x="99" y="733"/>
                  </a:lnTo>
                  <a:lnTo>
                    <a:pt x="87" y="735"/>
                  </a:lnTo>
                  <a:lnTo>
                    <a:pt x="76" y="733"/>
                  </a:lnTo>
                  <a:lnTo>
                    <a:pt x="76" y="733"/>
                  </a:lnTo>
                  <a:lnTo>
                    <a:pt x="74" y="729"/>
                  </a:lnTo>
                  <a:lnTo>
                    <a:pt x="72" y="727"/>
                  </a:lnTo>
                  <a:lnTo>
                    <a:pt x="70" y="725"/>
                  </a:lnTo>
                  <a:lnTo>
                    <a:pt x="70" y="725"/>
                  </a:lnTo>
                  <a:lnTo>
                    <a:pt x="68" y="721"/>
                  </a:lnTo>
                  <a:lnTo>
                    <a:pt x="68" y="721"/>
                  </a:lnTo>
                  <a:lnTo>
                    <a:pt x="66" y="707"/>
                  </a:lnTo>
                  <a:lnTo>
                    <a:pt x="66" y="707"/>
                  </a:lnTo>
                  <a:lnTo>
                    <a:pt x="68" y="691"/>
                  </a:lnTo>
                  <a:lnTo>
                    <a:pt x="70" y="673"/>
                  </a:lnTo>
                  <a:lnTo>
                    <a:pt x="70" y="673"/>
                  </a:lnTo>
                  <a:lnTo>
                    <a:pt x="76" y="661"/>
                  </a:lnTo>
                  <a:lnTo>
                    <a:pt x="84" y="645"/>
                  </a:lnTo>
                  <a:lnTo>
                    <a:pt x="84" y="645"/>
                  </a:lnTo>
                  <a:lnTo>
                    <a:pt x="85" y="637"/>
                  </a:lnTo>
                  <a:lnTo>
                    <a:pt x="87" y="631"/>
                  </a:lnTo>
                  <a:lnTo>
                    <a:pt x="87" y="631"/>
                  </a:lnTo>
                  <a:lnTo>
                    <a:pt x="93" y="625"/>
                  </a:lnTo>
                  <a:lnTo>
                    <a:pt x="99" y="617"/>
                  </a:lnTo>
                  <a:lnTo>
                    <a:pt x="105" y="611"/>
                  </a:lnTo>
                  <a:lnTo>
                    <a:pt x="113" y="605"/>
                  </a:lnTo>
                  <a:lnTo>
                    <a:pt x="113" y="605"/>
                  </a:lnTo>
                  <a:lnTo>
                    <a:pt x="115" y="599"/>
                  </a:lnTo>
                  <a:lnTo>
                    <a:pt x="117" y="595"/>
                  </a:lnTo>
                  <a:lnTo>
                    <a:pt x="115" y="591"/>
                  </a:lnTo>
                  <a:lnTo>
                    <a:pt x="115" y="591"/>
                  </a:lnTo>
                  <a:lnTo>
                    <a:pt x="113" y="587"/>
                  </a:lnTo>
                  <a:lnTo>
                    <a:pt x="107" y="585"/>
                  </a:lnTo>
                  <a:lnTo>
                    <a:pt x="99" y="581"/>
                  </a:lnTo>
                  <a:lnTo>
                    <a:pt x="99" y="581"/>
                  </a:lnTo>
                  <a:lnTo>
                    <a:pt x="76" y="572"/>
                  </a:lnTo>
                  <a:lnTo>
                    <a:pt x="54" y="564"/>
                  </a:lnTo>
                  <a:lnTo>
                    <a:pt x="54" y="564"/>
                  </a:lnTo>
                  <a:lnTo>
                    <a:pt x="42" y="564"/>
                  </a:lnTo>
                  <a:lnTo>
                    <a:pt x="36" y="560"/>
                  </a:lnTo>
                  <a:lnTo>
                    <a:pt x="32" y="558"/>
                  </a:lnTo>
                  <a:lnTo>
                    <a:pt x="32" y="558"/>
                  </a:lnTo>
                  <a:lnTo>
                    <a:pt x="28" y="552"/>
                  </a:lnTo>
                  <a:lnTo>
                    <a:pt x="26" y="546"/>
                  </a:lnTo>
                  <a:lnTo>
                    <a:pt x="26" y="546"/>
                  </a:lnTo>
                  <a:lnTo>
                    <a:pt x="16" y="538"/>
                  </a:lnTo>
                  <a:lnTo>
                    <a:pt x="16" y="538"/>
                  </a:lnTo>
                  <a:lnTo>
                    <a:pt x="10" y="528"/>
                  </a:lnTo>
                  <a:lnTo>
                    <a:pt x="4" y="522"/>
                  </a:lnTo>
                  <a:lnTo>
                    <a:pt x="4" y="522"/>
                  </a:lnTo>
                  <a:lnTo>
                    <a:pt x="8" y="520"/>
                  </a:lnTo>
                  <a:lnTo>
                    <a:pt x="10" y="516"/>
                  </a:lnTo>
                  <a:lnTo>
                    <a:pt x="10" y="516"/>
                  </a:lnTo>
                  <a:lnTo>
                    <a:pt x="10" y="508"/>
                  </a:lnTo>
                  <a:lnTo>
                    <a:pt x="10" y="500"/>
                  </a:lnTo>
                  <a:lnTo>
                    <a:pt x="10" y="500"/>
                  </a:lnTo>
                  <a:lnTo>
                    <a:pt x="8" y="492"/>
                  </a:lnTo>
                  <a:lnTo>
                    <a:pt x="8" y="492"/>
                  </a:lnTo>
                  <a:lnTo>
                    <a:pt x="4" y="482"/>
                  </a:lnTo>
                  <a:lnTo>
                    <a:pt x="4" y="482"/>
                  </a:lnTo>
                  <a:lnTo>
                    <a:pt x="4" y="474"/>
                  </a:lnTo>
                  <a:lnTo>
                    <a:pt x="4" y="474"/>
                  </a:lnTo>
                  <a:lnTo>
                    <a:pt x="6" y="468"/>
                  </a:lnTo>
                  <a:lnTo>
                    <a:pt x="6" y="464"/>
                  </a:lnTo>
                  <a:lnTo>
                    <a:pt x="6" y="464"/>
                  </a:lnTo>
                  <a:lnTo>
                    <a:pt x="4" y="462"/>
                  </a:lnTo>
                  <a:lnTo>
                    <a:pt x="0" y="458"/>
                  </a:lnTo>
                  <a:lnTo>
                    <a:pt x="0" y="458"/>
                  </a:lnTo>
                  <a:lnTo>
                    <a:pt x="0" y="454"/>
                  </a:lnTo>
                  <a:lnTo>
                    <a:pt x="4" y="450"/>
                  </a:lnTo>
                  <a:lnTo>
                    <a:pt x="10" y="446"/>
                  </a:lnTo>
                  <a:lnTo>
                    <a:pt x="12" y="440"/>
                  </a:lnTo>
                  <a:lnTo>
                    <a:pt x="12" y="440"/>
                  </a:lnTo>
                  <a:lnTo>
                    <a:pt x="14" y="432"/>
                  </a:lnTo>
                  <a:lnTo>
                    <a:pt x="14" y="432"/>
                  </a:lnTo>
                  <a:lnTo>
                    <a:pt x="8" y="422"/>
                  </a:lnTo>
                  <a:lnTo>
                    <a:pt x="8" y="422"/>
                  </a:lnTo>
                  <a:lnTo>
                    <a:pt x="8" y="408"/>
                  </a:lnTo>
                  <a:lnTo>
                    <a:pt x="8" y="408"/>
                  </a:lnTo>
                  <a:lnTo>
                    <a:pt x="4" y="400"/>
                  </a:lnTo>
                  <a:lnTo>
                    <a:pt x="4" y="400"/>
                  </a:lnTo>
                  <a:lnTo>
                    <a:pt x="4" y="394"/>
                  </a:lnTo>
                  <a:lnTo>
                    <a:pt x="4" y="394"/>
                  </a:lnTo>
                  <a:lnTo>
                    <a:pt x="2" y="372"/>
                  </a:lnTo>
                  <a:lnTo>
                    <a:pt x="2" y="372"/>
                  </a:lnTo>
                  <a:lnTo>
                    <a:pt x="4" y="364"/>
                  </a:lnTo>
                  <a:lnTo>
                    <a:pt x="4" y="364"/>
                  </a:lnTo>
                  <a:lnTo>
                    <a:pt x="6" y="363"/>
                  </a:lnTo>
                  <a:lnTo>
                    <a:pt x="10" y="359"/>
                  </a:lnTo>
                  <a:lnTo>
                    <a:pt x="10" y="359"/>
                  </a:lnTo>
                  <a:lnTo>
                    <a:pt x="12" y="347"/>
                  </a:lnTo>
                  <a:lnTo>
                    <a:pt x="14" y="337"/>
                  </a:lnTo>
                  <a:lnTo>
                    <a:pt x="14" y="337"/>
                  </a:lnTo>
                  <a:lnTo>
                    <a:pt x="16" y="321"/>
                  </a:lnTo>
                  <a:lnTo>
                    <a:pt x="16" y="321"/>
                  </a:lnTo>
                  <a:lnTo>
                    <a:pt x="16" y="311"/>
                  </a:lnTo>
                  <a:lnTo>
                    <a:pt x="16" y="311"/>
                  </a:lnTo>
                  <a:lnTo>
                    <a:pt x="14" y="293"/>
                  </a:lnTo>
                  <a:lnTo>
                    <a:pt x="14" y="293"/>
                  </a:lnTo>
                  <a:lnTo>
                    <a:pt x="14" y="287"/>
                  </a:lnTo>
                  <a:lnTo>
                    <a:pt x="16" y="283"/>
                  </a:lnTo>
                  <a:lnTo>
                    <a:pt x="16" y="283"/>
                  </a:lnTo>
                  <a:lnTo>
                    <a:pt x="22" y="283"/>
                  </a:lnTo>
                  <a:lnTo>
                    <a:pt x="28" y="285"/>
                  </a:lnTo>
                  <a:lnTo>
                    <a:pt x="28" y="285"/>
                  </a:lnTo>
                  <a:lnTo>
                    <a:pt x="36" y="289"/>
                  </a:lnTo>
                  <a:lnTo>
                    <a:pt x="42" y="293"/>
                  </a:lnTo>
                  <a:lnTo>
                    <a:pt x="42" y="293"/>
                  </a:lnTo>
                  <a:lnTo>
                    <a:pt x="46" y="293"/>
                  </a:lnTo>
                  <a:lnTo>
                    <a:pt x="50" y="291"/>
                  </a:lnTo>
                  <a:lnTo>
                    <a:pt x="50" y="291"/>
                  </a:lnTo>
                  <a:lnTo>
                    <a:pt x="56" y="287"/>
                  </a:lnTo>
                  <a:lnTo>
                    <a:pt x="58" y="281"/>
                  </a:lnTo>
                  <a:lnTo>
                    <a:pt x="58" y="281"/>
                  </a:lnTo>
                  <a:lnTo>
                    <a:pt x="60" y="275"/>
                  </a:lnTo>
                  <a:lnTo>
                    <a:pt x="62" y="269"/>
                  </a:lnTo>
                  <a:lnTo>
                    <a:pt x="62" y="269"/>
                  </a:lnTo>
                  <a:lnTo>
                    <a:pt x="68" y="263"/>
                  </a:lnTo>
                  <a:lnTo>
                    <a:pt x="72" y="261"/>
                  </a:lnTo>
                  <a:lnTo>
                    <a:pt x="72" y="261"/>
                  </a:lnTo>
                  <a:lnTo>
                    <a:pt x="78" y="257"/>
                  </a:lnTo>
                  <a:lnTo>
                    <a:pt x="84" y="251"/>
                  </a:lnTo>
                  <a:lnTo>
                    <a:pt x="84" y="251"/>
                  </a:lnTo>
                  <a:lnTo>
                    <a:pt x="85" y="245"/>
                  </a:lnTo>
                  <a:lnTo>
                    <a:pt x="85" y="239"/>
                  </a:lnTo>
                  <a:lnTo>
                    <a:pt x="85" y="239"/>
                  </a:lnTo>
                  <a:lnTo>
                    <a:pt x="80" y="235"/>
                  </a:lnTo>
                  <a:lnTo>
                    <a:pt x="76" y="233"/>
                  </a:lnTo>
                  <a:lnTo>
                    <a:pt x="70" y="229"/>
                  </a:lnTo>
                  <a:lnTo>
                    <a:pt x="66" y="227"/>
                  </a:lnTo>
                  <a:lnTo>
                    <a:pt x="66" y="227"/>
                  </a:lnTo>
                  <a:lnTo>
                    <a:pt x="64" y="223"/>
                  </a:lnTo>
                  <a:lnTo>
                    <a:pt x="64" y="217"/>
                  </a:lnTo>
                  <a:lnTo>
                    <a:pt x="64" y="217"/>
                  </a:lnTo>
                  <a:lnTo>
                    <a:pt x="68" y="213"/>
                  </a:lnTo>
                  <a:lnTo>
                    <a:pt x="72" y="211"/>
                  </a:lnTo>
                  <a:lnTo>
                    <a:pt x="78" y="211"/>
                  </a:lnTo>
                  <a:lnTo>
                    <a:pt x="84" y="205"/>
                  </a:lnTo>
                  <a:lnTo>
                    <a:pt x="84" y="205"/>
                  </a:lnTo>
                  <a:lnTo>
                    <a:pt x="89" y="197"/>
                  </a:lnTo>
                  <a:lnTo>
                    <a:pt x="95" y="183"/>
                  </a:lnTo>
                  <a:lnTo>
                    <a:pt x="97" y="169"/>
                  </a:lnTo>
                  <a:lnTo>
                    <a:pt x="99" y="157"/>
                  </a:lnTo>
                  <a:lnTo>
                    <a:pt x="99" y="157"/>
                  </a:lnTo>
                  <a:lnTo>
                    <a:pt x="107" y="155"/>
                  </a:lnTo>
                  <a:lnTo>
                    <a:pt x="113" y="155"/>
                  </a:lnTo>
                  <a:lnTo>
                    <a:pt x="117" y="155"/>
                  </a:lnTo>
                  <a:lnTo>
                    <a:pt x="117" y="155"/>
                  </a:lnTo>
                  <a:lnTo>
                    <a:pt x="119" y="159"/>
                  </a:lnTo>
                  <a:lnTo>
                    <a:pt x="121" y="165"/>
                  </a:lnTo>
                  <a:lnTo>
                    <a:pt x="121" y="165"/>
                  </a:lnTo>
                  <a:lnTo>
                    <a:pt x="123" y="167"/>
                  </a:lnTo>
                  <a:lnTo>
                    <a:pt x="123" y="167"/>
                  </a:lnTo>
                  <a:lnTo>
                    <a:pt x="123" y="165"/>
                  </a:lnTo>
                  <a:lnTo>
                    <a:pt x="123" y="161"/>
                  </a:lnTo>
                  <a:lnTo>
                    <a:pt x="121" y="157"/>
                  </a:lnTo>
                  <a:lnTo>
                    <a:pt x="121" y="157"/>
                  </a:lnTo>
                  <a:lnTo>
                    <a:pt x="117" y="152"/>
                  </a:lnTo>
                  <a:lnTo>
                    <a:pt x="117" y="152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5" y="144"/>
                  </a:lnTo>
                  <a:lnTo>
                    <a:pt x="99" y="142"/>
                  </a:lnTo>
                  <a:lnTo>
                    <a:pt x="99" y="142"/>
                  </a:lnTo>
                  <a:lnTo>
                    <a:pt x="99" y="140"/>
                  </a:lnTo>
                  <a:lnTo>
                    <a:pt x="99" y="140"/>
                  </a:lnTo>
                  <a:lnTo>
                    <a:pt x="103" y="132"/>
                  </a:lnTo>
                  <a:lnTo>
                    <a:pt x="103" y="132"/>
                  </a:lnTo>
                  <a:lnTo>
                    <a:pt x="107" y="128"/>
                  </a:lnTo>
                  <a:lnTo>
                    <a:pt x="107" y="128"/>
                  </a:lnTo>
                  <a:lnTo>
                    <a:pt x="109" y="124"/>
                  </a:lnTo>
                  <a:lnTo>
                    <a:pt x="113" y="120"/>
                  </a:lnTo>
                  <a:lnTo>
                    <a:pt x="113" y="120"/>
                  </a:lnTo>
                  <a:lnTo>
                    <a:pt x="119" y="116"/>
                  </a:lnTo>
                  <a:lnTo>
                    <a:pt x="127" y="116"/>
                  </a:lnTo>
                  <a:lnTo>
                    <a:pt x="143" y="116"/>
                  </a:lnTo>
                  <a:lnTo>
                    <a:pt x="143" y="116"/>
                  </a:lnTo>
                  <a:lnTo>
                    <a:pt x="151" y="120"/>
                  </a:lnTo>
                  <a:lnTo>
                    <a:pt x="159" y="122"/>
                  </a:lnTo>
                  <a:lnTo>
                    <a:pt x="159" y="122"/>
                  </a:lnTo>
                  <a:lnTo>
                    <a:pt x="163" y="126"/>
                  </a:lnTo>
                  <a:lnTo>
                    <a:pt x="165" y="132"/>
                  </a:lnTo>
                  <a:lnTo>
                    <a:pt x="165" y="132"/>
                  </a:lnTo>
                  <a:lnTo>
                    <a:pt x="163" y="138"/>
                  </a:lnTo>
                  <a:lnTo>
                    <a:pt x="163" y="142"/>
                  </a:lnTo>
                  <a:lnTo>
                    <a:pt x="165" y="144"/>
                  </a:lnTo>
                  <a:lnTo>
                    <a:pt x="165" y="144"/>
                  </a:lnTo>
                  <a:lnTo>
                    <a:pt x="171" y="146"/>
                  </a:lnTo>
                  <a:lnTo>
                    <a:pt x="173" y="144"/>
                  </a:lnTo>
                  <a:lnTo>
                    <a:pt x="173" y="144"/>
                  </a:lnTo>
                  <a:lnTo>
                    <a:pt x="175" y="142"/>
                  </a:lnTo>
                  <a:lnTo>
                    <a:pt x="175" y="140"/>
                  </a:lnTo>
                  <a:lnTo>
                    <a:pt x="175" y="136"/>
                  </a:lnTo>
                  <a:lnTo>
                    <a:pt x="175" y="134"/>
                  </a:lnTo>
                  <a:lnTo>
                    <a:pt x="175" y="134"/>
                  </a:lnTo>
                  <a:lnTo>
                    <a:pt x="179" y="136"/>
                  </a:lnTo>
                  <a:lnTo>
                    <a:pt x="183" y="138"/>
                  </a:lnTo>
                  <a:lnTo>
                    <a:pt x="183" y="138"/>
                  </a:lnTo>
                  <a:lnTo>
                    <a:pt x="185" y="144"/>
                  </a:lnTo>
                  <a:lnTo>
                    <a:pt x="187" y="152"/>
                  </a:lnTo>
                  <a:lnTo>
                    <a:pt x="187" y="152"/>
                  </a:lnTo>
                  <a:lnTo>
                    <a:pt x="189" y="157"/>
                  </a:lnTo>
                  <a:lnTo>
                    <a:pt x="191" y="159"/>
                  </a:lnTo>
                  <a:lnTo>
                    <a:pt x="193" y="159"/>
                  </a:lnTo>
                  <a:lnTo>
                    <a:pt x="193" y="159"/>
                  </a:lnTo>
                  <a:lnTo>
                    <a:pt x="193" y="159"/>
                  </a:lnTo>
                  <a:lnTo>
                    <a:pt x="193" y="157"/>
                  </a:lnTo>
                  <a:lnTo>
                    <a:pt x="193" y="152"/>
                  </a:lnTo>
                  <a:lnTo>
                    <a:pt x="189" y="138"/>
                  </a:lnTo>
                  <a:lnTo>
                    <a:pt x="189" y="138"/>
                  </a:lnTo>
                  <a:lnTo>
                    <a:pt x="189" y="128"/>
                  </a:lnTo>
                  <a:lnTo>
                    <a:pt x="191" y="120"/>
                  </a:lnTo>
                  <a:lnTo>
                    <a:pt x="191" y="120"/>
                  </a:lnTo>
                  <a:lnTo>
                    <a:pt x="193" y="114"/>
                  </a:lnTo>
                  <a:lnTo>
                    <a:pt x="193" y="114"/>
                  </a:lnTo>
                  <a:lnTo>
                    <a:pt x="195" y="110"/>
                  </a:lnTo>
                  <a:lnTo>
                    <a:pt x="197" y="106"/>
                  </a:lnTo>
                  <a:lnTo>
                    <a:pt x="197" y="106"/>
                  </a:lnTo>
                  <a:lnTo>
                    <a:pt x="203" y="106"/>
                  </a:lnTo>
                  <a:lnTo>
                    <a:pt x="211" y="106"/>
                  </a:lnTo>
                  <a:lnTo>
                    <a:pt x="217" y="108"/>
                  </a:lnTo>
                  <a:lnTo>
                    <a:pt x="221" y="108"/>
                  </a:lnTo>
                  <a:lnTo>
                    <a:pt x="221" y="108"/>
                  </a:lnTo>
                  <a:lnTo>
                    <a:pt x="223" y="106"/>
                  </a:lnTo>
                  <a:lnTo>
                    <a:pt x="223" y="106"/>
                  </a:lnTo>
                  <a:lnTo>
                    <a:pt x="221" y="102"/>
                  </a:lnTo>
                  <a:lnTo>
                    <a:pt x="217" y="100"/>
                  </a:lnTo>
                  <a:lnTo>
                    <a:pt x="213" y="98"/>
                  </a:lnTo>
                  <a:lnTo>
                    <a:pt x="211" y="96"/>
                  </a:lnTo>
                  <a:lnTo>
                    <a:pt x="211" y="96"/>
                  </a:lnTo>
                  <a:lnTo>
                    <a:pt x="211" y="92"/>
                  </a:lnTo>
                  <a:lnTo>
                    <a:pt x="213" y="86"/>
                  </a:lnTo>
                  <a:lnTo>
                    <a:pt x="213" y="86"/>
                  </a:lnTo>
                  <a:lnTo>
                    <a:pt x="217" y="84"/>
                  </a:lnTo>
                  <a:lnTo>
                    <a:pt x="217" y="84"/>
                  </a:lnTo>
                  <a:lnTo>
                    <a:pt x="219" y="80"/>
                  </a:lnTo>
                  <a:lnTo>
                    <a:pt x="219" y="80"/>
                  </a:lnTo>
                  <a:lnTo>
                    <a:pt x="217" y="78"/>
                  </a:lnTo>
                  <a:lnTo>
                    <a:pt x="213" y="76"/>
                  </a:lnTo>
                  <a:lnTo>
                    <a:pt x="213" y="76"/>
                  </a:lnTo>
                  <a:lnTo>
                    <a:pt x="211" y="70"/>
                  </a:lnTo>
                  <a:lnTo>
                    <a:pt x="211" y="70"/>
                  </a:lnTo>
                  <a:lnTo>
                    <a:pt x="213" y="66"/>
                  </a:lnTo>
                  <a:lnTo>
                    <a:pt x="213" y="64"/>
                  </a:lnTo>
                  <a:lnTo>
                    <a:pt x="213" y="64"/>
                  </a:lnTo>
                  <a:lnTo>
                    <a:pt x="209" y="58"/>
                  </a:lnTo>
                  <a:lnTo>
                    <a:pt x="209" y="58"/>
                  </a:lnTo>
                  <a:lnTo>
                    <a:pt x="207" y="58"/>
                  </a:lnTo>
                  <a:lnTo>
                    <a:pt x="203" y="58"/>
                  </a:lnTo>
                  <a:lnTo>
                    <a:pt x="203" y="58"/>
                  </a:lnTo>
                  <a:lnTo>
                    <a:pt x="205" y="56"/>
                  </a:lnTo>
                  <a:lnTo>
                    <a:pt x="207" y="54"/>
                  </a:lnTo>
                  <a:lnTo>
                    <a:pt x="207" y="54"/>
                  </a:lnTo>
                  <a:lnTo>
                    <a:pt x="209" y="50"/>
                  </a:lnTo>
                  <a:lnTo>
                    <a:pt x="209" y="50"/>
                  </a:lnTo>
                  <a:lnTo>
                    <a:pt x="211" y="48"/>
                  </a:lnTo>
                  <a:lnTo>
                    <a:pt x="215" y="46"/>
                  </a:lnTo>
                  <a:lnTo>
                    <a:pt x="221" y="46"/>
                  </a:lnTo>
                  <a:lnTo>
                    <a:pt x="223" y="42"/>
                  </a:lnTo>
                  <a:lnTo>
                    <a:pt x="223" y="42"/>
                  </a:lnTo>
                  <a:lnTo>
                    <a:pt x="223" y="40"/>
                  </a:lnTo>
                  <a:lnTo>
                    <a:pt x="221" y="36"/>
                  </a:lnTo>
                  <a:lnTo>
                    <a:pt x="221" y="36"/>
                  </a:lnTo>
                  <a:lnTo>
                    <a:pt x="215" y="28"/>
                  </a:lnTo>
                  <a:lnTo>
                    <a:pt x="215" y="28"/>
                  </a:lnTo>
                  <a:lnTo>
                    <a:pt x="211" y="20"/>
                  </a:lnTo>
                  <a:lnTo>
                    <a:pt x="209" y="12"/>
                  </a:lnTo>
                  <a:lnTo>
                    <a:pt x="209" y="12"/>
                  </a:lnTo>
                  <a:lnTo>
                    <a:pt x="209" y="6"/>
                  </a:lnTo>
                  <a:lnTo>
                    <a:pt x="209" y="0"/>
                  </a:lnTo>
                  <a:lnTo>
                    <a:pt x="209" y="0"/>
                  </a:lnTo>
                  <a:lnTo>
                    <a:pt x="213" y="0"/>
                  </a:lnTo>
                  <a:lnTo>
                    <a:pt x="217" y="0"/>
                  </a:lnTo>
                  <a:lnTo>
                    <a:pt x="217" y="0"/>
                  </a:lnTo>
                  <a:lnTo>
                    <a:pt x="231" y="6"/>
                  </a:lnTo>
                  <a:lnTo>
                    <a:pt x="237" y="10"/>
                  </a:lnTo>
                  <a:lnTo>
                    <a:pt x="243" y="10"/>
                  </a:lnTo>
                  <a:lnTo>
                    <a:pt x="243" y="10"/>
                  </a:lnTo>
                  <a:lnTo>
                    <a:pt x="243" y="10"/>
                  </a:lnTo>
                  <a:close/>
                </a:path>
              </a:pathLst>
            </a:custGeom>
            <a:solidFill>
              <a:srgbClr val="00B050"/>
            </a:solidFill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64" name="Freeform 330"/>
            <p:cNvSpPr>
              <a:spLocks/>
            </p:cNvSpPr>
            <p:nvPr/>
          </p:nvSpPr>
          <p:spPr bwMode="auto">
            <a:xfrm>
              <a:off x="3692" y="2496"/>
              <a:ext cx="456" cy="293"/>
            </a:xfrm>
            <a:custGeom>
              <a:avLst/>
              <a:gdLst>
                <a:gd name="T0" fmla="*/ 402 w 456"/>
                <a:gd name="T1" fmla="*/ 10 h 293"/>
                <a:gd name="T2" fmla="*/ 422 w 456"/>
                <a:gd name="T3" fmla="*/ 18 h 293"/>
                <a:gd name="T4" fmla="*/ 450 w 456"/>
                <a:gd name="T5" fmla="*/ 36 h 293"/>
                <a:gd name="T6" fmla="*/ 452 w 456"/>
                <a:gd name="T7" fmla="*/ 58 h 293"/>
                <a:gd name="T8" fmla="*/ 444 w 456"/>
                <a:gd name="T9" fmla="*/ 68 h 293"/>
                <a:gd name="T10" fmla="*/ 424 w 456"/>
                <a:gd name="T11" fmla="*/ 74 h 293"/>
                <a:gd name="T12" fmla="*/ 404 w 456"/>
                <a:gd name="T13" fmla="*/ 92 h 293"/>
                <a:gd name="T14" fmla="*/ 398 w 456"/>
                <a:gd name="T15" fmla="*/ 116 h 293"/>
                <a:gd name="T16" fmla="*/ 396 w 456"/>
                <a:gd name="T17" fmla="*/ 132 h 293"/>
                <a:gd name="T18" fmla="*/ 380 w 456"/>
                <a:gd name="T19" fmla="*/ 165 h 293"/>
                <a:gd name="T20" fmla="*/ 362 w 456"/>
                <a:gd name="T21" fmla="*/ 199 h 293"/>
                <a:gd name="T22" fmla="*/ 354 w 456"/>
                <a:gd name="T23" fmla="*/ 223 h 293"/>
                <a:gd name="T24" fmla="*/ 334 w 456"/>
                <a:gd name="T25" fmla="*/ 233 h 293"/>
                <a:gd name="T26" fmla="*/ 292 w 456"/>
                <a:gd name="T27" fmla="*/ 247 h 293"/>
                <a:gd name="T28" fmla="*/ 284 w 456"/>
                <a:gd name="T29" fmla="*/ 239 h 293"/>
                <a:gd name="T30" fmla="*/ 271 w 456"/>
                <a:gd name="T31" fmla="*/ 245 h 293"/>
                <a:gd name="T32" fmla="*/ 253 w 456"/>
                <a:gd name="T33" fmla="*/ 247 h 293"/>
                <a:gd name="T34" fmla="*/ 225 w 456"/>
                <a:gd name="T35" fmla="*/ 263 h 293"/>
                <a:gd name="T36" fmla="*/ 207 w 456"/>
                <a:gd name="T37" fmla="*/ 271 h 293"/>
                <a:gd name="T38" fmla="*/ 191 w 456"/>
                <a:gd name="T39" fmla="*/ 273 h 293"/>
                <a:gd name="T40" fmla="*/ 157 w 456"/>
                <a:gd name="T41" fmla="*/ 291 h 293"/>
                <a:gd name="T42" fmla="*/ 135 w 456"/>
                <a:gd name="T43" fmla="*/ 293 h 293"/>
                <a:gd name="T44" fmla="*/ 107 w 456"/>
                <a:gd name="T45" fmla="*/ 277 h 293"/>
                <a:gd name="T46" fmla="*/ 85 w 456"/>
                <a:gd name="T47" fmla="*/ 259 h 293"/>
                <a:gd name="T48" fmla="*/ 68 w 456"/>
                <a:gd name="T49" fmla="*/ 247 h 293"/>
                <a:gd name="T50" fmla="*/ 46 w 456"/>
                <a:gd name="T51" fmla="*/ 227 h 293"/>
                <a:gd name="T52" fmla="*/ 36 w 456"/>
                <a:gd name="T53" fmla="*/ 219 h 293"/>
                <a:gd name="T54" fmla="*/ 26 w 456"/>
                <a:gd name="T55" fmla="*/ 207 h 293"/>
                <a:gd name="T56" fmla="*/ 16 w 456"/>
                <a:gd name="T57" fmla="*/ 185 h 293"/>
                <a:gd name="T58" fmla="*/ 2 w 456"/>
                <a:gd name="T59" fmla="*/ 185 h 293"/>
                <a:gd name="T60" fmla="*/ 4 w 456"/>
                <a:gd name="T61" fmla="*/ 177 h 293"/>
                <a:gd name="T62" fmla="*/ 24 w 456"/>
                <a:gd name="T63" fmla="*/ 169 h 293"/>
                <a:gd name="T64" fmla="*/ 28 w 456"/>
                <a:gd name="T65" fmla="*/ 161 h 293"/>
                <a:gd name="T66" fmla="*/ 26 w 456"/>
                <a:gd name="T67" fmla="*/ 142 h 293"/>
                <a:gd name="T68" fmla="*/ 36 w 456"/>
                <a:gd name="T69" fmla="*/ 118 h 293"/>
                <a:gd name="T70" fmla="*/ 28 w 456"/>
                <a:gd name="T71" fmla="*/ 108 h 293"/>
                <a:gd name="T72" fmla="*/ 32 w 456"/>
                <a:gd name="T73" fmla="*/ 98 h 293"/>
                <a:gd name="T74" fmla="*/ 64 w 456"/>
                <a:gd name="T75" fmla="*/ 96 h 293"/>
                <a:gd name="T76" fmla="*/ 71 w 456"/>
                <a:gd name="T77" fmla="*/ 86 h 293"/>
                <a:gd name="T78" fmla="*/ 73 w 456"/>
                <a:gd name="T79" fmla="*/ 64 h 293"/>
                <a:gd name="T80" fmla="*/ 101 w 456"/>
                <a:gd name="T81" fmla="*/ 84 h 293"/>
                <a:gd name="T82" fmla="*/ 127 w 456"/>
                <a:gd name="T83" fmla="*/ 94 h 293"/>
                <a:gd name="T84" fmla="*/ 167 w 456"/>
                <a:gd name="T85" fmla="*/ 90 h 293"/>
                <a:gd name="T86" fmla="*/ 177 w 456"/>
                <a:gd name="T87" fmla="*/ 68 h 293"/>
                <a:gd name="T88" fmla="*/ 199 w 456"/>
                <a:gd name="T89" fmla="*/ 56 h 293"/>
                <a:gd name="T90" fmla="*/ 233 w 456"/>
                <a:gd name="T91" fmla="*/ 42 h 293"/>
                <a:gd name="T92" fmla="*/ 249 w 456"/>
                <a:gd name="T93" fmla="*/ 42 h 293"/>
                <a:gd name="T94" fmla="*/ 269 w 456"/>
                <a:gd name="T95" fmla="*/ 42 h 293"/>
                <a:gd name="T96" fmla="*/ 286 w 456"/>
                <a:gd name="T97" fmla="*/ 30 h 293"/>
                <a:gd name="T98" fmla="*/ 290 w 456"/>
                <a:gd name="T99" fmla="*/ 16 h 293"/>
                <a:gd name="T100" fmla="*/ 320 w 456"/>
                <a:gd name="T101" fmla="*/ 4 h 293"/>
                <a:gd name="T102" fmla="*/ 346 w 456"/>
                <a:gd name="T103" fmla="*/ 0 h 293"/>
                <a:gd name="T104" fmla="*/ 366 w 456"/>
                <a:gd name="T105" fmla="*/ 2 h 293"/>
                <a:gd name="T106" fmla="*/ 388 w 456"/>
                <a:gd name="T107" fmla="*/ 16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6" h="293">
                  <a:moveTo>
                    <a:pt x="388" y="16"/>
                  </a:moveTo>
                  <a:lnTo>
                    <a:pt x="388" y="16"/>
                  </a:lnTo>
                  <a:lnTo>
                    <a:pt x="396" y="14"/>
                  </a:lnTo>
                  <a:lnTo>
                    <a:pt x="402" y="10"/>
                  </a:lnTo>
                  <a:lnTo>
                    <a:pt x="402" y="10"/>
                  </a:lnTo>
                  <a:lnTo>
                    <a:pt x="414" y="14"/>
                  </a:lnTo>
                  <a:lnTo>
                    <a:pt x="422" y="18"/>
                  </a:lnTo>
                  <a:lnTo>
                    <a:pt x="422" y="18"/>
                  </a:lnTo>
                  <a:lnTo>
                    <a:pt x="438" y="28"/>
                  </a:lnTo>
                  <a:lnTo>
                    <a:pt x="438" y="28"/>
                  </a:lnTo>
                  <a:lnTo>
                    <a:pt x="450" y="36"/>
                  </a:lnTo>
                  <a:lnTo>
                    <a:pt x="450" y="36"/>
                  </a:lnTo>
                  <a:lnTo>
                    <a:pt x="452" y="44"/>
                  </a:lnTo>
                  <a:lnTo>
                    <a:pt x="456" y="50"/>
                  </a:lnTo>
                  <a:lnTo>
                    <a:pt x="456" y="50"/>
                  </a:lnTo>
                  <a:lnTo>
                    <a:pt x="452" y="58"/>
                  </a:lnTo>
                  <a:lnTo>
                    <a:pt x="452" y="58"/>
                  </a:lnTo>
                  <a:lnTo>
                    <a:pt x="448" y="64"/>
                  </a:lnTo>
                  <a:lnTo>
                    <a:pt x="444" y="68"/>
                  </a:lnTo>
                  <a:lnTo>
                    <a:pt x="444" y="68"/>
                  </a:lnTo>
                  <a:lnTo>
                    <a:pt x="440" y="68"/>
                  </a:lnTo>
                  <a:lnTo>
                    <a:pt x="434" y="68"/>
                  </a:lnTo>
                  <a:lnTo>
                    <a:pt x="434" y="68"/>
                  </a:lnTo>
                  <a:lnTo>
                    <a:pt x="424" y="74"/>
                  </a:lnTo>
                  <a:lnTo>
                    <a:pt x="418" y="78"/>
                  </a:lnTo>
                  <a:lnTo>
                    <a:pt x="418" y="78"/>
                  </a:lnTo>
                  <a:lnTo>
                    <a:pt x="412" y="86"/>
                  </a:lnTo>
                  <a:lnTo>
                    <a:pt x="404" y="92"/>
                  </a:lnTo>
                  <a:lnTo>
                    <a:pt x="404" y="92"/>
                  </a:lnTo>
                  <a:lnTo>
                    <a:pt x="404" y="104"/>
                  </a:lnTo>
                  <a:lnTo>
                    <a:pt x="404" y="104"/>
                  </a:lnTo>
                  <a:lnTo>
                    <a:pt x="398" y="116"/>
                  </a:lnTo>
                  <a:lnTo>
                    <a:pt x="398" y="116"/>
                  </a:lnTo>
                  <a:lnTo>
                    <a:pt x="398" y="122"/>
                  </a:lnTo>
                  <a:lnTo>
                    <a:pt x="396" y="132"/>
                  </a:lnTo>
                  <a:lnTo>
                    <a:pt x="396" y="132"/>
                  </a:lnTo>
                  <a:lnTo>
                    <a:pt x="390" y="140"/>
                  </a:lnTo>
                  <a:lnTo>
                    <a:pt x="384" y="147"/>
                  </a:lnTo>
                  <a:lnTo>
                    <a:pt x="384" y="147"/>
                  </a:lnTo>
                  <a:lnTo>
                    <a:pt x="380" y="165"/>
                  </a:lnTo>
                  <a:lnTo>
                    <a:pt x="380" y="165"/>
                  </a:lnTo>
                  <a:lnTo>
                    <a:pt x="370" y="185"/>
                  </a:lnTo>
                  <a:lnTo>
                    <a:pt x="370" y="185"/>
                  </a:lnTo>
                  <a:lnTo>
                    <a:pt x="362" y="199"/>
                  </a:lnTo>
                  <a:lnTo>
                    <a:pt x="362" y="199"/>
                  </a:lnTo>
                  <a:lnTo>
                    <a:pt x="358" y="211"/>
                  </a:lnTo>
                  <a:lnTo>
                    <a:pt x="358" y="217"/>
                  </a:lnTo>
                  <a:lnTo>
                    <a:pt x="354" y="223"/>
                  </a:lnTo>
                  <a:lnTo>
                    <a:pt x="354" y="223"/>
                  </a:lnTo>
                  <a:lnTo>
                    <a:pt x="344" y="229"/>
                  </a:lnTo>
                  <a:lnTo>
                    <a:pt x="334" y="233"/>
                  </a:lnTo>
                  <a:lnTo>
                    <a:pt x="334" y="233"/>
                  </a:lnTo>
                  <a:lnTo>
                    <a:pt x="314" y="241"/>
                  </a:lnTo>
                  <a:lnTo>
                    <a:pt x="296" y="247"/>
                  </a:lnTo>
                  <a:lnTo>
                    <a:pt x="296" y="247"/>
                  </a:lnTo>
                  <a:lnTo>
                    <a:pt x="292" y="247"/>
                  </a:lnTo>
                  <a:lnTo>
                    <a:pt x="290" y="247"/>
                  </a:lnTo>
                  <a:lnTo>
                    <a:pt x="290" y="247"/>
                  </a:lnTo>
                  <a:lnTo>
                    <a:pt x="286" y="243"/>
                  </a:lnTo>
                  <a:lnTo>
                    <a:pt x="284" y="239"/>
                  </a:lnTo>
                  <a:lnTo>
                    <a:pt x="284" y="239"/>
                  </a:lnTo>
                  <a:lnTo>
                    <a:pt x="280" y="239"/>
                  </a:lnTo>
                  <a:lnTo>
                    <a:pt x="277" y="241"/>
                  </a:lnTo>
                  <a:lnTo>
                    <a:pt x="271" y="245"/>
                  </a:lnTo>
                  <a:lnTo>
                    <a:pt x="271" y="245"/>
                  </a:lnTo>
                  <a:lnTo>
                    <a:pt x="261" y="247"/>
                  </a:lnTo>
                  <a:lnTo>
                    <a:pt x="253" y="247"/>
                  </a:lnTo>
                  <a:lnTo>
                    <a:pt x="253" y="247"/>
                  </a:lnTo>
                  <a:lnTo>
                    <a:pt x="245" y="255"/>
                  </a:lnTo>
                  <a:lnTo>
                    <a:pt x="233" y="263"/>
                  </a:lnTo>
                  <a:lnTo>
                    <a:pt x="233" y="263"/>
                  </a:lnTo>
                  <a:lnTo>
                    <a:pt x="225" y="263"/>
                  </a:lnTo>
                  <a:lnTo>
                    <a:pt x="217" y="265"/>
                  </a:lnTo>
                  <a:lnTo>
                    <a:pt x="217" y="265"/>
                  </a:lnTo>
                  <a:lnTo>
                    <a:pt x="213" y="267"/>
                  </a:lnTo>
                  <a:lnTo>
                    <a:pt x="207" y="271"/>
                  </a:lnTo>
                  <a:lnTo>
                    <a:pt x="207" y="271"/>
                  </a:lnTo>
                  <a:lnTo>
                    <a:pt x="199" y="273"/>
                  </a:lnTo>
                  <a:lnTo>
                    <a:pt x="191" y="273"/>
                  </a:lnTo>
                  <a:lnTo>
                    <a:pt x="191" y="273"/>
                  </a:lnTo>
                  <a:lnTo>
                    <a:pt x="183" y="279"/>
                  </a:lnTo>
                  <a:lnTo>
                    <a:pt x="173" y="285"/>
                  </a:lnTo>
                  <a:lnTo>
                    <a:pt x="173" y="285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45" y="293"/>
                  </a:lnTo>
                  <a:lnTo>
                    <a:pt x="135" y="293"/>
                  </a:lnTo>
                  <a:lnTo>
                    <a:pt x="135" y="293"/>
                  </a:lnTo>
                  <a:lnTo>
                    <a:pt x="125" y="287"/>
                  </a:lnTo>
                  <a:lnTo>
                    <a:pt x="115" y="279"/>
                  </a:lnTo>
                  <a:lnTo>
                    <a:pt x="115" y="279"/>
                  </a:lnTo>
                  <a:lnTo>
                    <a:pt x="107" y="277"/>
                  </a:lnTo>
                  <a:lnTo>
                    <a:pt x="101" y="275"/>
                  </a:lnTo>
                  <a:lnTo>
                    <a:pt x="101" y="275"/>
                  </a:lnTo>
                  <a:lnTo>
                    <a:pt x="91" y="267"/>
                  </a:lnTo>
                  <a:lnTo>
                    <a:pt x="85" y="259"/>
                  </a:lnTo>
                  <a:lnTo>
                    <a:pt x="85" y="259"/>
                  </a:lnTo>
                  <a:lnTo>
                    <a:pt x="75" y="253"/>
                  </a:lnTo>
                  <a:lnTo>
                    <a:pt x="68" y="247"/>
                  </a:lnTo>
                  <a:lnTo>
                    <a:pt x="68" y="247"/>
                  </a:lnTo>
                  <a:lnTo>
                    <a:pt x="60" y="239"/>
                  </a:lnTo>
                  <a:lnTo>
                    <a:pt x="54" y="229"/>
                  </a:lnTo>
                  <a:lnTo>
                    <a:pt x="54" y="229"/>
                  </a:lnTo>
                  <a:lnTo>
                    <a:pt x="46" y="227"/>
                  </a:lnTo>
                  <a:lnTo>
                    <a:pt x="40" y="223"/>
                  </a:lnTo>
                  <a:lnTo>
                    <a:pt x="40" y="223"/>
                  </a:lnTo>
                  <a:lnTo>
                    <a:pt x="36" y="219"/>
                  </a:lnTo>
                  <a:lnTo>
                    <a:pt x="36" y="219"/>
                  </a:lnTo>
                  <a:lnTo>
                    <a:pt x="36" y="219"/>
                  </a:lnTo>
                  <a:lnTo>
                    <a:pt x="36" y="219"/>
                  </a:lnTo>
                  <a:lnTo>
                    <a:pt x="26" y="207"/>
                  </a:lnTo>
                  <a:lnTo>
                    <a:pt x="26" y="207"/>
                  </a:lnTo>
                  <a:lnTo>
                    <a:pt x="24" y="199"/>
                  </a:lnTo>
                  <a:lnTo>
                    <a:pt x="20" y="191"/>
                  </a:lnTo>
                  <a:lnTo>
                    <a:pt x="20" y="191"/>
                  </a:lnTo>
                  <a:lnTo>
                    <a:pt x="16" y="185"/>
                  </a:lnTo>
                  <a:lnTo>
                    <a:pt x="12" y="185"/>
                  </a:lnTo>
                  <a:lnTo>
                    <a:pt x="12" y="185"/>
                  </a:lnTo>
                  <a:lnTo>
                    <a:pt x="4" y="185"/>
                  </a:lnTo>
                  <a:lnTo>
                    <a:pt x="2" y="185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181"/>
                  </a:lnTo>
                  <a:lnTo>
                    <a:pt x="4" y="177"/>
                  </a:lnTo>
                  <a:lnTo>
                    <a:pt x="14" y="171"/>
                  </a:lnTo>
                  <a:lnTo>
                    <a:pt x="14" y="171"/>
                  </a:lnTo>
                  <a:lnTo>
                    <a:pt x="22" y="169"/>
                  </a:lnTo>
                  <a:lnTo>
                    <a:pt x="24" y="169"/>
                  </a:lnTo>
                  <a:lnTo>
                    <a:pt x="28" y="167"/>
                  </a:lnTo>
                  <a:lnTo>
                    <a:pt x="28" y="167"/>
                  </a:lnTo>
                  <a:lnTo>
                    <a:pt x="28" y="165"/>
                  </a:lnTo>
                  <a:lnTo>
                    <a:pt x="28" y="161"/>
                  </a:lnTo>
                  <a:lnTo>
                    <a:pt x="26" y="151"/>
                  </a:lnTo>
                  <a:lnTo>
                    <a:pt x="26" y="151"/>
                  </a:lnTo>
                  <a:lnTo>
                    <a:pt x="26" y="142"/>
                  </a:lnTo>
                  <a:lnTo>
                    <a:pt x="26" y="142"/>
                  </a:lnTo>
                  <a:lnTo>
                    <a:pt x="32" y="132"/>
                  </a:lnTo>
                  <a:lnTo>
                    <a:pt x="34" y="124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4" y="116"/>
                  </a:lnTo>
                  <a:lnTo>
                    <a:pt x="32" y="114"/>
                  </a:lnTo>
                  <a:lnTo>
                    <a:pt x="28" y="112"/>
                  </a:lnTo>
                  <a:lnTo>
                    <a:pt x="28" y="108"/>
                  </a:lnTo>
                  <a:lnTo>
                    <a:pt x="28" y="108"/>
                  </a:lnTo>
                  <a:lnTo>
                    <a:pt x="30" y="104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40" y="96"/>
                  </a:lnTo>
                  <a:lnTo>
                    <a:pt x="50" y="98"/>
                  </a:lnTo>
                  <a:lnTo>
                    <a:pt x="58" y="98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9" y="92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71" y="76"/>
                  </a:lnTo>
                  <a:lnTo>
                    <a:pt x="71" y="62"/>
                  </a:lnTo>
                  <a:lnTo>
                    <a:pt x="71" y="62"/>
                  </a:lnTo>
                  <a:lnTo>
                    <a:pt x="73" y="64"/>
                  </a:lnTo>
                  <a:lnTo>
                    <a:pt x="77" y="66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101" y="84"/>
                  </a:lnTo>
                  <a:lnTo>
                    <a:pt x="109" y="90"/>
                  </a:lnTo>
                  <a:lnTo>
                    <a:pt x="117" y="92"/>
                  </a:lnTo>
                  <a:lnTo>
                    <a:pt x="117" y="92"/>
                  </a:lnTo>
                  <a:lnTo>
                    <a:pt x="127" y="94"/>
                  </a:lnTo>
                  <a:lnTo>
                    <a:pt x="137" y="92"/>
                  </a:lnTo>
                  <a:lnTo>
                    <a:pt x="159" y="90"/>
                  </a:lnTo>
                  <a:lnTo>
                    <a:pt x="159" y="90"/>
                  </a:lnTo>
                  <a:lnTo>
                    <a:pt x="167" y="90"/>
                  </a:lnTo>
                  <a:lnTo>
                    <a:pt x="167" y="90"/>
                  </a:lnTo>
                  <a:lnTo>
                    <a:pt x="171" y="84"/>
                  </a:lnTo>
                  <a:lnTo>
                    <a:pt x="173" y="78"/>
                  </a:lnTo>
                  <a:lnTo>
                    <a:pt x="177" y="68"/>
                  </a:lnTo>
                  <a:lnTo>
                    <a:pt x="183" y="64"/>
                  </a:lnTo>
                  <a:lnTo>
                    <a:pt x="183" y="64"/>
                  </a:lnTo>
                  <a:lnTo>
                    <a:pt x="191" y="60"/>
                  </a:lnTo>
                  <a:lnTo>
                    <a:pt x="199" y="56"/>
                  </a:lnTo>
                  <a:lnTo>
                    <a:pt x="219" y="52"/>
                  </a:lnTo>
                  <a:lnTo>
                    <a:pt x="219" y="52"/>
                  </a:lnTo>
                  <a:lnTo>
                    <a:pt x="229" y="46"/>
                  </a:lnTo>
                  <a:lnTo>
                    <a:pt x="233" y="42"/>
                  </a:lnTo>
                  <a:lnTo>
                    <a:pt x="239" y="38"/>
                  </a:lnTo>
                  <a:lnTo>
                    <a:pt x="239" y="38"/>
                  </a:lnTo>
                  <a:lnTo>
                    <a:pt x="243" y="38"/>
                  </a:lnTo>
                  <a:lnTo>
                    <a:pt x="249" y="42"/>
                  </a:lnTo>
                  <a:lnTo>
                    <a:pt x="255" y="44"/>
                  </a:lnTo>
                  <a:lnTo>
                    <a:pt x="259" y="46"/>
                  </a:lnTo>
                  <a:lnTo>
                    <a:pt x="259" y="46"/>
                  </a:lnTo>
                  <a:lnTo>
                    <a:pt x="269" y="42"/>
                  </a:lnTo>
                  <a:lnTo>
                    <a:pt x="275" y="34"/>
                  </a:lnTo>
                  <a:lnTo>
                    <a:pt x="275" y="34"/>
                  </a:lnTo>
                  <a:lnTo>
                    <a:pt x="282" y="32"/>
                  </a:lnTo>
                  <a:lnTo>
                    <a:pt x="286" y="30"/>
                  </a:lnTo>
                  <a:lnTo>
                    <a:pt x="286" y="30"/>
                  </a:lnTo>
                  <a:lnTo>
                    <a:pt x="288" y="24"/>
                  </a:lnTo>
                  <a:lnTo>
                    <a:pt x="290" y="16"/>
                  </a:lnTo>
                  <a:lnTo>
                    <a:pt x="290" y="16"/>
                  </a:lnTo>
                  <a:lnTo>
                    <a:pt x="302" y="10"/>
                  </a:lnTo>
                  <a:lnTo>
                    <a:pt x="312" y="4"/>
                  </a:lnTo>
                  <a:lnTo>
                    <a:pt x="312" y="4"/>
                  </a:lnTo>
                  <a:lnTo>
                    <a:pt x="320" y="4"/>
                  </a:lnTo>
                  <a:lnTo>
                    <a:pt x="332" y="4"/>
                  </a:lnTo>
                  <a:lnTo>
                    <a:pt x="332" y="4"/>
                  </a:lnTo>
                  <a:lnTo>
                    <a:pt x="340" y="2"/>
                  </a:lnTo>
                  <a:lnTo>
                    <a:pt x="346" y="0"/>
                  </a:lnTo>
                  <a:lnTo>
                    <a:pt x="346" y="0"/>
                  </a:lnTo>
                  <a:lnTo>
                    <a:pt x="358" y="0"/>
                  </a:lnTo>
                  <a:lnTo>
                    <a:pt x="366" y="2"/>
                  </a:lnTo>
                  <a:lnTo>
                    <a:pt x="366" y="2"/>
                  </a:lnTo>
                  <a:lnTo>
                    <a:pt x="376" y="10"/>
                  </a:lnTo>
                  <a:lnTo>
                    <a:pt x="384" y="14"/>
                  </a:lnTo>
                  <a:lnTo>
                    <a:pt x="388" y="16"/>
                  </a:lnTo>
                  <a:lnTo>
                    <a:pt x="388" y="16"/>
                  </a:lnTo>
                  <a:lnTo>
                    <a:pt x="388" y="1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65" name="Freeform 331"/>
            <p:cNvSpPr>
              <a:spLocks/>
            </p:cNvSpPr>
            <p:nvPr/>
          </p:nvSpPr>
          <p:spPr bwMode="auto">
            <a:xfrm>
              <a:off x="4398" y="2454"/>
              <a:ext cx="257" cy="289"/>
            </a:xfrm>
            <a:custGeom>
              <a:avLst/>
              <a:gdLst>
                <a:gd name="T0" fmla="*/ 257 w 257"/>
                <a:gd name="T1" fmla="*/ 170 h 289"/>
                <a:gd name="T2" fmla="*/ 253 w 257"/>
                <a:gd name="T3" fmla="*/ 180 h 289"/>
                <a:gd name="T4" fmla="*/ 239 w 257"/>
                <a:gd name="T5" fmla="*/ 182 h 289"/>
                <a:gd name="T6" fmla="*/ 215 w 257"/>
                <a:gd name="T7" fmla="*/ 180 h 289"/>
                <a:gd name="T8" fmla="*/ 209 w 257"/>
                <a:gd name="T9" fmla="*/ 186 h 289"/>
                <a:gd name="T10" fmla="*/ 206 w 257"/>
                <a:gd name="T11" fmla="*/ 182 h 289"/>
                <a:gd name="T12" fmla="*/ 204 w 257"/>
                <a:gd name="T13" fmla="*/ 180 h 289"/>
                <a:gd name="T14" fmla="*/ 194 w 257"/>
                <a:gd name="T15" fmla="*/ 184 h 289"/>
                <a:gd name="T16" fmla="*/ 190 w 257"/>
                <a:gd name="T17" fmla="*/ 193 h 289"/>
                <a:gd name="T18" fmla="*/ 194 w 257"/>
                <a:gd name="T19" fmla="*/ 219 h 289"/>
                <a:gd name="T20" fmla="*/ 188 w 257"/>
                <a:gd name="T21" fmla="*/ 229 h 289"/>
                <a:gd name="T22" fmla="*/ 180 w 257"/>
                <a:gd name="T23" fmla="*/ 241 h 289"/>
                <a:gd name="T24" fmla="*/ 180 w 257"/>
                <a:gd name="T25" fmla="*/ 251 h 289"/>
                <a:gd name="T26" fmla="*/ 172 w 257"/>
                <a:gd name="T27" fmla="*/ 257 h 289"/>
                <a:gd name="T28" fmla="*/ 170 w 257"/>
                <a:gd name="T29" fmla="*/ 269 h 289"/>
                <a:gd name="T30" fmla="*/ 170 w 257"/>
                <a:gd name="T31" fmla="*/ 279 h 289"/>
                <a:gd name="T32" fmla="*/ 164 w 257"/>
                <a:gd name="T33" fmla="*/ 287 h 289"/>
                <a:gd name="T34" fmla="*/ 152 w 257"/>
                <a:gd name="T35" fmla="*/ 289 h 289"/>
                <a:gd name="T36" fmla="*/ 150 w 257"/>
                <a:gd name="T37" fmla="*/ 271 h 289"/>
                <a:gd name="T38" fmla="*/ 140 w 257"/>
                <a:gd name="T39" fmla="*/ 241 h 289"/>
                <a:gd name="T40" fmla="*/ 140 w 257"/>
                <a:gd name="T41" fmla="*/ 219 h 289"/>
                <a:gd name="T42" fmla="*/ 134 w 257"/>
                <a:gd name="T43" fmla="*/ 195 h 289"/>
                <a:gd name="T44" fmla="*/ 122 w 257"/>
                <a:gd name="T45" fmla="*/ 160 h 289"/>
                <a:gd name="T46" fmla="*/ 104 w 257"/>
                <a:gd name="T47" fmla="*/ 136 h 289"/>
                <a:gd name="T48" fmla="*/ 72 w 257"/>
                <a:gd name="T49" fmla="*/ 102 h 289"/>
                <a:gd name="T50" fmla="*/ 60 w 257"/>
                <a:gd name="T51" fmla="*/ 78 h 289"/>
                <a:gd name="T52" fmla="*/ 50 w 257"/>
                <a:gd name="T53" fmla="*/ 62 h 289"/>
                <a:gd name="T54" fmla="*/ 24 w 257"/>
                <a:gd name="T55" fmla="*/ 40 h 289"/>
                <a:gd name="T56" fmla="*/ 8 w 257"/>
                <a:gd name="T57" fmla="*/ 30 h 289"/>
                <a:gd name="T58" fmla="*/ 2 w 257"/>
                <a:gd name="T59" fmla="*/ 32 h 289"/>
                <a:gd name="T60" fmla="*/ 0 w 257"/>
                <a:gd name="T61" fmla="*/ 30 h 289"/>
                <a:gd name="T62" fmla="*/ 4 w 257"/>
                <a:gd name="T63" fmla="*/ 16 h 289"/>
                <a:gd name="T64" fmla="*/ 12 w 257"/>
                <a:gd name="T65" fmla="*/ 10 h 289"/>
                <a:gd name="T66" fmla="*/ 20 w 257"/>
                <a:gd name="T67" fmla="*/ 12 h 289"/>
                <a:gd name="T68" fmla="*/ 40 w 257"/>
                <a:gd name="T69" fmla="*/ 4 h 289"/>
                <a:gd name="T70" fmla="*/ 60 w 257"/>
                <a:gd name="T71" fmla="*/ 0 h 289"/>
                <a:gd name="T72" fmla="*/ 78 w 257"/>
                <a:gd name="T73" fmla="*/ 6 h 289"/>
                <a:gd name="T74" fmla="*/ 106 w 257"/>
                <a:gd name="T75" fmla="*/ 20 h 289"/>
                <a:gd name="T76" fmla="*/ 116 w 257"/>
                <a:gd name="T77" fmla="*/ 22 h 289"/>
                <a:gd name="T78" fmla="*/ 134 w 257"/>
                <a:gd name="T79" fmla="*/ 16 h 289"/>
                <a:gd name="T80" fmla="*/ 152 w 257"/>
                <a:gd name="T81" fmla="*/ 22 h 289"/>
                <a:gd name="T82" fmla="*/ 160 w 257"/>
                <a:gd name="T83" fmla="*/ 30 h 289"/>
                <a:gd name="T84" fmla="*/ 170 w 257"/>
                <a:gd name="T85" fmla="*/ 26 h 289"/>
                <a:gd name="T86" fmla="*/ 178 w 257"/>
                <a:gd name="T87" fmla="*/ 32 h 289"/>
                <a:gd name="T88" fmla="*/ 180 w 257"/>
                <a:gd name="T89" fmla="*/ 52 h 289"/>
                <a:gd name="T90" fmla="*/ 180 w 257"/>
                <a:gd name="T91" fmla="*/ 68 h 289"/>
                <a:gd name="T92" fmla="*/ 184 w 257"/>
                <a:gd name="T93" fmla="*/ 76 h 289"/>
                <a:gd name="T94" fmla="*/ 192 w 257"/>
                <a:gd name="T95" fmla="*/ 82 h 289"/>
                <a:gd name="T96" fmla="*/ 202 w 257"/>
                <a:gd name="T97" fmla="*/ 86 h 289"/>
                <a:gd name="T98" fmla="*/ 207 w 257"/>
                <a:gd name="T99" fmla="*/ 90 h 289"/>
                <a:gd name="T100" fmla="*/ 209 w 257"/>
                <a:gd name="T101" fmla="*/ 100 h 289"/>
                <a:gd name="T102" fmla="*/ 213 w 257"/>
                <a:gd name="T103" fmla="*/ 116 h 289"/>
                <a:gd name="T104" fmla="*/ 231 w 257"/>
                <a:gd name="T105" fmla="*/ 126 h 289"/>
                <a:gd name="T106" fmla="*/ 247 w 257"/>
                <a:gd name="T107" fmla="*/ 136 h 289"/>
                <a:gd name="T108" fmla="*/ 251 w 257"/>
                <a:gd name="T109" fmla="*/ 144 h 289"/>
                <a:gd name="T110" fmla="*/ 255 w 257"/>
                <a:gd name="T111" fmla="*/ 160 h 289"/>
                <a:gd name="T112" fmla="*/ 257 w 257"/>
                <a:gd name="T113" fmla="*/ 16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7" h="289">
                  <a:moveTo>
                    <a:pt x="257" y="164"/>
                  </a:moveTo>
                  <a:lnTo>
                    <a:pt x="257" y="164"/>
                  </a:lnTo>
                  <a:lnTo>
                    <a:pt x="257" y="170"/>
                  </a:lnTo>
                  <a:lnTo>
                    <a:pt x="255" y="176"/>
                  </a:lnTo>
                  <a:lnTo>
                    <a:pt x="255" y="176"/>
                  </a:lnTo>
                  <a:lnTo>
                    <a:pt x="253" y="180"/>
                  </a:lnTo>
                  <a:lnTo>
                    <a:pt x="247" y="182"/>
                  </a:lnTo>
                  <a:lnTo>
                    <a:pt x="247" y="182"/>
                  </a:lnTo>
                  <a:lnTo>
                    <a:pt x="239" y="182"/>
                  </a:lnTo>
                  <a:lnTo>
                    <a:pt x="233" y="182"/>
                  </a:lnTo>
                  <a:lnTo>
                    <a:pt x="225" y="180"/>
                  </a:lnTo>
                  <a:lnTo>
                    <a:pt x="215" y="180"/>
                  </a:lnTo>
                  <a:lnTo>
                    <a:pt x="215" y="180"/>
                  </a:lnTo>
                  <a:lnTo>
                    <a:pt x="213" y="184"/>
                  </a:lnTo>
                  <a:lnTo>
                    <a:pt x="209" y="186"/>
                  </a:lnTo>
                  <a:lnTo>
                    <a:pt x="209" y="186"/>
                  </a:lnTo>
                  <a:lnTo>
                    <a:pt x="207" y="186"/>
                  </a:lnTo>
                  <a:lnTo>
                    <a:pt x="206" y="182"/>
                  </a:lnTo>
                  <a:lnTo>
                    <a:pt x="206" y="180"/>
                  </a:lnTo>
                  <a:lnTo>
                    <a:pt x="204" y="180"/>
                  </a:lnTo>
                  <a:lnTo>
                    <a:pt x="204" y="180"/>
                  </a:lnTo>
                  <a:lnTo>
                    <a:pt x="198" y="182"/>
                  </a:lnTo>
                  <a:lnTo>
                    <a:pt x="194" y="184"/>
                  </a:lnTo>
                  <a:lnTo>
                    <a:pt x="194" y="184"/>
                  </a:lnTo>
                  <a:lnTo>
                    <a:pt x="192" y="189"/>
                  </a:lnTo>
                  <a:lnTo>
                    <a:pt x="190" y="193"/>
                  </a:lnTo>
                  <a:lnTo>
                    <a:pt x="190" y="193"/>
                  </a:lnTo>
                  <a:lnTo>
                    <a:pt x="190" y="201"/>
                  </a:lnTo>
                  <a:lnTo>
                    <a:pt x="192" y="211"/>
                  </a:lnTo>
                  <a:lnTo>
                    <a:pt x="194" y="219"/>
                  </a:lnTo>
                  <a:lnTo>
                    <a:pt x="192" y="225"/>
                  </a:lnTo>
                  <a:lnTo>
                    <a:pt x="192" y="225"/>
                  </a:lnTo>
                  <a:lnTo>
                    <a:pt x="188" y="229"/>
                  </a:lnTo>
                  <a:lnTo>
                    <a:pt x="184" y="231"/>
                  </a:lnTo>
                  <a:lnTo>
                    <a:pt x="184" y="231"/>
                  </a:lnTo>
                  <a:lnTo>
                    <a:pt x="180" y="241"/>
                  </a:lnTo>
                  <a:lnTo>
                    <a:pt x="180" y="241"/>
                  </a:lnTo>
                  <a:lnTo>
                    <a:pt x="180" y="245"/>
                  </a:lnTo>
                  <a:lnTo>
                    <a:pt x="180" y="251"/>
                  </a:lnTo>
                  <a:lnTo>
                    <a:pt x="180" y="251"/>
                  </a:lnTo>
                  <a:lnTo>
                    <a:pt x="176" y="255"/>
                  </a:lnTo>
                  <a:lnTo>
                    <a:pt x="172" y="257"/>
                  </a:lnTo>
                  <a:lnTo>
                    <a:pt x="172" y="257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73"/>
                  </a:lnTo>
                  <a:lnTo>
                    <a:pt x="170" y="279"/>
                  </a:lnTo>
                  <a:lnTo>
                    <a:pt x="170" y="279"/>
                  </a:lnTo>
                  <a:lnTo>
                    <a:pt x="168" y="283"/>
                  </a:lnTo>
                  <a:lnTo>
                    <a:pt x="164" y="287"/>
                  </a:lnTo>
                  <a:lnTo>
                    <a:pt x="164" y="287"/>
                  </a:lnTo>
                  <a:lnTo>
                    <a:pt x="156" y="287"/>
                  </a:lnTo>
                  <a:lnTo>
                    <a:pt x="154" y="287"/>
                  </a:lnTo>
                  <a:lnTo>
                    <a:pt x="152" y="289"/>
                  </a:lnTo>
                  <a:lnTo>
                    <a:pt x="152" y="289"/>
                  </a:lnTo>
                  <a:lnTo>
                    <a:pt x="150" y="271"/>
                  </a:lnTo>
                  <a:lnTo>
                    <a:pt x="150" y="271"/>
                  </a:lnTo>
                  <a:lnTo>
                    <a:pt x="146" y="255"/>
                  </a:lnTo>
                  <a:lnTo>
                    <a:pt x="146" y="255"/>
                  </a:lnTo>
                  <a:lnTo>
                    <a:pt x="140" y="241"/>
                  </a:lnTo>
                  <a:lnTo>
                    <a:pt x="140" y="241"/>
                  </a:lnTo>
                  <a:lnTo>
                    <a:pt x="140" y="229"/>
                  </a:lnTo>
                  <a:lnTo>
                    <a:pt x="140" y="219"/>
                  </a:lnTo>
                  <a:lnTo>
                    <a:pt x="140" y="219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28" y="178"/>
                  </a:lnTo>
                  <a:lnTo>
                    <a:pt x="122" y="160"/>
                  </a:lnTo>
                  <a:lnTo>
                    <a:pt x="122" y="160"/>
                  </a:lnTo>
                  <a:lnTo>
                    <a:pt x="114" y="148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72" y="102"/>
                  </a:lnTo>
                  <a:lnTo>
                    <a:pt x="64" y="90"/>
                  </a:lnTo>
                  <a:lnTo>
                    <a:pt x="64" y="90"/>
                  </a:lnTo>
                  <a:lnTo>
                    <a:pt x="60" y="78"/>
                  </a:lnTo>
                  <a:lnTo>
                    <a:pt x="58" y="70"/>
                  </a:lnTo>
                  <a:lnTo>
                    <a:pt x="58" y="70"/>
                  </a:lnTo>
                  <a:lnTo>
                    <a:pt x="50" y="62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16" y="34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4" y="32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6" y="10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40" y="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60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92" y="14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16" y="22"/>
                  </a:lnTo>
                  <a:lnTo>
                    <a:pt x="116" y="22"/>
                  </a:lnTo>
                  <a:lnTo>
                    <a:pt x="126" y="18"/>
                  </a:lnTo>
                  <a:lnTo>
                    <a:pt x="134" y="16"/>
                  </a:lnTo>
                  <a:lnTo>
                    <a:pt x="134" y="16"/>
                  </a:lnTo>
                  <a:lnTo>
                    <a:pt x="146" y="16"/>
                  </a:lnTo>
                  <a:lnTo>
                    <a:pt x="146" y="16"/>
                  </a:lnTo>
                  <a:lnTo>
                    <a:pt x="152" y="22"/>
                  </a:lnTo>
                  <a:lnTo>
                    <a:pt x="156" y="28"/>
                  </a:lnTo>
                  <a:lnTo>
                    <a:pt x="160" y="30"/>
                  </a:lnTo>
                  <a:lnTo>
                    <a:pt x="160" y="30"/>
                  </a:lnTo>
                  <a:lnTo>
                    <a:pt x="164" y="28"/>
                  </a:lnTo>
                  <a:lnTo>
                    <a:pt x="170" y="26"/>
                  </a:lnTo>
                  <a:lnTo>
                    <a:pt x="170" y="26"/>
                  </a:lnTo>
                  <a:lnTo>
                    <a:pt x="174" y="28"/>
                  </a:lnTo>
                  <a:lnTo>
                    <a:pt x="178" y="32"/>
                  </a:lnTo>
                  <a:lnTo>
                    <a:pt x="178" y="32"/>
                  </a:lnTo>
                  <a:lnTo>
                    <a:pt x="178" y="42"/>
                  </a:lnTo>
                  <a:lnTo>
                    <a:pt x="178" y="42"/>
                  </a:lnTo>
                  <a:lnTo>
                    <a:pt x="180" y="52"/>
                  </a:lnTo>
                  <a:lnTo>
                    <a:pt x="180" y="52"/>
                  </a:lnTo>
                  <a:lnTo>
                    <a:pt x="180" y="64"/>
                  </a:lnTo>
                  <a:lnTo>
                    <a:pt x="180" y="68"/>
                  </a:lnTo>
                  <a:lnTo>
                    <a:pt x="180" y="72"/>
                  </a:lnTo>
                  <a:lnTo>
                    <a:pt x="180" y="72"/>
                  </a:lnTo>
                  <a:lnTo>
                    <a:pt x="184" y="76"/>
                  </a:lnTo>
                  <a:lnTo>
                    <a:pt x="188" y="78"/>
                  </a:lnTo>
                  <a:lnTo>
                    <a:pt x="188" y="78"/>
                  </a:lnTo>
                  <a:lnTo>
                    <a:pt x="192" y="82"/>
                  </a:lnTo>
                  <a:lnTo>
                    <a:pt x="194" y="86"/>
                  </a:lnTo>
                  <a:lnTo>
                    <a:pt x="194" y="86"/>
                  </a:lnTo>
                  <a:lnTo>
                    <a:pt x="202" y="86"/>
                  </a:lnTo>
                  <a:lnTo>
                    <a:pt x="206" y="86"/>
                  </a:lnTo>
                  <a:lnTo>
                    <a:pt x="206" y="86"/>
                  </a:lnTo>
                  <a:lnTo>
                    <a:pt x="207" y="90"/>
                  </a:lnTo>
                  <a:lnTo>
                    <a:pt x="209" y="96"/>
                  </a:lnTo>
                  <a:lnTo>
                    <a:pt x="209" y="96"/>
                  </a:lnTo>
                  <a:lnTo>
                    <a:pt x="209" y="100"/>
                  </a:lnTo>
                  <a:lnTo>
                    <a:pt x="209" y="106"/>
                  </a:lnTo>
                  <a:lnTo>
                    <a:pt x="209" y="106"/>
                  </a:lnTo>
                  <a:lnTo>
                    <a:pt x="213" y="116"/>
                  </a:lnTo>
                  <a:lnTo>
                    <a:pt x="223" y="122"/>
                  </a:lnTo>
                  <a:lnTo>
                    <a:pt x="223" y="122"/>
                  </a:lnTo>
                  <a:lnTo>
                    <a:pt x="231" y="126"/>
                  </a:lnTo>
                  <a:lnTo>
                    <a:pt x="241" y="128"/>
                  </a:lnTo>
                  <a:lnTo>
                    <a:pt x="241" y="128"/>
                  </a:lnTo>
                  <a:lnTo>
                    <a:pt x="247" y="136"/>
                  </a:lnTo>
                  <a:lnTo>
                    <a:pt x="247" y="136"/>
                  </a:lnTo>
                  <a:lnTo>
                    <a:pt x="251" y="144"/>
                  </a:lnTo>
                  <a:lnTo>
                    <a:pt x="251" y="144"/>
                  </a:lnTo>
                  <a:lnTo>
                    <a:pt x="251" y="156"/>
                  </a:lnTo>
                  <a:lnTo>
                    <a:pt x="251" y="156"/>
                  </a:lnTo>
                  <a:lnTo>
                    <a:pt x="255" y="160"/>
                  </a:lnTo>
                  <a:lnTo>
                    <a:pt x="257" y="164"/>
                  </a:lnTo>
                  <a:lnTo>
                    <a:pt x="257" y="164"/>
                  </a:lnTo>
                  <a:lnTo>
                    <a:pt x="257" y="16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66" name="Freeform 332"/>
            <p:cNvSpPr>
              <a:spLocks/>
            </p:cNvSpPr>
            <p:nvPr/>
          </p:nvSpPr>
          <p:spPr bwMode="auto">
            <a:xfrm>
              <a:off x="3982" y="2482"/>
              <a:ext cx="681" cy="482"/>
            </a:xfrm>
            <a:custGeom>
              <a:avLst/>
              <a:gdLst>
                <a:gd name="T0" fmla="*/ 570 w 681"/>
                <a:gd name="T1" fmla="*/ 267 h 482"/>
                <a:gd name="T2" fmla="*/ 594 w 681"/>
                <a:gd name="T3" fmla="*/ 279 h 482"/>
                <a:gd name="T4" fmla="*/ 620 w 681"/>
                <a:gd name="T5" fmla="*/ 273 h 482"/>
                <a:gd name="T6" fmla="*/ 653 w 681"/>
                <a:gd name="T7" fmla="*/ 253 h 482"/>
                <a:gd name="T8" fmla="*/ 675 w 681"/>
                <a:gd name="T9" fmla="*/ 257 h 482"/>
                <a:gd name="T10" fmla="*/ 681 w 681"/>
                <a:gd name="T11" fmla="*/ 301 h 482"/>
                <a:gd name="T12" fmla="*/ 667 w 681"/>
                <a:gd name="T13" fmla="*/ 321 h 482"/>
                <a:gd name="T14" fmla="*/ 641 w 681"/>
                <a:gd name="T15" fmla="*/ 349 h 482"/>
                <a:gd name="T16" fmla="*/ 627 w 681"/>
                <a:gd name="T17" fmla="*/ 353 h 482"/>
                <a:gd name="T18" fmla="*/ 641 w 681"/>
                <a:gd name="T19" fmla="*/ 325 h 482"/>
                <a:gd name="T20" fmla="*/ 631 w 681"/>
                <a:gd name="T21" fmla="*/ 305 h 482"/>
                <a:gd name="T22" fmla="*/ 627 w 681"/>
                <a:gd name="T23" fmla="*/ 337 h 482"/>
                <a:gd name="T24" fmla="*/ 623 w 681"/>
                <a:gd name="T25" fmla="*/ 382 h 482"/>
                <a:gd name="T26" fmla="*/ 629 w 681"/>
                <a:gd name="T27" fmla="*/ 422 h 482"/>
                <a:gd name="T28" fmla="*/ 608 w 681"/>
                <a:gd name="T29" fmla="*/ 438 h 482"/>
                <a:gd name="T30" fmla="*/ 578 w 681"/>
                <a:gd name="T31" fmla="*/ 422 h 482"/>
                <a:gd name="T32" fmla="*/ 534 w 681"/>
                <a:gd name="T33" fmla="*/ 414 h 482"/>
                <a:gd name="T34" fmla="*/ 488 w 681"/>
                <a:gd name="T35" fmla="*/ 422 h 482"/>
                <a:gd name="T36" fmla="*/ 424 w 681"/>
                <a:gd name="T37" fmla="*/ 468 h 482"/>
                <a:gd name="T38" fmla="*/ 373 w 681"/>
                <a:gd name="T39" fmla="*/ 476 h 482"/>
                <a:gd name="T40" fmla="*/ 243 w 681"/>
                <a:gd name="T41" fmla="*/ 480 h 482"/>
                <a:gd name="T42" fmla="*/ 213 w 681"/>
                <a:gd name="T43" fmla="*/ 474 h 482"/>
                <a:gd name="T44" fmla="*/ 217 w 681"/>
                <a:gd name="T45" fmla="*/ 450 h 482"/>
                <a:gd name="T46" fmla="*/ 194 w 681"/>
                <a:gd name="T47" fmla="*/ 446 h 482"/>
                <a:gd name="T48" fmla="*/ 174 w 681"/>
                <a:gd name="T49" fmla="*/ 424 h 482"/>
                <a:gd name="T50" fmla="*/ 186 w 681"/>
                <a:gd name="T51" fmla="*/ 404 h 482"/>
                <a:gd name="T52" fmla="*/ 168 w 681"/>
                <a:gd name="T53" fmla="*/ 400 h 482"/>
                <a:gd name="T54" fmla="*/ 122 w 681"/>
                <a:gd name="T55" fmla="*/ 398 h 482"/>
                <a:gd name="T56" fmla="*/ 102 w 681"/>
                <a:gd name="T57" fmla="*/ 380 h 482"/>
                <a:gd name="T58" fmla="*/ 94 w 681"/>
                <a:gd name="T59" fmla="*/ 353 h 482"/>
                <a:gd name="T60" fmla="*/ 70 w 681"/>
                <a:gd name="T61" fmla="*/ 343 h 482"/>
                <a:gd name="T62" fmla="*/ 50 w 681"/>
                <a:gd name="T63" fmla="*/ 303 h 482"/>
                <a:gd name="T64" fmla="*/ 16 w 681"/>
                <a:gd name="T65" fmla="*/ 271 h 482"/>
                <a:gd name="T66" fmla="*/ 0 w 681"/>
                <a:gd name="T67" fmla="*/ 263 h 482"/>
                <a:gd name="T68" fmla="*/ 44 w 681"/>
                <a:gd name="T69" fmla="*/ 247 h 482"/>
                <a:gd name="T70" fmla="*/ 72 w 681"/>
                <a:gd name="T71" fmla="*/ 213 h 482"/>
                <a:gd name="T72" fmla="*/ 92 w 681"/>
                <a:gd name="T73" fmla="*/ 161 h 482"/>
                <a:gd name="T74" fmla="*/ 108 w 681"/>
                <a:gd name="T75" fmla="*/ 130 h 482"/>
                <a:gd name="T76" fmla="*/ 120 w 681"/>
                <a:gd name="T77" fmla="*/ 100 h 482"/>
                <a:gd name="T78" fmla="*/ 148 w 681"/>
                <a:gd name="T79" fmla="*/ 82 h 482"/>
                <a:gd name="T80" fmla="*/ 166 w 681"/>
                <a:gd name="T81" fmla="*/ 64 h 482"/>
                <a:gd name="T82" fmla="*/ 194 w 681"/>
                <a:gd name="T83" fmla="*/ 56 h 482"/>
                <a:gd name="T84" fmla="*/ 263 w 681"/>
                <a:gd name="T85" fmla="*/ 50 h 482"/>
                <a:gd name="T86" fmla="*/ 299 w 681"/>
                <a:gd name="T87" fmla="*/ 56 h 482"/>
                <a:gd name="T88" fmla="*/ 321 w 681"/>
                <a:gd name="T89" fmla="*/ 54 h 482"/>
                <a:gd name="T90" fmla="*/ 359 w 681"/>
                <a:gd name="T91" fmla="*/ 38 h 482"/>
                <a:gd name="T92" fmla="*/ 407 w 681"/>
                <a:gd name="T93" fmla="*/ 4 h 482"/>
                <a:gd name="T94" fmla="*/ 424 w 681"/>
                <a:gd name="T95" fmla="*/ 0 h 482"/>
                <a:gd name="T96" fmla="*/ 460 w 681"/>
                <a:gd name="T97" fmla="*/ 26 h 482"/>
                <a:gd name="T98" fmla="*/ 480 w 681"/>
                <a:gd name="T99" fmla="*/ 62 h 482"/>
                <a:gd name="T100" fmla="*/ 530 w 681"/>
                <a:gd name="T101" fmla="*/ 120 h 482"/>
                <a:gd name="T102" fmla="*/ 556 w 681"/>
                <a:gd name="T103" fmla="*/ 191 h 482"/>
                <a:gd name="T104" fmla="*/ 562 w 681"/>
                <a:gd name="T105" fmla="*/ 22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1" h="482">
                  <a:moveTo>
                    <a:pt x="568" y="263"/>
                  </a:moveTo>
                  <a:lnTo>
                    <a:pt x="568" y="263"/>
                  </a:lnTo>
                  <a:lnTo>
                    <a:pt x="568" y="265"/>
                  </a:lnTo>
                  <a:lnTo>
                    <a:pt x="568" y="267"/>
                  </a:lnTo>
                  <a:lnTo>
                    <a:pt x="568" y="267"/>
                  </a:lnTo>
                  <a:lnTo>
                    <a:pt x="570" y="267"/>
                  </a:lnTo>
                  <a:lnTo>
                    <a:pt x="574" y="265"/>
                  </a:lnTo>
                  <a:lnTo>
                    <a:pt x="578" y="263"/>
                  </a:lnTo>
                  <a:lnTo>
                    <a:pt x="578" y="263"/>
                  </a:lnTo>
                  <a:lnTo>
                    <a:pt x="586" y="267"/>
                  </a:lnTo>
                  <a:lnTo>
                    <a:pt x="590" y="273"/>
                  </a:lnTo>
                  <a:lnTo>
                    <a:pt x="594" y="279"/>
                  </a:lnTo>
                  <a:lnTo>
                    <a:pt x="600" y="281"/>
                  </a:lnTo>
                  <a:lnTo>
                    <a:pt x="600" y="281"/>
                  </a:lnTo>
                  <a:lnTo>
                    <a:pt x="606" y="281"/>
                  </a:lnTo>
                  <a:lnTo>
                    <a:pt x="614" y="279"/>
                  </a:lnTo>
                  <a:lnTo>
                    <a:pt x="614" y="279"/>
                  </a:lnTo>
                  <a:lnTo>
                    <a:pt x="620" y="273"/>
                  </a:lnTo>
                  <a:lnTo>
                    <a:pt x="623" y="267"/>
                  </a:lnTo>
                  <a:lnTo>
                    <a:pt x="623" y="267"/>
                  </a:lnTo>
                  <a:lnTo>
                    <a:pt x="631" y="265"/>
                  </a:lnTo>
                  <a:lnTo>
                    <a:pt x="643" y="259"/>
                  </a:lnTo>
                  <a:lnTo>
                    <a:pt x="643" y="259"/>
                  </a:lnTo>
                  <a:lnTo>
                    <a:pt x="653" y="253"/>
                  </a:lnTo>
                  <a:lnTo>
                    <a:pt x="653" y="253"/>
                  </a:lnTo>
                  <a:lnTo>
                    <a:pt x="663" y="253"/>
                  </a:lnTo>
                  <a:lnTo>
                    <a:pt x="663" y="253"/>
                  </a:lnTo>
                  <a:lnTo>
                    <a:pt x="671" y="255"/>
                  </a:lnTo>
                  <a:lnTo>
                    <a:pt x="671" y="255"/>
                  </a:lnTo>
                  <a:lnTo>
                    <a:pt x="675" y="257"/>
                  </a:lnTo>
                  <a:lnTo>
                    <a:pt x="677" y="265"/>
                  </a:lnTo>
                  <a:lnTo>
                    <a:pt x="677" y="265"/>
                  </a:lnTo>
                  <a:lnTo>
                    <a:pt x="679" y="275"/>
                  </a:lnTo>
                  <a:lnTo>
                    <a:pt x="679" y="285"/>
                  </a:lnTo>
                  <a:lnTo>
                    <a:pt x="679" y="285"/>
                  </a:lnTo>
                  <a:lnTo>
                    <a:pt x="681" y="301"/>
                  </a:lnTo>
                  <a:lnTo>
                    <a:pt x="681" y="301"/>
                  </a:lnTo>
                  <a:lnTo>
                    <a:pt x="677" y="309"/>
                  </a:lnTo>
                  <a:lnTo>
                    <a:pt x="677" y="309"/>
                  </a:lnTo>
                  <a:lnTo>
                    <a:pt x="673" y="315"/>
                  </a:lnTo>
                  <a:lnTo>
                    <a:pt x="673" y="315"/>
                  </a:lnTo>
                  <a:lnTo>
                    <a:pt x="667" y="321"/>
                  </a:lnTo>
                  <a:lnTo>
                    <a:pt x="659" y="323"/>
                  </a:lnTo>
                  <a:lnTo>
                    <a:pt x="659" y="323"/>
                  </a:lnTo>
                  <a:lnTo>
                    <a:pt x="649" y="335"/>
                  </a:lnTo>
                  <a:lnTo>
                    <a:pt x="649" y="335"/>
                  </a:lnTo>
                  <a:lnTo>
                    <a:pt x="641" y="349"/>
                  </a:lnTo>
                  <a:lnTo>
                    <a:pt x="641" y="349"/>
                  </a:lnTo>
                  <a:lnTo>
                    <a:pt x="639" y="357"/>
                  </a:lnTo>
                  <a:lnTo>
                    <a:pt x="635" y="359"/>
                  </a:lnTo>
                  <a:lnTo>
                    <a:pt x="631" y="359"/>
                  </a:lnTo>
                  <a:lnTo>
                    <a:pt x="631" y="359"/>
                  </a:lnTo>
                  <a:lnTo>
                    <a:pt x="629" y="357"/>
                  </a:lnTo>
                  <a:lnTo>
                    <a:pt x="627" y="353"/>
                  </a:lnTo>
                  <a:lnTo>
                    <a:pt x="627" y="353"/>
                  </a:lnTo>
                  <a:lnTo>
                    <a:pt x="631" y="345"/>
                  </a:lnTo>
                  <a:lnTo>
                    <a:pt x="635" y="341"/>
                  </a:lnTo>
                  <a:lnTo>
                    <a:pt x="635" y="341"/>
                  </a:lnTo>
                  <a:lnTo>
                    <a:pt x="639" y="333"/>
                  </a:lnTo>
                  <a:lnTo>
                    <a:pt x="641" y="325"/>
                  </a:lnTo>
                  <a:lnTo>
                    <a:pt x="641" y="325"/>
                  </a:lnTo>
                  <a:lnTo>
                    <a:pt x="641" y="313"/>
                  </a:lnTo>
                  <a:lnTo>
                    <a:pt x="639" y="309"/>
                  </a:lnTo>
                  <a:lnTo>
                    <a:pt x="635" y="305"/>
                  </a:lnTo>
                  <a:lnTo>
                    <a:pt x="635" y="305"/>
                  </a:lnTo>
                  <a:lnTo>
                    <a:pt x="631" y="305"/>
                  </a:lnTo>
                  <a:lnTo>
                    <a:pt x="627" y="307"/>
                  </a:lnTo>
                  <a:lnTo>
                    <a:pt x="627" y="307"/>
                  </a:lnTo>
                  <a:lnTo>
                    <a:pt x="625" y="313"/>
                  </a:lnTo>
                  <a:lnTo>
                    <a:pt x="625" y="323"/>
                  </a:lnTo>
                  <a:lnTo>
                    <a:pt x="627" y="337"/>
                  </a:lnTo>
                  <a:lnTo>
                    <a:pt x="627" y="337"/>
                  </a:lnTo>
                  <a:lnTo>
                    <a:pt x="625" y="357"/>
                  </a:lnTo>
                  <a:lnTo>
                    <a:pt x="625" y="357"/>
                  </a:lnTo>
                  <a:lnTo>
                    <a:pt x="625" y="369"/>
                  </a:lnTo>
                  <a:lnTo>
                    <a:pt x="625" y="369"/>
                  </a:lnTo>
                  <a:lnTo>
                    <a:pt x="623" y="382"/>
                  </a:lnTo>
                  <a:lnTo>
                    <a:pt x="623" y="382"/>
                  </a:lnTo>
                  <a:lnTo>
                    <a:pt x="623" y="392"/>
                  </a:lnTo>
                  <a:lnTo>
                    <a:pt x="625" y="404"/>
                  </a:lnTo>
                  <a:lnTo>
                    <a:pt x="625" y="404"/>
                  </a:lnTo>
                  <a:lnTo>
                    <a:pt x="625" y="416"/>
                  </a:lnTo>
                  <a:lnTo>
                    <a:pt x="625" y="416"/>
                  </a:lnTo>
                  <a:lnTo>
                    <a:pt x="629" y="422"/>
                  </a:lnTo>
                  <a:lnTo>
                    <a:pt x="629" y="430"/>
                  </a:lnTo>
                  <a:lnTo>
                    <a:pt x="629" y="430"/>
                  </a:lnTo>
                  <a:lnTo>
                    <a:pt x="625" y="430"/>
                  </a:lnTo>
                  <a:lnTo>
                    <a:pt x="620" y="432"/>
                  </a:lnTo>
                  <a:lnTo>
                    <a:pt x="614" y="434"/>
                  </a:lnTo>
                  <a:lnTo>
                    <a:pt x="608" y="438"/>
                  </a:lnTo>
                  <a:lnTo>
                    <a:pt x="608" y="438"/>
                  </a:lnTo>
                  <a:lnTo>
                    <a:pt x="602" y="434"/>
                  </a:lnTo>
                  <a:lnTo>
                    <a:pt x="594" y="430"/>
                  </a:lnTo>
                  <a:lnTo>
                    <a:pt x="586" y="424"/>
                  </a:lnTo>
                  <a:lnTo>
                    <a:pt x="578" y="422"/>
                  </a:lnTo>
                  <a:lnTo>
                    <a:pt x="578" y="422"/>
                  </a:lnTo>
                  <a:lnTo>
                    <a:pt x="570" y="420"/>
                  </a:lnTo>
                  <a:lnTo>
                    <a:pt x="560" y="420"/>
                  </a:lnTo>
                  <a:lnTo>
                    <a:pt x="548" y="418"/>
                  </a:lnTo>
                  <a:lnTo>
                    <a:pt x="540" y="418"/>
                  </a:lnTo>
                  <a:lnTo>
                    <a:pt x="540" y="418"/>
                  </a:lnTo>
                  <a:lnTo>
                    <a:pt x="534" y="414"/>
                  </a:lnTo>
                  <a:lnTo>
                    <a:pt x="530" y="412"/>
                  </a:lnTo>
                  <a:lnTo>
                    <a:pt x="530" y="412"/>
                  </a:lnTo>
                  <a:lnTo>
                    <a:pt x="516" y="412"/>
                  </a:lnTo>
                  <a:lnTo>
                    <a:pt x="504" y="416"/>
                  </a:lnTo>
                  <a:lnTo>
                    <a:pt x="504" y="416"/>
                  </a:lnTo>
                  <a:lnTo>
                    <a:pt x="488" y="422"/>
                  </a:lnTo>
                  <a:lnTo>
                    <a:pt x="474" y="430"/>
                  </a:lnTo>
                  <a:lnTo>
                    <a:pt x="474" y="430"/>
                  </a:lnTo>
                  <a:lnTo>
                    <a:pt x="446" y="448"/>
                  </a:lnTo>
                  <a:lnTo>
                    <a:pt x="446" y="448"/>
                  </a:lnTo>
                  <a:lnTo>
                    <a:pt x="434" y="458"/>
                  </a:lnTo>
                  <a:lnTo>
                    <a:pt x="424" y="468"/>
                  </a:lnTo>
                  <a:lnTo>
                    <a:pt x="424" y="468"/>
                  </a:lnTo>
                  <a:lnTo>
                    <a:pt x="414" y="474"/>
                  </a:lnTo>
                  <a:lnTo>
                    <a:pt x="403" y="476"/>
                  </a:lnTo>
                  <a:lnTo>
                    <a:pt x="403" y="476"/>
                  </a:lnTo>
                  <a:lnTo>
                    <a:pt x="391" y="478"/>
                  </a:lnTo>
                  <a:lnTo>
                    <a:pt x="373" y="476"/>
                  </a:lnTo>
                  <a:lnTo>
                    <a:pt x="343" y="474"/>
                  </a:lnTo>
                  <a:lnTo>
                    <a:pt x="343" y="474"/>
                  </a:lnTo>
                  <a:lnTo>
                    <a:pt x="315" y="476"/>
                  </a:lnTo>
                  <a:lnTo>
                    <a:pt x="289" y="480"/>
                  </a:lnTo>
                  <a:lnTo>
                    <a:pt x="289" y="480"/>
                  </a:lnTo>
                  <a:lnTo>
                    <a:pt x="243" y="480"/>
                  </a:lnTo>
                  <a:lnTo>
                    <a:pt x="243" y="480"/>
                  </a:lnTo>
                  <a:lnTo>
                    <a:pt x="233" y="480"/>
                  </a:lnTo>
                  <a:lnTo>
                    <a:pt x="225" y="482"/>
                  </a:lnTo>
                  <a:lnTo>
                    <a:pt x="225" y="482"/>
                  </a:lnTo>
                  <a:lnTo>
                    <a:pt x="217" y="478"/>
                  </a:lnTo>
                  <a:lnTo>
                    <a:pt x="213" y="474"/>
                  </a:lnTo>
                  <a:lnTo>
                    <a:pt x="211" y="472"/>
                  </a:lnTo>
                  <a:lnTo>
                    <a:pt x="211" y="472"/>
                  </a:lnTo>
                  <a:lnTo>
                    <a:pt x="211" y="464"/>
                  </a:lnTo>
                  <a:lnTo>
                    <a:pt x="213" y="460"/>
                  </a:lnTo>
                  <a:lnTo>
                    <a:pt x="217" y="454"/>
                  </a:lnTo>
                  <a:lnTo>
                    <a:pt x="217" y="450"/>
                  </a:lnTo>
                  <a:lnTo>
                    <a:pt x="217" y="450"/>
                  </a:lnTo>
                  <a:lnTo>
                    <a:pt x="213" y="448"/>
                  </a:lnTo>
                  <a:lnTo>
                    <a:pt x="207" y="448"/>
                  </a:lnTo>
                  <a:lnTo>
                    <a:pt x="200" y="446"/>
                  </a:lnTo>
                  <a:lnTo>
                    <a:pt x="200" y="446"/>
                  </a:lnTo>
                  <a:lnTo>
                    <a:pt x="194" y="446"/>
                  </a:lnTo>
                  <a:lnTo>
                    <a:pt x="188" y="446"/>
                  </a:lnTo>
                  <a:lnTo>
                    <a:pt x="188" y="446"/>
                  </a:lnTo>
                  <a:lnTo>
                    <a:pt x="178" y="434"/>
                  </a:lnTo>
                  <a:lnTo>
                    <a:pt x="174" y="428"/>
                  </a:lnTo>
                  <a:lnTo>
                    <a:pt x="174" y="424"/>
                  </a:lnTo>
                  <a:lnTo>
                    <a:pt x="174" y="424"/>
                  </a:lnTo>
                  <a:lnTo>
                    <a:pt x="176" y="420"/>
                  </a:lnTo>
                  <a:lnTo>
                    <a:pt x="180" y="416"/>
                  </a:lnTo>
                  <a:lnTo>
                    <a:pt x="186" y="412"/>
                  </a:lnTo>
                  <a:lnTo>
                    <a:pt x="188" y="410"/>
                  </a:lnTo>
                  <a:lnTo>
                    <a:pt x="188" y="410"/>
                  </a:lnTo>
                  <a:lnTo>
                    <a:pt x="186" y="404"/>
                  </a:lnTo>
                  <a:lnTo>
                    <a:pt x="184" y="400"/>
                  </a:lnTo>
                  <a:lnTo>
                    <a:pt x="178" y="396"/>
                  </a:lnTo>
                  <a:lnTo>
                    <a:pt x="176" y="394"/>
                  </a:lnTo>
                  <a:lnTo>
                    <a:pt x="176" y="394"/>
                  </a:lnTo>
                  <a:lnTo>
                    <a:pt x="172" y="396"/>
                  </a:lnTo>
                  <a:lnTo>
                    <a:pt x="168" y="400"/>
                  </a:lnTo>
                  <a:lnTo>
                    <a:pt x="166" y="404"/>
                  </a:lnTo>
                  <a:lnTo>
                    <a:pt x="162" y="406"/>
                  </a:lnTo>
                  <a:lnTo>
                    <a:pt x="162" y="406"/>
                  </a:lnTo>
                  <a:lnTo>
                    <a:pt x="152" y="406"/>
                  </a:lnTo>
                  <a:lnTo>
                    <a:pt x="142" y="404"/>
                  </a:lnTo>
                  <a:lnTo>
                    <a:pt x="122" y="398"/>
                  </a:lnTo>
                  <a:lnTo>
                    <a:pt x="122" y="398"/>
                  </a:lnTo>
                  <a:lnTo>
                    <a:pt x="112" y="392"/>
                  </a:lnTo>
                  <a:lnTo>
                    <a:pt x="106" y="388"/>
                  </a:lnTo>
                  <a:lnTo>
                    <a:pt x="102" y="384"/>
                  </a:lnTo>
                  <a:lnTo>
                    <a:pt x="102" y="384"/>
                  </a:lnTo>
                  <a:lnTo>
                    <a:pt x="102" y="380"/>
                  </a:lnTo>
                  <a:lnTo>
                    <a:pt x="100" y="374"/>
                  </a:lnTo>
                  <a:lnTo>
                    <a:pt x="100" y="365"/>
                  </a:lnTo>
                  <a:lnTo>
                    <a:pt x="100" y="365"/>
                  </a:lnTo>
                  <a:lnTo>
                    <a:pt x="98" y="359"/>
                  </a:lnTo>
                  <a:lnTo>
                    <a:pt x="94" y="353"/>
                  </a:lnTo>
                  <a:lnTo>
                    <a:pt x="94" y="353"/>
                  </a:lnTo>
                  <a:lnTo>
                    <a:pt x="88" y="347"/>
                  </a:lnTo>
                  <a:lnTo>
                    <a:pt x="84" y="345"/>
                  </a:lnTo>
                  <a:lnTo>
                    <a:pt x="84" y="345"/>
                  </a:lnTo>
                  <a:lnTo>
                    <a:pt x="76" y="345"/>
                  </a:lnTo>
                  <a:lnTo>
                    <a:pt x="70" y="343"/>
                  </a:lnTo>
                  <a:lnTo>
                    <a:pt x="70" y="343"/>
                  </a:lnTo>
                  <a:lnTo>
                    <a:pt x="62" y="337"/>
                  </a:lnTo>
                  <a:lnTo>
                    <a:pt x="56" y="327"/>
                  </a:lnTo>
                  <a:lnTo>
                    <a:pt x="56" y="327"/>
                  </a:lnTo>
                  <a:lnTo>
                    <a:pt x="52" y="315"/>
                  </a:lnTo>
                  <a:lnTo>
                    <a:pt x="50" y="303"/>
                  </a:lnTo>
                  <a:lnTo>
                    <a:pt x="50" y="303"/>
                  </a:lnTo>
                  <a:lnTo>
                    <a:pt x="42" y="289"/>
                  </a:lnTo>
                  <a:lnTo>
                    <a:pt x="42" y="289"/>
                  </a:lnTo>
                  <a:lnTo>
                    <a:pt x="32" y="281"/>
                  </a:lnTo>
                  <a:lnTo>
                    <a:pt x="26" y="275"/>
                  </a:lnTo>
                  <a:lnTo>
                    <a:pt x="26" y="275"/>
                  </a:lnTo>
                  <a:lnTo>
                    <a:pt x="16" y="271"/>
                  </a:lnTo>
                  <a:lnTo>
                    <a:pt x="6" y="267"/>
                  </a:lnTo>
                  <a:lnTo>
                    <a:pt x="6" y="267"/>
                  </a:lnTo>
                  <a:lnTo>
                    <a:pt x="2" y="267"/>
                  </a:lnTo>
                  <a:lnTo>
                    <a:pt x="0" y="265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2" y="263"/>
                  </a:lnTo>
                  <a:lnTo>
                    <a:pt x="4" y="263"/>
                  </a:lnTo>
                  <a:lnTo>
                    <a:pt x="4" y="263"/>
                  </a:lnTo>
                  <a:lnTo>
                    <a:pt x="24" y="255"/>
                  </a:lnTo>
                  <a:lnTo>
                    <a:pt x="44" y="247"/>
                  </a:lnTo>
                  <a:lnTo>
                    <a:pt x="44" y="247"/>
                  </a:lnTo>
                  <a:lnTo>
                    <a:pt x="54" y="243"/>
                  </a:lnTo>
                  <a:lnTo>
                    <a:pt x="62" y="237"/>
                  </a:lnTo>
                  <a:lnTo>
                    <a:pt x="62" y="237"/>
                  </a:lnTo>
                  <a:lnTo>
                    <a:pt x="66" y="231"/>
                  </a:lnTo>
                  <a:lnTo>
                    <a:pt x="66" y="225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80" y="199"/>
                  </a:lnTo>
                  <a:lnTo>
                    <a:pt x="80" y="199"/>
                  </a:lnTo>
                  <a:lnTo>
                    <a:pt x="88" y="179"/>
                  </a:lnTo>
                  <a:lnTo>
                    <a:pt x="88" y="179"/>
                  </a:lnTo>
                  <a:lnTo>
                    <a:pt x="92" y="161"/>
                  </a:lnTo>
                  <a:lnTo>
                    <a:pt x="92" y="161"/>
                  </a:lnTo>
                  <a:lnTo>
                    <a:pt x="100" y="15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8" y="136"/>
                  </a:lnTo>
                  <a:lnTo>
                    <a:pt x="108" y="130"/>
                  </a:lnTo>
                  <a:lnTo>
                    <a:pt x="108" y="130"/>
                  </a:lnTo>
                  <a:lnTo>
                    <a:pt x="114" y="116"/>
                  </a:lnTo>
                  <a:lnTo>
                    <a:pt x="114" y="116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20" y="100"/>
                  </a:lnTo>
                  <a:lnTo>
                    <a:pt x="128" y="92"/>
                  </a:lnTo>
                  <a:lnTo>
                    <a:pt x="128" y="92"/>
                  </a:lnTo>
                  <a:lnTo>
                    <a:pt x="134" y="86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8" y="8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8" y="78"/>
                  </a:lnTo>
                  <a:lnTo>
                    <a:pt x="162" y="72"/>
                  </a:lnTo>
                  <a:lnTo>
                    <a:pt x="162" y="72"/>
                  </a:lnTo>
                  <a:lnTo>
                    <a:pt x="166" y="64"/>
                  </a:lnTo>
                  <a:lnTo>
                    <a:pt x="166" y="64"/>
                  </a:lnTo>
                  <a:lnTo>
                    <a:pt x="174" y="58"/>
                  </a:lnTo>
                  <a:lnTo>
                    <a:pt x="174" y="58"/>
                  </a:lnTo>
                  <a:lnTo>
                    <a:pt x="184" y="56"/>
                  </a:lnTo>
                  <a:lnTo>
                    <a:pt x="194" y="56"/>
                  </a:lnTo>
                  <a:lnTo>
                    <a:pt x="194" y="56"/>
                  </a:lnTo>
                  <a:lnTo>
                    <a:pt x="217" y="58"/>
                  </a:lnTo>
                  <a:lnTo>
                    <a:pt x="217" y="58"/>
                  </a:lnTo>
                  <a:lnTo>
                    <a:pt x="231" y="58"/>
                  </a:lnTo>
                  <a:lnTo>
                    <a:pt x="247" y="56"/>
                  </a:lnTo>
                  <a:lnTo>
                    <a:pt x="247" y="56"/>
                  </a:lnTo>
                  <a:lnTo>
                    <a:pt x="263" y="50"/>
                  </a:lnTo>
                  <a:lnTo>
                    <a:pt x="263" y="50"/>
                  </a:lnTo>
                  <a:lnTo>
                    <a:pt x="275" y="48"/>
                  </a:lnTo>
                  <a:lnTo>
                    <a:pt x="283" y="48"/>
                  </a:lnTo>
                  <a:lnTo>
                    <a:pt x="283" y="48"/>
                  </a:lnTo>
                  <a:lnTo>
                    <a:pt x="291" y="52"/>
                  </a:lnTo>
                  <a:lnTo>
                    <a:pt x="299" y="56"/>
                  </a:lnTo>
                  <a:lnTo>
                    <a:pt x="299" y="56"/>
                  </a:lnTo>
                  <a:lnTo>
                    <a:pt x="305" y="62"/>
                  </a:lnTo>
                  <a:lnTo>
                    <a:pt x="311" y="64"/>
                  </a:lnTo>
                  <a:lnTo>
                    <a:pt x="311" y="64"/>
                  </a:lnTo>
                  <a:lnTo>
                    <a:pt x="315" y="62"/>
                  </a:lnTo>
                  <a:lnTo>
                    <a:pt x="321" y="54"/>
                  </a:lnTo>
                  <a:lnTo>
                    <a:pt x="331" y="46"/>
                  </a:lnTo>
                  <a:lnTo>
                    <a:pt x="331" y="46"/>
                  </a:lnTo>
                  <a:lnTo>
                    <a:pt x="339" y="42"/>
                  </a:lnTo>
                  <a:lnTo>
                    <a:pt x="349" y="38"/>
                  </a:lnTo>
                  <a:lnTo>
                    <a:pt x="349" y="38"/>
                  </a:lnTo>
                  <a:lnTo>
                    <a:pt x="359" y="38"/>
                  </a:lnTo>
                  <a:lnTo>
                    <a:pt x="369" y="36"/>
                  </a:lnTo>
                  <a:lnTo>
                    <a:pt x="369" y="36"/>
                  </a:lnTo>
                  <a:lnTo>
                    <a:pt x="377" y="28"/>
                  </a:lnTo>
                  <a:lnTo>
                    <a:pt x="389" y="18"/>
                  </a:lnTo>
                  <a:lnTo>
                    <a:pt x="399" y="10"/>
                  </a:lnTo>
                  <a:lnTo>
                    <a:pt x="407" y="4"/>
                  </a:lnTo>
                  <a:lnTo>
                    <a:pt x="407" y="4"/>
                  </a:lnTo>
                  <a:lnTo>
                    <a:pt x="416" y="4"/>
                  </a:lnTo>
                  <a:lnTo>
                    <a:pt x="416" y="4"/>
                  </a:lnTo>
                  <a:lnTo>
                    <a:pt x="418" y="4"/>
                  </a:lnTo>
                  <a:lnTo>
                    <a:pt x="420" y="4"/>
                  </a:lnTo>
                  <a:lnTo>
                    <a:pt x="424" y="0"/>
                  </a:lnTo>
                  <a:lnTo>
                    <a:pt x="424" y="0"/>
                  </a:lnTo>
                  <a:lnTo>
                    <a:pt x="432" y="6"/>
                  </a:lnTo>
                  <a:lnTo>
                    <a:pt x="442" y="12"/>
                  </a:lnTo>
                  <a:lnTo>
                    <a:pt x="442" y="12"/>
                  </a:lnTo>
                  <a:lnTo>
                    <a:pt x="460" y="26"/>
                  </a:lnTo>
                  <a:lnTo>
                    <a:pt x="460" y="26"/>
                  </a:lnTo>
                  <a:lnTo>
                    <a:pt x="468" y="34"/>
                  </a:lnTo>
                  <a:lnTo>
                    <a:pt x="474" y="42"/>
                  </a:lnTo>
                  <a:lnTo>
                    <a:pt x="474" y="42"/>
                  </a:lnTo>
                  <a:lnTo>
                    <a:pt x="476" y="50"/>
                  </a:lnTo>
                  <a:lnTo>
                    <a:pt x="480" y="62"/>
                  </a:lnTo>
                  <a:lnTo>
                    <a:pt x="480" y="62"/>
                  </a:lnTo>
                  <a:lnTo>
                    <a:pt x="488" y="74"/>
                  </a:lnTo>
                  <a:lnTo>
                    <a:pt x="500" y="84"/>
                  </a:lnTo>
                  <a:lnTo>
                    <a:pt x="500" y="84"/>
                  </a:lnTo>
                  <a:lnTo>
                    <a:pt x="520" y="108"/>
                  </a:lnTo>
                  <a:lnTo>
                    <a:pt x="520" y="108"/>
                  </a:lnTo>
                  <a:lnTo>
                    <a:pt x="530" y="120"/>
                  </a:lnTo>
                  <a:lnTo>
                    <a:pt x="538" y="132"/>
                  </a:lnTo>
                  <a:lnTo>
                    <a:pt x="538" y="132"/>
                  </a:lnTo>
                  <a:lnTo>
                    <a:pt x="544" y="150"/>
                  </a:lnTo>
                  <a:lnTo>
                    <a:pt x="550" y="167"/>
                  </a:lnTo>
                  <a:lnTo>
                    <a:pt x="550" y="167"/>
                  </a:lnTo>
                  <a:lnTo>
                    <a:pt x="556" y="191"/>
                  </a:lnTo>
                  <a:lnTo>
                    <a:pt x="556" y="191"/>
                  </a:lnTo>
                  <a:lnTo>
                    <a:pt x="556" y="201"/>
                  </a:lnTo>
                  <a:lnTo>
                    <a:pt x="556" y="213"/>
                  </a:lnTo>
                  <a:lnTo>
                    <a:pt x="556" y="213"/>
                  </a:lnTo>
                  <a:lnTo>
                    <a:pt x="562" y="227"/>
                  </a:lnTo>
                  <a:lnTo>
                    <a:pt x="562" y="227"/>
                  </a:lnTo>
                  <a:lnTo>
                    <a:pt x="566" y="243"/>
                  </a:lnTo>
                  <a:lnTo>
                    <a:pt x="566" y="243"/>
                  </a:lnTo>
                  <a:lnTo>
                    <a:pt x="568" y="263"/>
                  </a:lnTo>
                  <a:lnTo>
                    <a:pt x="568" y="263"/>
                  </a:lnTo>
                  <a:lnTo>
                    <a:pt x="568" y="263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67" name="Freeform 333"/>
            <p:cNvSpPr>
              <a:spLocks/>
            </p:cNvSpPr>
            <p:nvPr/>
          </p:nvSpPr>
          <p:spPr bwMode="auto">
            <a:xfrm>
              <a:off x="3568" y="3780"/>
              <a:ext cx="16" cy="20"/>
            </a:xfrm>
            <a:custGeom>
              <a:avLst/>
              <a:gdLst>
                <a:gd name="T0" fmla="*/ 16 w 16"/>
                <a:gd name="T1" fmla="*/ 16 h 20"/>
                <a:gd name="T2" fmla="*/ 16 w 16"/>
                <a:gd name="T3" fmla="*/ 16 h 20"/>
                <a:gd name="T4" fmla="*/ 14 w 16"/>
                <a:gd name="T5" fmla="*/ 20 h 20"/>
                <a:gd name="T6" fmla="*/ 14 w 16"/>
                <a:gd name="T7" fmla="*/ 20 h 20"/>
                <a:gd name="T8" fmla="*/ 10 w 16"/>
                <a:gd name="T9" fmla="*/ 20 h 20"/>
                <a:gd name="T10" fmla="*/ 6 w 16"/>
                <a:gd name="T11" fmla="*/ 18 h 20"/>
                <a:gd name="T12" fmla="*/ 6 w 16"/>
                <a:gd name="T13" fmla="*/ 18 h 20"/>
                <a:gd name="T14" fmla="*/ 2 w 16"/>
                <a:gd name="T15" fmla="*/ 14 h 20"/>
                <a:gd name="T16" fmla="*/ 0 w 16"/>
                <a:gd name="T17" fmla="*/ 10 h 20"/>
                <a:gd name="T18" fmla="*/ 0 w 16"/>
                <a:gd name="T19" fmla="*/ 10 h 20"/>
                <a:gd name="T20" fmla="*/ 0 w 16"/>
                <a:gd name="T21" fmla="*/ 6 h 20"/>
                <a:gd name="T22" fmla="*/ 0 w 16"/>
                <a:gd name="T23" fmla="*/ 6 h 20"/>
                <a:gd name="T24" fmla="*/ 0 w 16"/>
                <a:gd name="T25" fmla="*/ 2 h 20"/>
                <a:gd name="T26" fmla="*/ 0 w 16"/>
                <a:gd name="T27" fmla="*/ 0 h 20"/>
                <a:gd name="T28" fmla="*/ 0 w 16"/>
                <a:gd name="T29" fmla="*/ 0 h 20"/>
                <a:gd name="T30" fmla="*/ 2 w 16"/>
                <a:gd name="T31" fmla="*/ 0 h 20"/>
                <a:gd name="T32" fmla="*/ 6 w 16"/>
                <a:gd name="T33" fmla="*/ 2 h 20"/>
                <a:gd name="T34" fmla="*/ 10 w 16"/>
                <a:gd name="T35" fmla="*/ 8 h 20"/>
                <a:gd name="T36" fmla="*/ 10 w 16"/>
                <a:gd name="T37" fmla="*/ 8 h 20"/>
                <a:gd name="T38" fmla="*/ 12 w 16"/>
                <a:gd name="T39" fmla="*/ 12 h 20"/>
                <a:gd name="T40" fmla="*/ 12 w 16"/>
                <a:gd name="T41" fmla="*/ 12 h 20"/>
                <a:gd name="T42" fmla="*/ 14 w 16"/>
                <a:gd name="T43" fmla="*/ 14 h 20"/>
                <a:gd name="T44" fmla="*/ 16 w 16"/>
                <a:gd name="T45" fmla="*/ 16 h 20"/>
                <a:gd name="T46" fmla="*/ 16 w 16"/>
                <a:gd name="T47" fmla="*/ 16 h 20"/>
                <a:gd name="T48" fmla="*/ 16 w 16"/>
                <a:gd name="T4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20">
                  <a:moveTo>
                    <a:pt x="16" y="16"/>
                  </a:moveTo>
                  <a:lnTo>
                    <a:pt x="16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0" y="20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68" name="Freeform 334"/>
            <p:cNvSpPr>
              <a:spLocks/>
            </p:cNvSpPr>
            <p:nvPr/>
          </p:nvSpPr>
          <p:spPr bwMode="auto">
            <a:xfrm>
              <a:off x="3097" y="3231"/>
              <a:ext cx="115" cy="241"/>
            </a:xfrm>
            <a:custGeom>
              <a:avLst/>
              <a:gdLst>
                <a:gd name="T0" fmla="*/ 115 w 115"/>
                <a:gd name="T1" fmla="*/ 61 h 241"/>
                <a:gd name="T2" fmla="*/ 115 w 115"/>
                <a:gd name="T3" fmla="*/ 89 h 241"/>
                <a:gd name="T4" fmla="*/ 109 w 115"/>
                <a:gd name="T5" fmla="*/ 113 h 241"/>
                <a:gd name="T6" fmla="*/ 107 w 115"/>
                <a:gd name="T7" fmla="*/ 155 h 241"/>
                <a:gd name="T8" fmla="*/ 107 w 115"/>
                <a:gd name="T9" fmla="*/ 175 h 241"/>
                <a:gd name="T10" fmla="*/ 103 w 115"/>
                <a:gd name="T11" fmla="*/ 193 h 241"/>
                <a:gd name="T12" fmla="*/ 99 w 115"/>
                <a:gd name="T13" fmla="*/ 205 h 241"/>
                <a:gd name="T14" fmla="*/ 97 w 115"/>
                <a:gd name="T15" fmla="*/ 211 h 241"/>
                <a:gd name="T16" fmla="*/ 89 w 115"/>
                <a:gd name="T17" fmla="*/ 217 h 241"/>
                <a:gd name="T18" fmla="*/ 85 w 115"/>
                <a:gd name="T19" fmla="*/ 217 h 241"/>
                <a:gd name="T20" fmla="*/ 75 w 115"/>
                <a:gd name="T21" fmla="*/ 211 h 241"/>
                <a:gd name="T22" fmla="*/ 71 w 115"/>
                <a:gd name="T23" fmla="*/ 211 h 241"/>
                <a:gd name="T24" fmla="*/ 63 w 115"/>
                <a:gd name="T25" fmla="*/ 217 h 241"/>
                <a:gd name="T26" fmla="*/ 55 w 115"/>
                <a:gd name="T27" fmla="*/ 231 h 241"/>
                <a:gd name="T28" fmla="*/ 45 w 115"/>
                <a:gd name="T29" fmla="*/ 237 h 241"/>
                <a:gd name="T30" fmla="*/ 39 w 115"/>
                <a:gd name="T31" fmla="*/ 241 h 241"/>
                <a:gd name="T32" fmla="*/ 33 w 115"/>
                <a:gd name="T33" fmla="*/ 241 h 241"/>
                <a:gd name="T34" fmla="*/ 24 w 115"/>
                <a:gd name="T35" fmla="*/ 233 h 241"/>
                <a:gd name="T36" fmla="*/ 18 w 115"/>
                <a:gd name="T37" fmla="*/ 221 h 241"/>
                <a:gd name="T38" fmla="*/ 12 w 115"/>
                <a:gd name="T39" fmla="*/ 209 h 241"/>
                <a:gd name="T40" fmla="*/ 10 w 115"/>
                <a:gd name="T41" fmla="*/ 197 h 241"/>
                <a:gd name="T42" fmla="*/ 12 w 115"/>
                <a:gd name="T43" fmla="*/ 189 h 241"/>
                <a:gd name="T44" fmla="*/ 8 w 115"/>
                <a:gd name="T45" fmla="*/ 177 h 241"/>
                <a:gd name="T46" fmla="*/ 14 w 115"/>
                <a:gd name="T47" fmla="*/ 149 h 241"/>
                <a:gd name="T48" fmla="*/ 20 w 115"/>
                <a:gd name="T49" fmla="*/ 143 h 241"/>
                <a:gd name="T50" fmla="*/ 22 w 115"/>
                <a:gd name="T51" fmla="*/ 137 h 241"/>
                <a:gd name="T52" fmla="*/ 18 w 115"/>
                <a:gd name="T53" fmla="*/ 129 h 241"/>
                <a:gd name="T54" fmla="*/ 16 w 115"/>
                <a:gd name="T55" fmla="*/ 117 h 241"/>
                <a:gd name="T56" fmla="*/ 18 w 115"/>
                <a:gd name="T57" fmla="*/ 105 h 241"/>
                <a:gd name="T58" fmla="*/ 18 w 115"/>
                <a:gd name="T59" fmla="*/ 91 h 241"/>
                <a:gd name="T60" fmla="*/ 18 w 115"/>
                <a:gd name="T61" fmla="*/ 81 h 241"/>
                <a:gd name="T62" fmla="*/ 16 w 115"/>
                <a:gd name="T63" fmla="*/ 73 h 241"/>
                <a:gd name="T64" fmla="*/ 14 w 115"/>
                <a:gd name="T65" fmla="*/ 69 h 241"/>
                <a:gd name="T66" fmla="*/ 12 w 115"/>
                <a:gd name="T67" fmla="*/ 67 h 241"/>
                <a:gd name="T68" fmla="*/ 6 w 115"/>
                <a:gd name="T69" fmla="*/ 67 h 241"/>
                <a:gd name="T70" fmla="*/ 0 w 115"/>
                <a:gd name="T71" fmla="*/ 59 h 241"/>
                <a:gd name="T72" fmla="*/ 0 w 115"/>
                <a:gd name="T73" fmla="*/ 43 h 241"/>
                <a:gd name="T74" fmla="*/ 4 w 115"/>
                <a:gd name="T75" fmla="*/ 30 h 241"/>
                <a:gd name="T76" fmla="*/ 6 w 115"/>
                <a:gd name="T77" fmla="*/ 28 h 241"/>
                <a:gd name="T78" fmla="*/ 10 w 115"/>
                <a:gd name="T79" fmla="*/ 34 h 241"/>
                <a:gd name="T80" fmla="*/ 16 w 115"/>
                <a:gd name="T81" fmla="*/ 39 h 241"/>
                <a:gd name="T82" fmla="*/ 22 w 115"/>
                <a:gd name="T83" fmla="*/ 39 h 241"/>
                <a:gd name="T84" fmla="*/ 31 w 115"/>
                <a:gd name="T85" fmla="*/ 38 h 241"/>
                <a:gd name="T86" fmla="*/ 45 w 115"/>
                <a:gd name="T87" fmla="*/ 28 h 241"/>
                <a:gd name="T88" fmla="*/ 59 w 115"/>
                <a:gd name="T89" fmla="*/ 14 h 241"/>
                <a:gd name="T90" fmla="*/ 67 w 115"/>
                <a:gd name="T91" fmla="*/ 12 h 241"/>
                <a:gd name="T92" fmla="*/ 71 w 115"/>
                <a:gd name="T93" fmla="*/ 6 h 241"/>
                <a:gd name="T94" fmla="*/ 75 w 115"/>
                <a:gd name="T95" fmla="*/ 0 h 241"/>
                <a:gd name="T96" fmla="*/ 79 w 115"/>
                <a:gd name="T97" fmla="*/ 0 h 241"/>
                <a:gd name="T98" fmla="*/ 93 w 115"/>
                <a:gd name="T99" fmla="*/ 6 h 241"/>
                <a:gd name="T100" fmla="*/ 95 w 115"/>
                <a:gd name="T101" fmla="*/ 10 h 241"/>
                <a:gd name="T102" fmla="*/ 101 w 115"/>
                <a:gd name="T103" fmla="*/ 16 h 241"/>
                <a:gd name="T104" fmla="*/ 105 w 115"/>
                <a:gd name="T105" fmla="*/ 26 h 241"/>
                <a:gd name="T106" fmla="*/ 107 w 115"/>
                <a:gd name="T107" fmla="*/ 32 h 241"/>
                <a:gd name="T108" fmla="*/ 115 w 115"/>
                <a:gd name="T109" fmla="*/ 6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5" h="241">
                  <a:moveTo>
                    <a:pt x="115" y="61"/>
                  </a:moveTo>
                  <a:lnTo>
                    <a:pt x="115" y="61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33"/>
                  </a:lnTo>
                  <a:lnTo>
                    <a:pt x="107" y="155"/>
                  </a:lnTo>
                  <a:lnTo>
                    <a:pt x="107" y="155"/>
                  </a:lnTo>
                  <a:lnTo>
                    <a:pt x="107" y="175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99" y="205"/>
                  </a:lnTo>
                  <a:lnTo>
                    <a:pt x="99" y="205"/>
                  </a:lnTo>
                  <a:lnTo>
                    <a:pt x="97" y="211"/>
                  </a:lnTo>
                  <a:lnTo>
                    <a:pt x="97" y="211"/>
                  </a:lnTo>
                  <a:lnTo>
                    <a:pt x="95" y="215"/>
                  </a:lnTo>
                  <a:lnTo>
                    <a:pt x="89" y="217"/>
                  </a:lnTo>
                  <a:lnTo>
                    <a:pt x="89" y="217"/>
                  </a:lnTo>
                  <a:lnTo>
                    <a:pt x="85" y="217"/>
                  </a:lnTo>
                  <a:lnTo>
                    <a:pt x="79" y="213"/>
                  </a:lnTo>
                  <a:lnTo>
                    <a:pt x="75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67" y="213"/>
                  </a:lnTo>
                  <a:lnTo>
                    <a:pt x="63" y="217"/>
                  </a:lnTo>
                  <a:lnTo>
                    <a:pt x="63" y="217"/>
                  </a:lnTo>
                  <a:lnTo>
                    <a:pt x="55" y="231"/>
                  </a:lnTo>
                  <a:lnTo>
                    <a:pt x="55" y="231"/>
                  </a:lnTo>
                  <a:lnTo>
                    <a:pt x="45" y="237"/>
                  </a:lnTo>
                  <a:lnTo>
                    <a:pt x="45" y="237"/>
                  </a:lnTo>
                  <a:lnTo>
                    <a:pt x="39" y="241"/>
                  </a:lnTo>
                  <a:lnTo>
                    <a:pt x="33" y="241"/>
                  </a:lnTo>
                  <a:lnTo>
                    <a:pt x="33" y="241"/>
                  </a:lnTo>
                  <a:lnTo>
                    <a:pt x="28" y="237"/>
                  </a:lnTo>
                  <a:lnTo>
                    <a:pt x="24" y="233"/>
                  </a:lnTo>
                  <a:lnTo>
                    <a:pt x="24" y="233"/>
                  </a:lnTo>
                  <a:lnTo>
                    <a:pt x="18" y="221"/>
                  </a:lnTo>
                  <a:lnTo>
                    <a:pt x="12" y="209"/>
                  </a:lnTo>
                  <a:lnTo>
                    <a:pt x="12" y="209"/>
                  </a:lnTo>
                  <a:lnTo>
                    <a:pt x="10" y="197"/>
                  </a:lnTo>
                  <a:lnTo>
                    <a:pt x="10" y="197"/>
                  </a:lnTo>
                  <a:lnTo>
                    <a:pt x="12" y="189"/>
                  </a:lnTo>
                  <a:lnTo>
                    <a:pt x="12" y="189"/>
                  </a:lnTo>
                  <a:lnTo>
                    <a:pt x="8" y="177"/>
                  </a:lnTo>
                  <a:lnTo>
                    <a:pt x="8" y="177"/>
                  </a:lnTo>
                  <a:lnTo>
                    <a:pt x="10" y="161"/>
                  </a:lnTo>
                  <a:lnTo>
                    <a:pt x="14" y="149"/>
                  </a:lnTo>
                  <a:lnTo>
                    <a:pt x="14" y="149"/>
                  </a:lnTo>
                  <a:lnTo>
                    <a:pt x="20" y="143"/>
                  </a:lnTo>
                  <a:lnTo>
                    <a:pt x="20" y="143"/>
                  </a:lnTo>
                  <a:lnTo>
                    <a:pt x="22" y="137"/>
                  </a:lnTo>
                  <a:lnTo>
                    <a:pt x="22" y="137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6" y="117"/>
                  </a:lnTo>
                  <a:lnTo>
                    <a:pt x="16" y="117"/>
                  </a:lnTo>
                  <a:lnTo>
                    <a:pt x="18" y="105"/>
                  </a:lnTo>
                  <a:lnTo>
                    <a:pt x="18" y="105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81"/>
                  </a:lnTo>
                  <a:lnTo>
                    <a:pt x="18" y="81"/>
                  </a:lnTo>
                  <a:lnTo>
                    <a:pt x="16" y="73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6" y="67"/>
                  </a:lnTo>
                  <a:lnTo>
                    <a:pt x="6" y="67"/>
                  </a:lnTo>
                  <a:lnTo>
                    <a:pt x="4" y="6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43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10" y="34"/>
                  </a:lnTo>
                  <a:lnTo>
                    <a:pt x="14" y="38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22" y="39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7" y="34"/>
                  </a:lnTo>
                  <a:lnTo>
                    <a:pt x="45" y="28"/>
                  </a:lnTo>
                  <a:lnTo>
                    <a:pt x="51" y="18"/>
                  </a:lnTo>
                  <a:lnTo>
                    <a:pt x="59" y="14"/>
                  </a:lnTo>
                  <a:lnTo>
                    <a:pt x="59" y="14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71" y="6"/>
                  </a:lnTo>
                  <a:lnTo>
                    <a:pt x="73" y="2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5" y="2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5" y="10"/>
                  </a:lnTo>
                  <a:lnTo>
                    <a:pt x="95" y="10"/>
                  </a:lnTo>
                  <a:lnTo>
                    <a:pt x="101" y="16"/>
                  </a:lnTo>
                  <a:lnTo>
                    <a:pt x="101" y="16"/>
                  </a:lnTo>
                  <a:lnTo>
                    <a:pt x="105" y="26"/>
                  </a:lnTo>
                  <a:lnTo>
                    <a:pt x="107" y="32"/>
                  </a:lnTo>
                  <a:lnTo>
                    <a:pt x="107" y="32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69" name="Freeform 335"/>
            <p:cNvSpPr>
              <a:spLocks/>
            </p:cNvSpPr>
            <p:nvPr/>
          </p:nvSpPr>
          <p:spPr bwMode="auto">
            <a:xfrm>
              <a:off x="3419" y="3547"/>
              <a:ext cx="253" cy="163"/>
            </a:xfrm>
            <a:custGeom>
              <a:avLst/>
              <a:gdLst>
                <a:gd name="T0" fmla="*/ 251 w 253"/>
                <a:gd name="T1" fmla="*/ 0 h 163"/>
                <a:gd name="T2" fmla="*/ 251 w 253"/>
                <a:gd name="T3" fmla="*/ 6 h 163"/>
                <a:gd name="T4" fmla="*/ 247 w 253"/>
                <a:gd name="T5" fmla="*/ 10 h 163"/>
                <a:gd name="T6" fmla="*/ 243 w 253"/>
                <a:gd name="T7" fmla="*/ 18 h 163"/>
                <a:gd name="T8" fmla="*/ 241 w 253"/>
                <a:gd name="T9" fmla="*/ 26 h 163"/>
                <a:gd name="T10" fmla="*/ 225 w 253"/>
                <a:gd name="T11" fmla="*/ 50 h 163"/>
                <a:gd name="T12" fmla="*/ 215 w 253"/>
                <a:gd name="T13" fmla="*/ 70 h 163"/>
                <a:gd name="T14" fmla="*/ 209 w 253"/>
                <a:gd name="T15" fmla="*/ 88 h 163"/>
                <a:gd name="T16" fmla="*/ 209 w 253"/>
                <a:gd name="T17" fmla="*/ 98 h 163"/>
                <a:gd name="T18" fmla="*/ 211 w 253"/>
                <a:gd name="T19" fmla="*/ 100 h 163"/>
                <a:gd name="T20" fmla="*/ 215 w 253"/>
                <a:gd name="T21" fmla="*/ 104 h 163"/>
                <a:gd name="T22" fmla="*/ 215 w 253"/>
                <a:gd name="T23" fmla="*/ 110 h 163"/>
                <a:gd name="T24" fmla="*/ 223 w 253"/>
                <a:gd name="T25" fmla="*/ 128 h 163"/>
                <a:gd name="T26" fmla="*/ 223 w 253"/>
                <a:gd name="T27" fmla="*/ 134 h 163"/>
                <a:gd name="T28" fmla="*/ 213 w 253"/>
                <a:gd name="T29" fmla="*/ 149 h 163"/>
                <a:gd name="T30" fmla="*/ 213 w 253"/>
                <a:gd name="T31" fmla="*/ 157 h 163"/>
                <a:gd name="T32" fmla="*/ 211 w 253"/>
                <a:gd name="T33" fmla="*/ 161 h 163"/>
                <a:gd name="T34" fmla="*/ 201 w 253"/>
                <a:gd name="T35" fmla="*/ 163 h 163"/>
                <a:gd name="T36" fmla="*/ 189 w 253"/>
                <a:gd name="T37" fmla="*/ 161 h 163"/>
                <a:gd name="T38" fmla="*/ 173 w 253"/>
                <a:gd name="T39" fmla="*/ 157 h 163"/>
                <a:gd name="T40" fmla="*/ 165 w 253"/>
                <a:gd name="T41" fmla="*/ 153 h 163"/>
                <a:gd name="T42" fmla="*/ 155 w 253"/>
                <a:gd name="T43" fmla="*/ 143 h 163"/>
                <a:gd name="T44" fmla="*/ 145 w 253"/>
                <a:gd name="T45" fmla="*/ 130 h 163"/>
                <a:gd name="T46" fmla="*/ 133 w 253"/>
                <a:gd name="T47" fmla="*/ 126 h 163"/>
                <a:gd name="T48" fmla="*/ 124 w 253"/>
                <a:gd name="T49" fmla="*/ 124 h 163"/>
                <a:gd name="T50" fmla="*/ 112 w 253"/>
                <a:gd name="T51" fmla="*/ 120 h 163"/>
                <a:gd name="T52" fmla="*/ 98 w 253"/>
                <a:gd name="T53" fmla="*/ 114 h 163"/>
                <a:gd name="T54" fmla="*/ 88 w 253"/>
                <a:gd name="T55" fmla="*/ 104 h 163"/>
                <a:gd name="T56" fmla="*/ 70 w 253"/>
                <a:gd name="T57" fmla="*/ 96 h 163"/>
                <a:gd name="T58" fmla="*/ 54 w 253"/>
                <a:gd name="T59" fmla="*/ 82 h 163"/>
                <a:gd name="T60" fmla="*/ 36 w 253"/>
                <a:gd name="T61" fmla="*/ 74 h 163"/>
                <a:gd name="T62" fmla="*/ 16 w 253"/>
                <a:gd name="T63" fmla="*/ 70 h 163"/>
                <a:gd name="T64" fmla="*/ 10 w 253"/>
                <a:gd name="T65" fmla="*/ 68 h 163"/>
                <a:gd name="T66" fmla="*/ 4 w 253"/>
                <a:gd name="T67" fmla="*/ 56 h 163"/>
                <a:gd name="T68" fmla="*/ 2 w 253"/>
                <a:gd name="T69" fmla="*/ 46 h 163"/>
                <a:gd name="T70" fmla="*/ 0 w 253"/>
                <a:gd name="T71" fmla="*/ 36 h 163"/>
                <a:gd name="T72" fmla="*/ 4 w 253"/>
                <a:gd name="T73" fmla="*/ 24 h 163"/>
                <a:gd name="T74" fmla="*/ 6 w 253"/>
                <a:gd name="T75" fmla="*/ 18 h 163"/>
                <a:gd name="T76" fmla="*/ 8 w 253"/>
                <a:gd name="T77" fmla="*/ 14 h 163"/>
                <a:gd name="T78" fmla="*/ 14 w 253"/>
                <a:gd name="T79" fmla="*/ 10 h 163"/>
                <a:gd name="T80" fmla="*/ 20 w 253"/>
                <a:gd name="T81" fmla="*/ 12 h 163"/>
                <a:gd name="T82" fmla="*/ 28 w 253"/>
                <a:gd name="T83" fmla="*/ 20 h 163"/>
                <a:gd name="T84" fmla="*/ 38 w 253"/>
                <a:gd name="T85" fmla="*/ 20 h 163"/>
                <a:gd name="T86" fmla="*/ 50 w 253"/>
                <a:gd name="T87" fmla="*/ 14 h 163"/>
                <a:gd name="T88" fmla="*/ 62 w 253"/>
                <a:gd name="T89" fmla="*/ 8 h 163"/>
                <a:gd name="T90" fmla="*/ 68 w 253"/>
                <a:gd name="T91" fmla="*/ 10 h 163"/>
                <a:gd name="T92" fmla="*/ 92 w 253"/>
                <a:gd name="T93" fmla="*/ 22 h 163"/>
                <a:gd name="T94" fmla="*/ 94 w 253"/>
                <a:gd name="T95" fmla="*/ 26 h 163"/>
                <a:gd name="T96" fmla="*/ 98 w 253"/>
                <a:gd name="T97" fmla="*/ 34 h 163"/>
                <a:gd name="T98" fmla="*/ 110 w 253"/>
                <a:gd name="T99" fmla="*/ 30 h 163"/>
                <a:gd name="T100" fmla="*/ 118 w 253"/>
                <a:gd name="T101" fmla="*/ 28 h 163"/>
                <a:gd name="T102" fmla="*/ 141 w 253"/>
                <a:gd name="T103" fmla="*/ 26 h 163"/>
                <a:gd name="T104" fmla="*/ 161 w 253"/>
                <a:gd name="T105" fmla="*/ 24 h 163"/>
                <a:gd name="T106" fmla="*/ 173 w 253"/>
                <a:gd name="T107" fmla="*/ 20 h 163"/>
                <a:gd name="T108" fmla="*/ 187 w 253"/>
                <a:gd name="T109" fmla="*/ 14 h 163"/>
                <a:gd name="T110" fmla="*/ 191 w 253"/>
                <a:gd name="T111" fmla="*/ 14 h 163"/>
                <a:gd name="T112" fmla="*/ 207 w 253"/>
                <a:gd name="T113" fmla="*/ 14 h 163"/>
                <a:gd name="T114" fmla="*/ 213 w 253"/>
                <a:gd name="T115" fmla="*/ 14 h 163"/>
                <a:gd name="T116" fmla="*/ 223 w 253"/>
                <a:gd name="T117" fmla="*/ 6 h 163"/>
                <a:gd name="T118" fmla="*/ 231 w 253"/>
                <a:gd name="T119" fmla="*/ 6 h 163"/>
                <a:gd name="T120" fmla="*/ 239 w 253"/>
                <a:gd name="T121" fmla="*/ 6 h 163"/>
                <a:gd name="T122" fmla="*/ 247 w 253"/>
                <a:gd name="T123" fmla="*/ 0 h 163"/>
                <a:gd name="T124" fmla="*/ 251 w 253"/>
                <a:gd name="T125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3" h="163">
                  <a:moveTo>
                    <a:pt x="251" y="0"/>
                  </a:moveTo>
                  <a:lnTo>
                    <a:pt x="251" y="0"/>
                  </a:lnTo>
                  <a:lnTo>
                    <a:pt x="253" y="2"/>
                  </a:lnTo>
                  <a:lnTo>
                    <a:pt x="251" y="6"/>
                  </a:lnTo>
                  <a:lnTo>
                    <a:pt x="251" y="6"/>
                  </a:lnTo>
                  <a:lnTo>
                    <a:pt x="247" y="10"/>
                  </a:lnTo>
                  <a:lnTo>
                    <a:pt x="247" y="10"/>
                  </a:lnTo>
                  <a:lnTo>
                    <a:pt x="243" y="18"/>
                  </a:lnTo>
                  <a:lnTo>
                    <a:pt x="243" y="18"/>
                  </a:lnTo>
                  <a:lnTo>
                    <a:pt x="241" y="26"/>
                  </a:lnTo>
                  <a:lnTo>
                    <a:pt x="235" y="36"/>
                  </a:lnTo>
                  <a:lnTo>
                    <a:pt x="225" y="50"/>
                  </a:lnTo>
                  <a:lnTo>
                    <a:pt x="225" y="50"/>
                  </a:lnTo>
                  <a:lnTo>
                    <a:pt x="215" y="70"/>
                  </a:lnTo>
                  <a:lnTo>
                    <a:pt x="209" y="88"/>
                  </a:lnTo>
                  <a:lnTo>
                    <a:pt x="209" y="88"/>
                  </a:lnTo>
                  <a:lnTo>
                    <a:pt x="209" y="94"/>
                  </a:lnTo>
                  <a:lnTo>
                    <a:pt x="209" y="98"/>
                  </a:lnTo>
                  <a:lnTo>
                    <a:pt x="209" y="98"/>
                  </a:lnTo>
                  <a:lnTo>
                    <a:pt x="211" y="100"/>
                  </a:lnTo>
                  <a:lnTo>
                    <a:pt x="215" y="104"/>
                  </a:lnTo>
                  <a:lnTo>
                    <a:pt x="215" y="104"/>
                  </a:lnTo>
                  <a:lnTo>
                    <a:pt x="215" y="110"/>
                  </a:lnTo>
                  <a:lnTo>
                    <a:pt x="215" y="110"/>
                  </a:lnTo>
                  <a:lnTo>
                    <a:pt x="219" y="118"/>
                  </a:lnTo>
                  <a:lnTo>
                    <a:pt x="223" y="128"/>
                  </a:lnTo>
                  <a:lnTo>
                    <a:pt x="223" y="128"/>
                  </a:lnTo>
                  <a:lnTo>
                    <a:pt x="223" y="134"/>
                  </a:lnTo>
                  <a:lnTo>
                    <a:pt x="217" y="140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3" y="157"/>
                  </a:lnTo>
                  <a:lnTo>
                    <a:pt x="211" y="161"/>
                  </a:lnTo>
                  <a:lnTo>
                    <a:pt x="211" y="161"/>
                  </a:lnTo>
                  <a:lnTo>
                    <a:pt x="207" y="163"/>
                  </a:lnTo>
                  <a:lnTo>
                    <a:pt x="201" y="163"/>
                  </a:lnTo>
                  <a:lnTo>
                    <a:pt x="189" y="161"/>
                  </a:lnTo>
                  <a:lnTo>
                    <a:pt x="189" y="161"/>
                  </a:lnTo>
                  <a:lnTo>
                    <a:pt x="181" y="161"/>
                  </a:lnTo>
                  <a:lnTo>
                    <a:pt x="173" y="157"/>
                  </a:lnTo>
                  <a:lnTo>
                    <a:pt x="173" y="157"/>
                  </a:lnTo>
                  <a:lnTo>
                    <a:pt x="165" y="153"/>
                  </a:lnTo>
                  <a:lnTo>
                    <a:pt x="155" y="143"/>
                  </a:lnTo>
                  <a:lnTo>
                    <a:pt x="155" y="143"/>
                  </a:lnTo>
                  <a:lnTo>
                    <a:pt x="151" y="138"/>
                  </a:lnTo>
                  <a:lnTo>
                    <a:pt x="145" y="130"/>
                  </a:lnTo>
                  <a:lnTo>
                    <a:pt x="145" y="130"/>
                  </a:lnTo>
                  <a:lnTo>
                    <a:pt x="133" y="126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12" y="120"/>
                  </a:lnTo>
                  <a:lnTo>
                    <a:pt x="112" y="120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70" y="96"/>
                  </a:lnTo>
                  <a:lnTo>
                    <a:pt x="70" y="96"/>
                  </a:lnTo>
                  <a:lnTo>
                    <a:pt x="54" y="82"/>
                  </a:lnTo>
                  <a:lnTo>
                    <a:pt x="54" y="82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24" y="72"/>
                  </a:lnTo>
                  <a:lnTo>
                    <a:pt x="16" y="70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6" y="62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2" y="4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20" y="12"/>
                  </a:lnTo>
                  <a:lnTo>
                    <a:pt x="22" y="16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50" y="14"/>
                  </a:lnTo>
                  <a:lnTo>
                    <a:pt x="56" y="10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8" y="10"/>
                  </a:lnTo>
                  <a:lnTo>
                    <a:pt x="78" y="1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4" y="26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102" y="34"/>
                  </a:lnTo>
                  <a:lnTo>
                    <a:pt x="110" y="30"/>
                  </a:lnTo>
                  <a:lnTo>
                    <a:pt x="110" y="30"/>
                  </a:lnTo>
                  <a:lnTo>
                    <a:pt x="118" y="28"/>
                  </a:lnTo>
                  <a:lnTo>
                    <a:pt x="118" y="28"/>
                  </a:lnTo>
                  <a:lnTo>
                    <a:pt x="141" y="26"/>
                  </a:lnTo>
                  <a:lnTo>
                    <a:pt x="161" y="24"/>
                  </a:lnTo>
                  <a:lnTo>
                    <a:pt x="161" y="24"/>
                  </a:lnTo>
                  <a:lnTo>
                    <a:pt x="173" y="20"/>
                  </a:lnTo>
                  <a:lnTo>
                    <a:pt x="173" y="20"/>
                  </a:lnTo>
                  <a:lnTo>
                    <a:pt x="179" y="18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91" y="14"/>
                  </a:lnTo>
                  <a:lnTo>
                    <a:pt x="201" y="14"/>
                  </a:lnTo>
                  <a:lnTo>
                    <a:pt x="207" y="14"/>
                  </a:lnTo>
                  <a:lnTo>
                    <a:pt x="213" y="14"/>
                  </a:lnTo>
                  <a:lnTo>
                    <a:pt x="213" y="14"/>
                  </a:lnTo>
                  <a:lnTo>
                    <a:pt x="217" y="10"/>
                  </a:lnTo>
                  <a:lnTo>
                    <a:pt x="223" y="6"/>
                  </a:lnTo>
                  <a:lnTo>
                    <a:pt x="223" y="6"/>
                  </a:lnTo>
                  <a:lnTo>
                    <a:pt x="231" y="6"/>
                  </a:lnTo>
                  <a:lnTo>
                    <a:pt x="239" y="6"/>
                  </a:lnTo>
                  <a:lnTo>
                    <a:pt x="239" y="6"/>
                  </a:lnTo>
                  <a:lnTo>
                    <a:pt x="245" y="0"/>
                  </a:lnTo>
                  <a:lnTo>
                    <a:pt x="247" y="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70" name="Freeform 336"/>
            <p:cNvSpPr>
              <a:spLocks/>
            </p:cNvSpPr>
            <p:nvPr/>
          </p:nvSpPr>
          <p:spPr bwMode="auto">
            <a:xfrm>
              <a:off x="3027" y="2659"/>
              <a:ext cx="862" cy="930"/>
            </a:xfrm>
            <a:custGeom>
              <a:avLst/>
              <a:gdLst>
                <a:gd name="T0" fmla="*/ 340 w 862"/>
                <a:gd name="T1" fmla="*/ 6 h 930"/>
                <a:gd name="T2" fmla="*/ 394 w 862"/>
                <a:gd name="T3" fmla="*/ 2 h 930"/>
                <a:gd name="T4" fmla="*/ 426 w 862"/>
                <a:gd name="T5" fmla="*/ 42 h 930"/>
                <a:gd name="T6" fmla="*/ 498 w 862"/>
                <a:gd name="T7" fmla="*/ 60 h 930"/>
                <a:gd name="T8" fmla="*/ 490 w 862"/>
                <a:gd name="T9" fmla="*/ 90 h 930"/>
                <a:gd name="T10" fmla="*/ 492 w 862"/>
                <a:gd name="T11" fmla="*/ 122 h 930"/>
                <a:gd name="T12" fmla="*/ 516 w 862"/>
                <a:gd name="T13" fmla="*/ 150 h 930"/>
                <a:gd name="T14" fmla="*/ 496 w 862"/>
                <a:gd name="T15" fmla="*/ 156 h 930"/>
                <a:gd name="T16" fmla="*/ 472 w 862"/>
                <a:gd name="T17" fmla="*/ 140 h 930"/>
                <a:gd name="T18" fmla="*/ 418 w 862"/>
                <a:gd name="T19" fmla="*/ 160 h 930"/>
                <a:gd name="T20" fmla="*/ 402 w 862"/>
                <a:gd name="T21" fmla="*/ 199 h 930"/>
                <a:gd name="T22" fmla="*/ 396 w 862"/>
                <a:gd name="T23" fmla="*/ 247 h 930"/>
                <a:gd name="T24" fmla="*/ 442 w 862"/>
                <a:gd name="T25" fmla="*/ 323 h 930"/>
                <a:gd name="T26" fmla="*/ 486 w 862"/>
                <a:gd name="T27" fmla="*/ 353 h 930"/>
                <a:gd name="T28" fmla="*/ 516 w 862"/>
                <a:gd name="T29" fmla="*/ 436 h 930"/>
                <a:gd name="T30" fmla="*/ 569 w 862"/>
                <a:gd name="T31" fmla="*/ 500 h 930"/>
                <a:gd name="T32" fmla="*/ 607 w 862"/>
                <a:gd name="T33" fmla="*/ 534 h 930"/>
                <a:gd name="T34" fmla="*/ 653 w 862"/>
                <a:gd name="T35" fmla="*/ 522 h 930"/>
                <a:gd name="T36" fmla="*/ 659 w 862"/>
                <a:gd name="T37" fmla="*/ 514 h 930"/>
                <a:gd name="T38" fmla="*/ 669 w 862"/>
                <a:gd name="T39" fmla="*/ 548 h 930"/>
                <a:gd name="T40" fmla="*/ 689 w 862"/>
                <a:gd name="T41" fmla="*/ 580 h 930"/>
                <a:gd name="T42" fmla="*/ 808 w 862"/>
                <a:gd name="T43" fmla="*/ 633 h 930"/>
                <a:gd name="T44" fmla="*/ 862 w 862"/>
                <a:gd name="T45" fmla="*/ 701 h 930"/>
                <a:gd name="T46" fmla="*/ 830 w 862"/>
                <a:gd name="T47" fmla="*/ 713 h 930"/>
                <a:gd name="T48" fmla="*/ 774 w 862"/>
                <a:gd name="T49" fmla="*/ 669 h 930"/>
                <a:gd name="T50" fmla="*/ 719 w 862"/>
                <a:gd name="T51" fmla="*/ 699 h 930"/>
                <a:gd name="T52" fmla="*/ 734 w 862"/>
                <a:gd name="T53" fmla="*/ 757 h 930"/>
                <a:gd name="T54" fmla="*/ 758 w 862"/>
                <a:gd name="T55" fmla="*/ 813 h 930"/>
                <a:gd name="T56" fmla="*/ 719 w 862"/>
                <a:gd name="T57" fmla="*/ 838 h 930"/>
                <a:gd name="T58" fmla="*/ 697 w 862"/>
                <a:gd name="T59" fmla="*/ 892 h 930"/>
                <a:gd name="T60" fmla="*/ 657 w 862"/>
                <a:gd name="T61" fmla="*/ 930 h 930"/>
                <a:gd name="T62" fmla="*/ 649 w 862"/>
                <a:gd name="T63" fmla="*/ 898 h 930"/>
                <a:gd name="T64" fmla="*/ 659 w 862"/>
                <a:gd name="T65" fmla="*/ 852 h 930"/>
                <a:gd name="T66" fmla="*/ 671 w 862"/>
                <a:gd name="T67" fmla="*/ 779 h 930"/>
                <a:gd name="T68" fmla="*/ 639 w 862"/>
                <a:gd name="T69" fmla="*/ 709 h 930"/>
                <a:gd name="T70" fmla="*/ 619 w 862"/>
                <a:gd name="T71" fmla="*/ 711 h 930"/>
                <a:gd name="T72" fmla="*/ 589 w 862"/>
                <a:gd name="T73" fmla="*/ 667 h 930"/>
                <a:gd name="T74" fmla="*/ 545 w 862"/>
                <a:gd name="T75" fmla="*/ 655 h 930"/>
                <a:gd name="T76" fmla="*/ 521 w 862"/>
                <a:gd name="T77" fmla="*/ 629 h 930"/>
                <a:gd name="T78" fmla="*/ 448 w 862"/>
                <a:gd name="T79" fmla="*/ 590 h 930"/>
                <a:gd name="T80" fmla="*/ 370 w 862"/>
                <a:gd name="T81" fmla="*/ 508 h 930"/>
                <a:gd name="T82" fmla="*/ 316 w 862"/>
                <a:gd name="T83" fmla="*/ 464 h 930"/>
                <a:gd name="T84" fmla="*/ 273 w 862"/>
                <a:gd name="T85" fmla="*/ 418 h 930"/>
                <a:gd name="T86" fmla="*/ 243 w 862"/>
                <a:gd name="T87" fmla="*/ 313 h 930"/>
                <a:gd name="T88" fmla="*/ 153 w 862"/>
                <a:gd name="T89" fmla="*/ 255 h 930"/>
                <a:gd name="T90" fmla="*/ 96 w 862"/>
                <a:gd name="T91" fmla="*/ 293 h 930"/>
                <a:gd name="T92" fmla="*/ 50 w 862"/>
                <a:gd name="T93" fmla="*/ 307 h 930"/>
                <a:gd name="T94" fmla="*/ 34 w 862"/>
                <a:gd name="T95" fmla="*/ 269 h 930"/>
                <a:gd name="T96" fmla="*/ 10 w 862"/>
                <a:gd name="T97" fmla="*/ 211 h 930"/>
                <a:gd name="T98" fmla="*/ 2 w 862"/>
                <a:gd name="T99" fmla="*/ 174 h 930"/>
                <a:gd name="T100" fmla="*/ 12 w 862"/>
                <a:gd name="T101" fmla="*/ 110 h 930"/>
                <a:gd name="T102" fmla="*/ 54 w 862"/>
                <a:gd name="T103" fmla="*/ 94 h 930"/>
                <a:gd name="T104" fmla="*/ 107 w 862"/>
                <a:gd name="T105" fmla="*/ 66 h 930"/>
                <a:gd name="T106" fmla="*/ 137 w 862"/>
                <a:gd name="T107" fmla="*/ 76 h 930"/>
                <a:gd name="T108" fmla="*/ 169 w 862"/>
                <a:gd name="T109" fmla="*/ 100 h 930"/>
                <a:gd name="T110" fmla="*/ 201 w 862"/>
                <a:gd name="T111" fmla="*/ 56 h 930"/>
                <a:gd name="T112" fmla="*/ 251 w 862"/>
                <a:gd name="T113" fmla="*/ 70 h 930"/>
                <a:gd name="T114" fmla="*/ 257 w 862"/>
                <a:gd name="T115" fmla="*/ 4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62" h="930">
                  <a:moveTo>
                    <a:pt x="273" y="16"/>
                  </a:moveTo>
                  <a:lnTo>
                    <a:pt x="273" y="16"/>
                  </a:lnTo>
                  <a:lnTo>
                    <a:pt x="277" y="18"/>
                  </a:lnTo>
                  <a:lnTo>
                    <a:pt x="281" y="20"/>
                  </a:lnTo>
                  <a:lnTo>
                    <a:pt x="289" y="20"/>
                  </a:lnTo>
                  <a:lnTo>
                    <a:pt x="289" y="20"/>
                  </a:lnTo>
                  <a:lnTo>
                    <a:pt x="295" y="20"/>
                  </a:lnTo>
                  <a:lnTo>
                    <a:pt x="295" y="20"/>
                  </a:lnTo>
                  <a:lnTo>
                    <a:pt x="314" y="16"/>
                  </a:lnTo>
                  <a:lnTo>
                    <a:pt x="314" y="16"/>
                  </a:lnTo>
                  <a:lnTo>
                    <a:pt x="326" y="10"/>
                  </a:lnTo>
                  <a:lnTo>
                    <a:pt x="340" y="6"/>
                  </a:lnTo>
                  <a:lnTo>
                    <a:pt x="340" y="6"/>
                  </a:lnTo>
                  <a:lnTo>
                    <a:pt x="350" y="6"/>
                  </a:lnTo>
                  <a:lnTo>
                    <a:pt x="364" y="6"/>
                  </a:lnTo>
                  <a:lnTo>
                    <a:pt x="364" y="6"/>
                  </a:lnTo>
                  <a:lnTo>
                    <a:pt x="376" y="4"/>
                  </a:lnTo>
                  <a:lnTo>
                    <a:pt x="376" y="4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390" y="0"/>
                  </a:lnTo>
                  <a:lnTo>
                    <a:pt x="390" y="0"/>
                  </a:lnTo>
                  <a:lnTo>
                    <a:pt x="394" y="2"/>
                  </a:lnTo>
                  <a:lnTo>
                    <a:pt x="394" y="2"/>
                  </a:lnTo>
                  <a:lnTo>
                    <a:pt x="394" y="8"/>
                  </a:lnTo>
                  <a:lnTo>
                    <a:pt x="394" y="8"/>
                  </a:lnTo>
                  <a:lnTo>
                    <a:pt x="396" y="18"/>
                  </a:lnTo>
                  <a:lnTo>
                    <a:pt x="396" y="18"/>
                  </a:lnTo>
                  <a:lnTo>
                    <a:pt x="400" y="28"/>
                  </a:lnTo>
                  <a:lnTo>
                    <a:pt x="400" y="28"/>
                  </a:lnTo>
                  <a:lnTo>
                    <a:pt x="406" y="34"/>
                  </a:lnTo>
                  <a:lnTo>
                    <a:pt x="412" y="38"/>
                  </a:lnTo>
                  <a:lnTo>
                    <a:pt x="412" y="38"/>
                  </a:lnTo>
                  <a:lnTo>
                    <a:pt x="420" y="38"/>
                  </a:lnTo>
                  <a:lnTo>
                    <a:pt x="420" y="38"/>
                  </a:lnTo>
                  <a:lnTo>
                    <a:pt x="426" y="42"/>
                  </a:lnTo>
                  <a:lnTo>
                    <a:pt x="432" y="46"/>
                  </a:lnTo>
                  <a:lnTo>
                    <a:pt x="432" y="46"/>
                  </a:lnTo>
                  <a:lnTo>
                    <a:pt x="440" y="48"/>
                  </a:lnTo>
                  <a:lnTo>
                    <a:pt x="452" y="50"/>
                  </a:lnTo>
                  <a:lnTo>
                    <a:pt x="470" y="54"/>
                  </a:lnTo>
                  <a:lnTo>
                    <a:pt x="470" y="54"/>
                  </a:lnTo>
                  <a:lnTo>
                    <a:pt x="488" y="60"/>
                  </a:lnTo>
                  <a:lnTo>
                    <a:pt x="488" y="60"/>
                  </a:lnTo>
                  <a:lnTo>
                    <a:pt x="494" y="60"/>
                  </a:lnTo>
                  <a:lnTo>
                    <a:pt x="496" y="60"/>
                  </a:lnTo>
                  <a:lnTo>
                    <a:pt x="498" y="60"/>
                  </a:lnTo>
                  <a:lnTo>
                    <a:pt x="498" y="60"/>
                  </a:lnTo>
                  <a:lnTo>
                    <a:pt x="496" y="64"/>
                  </a:lnTo>
                  <a:lnTo>
                    <a:pt x="492" y="66"/>
                  </a:lnTo>
                  <a:lnTo>
                    <a:pt x="486" y="72"/>
                  </a:lnTo>
                  <a:lnTo>
                    <a:pt x="486" y="72"/>
                  </a:lnTo>
                  <a:lnTo>
                    <a:pt x="482" y="84"/>
                  </a:lnTo>
                  <a:lnTo>
                    <a:pt x="482" y="84"/>
                  </a:lnTo>
                  <a:lnTo>
                    <a:pt x="482" y="88"/>
                  </a:lnTo>
                  <a:lnTo>
                    <a:pt x="482" y="88"/>
                  </a:lnTo>
                  <a:lnTo>
                    <a:pt x="484" y="90"/>
                  </a:lnTo>
                  <a:lnTo>
                    <a:pt x="484" y="90"/>
                  </a:lnTo>
                  <a:lnTo>
                    <a:pt x="488" y="90"/>
                  </a:lnTo>
                  <a:lnTo>
                    <a:pt x="490" y="90"/>
                  </a:lnTo>
                  <a:lnTo>
                    <a:pt x="490" y="90"/>
                  </a:lnTo>
                  <a:lnTo>
                    <a:pt x="490" y="92"/>
                  </a:lnTo>
                  <a:lnTo>
                    <a:pt x="490" y="94"/>
                  </a:lnTo>
                  <a:lnTo>
                    <a:pt x="488" y="98"/>
                  </a:lnTo>
                  <a:lnTo>
                    <a:pt x="488" y="98"/>
                  </a:lnTo>
                  <a:lnTo>
                    <a:pt x="486" y="102"/>
                  </a:lnTo>
                  <a:lnTo>
                    <a:pt x="486" y="108"/>
                  </a:lnTo>
                  <a:lnTo>
                    <a:pt x="486" y="108"/>
                  </a:lnTo>
                  <a:lnTo>
                    <a:pt x="488" y="114"/>
                  </a:lnTo>
                  <a:lnTo>
                    <a:pt x="492" y="118"/>
                  </a:lnTo>
                  <a:lnTo>
                    <a:pt x="492" y="118"/>
                  </a:lnTo>
                  <a:lnTo>
                    <a:pt x="492" y="122"/>
                  </a:lnTo>
                  <a:lnTo>
                    <a:pt x="492" y="126"/>
                  </a:lnTo>
                  <a:lnTo>
                    <a:pt x="492" y="126"/>
                  </a:lnTo>
                  <a:lnTo>
                    <a:pt x="494" y="130"/>
                  </a:lnTo>
                  <a:lnTo>
                    <a:pt x="494" y="130"/>
                  </a:lnTo>
                  <a:lnTo>
                    <a:pt x="498" y="132"/>
                  </a:lnTo>
                  <a:lnTo>
                    <a:pt x="506" y="134"/>
                  </a:lnTo>
                  <a:lnTo>
                    <a:pt x="506" y="134"/>
                  </a:lnTo>
                  <a:lnTo>
                    <a:pt x="508" y="140"/>
                  </a:lnTo>
                  <a:lnTo>
                    <a:pt x="508" y="140"/>
                  </a:lnTo>
                  <a:lnTo>
                    <a:pt x="514" y="144"/>
                  </a:lnTo>
                  <a:lnTo>
                    <a:pt x="514" y="144"/>
                  </a:lnTo>
                  <a:lnTo>
                    <a:pt x="516" y="150"/>
                  </a:lnTo>
                  <a:lnTo>
                    <a:pt x="516" y="150"/>
                  </a:lnTo>
                  <a:lnTo>
                    <a:pt x="514" y="154"/>
                  </a:lnTo>
                  <a:lnTo>
                    <a:pt x="514" y="154"/>
                  </a:lnTo>
                  <a:lnTo>
                    <a:pt x="510" y="158"/>
                  </a:lnTo>
                  <a:lnTo>
                    <a:pt x="510" y="158"/>
                  </a:lnTo>
                  <a:lnTo>
                    <a:pt x="502" y="160"/>
                  </a:lnTo>
                  <a:lnTo>
                    <a:pt x="502" y="160"/>
                  </a:lnTo>
                  <a:lnTo>
                    <a:pt x="498" y="158"/>
                  </a:lnTo>
                  <a:lnTo>
                    <a:pt x="496" y="158"/>
                  </a:lnTo>
                  <a:lnTo>
                    <a:pt x="496" y="158"/>
                  </a:lnTo>
                  <a:lnTo>
                    <a:pt x="496" y="156"/>
                  </a:lnTo>
                  <a:lnTo>
                    <a:pt x="496" y="156"/>
                  </a:lnTo>
                  <a:lnTo>
                    <a:pt x="500" y="146"/>
                  </a:lnTo>
                  <a:lnTo>
                    <a:pt x="500" y="146"/>
                  </a:lnTo>
                  <a:lnTo>
                    <a:pt x="500" y="144"/>
                  </a:lnTo>
                  <a:lnTo>
                    <a:pt x="500" y="138"/>
                  </a:lnTo>
                  <a:lnTo>
                    <a:pt x="500" y="138"/>
                  </a:lnTo>
                  <a:lnTo>
                    <a:pt x="496" y="136"/>
                  </a:lnTo>
                  <a:lnTo>
                    <a:pt x="490" y="136"/>
                  </a:lnTo>
                  <a:lnTo>
                    <a:pt x="490" y="136"/>
                  </a:lnTo>
                  <a:lnTo>
                    <a:pt x="486" y="140"/>
                  </a:lnTo>
                  <a:lnTo>
                    <a:pt x="480" y="144"/>
                  </a:lnTo>
                  <a:lnTo>
                    <a:pt x="480" y="144"/>
                  </a:lnTo>
                  <a:lnTo>
                    <a:pt x="472" y="140"/>
                  </a:lnTo>
                  <a:lnTo>
                    <a:pt x="466" y="138"/>
                  </a:lnTo>
                  <a:lnTo>
                    <a:pt x="466" y="138"/>
                  </a:lnTo>
                  <a:lnTo>
                    <a:pt x="458" y="144"/>
                  </a:lnTo>
                  <a:lnTo>
                    <a:pt x="444" y="150"/>
                  </a:lnTo>
                  <a:lnTo>
                    <a:pt x="434" y="156"/>
                  </a:lnTo>
                  <a:lnTo>
                    <a:pt x="424" y="160"/>
                  </a:lnTo>
                  <a:lnTo>
                    <a:pt x="424" y="160"/>
                  </a:lnTo>
                  <a:lnTo>
                    <a:pt x="422" y="162"/>
                  </a:lnTo>
                  <a:lnTo>
                    <a:pt x="418" y="162"/>
                  </a:lnTo>
                  <a:lnTo>
                    <a:pt x="418" y="162"/>
                  </a:lnTo>
                  <a:lnTo>
                    <a:pt x="418" y="160"/>
                  </a:lnTo>
                  <a:lnTo>
                    <a:pt x="418" y="160"/>
                  </a:lnTo>
                  <a:lnTo>
                    <a:pt x="410" y="160"/>
                  </a:lnTo>
                  <a:lnTo>
                    <a:pt x="410" y="160"/>
                  </a:lnTo>
                  <a:lnTo>
                    <a:pt x="404" y="164"/>
                  </a:lnTo>
                  <a:lnTo>
                    <a:pt x="398" y="170"/>
                  </a:lnTo>
                  <a:lnTo>
                    <a:pt x="398" y="170"/>
                  </a:lnTo>
                  <a:lnTo>
                    <a:pt x="394" y="180"/>
                  </a:lnTo>
                  <a:lnTo>
                    <a:pt x="394" y="180"/>
                  </a:lnTo>
                  <a:lnTo>
                    <a:pt x="394" y="190"/>
                  </a:lnTo>
                  <a:lnTo>
                    <a:pt x="396" y="193"/>
                  </a:lnTo>
                  <a:lnTo>
                    <a:pt x="398" y="197"/>
                  </a:lnTo>
                  <a:lnTo>
                    <a:pt x="398" y="197"/>
                  </a:lnTo>
                  <a:lnTo>
                    <a:pt x="402" y="199"/>
                  </a:lnTo>
                  <a:lnTo>
                    <a:pt x="406" y="203"/>
                  </a:lnTo>
                  <a:lnTo>
                    <a:pt x="406" y="203"/>
                  </a:lnTo>
                  <a:lnTo>
                    <a:pt x="408" y="207"/>
                  </a:lnTo>
                  <a:lnTo>
                    <a:pt x="410" y="211"/>
                  </a:lnTo>
                  <a:lnTo>
                    <a:pt x="410" y="211"/>
                  </a:lnTo>
                  <a:lnTo>
                    <a:pt x="408" y="219"/>
                  </a:lnTo>
                  <a:lnTo>
                    <a:pt x="408" y="219"/>
                  </a:lnTo>
                  <a:lnTo>
                    <a:pt x="404" y="223"/>
                  </a:lnTo>
                  <a:lnTo>
                    <a:pt x="400" y="225"/>
                  </a:lnTo>
                  <a:lnTo>
                    <a:pt x="400" y="225"/>
                  </a:lnTo>
                  <a:lnTo>
                    <a:pt x="398" y="237"/>
                  </a:lnTo>
                  <a:lnTo>
                    <a:pt x="396" y="247"/>
                  </a:lnTo>
                  <a:lnTo>
                    <a:pt x="396" y="247"/>
                  </a:lnTo>
                  <a:lnTo>
                    <a:pt x="396" y="259"/>
                  </a:lnTo>
                  <a:lnTo>
                    <a:pt x="396" y="273"/>
                  </a:lnTo>
                  <a:lnTo>
                    <a:pt x="396" y="273"/>
                  </a:lnTo>
                  <a:lnTo>
                    <a:pt x="400" y="283"/>
                  </a:lnTo>
                  <a:lnTo>
                    <a:pt x="400" y="283"/>
                  </a:lnTo>
                  <a:lnTo>
                    <a:pt x="406" y="297"/>
                  </a:lnTo>
                  <a:lnTo>
                    <a:pt x="406" y="297"/>
                  </a:lnTo>
                  <a:lnTo>
                    <a:pt x="414" y="307"/>
                  </a:lnTo>
                  <a:lnTo>
                    <a:pt x="414" y="307"/>
                  </a:lnTo>
                  <a:lnTo>
                    <a:pt x="428" y="313"/>
                  </a:lnTo>
                  <a:lnTo>
                    <a:pt x="442" y="323"/>
                  </a:lnTo>
                  <a:lnTo>
                    <a:pt x="442" y="323"/>
                  </a:lnTo>
                  <a:lnTo>
                    <a:pt x="452" y="331"/>
                  </a:lnTo>
                  <a:lnTo>
                    <a:pt x="452" y="331"/>
                  </a:lnTo>
                  <a:lnTo>
                    <a:pt x="460" y="337"/>
                  </a:lnTo>
                  <a:lnTo>
                    <a:pt x="468" y="343"/>
                  </a:lnTo>
                  <a:lnTo>
                    <a:pt x="468" y="343"/>
                  </a:lnTo>
                  <a:lnTo>
                    <a:pt x="470" y="347"/>
                  </a:lnTo>
                  <a:lnTo>
                    <a:pt x="470" y="347"/>
                  </a:lnTo>
                  <a:lnTo>
                    <a:pt x="476" y="347"/>
                  </a:lnTo>
                  <a:lnTo>
                    <a:pt x="480" y="347"/>
                  </a:lnTo>
                  <a:lnTo>
                    <a:pt x="480" y="347"/>
                  </a:lnTo>
                  <a:lnTo>
                    <a:pt x="486" y="353"/>
                  </a:lnTo>
                  <a:lnTo>
                    <a:pt x="486" y="353"/>
                  </a:lnTo>
                  <a:lnTo>
                    <a:pt x="490" y="363"/>
                  </a:lnTo>
                  <a:lnTo>
                    <a:pt x="496" y="373"/>
                  </a:lnTo>
                  <a:lnTo>
                    <a:pt x="496" y="373"/>
                  </a:lnTo>
                  <a:lnTo>
                    <a:pt x="498" y="389"/>
                  </a:lnTo>
                  <a:lnTo>
                    <a:pt x="502" y="404"/>
                  </a:lnTo>
                  <a:lnTo>
                    <a:pt x="502" y="404"/>
                  </a:lnTo>
                  <a:lnTo>
                    <a:pt x="508" y="412"/>
                  </a:lnTo>
                  <a:lnTo>
                    <a:pt x="508" y="412"/>
                  </a:lnTo>
                  <a:lnTo>
                    <a:pt x="512" y="424"/>
                  </a:lnTo>
                  <a:lnTo>
                    <a:pt x="516" y="436"/>
                  </a:lnTo>
                  <a:lnTo>
                    <a:pt x="516" y="436"/>
                  </a:lnTo>
                  <a:lnTo>
                    <a:pt x="525" y="454"/>
                  </a:lnTo>
                  <a:lnTo>
                    <a:pt x="525" y="454"/>
                  </a:lnTo>
                  <a:lnTo>
                    <a:pt x="533" y="466"/>
                  </a:lnTo>
                  <a:lnTo>
                    <a:pt x="533" y="466"/>
                  </a:lnTo>
                  <a:lnTo>
                    <a:pt x="545" y="482"/>
                  </a:lnTo>
                  <a:lnTo>
                    <a:pt x="553" y="488"/>
                  </a:lnTo>
                  <a:lnTo>
                    <a:pt x="561" y="494"/>
                  </a:lnTo>
                  <a:lnTo>
                    <a:pt x="561" y="494"/>
                  </a:lnTo>
                  <a:lnTo>
                    <a:pt x="565" y="494"/>
                  </a:lnTo>
                  <a:lnTo>
                    <a:pt x="567" y="494"/>
                  </a:lnTo>
                  <a:lnTo>
                    <a:pt x="567" y="494"/>
                  </a:lnTo>
                  <a:lnTo>
                    <a:pt x="569" y="500"/>
                  </a:lnTo>
                  <a:lnTo>
                    <a:pt x="569" y="506"/>
                  </a:lnTo>
                  <a:lnTo>
                    <a:pt x="569" y="506"/>
                  </a:lnTo>
                  <a:lnTo>
                    <a:pt x="573" y="506"/>
                  </a:lnTo>
                  <a:lnTo>
                    <a:pt x="577" y="506"/>
                  </a:lnTo>
                  <a:lnTo>
                    <a:pt x="577" y="506"/>
                  </a:lnTo>
                  <a:lnTo>
                    <a:pt x="583" y="510"/>
                  </a:lnTo>
                  <a:lnTo>
                    <a:pt x="591" y="516"/>
                  </a:lnTo>
                  <a:lnTo>
                    <a:pt x="591" y="516"/>
                  </a:lnTo>
                  <a:lnTo>
                    <a:pt x="599" y="526"/>
                  </a:lnTo>
                  <a:lnTo>
                    <a:pt x="603" y="534"/>
                  </a:lnTo>
                  <a:lnTo>
                    <a:pt x="605" y="534"/>
                  </a:lnTo>
                  <a:lnTo>
                    <a:pt x="607" y="534"/>
                  </a:lnTo>
                  <a:lnTo>
                    <a:pt x="607" y="534"/>
                  </a:lnTo>
                  <a:lnTo>
                    <a:pt x="609" y="534"/>
                  </a:lnTo>
                  <a:lnTo>
                    <a:pt x="609" y="530"/>
                  </a:lnTo>
                  <a:lnTo>
                    <a:pt x="607" y="524"/>
                  </a:lnTo>
                  <a:lnTo>
                    <a:pt x="609" y="522"/>
                  </a:lnTo>
                  <a:lnTo>
                    <a:pt x="609" y="522"/>
                  </a:lnTo>
                  <a:lnTo>
                    <a:pt x="611" y="520"/>
                  </a:lnTo>
                  <a:lnTo>
                    <a:pt x="619" y="520"/>
                  </a:lnTo>
                  <a:lnTo>
                    <a:pt x="629" y="520"/>
                  </a:lnTo>
                  <a:lnTo>
                    <a:pt x="641" y="522"/>
                  </a:lnTo>
                  <a:lnTo>
                    <a:pt x="653" y="522"/>
                  </a:lnTo>
                  <a:lnTo>
                    <a:pt x="653" y="522"/>
                  </a:lnTo>
                  <a:lnTo>
                    <a:pt x="657" y="522"/>
                  </a:lnTo>
                  <a:lnTo>
                    <a:pt x="661" y="522"/>
                  </a:lnTo>
                  <a:lnTo>
                    <a:pt x="661" y="520"/>
                  </a:lnTo>
                  <a:lnTo>
                    <a:pt x="661" y="520"/>
                  </a:lnTo>
                  <a:lnTo>
                    <a:pt x="659" y="518"/>
                  </a:lnTo>
                  <a:lnTo>
                    <a:pt x="657" y="518"/>
                  </a:lnTo>
                  <a:lnTo>
                    <a:pt x="653" y="518"/>
                  </a:lnTo>
                  <a:lnTo>
                    <a:pt x="651" y="516"/>
                  </a:lnTo>
                  <a:lnTo>
                    <a:pt x="651" y="516"/>
                  </a:lnTo>
                  <a:lnTo>
                    <a:pt x="655" y="516"/>
                  </a:lnTo>
                  <a:lnTo>
                    <a:pt x="659" y="514"/>
                  </a:lnTo>
                  <a:lnTo>
                    <a:pt x="659" y="514"/>
                  </a:lnTo>
                  <a:lnTo>
                    <a:pt x="665" y="514"/>
                  </a:lnTo>
                  <a:lnTo>
                    <a:pt x="669" y="518"/>
                  </a:lnTo>
                  <a:lnTo>
                    <a:pt x="669" y="518"/>
                  </a:lnTo>
                  <a:lnTo>
                    <a:pt x="677" y="522"/>
                  </a:lnTo>
                  <a:lnTo>
                    <a:pt x="681" y="530"/>
                  </a:lnTo>
                  <a:lnTo>
                    <a:pt x="681" y="530"/>
                  </a:lnTo>
                  <a:lnTo>
                    <a:pt x="681" y="536"/>
                  </a:lnTo>
                  <a:lnTo>
                    <a:pt x="679" y="542"/>
                  </a:lnTo>
                  <a:lnTo>
                    <a:pt x="679" y="542"/>
                  </a:lnTo>
                  <a:lnTo>
                    <a:pt x="675" y="546"/>
                  </a:lnTo>
                  <a:lnTo>
                    <a:pt x="669" y="548"/>
                  </a:lnTo>
                  <a:lnTo>
                    <a:pt x="669" y="548"/>
                  </a:lnTo>
                  <a:lnTo>
                    <a:pt x="663" y="552"/>
                  </a:lnTo>
                  <a:lnTo>
                    <a:pt x="661" y="560"/>
                  </a:lnTo>
                  <a:lnTo>
                    <a:pt x="661" y="560"/>
                  </a:lnTo>
                  <a:lnTo>
                    <a:pt x="661" y="566"/>
                  </a:lnTo>
                  <a:lnTo>
                    <a:pt x="661" y="566"/>
                  </a:lnTo>
                  <a:lnTo>
                    <a:pt x="665" y="572"/>
                  </a:lnTo>
                  <a:lnTo>
                    <a:pt x="665" y="572"/>
                  </a:lnTo>
                  <a:lnTo>
                    <a:pt x="669" y="572"/>
                  </a:lnTo>
                  <a:lnTo>
                    <a:pt x="669" y="572"/>
                  </a:lnTo>
                  <a:lnTo>
                    <a:pt x="679" y="574"/>
                  </a:lnTo>
                  <a:lnTo>
                    <a:pt x="679" y="574"/>
                  </a:lnTo>
                  <a:lnTo>
                    <a:pt x="689" y="580"/>
                  </a:lnTo>
                  <a:lnTo>
                    <a:pt x="689" y="580"/>
                  </a:lnTo>
                  <a:lnTo>
                    <a:pt x="715" y="592"/>
                  </a:lnTo>
                  <a:lnTo>
                    <a:pt x="740" y="602"/>
                  </a:lnTo>
                  <a:lnTo>
                    <a:pt x="740" y="602"/>
                  </a:lnTo>
                  <a:lnTo>
                    <a:pt x="756" y="610"/>
                  </a:lnTo>
                  <a:lnTo>
                    <a:pt x="756" y="610"/>
                  </a:lnTo>
                  <a:lnTo>
                    <a:pt x="762" y="615"/>
                  </a:lnTo>
                  <a:lnTo>
                    <a:pt x="768" y="623"/>
                  </a:lnTo>
                  <a:lnTo>
                    <a:pt x="768" y="623"/>
                  </a:lnTo>
                  <a:lnTo>
                    <a:pt x="778" y="627"/>
                  </a:lnTo>
                  <a:lnTo>
                    <a:pt x="794" y="629"/>
                  </a:lnTo>
                  <a:lnTo>
                    <a:pt x="808" y="633"/>
                  </a:lnTo>
                  <a:lnTo>
                    <a:pt x="820" y="639"/>
                  </a:lnTo>
                  <a:lnTo>
                    <a:pt x="820" y="639"/>
                  </a:lnTo>
                  <a:lnTo>
                    <a:pt x="824" y="643"/>
                  </a:lnTo>
                  <a:lnTo>
                    <a:pt x="828" y="651"/>
                  </a:lnTo>
                  <a:lnTo>
                    <a:pt x="834" y="665"/>
                  </a:lnTo>
                  <a:lnTo>
                    <a:pt x="834" y="665"/>
                  </a:lnTo>
                  <a:lnTo>
                    <a:pt x="850" y="679"/>
                  </a:lnTo>
                  <a:lnTo>
                    <a:pt x="850" y="679"/>
                  </a:lnTo>
                  <a:lnTo>
                    <a:pt x="858" y="691"/>
                  </a:lnTo>
                  <a:lnTo>
                    <a:pt x="858" y="691"/>
                  </a:lnTo>
                  <a:lnTo>
                    <a:pt x="862" y="695"/>
                  </a:lnTo>
                  <a:lnTo>
                    <a:pt x="862" y="701"/>
                  </a:lnTo>
                  <a:lnTo>
                    <a:pt x="862" y="701"/>
                  </a:lnTo>
                  <a:lnTo>
                    <a:pt x="862" y="705"/>
                  </a:lnTo>
                  <a:lnTo>
                    <a:pt x="858" y="713"/>
                  </a:lnTo>
                  <a:lnTo>
                    <a:pt x="854" y="723"/>
                  </a:lnTo>
                  <a:lnTo>
                    <a:pt x="854" y="723"/>
                  </a:lnTo>
                  <a:lnTo>
                    <a:pt x="854" y="727"/>
                  </a:lnTo>
                  <a:lnTo>
                    <a:pt x="854" y="727"/>
                  </a:lnTo>
                  <a:lnTo>
                    <a:pt x="850" y="727"/>
                  </a:lnTo>
                  <a:lnTo>
                    <a:pt x="844" y="725"/>
                  </a:lnTo>
                  <a:lnTo>
                    <a:pt x="836" y="719"/>
                  </a:lnTo>
                  <a:lnTo>
                    <a:pt x="836" y="719"/>
                  </a:lnTo>
                  <a:lnTo>
                    <a:pt x="830" y="713"/>
                  </a:lnTo>
                  <a:lnTo>
                    <a:pt x="826" y="703"/>
                  </a:lnTo>
                  <a:lnTo>
                    <a:pt x="826" y="703"/>
                  </a:lnTo>
                  <a:lnTo>
                    <a:pt x="824" y="697"/>
                  </a:lnTo>
                  <a:lnTo>
                    <a:pt x="822" y="691"/>
                  </a:lnTo>
                  <a:lnTo>
                    <a:pt x="822" y="691"/>
                  </a:lnTo>
                  <a:lnTo>
                    <a:pt x="812" y="687"/>
                  </a:lnTo>
                  <a:lnTo>
                    <a:pt x="804" y="683"/>
                  </a:lnTo>
                  <a:lnTo>
                    <a:pt x="804" y="683"/>
                  </a:lnTo>
                  <a:lnTo>
                    <a:pt x="796" y="681"/>
                  </a:lnTo>
                  <a:lnTo>
                    <a:pt x="784" y="679"/>
                  </a:lnTo>
                  <a:lnTo>
                    <a:pt x="784" y="679"/>
                  </a:lnTo>
                  <a:lnTo>
                    <a:pt x="774" y="669"/>
                  </a:lnTo>
                  <a:lnTo>
                    <a:pt x="768" y="665"/>
                  </a:lnTo>
                  <a:lnTo>
                    <a:pt x="762" y="661"/>
                  </a:lnTo>
                  <a:lnTo>
                    <a:pt x="762" y="661"/>
                  </a:lnTo>
                  <a:lnTo>
                    <a:pt x="752" y="663"/>
                  </a:lnTo>
                  <a:lnTo>
                    <a:pt x="746" y="665"/>
                  </a:lnTo>
                  <a:lnTo>
                    <a:pt x="746" y="665"/>
                  </a:lnTo>
                  <a:lnTo>
                    <a:pt x="738" y="673"/>
                  </a:lnTo>
                  <a:lnTo>
                    <a:pt x="733" y="683"/>
                  </a:lnTo>
                  <a:lnTo>
                    <a:pt x="733" y="683"/>
                  </a:lnTo>
                  <a:lnTo>
                    <a:pt x="725" y="691"/>
                  </a:lnTo>
                  <a:lnTo>
                    <a:pt x="719" y="699"/>
                  </a:lnTo>
                  <a:lnTo>
                    <a:pt x="719" y="699"/>
                  </a:lnTo>
                  <a:lnTo>
                    <a:pt x="715" y="715"/>
                  </a:lnTo>
                  <a:lnTo>
                    <a:pt x="713" y="727"/>
                  </a:lnTo>
                  <a:lnTo>
                    <a:pt x="713" y="727"/>
                  </a:lnTo>
                  <a:lnTo>
                    <a:pt x="713" y="735"/>
                  </a:lnTo>
                  <a:lnTo>
                    <a:pt x="713" y="743"/>
                  </a:lnTo>
                  <a:lnTo>
                    <a:pt x="713" y="743"/>
                  </a:lnTo>
                  <a:lnTo>
                    <a:pt x="715" y="745"/>
                  </a:lnTo>
                  <a:lnTo>
                    <a:pt x="719" y="747"/>
                  </a:lnTo>
                  <a:lnTo>
                    <a:pt x="727" y="749"/>
                  </a:lnTo>
                  <a:lnTo>
                    <a:pt x="727" y="749"/>
                  </a:lnTo>
                  <a:lnTo>
                    <a:pt x="734" y="757"/>
                  </a:lnTo>
                  <a:lnTo>
                    <a:pt x="734" y="757"/>
                  </a:lnTo>
                  <a:lnTo>
                    <a:pt x="748" y="767"/>
                  </a:lnTo>
                  <a:lnTo>
                    <a:pt x="748" y="767"/>
                  </a:lnTo>
                  <a:lnTo>
                    <a:pt x="754" y="773"/>
                  </a:lnTo>
                  <a:lnTo>
                    <a:pt x="754" y="773"/>
                  </a:lnTo>
                  <a:lnTo>
                    <a:pt x="754" y="781"/>
                  </a:lnTo>
                  <a:lnTo>
                    <a:pt x="754" y="787"/>
                  </a:lnTo>
                  <a:lnTo>
                    <a:pt x="754" y="787"/>
                  </a:lnTo>
                  <a:lnTo>
                    <a:pt x="756" y="793"/>
                  </a:lnTo>
                  <a:lnTo>
                    <a:pt x="756" y="793"/>
                  </a:lnTo>
                  <a:lnTo>
                    <a:pt x="758" y="805"/>
                  </a:lnTo>
                  <a:lnTo>
                    <a:pt x="758" y="813"/>
                  </a:lnTo>
                  <a:lnTo>
                    <a:pt x="758" y="813"/>
                  </a:lnTo>
                  <a:lnTo>
                    <a:pt x="754" y="819"/>
                  </a:lnTo>
                  <a:lnTo>
                    <a:pt x="754" y="819"/>
                  </a:lnTo>
                  <a:lnTo>
                    <a:pt x="752" y="819"/>
                  </a:lnTo>
                  <a:lnTo>
                    <a:pt x="748" y="819"/>
                  </a:lnTo>
                  <a:lnTo>
                    <a:pt x="748" y="819"/>
                  </a:lnTo>
                  <a:lnTo>
                    <a:pt x="742" y="822"/>
                  </a:lnTo>
                  <a:lnTo>
                    <a:pt x="734" y="828"/>
                  </a:lnTo>
                  <a:lnTo>
                    <a:pt x="734" y="828"/>
                  </a:lnTo>
                  <a:lnTo>
                    <a:pt x="729" y="830"/>
                  </a:lnTo>
                  <a:lnTo>
                    <a:pt x="723" y="832"/>
                  </a:lnTo>
                  <a:lnTo>
                    <a:pt x="723" y="832"/>
                  </a:lnTo>
                  <a:lnTo>
                    <a:pt x="719" y="838"/>
                  </a:lnTo>
                  <a:lnTo>
                    <a:pt x="719" y="838"/>
                  </a:lnTo>
                  <a:lnTo>
                    <a:pt x="719" y="844"/>
                  </a:lnTo>
                  <a:lnTo>
                    <a:pt x="719" y="856"/>
                  </a:lnTo>
                  <a:lnTo>
                    <a:pt x="719" y="870"/>
                  </a:lnTo>
                  <a:lnTo>
                    <a:pt x="719" y="870"/>
                  </a:lnTo>
                  <a:lnTo>
                    <a:pt x="717" y="874"/>
                  </a:lnTo>
                  <a:lnTo>
                    <a:pt x="715" y="878"/>
                  </a:lnTo>
                  <a:lnTo>
                    <a:pt x="715" y="878"/>
                  </a:lnTo>
                  <a:lnTo>
                    <a:pt x="711" y="880"/>
                  </a:lnTo>
                  <a:lnTo>
                    <a:pt x="707" y="882"/>
                  </a:lnTo>
                  <a:lnTo>
                    <a:pt x="707" y="882"/>
                  </a:lnTo>
                  <a:lnTo>
                    <a:pt x="697" y="892"/>
                  </a:lnTo>
                  <a:lnTo>
                    <a:pt x="697" y="892"/>
                  </a:lnTo>
                  <a:lnTo>
                    <a:pt x="691" y="898"/>
                  </a:lnTo>
                  <a:lnTo>
                    <a:pt x="691" y="898"/>
                  </a:lnTo>
                  <a:lnTo>
                    <a:pt x="687" y="910"/>
                  </a:lnTo>
                  <a:lnTo>
                    <a:pt x="681" y="922"/>
                  </a:lnTo>
                  <a:lnTo>
                    <a:pt x="681" y="922"/>
                  </a:lnTo>
                  <a:lnTo>
                    <a:pt x="677" y="926"/>
                  </a:lnTo>
                  <a:lnTo>
                    <a:pt x="677" y="926"/>
                  </a:lnTo>
                  <a:lnTo>
                    <a:pt x="665" y="928"/>
                  </a:lnTo>
                  <a:lnTo>
                    <a:pt x="665" y="928"/>
                  </a:lnTo>
                  <a:lnTo>
                    <a:pt x="661" y="928"/>
                  </a:lnTo>
                  <a:lnTo>
                    <a:pt x="657" y="930"/>
                  </a:lnTo>
                  <a:lnTo>
                    <a:pt x="657" y="928"/>
                  </a:lnTo>
                  <a:lnTo>
                    <a:pt x="657" y="928"/>
                  </a:lnTo>
                  <a:lnTo>
                    <a:pt x="655" y="924"/>
                  </a:lnTo>
                  <a:lnTo>
                    <a:pt x="655" y="924"/>
                  </a:lnTo>
                  <a:lnTo>
                    <a:pt x="651" y="926"/>
                  </a:lnTo>
                  <a:lnTo>
                    <a:pt x="651" y="926"/>
                  </a:lnTo>
                  <a:lnTo>
                    <a:pt x="651" y="924"/>
                  </a:lnTo>
                  <a:lnTo>
                    <a:pt x="651" y="922"/>
                  </a:lnTo>
                  <a:lnTo>
                    <a:pt x="651" y="916"/>
                  </a:lnTo>
                  <a:lnTo>
                    <a:pt x="651" y="916"/>
                  </a:lnTo>
                  <a:lnTo>
                    <a:pt x="649" y="906"/>
                  </a:lnTo>
                  <a:lnTo>
                    <a:pt x="649" y="898"/>
                  </a:lnTo>
                  <a:lnTo>
                    <a:pt x="649" y="898"/>
                  </a:lnTo>
                  <a:lnTo>
                    <a:pt x="651" y="890"/>
                  </a:lnTo>
                  <a:lnTo>
                    <a:pt x="655" y="882"/>
                  </a:lnTo>
                  <a:lnTo>
                    <a:pt x="655" y="882"/>
                  </a:lnTo>
                  <a:lnTo>
                    <a:pt x="661" y="876"/>
                  </a:lnTo>
                  <a:lnTo>
                    <a:pt x="665" y="868"/>
                  </a:lnTo>
                  <a:lnTo>
                    <a:pt x="665" y="868"/>
                  </a:lnTo>
                  <a:lnTo>
                    <a:pt x="663" y="864"/>
                  </a:lnTo>
                  <a:lnTo>
                    <a:pt x="661" y="860"/>
                  </a:lnTo>
                  <a:lnTo>
                    <a:pt x="659" y="856"/>
                  </a:lnTo>
                  <a:lnTo>
                    <a:pt x="659" y="852"/>
                  </a:lnTo>
                  <a:lnTo>
                    <a:pt x="659" y="852"/>
                  </a:lnTo>
                  <a:lnTo>
                    <a:pt x="663" y="848"/>
                  </a:lnTo>
                  <a:lnTo>
                    <a:pt x="669" y="844"/>
                  </a:lnTo>
                  <a:lnTo>
                    <a:pt x="669" y="844"/>
                  </a:lnTo>
                  <a:lnTo>
                    <a:pt x="681" y="840"/>
                  </a:lnTo>
                  <a:lnTo>
                    <a:pt x="687" y="838"/>
                  </a:lnTo>
                  <a:lnTo>
                    <a:pt x="691" y="834"/>
                  </a:lnTo>
                  <a:lnTo>
                    <a:pt x="691" y="834"/>
                  </a:lnTo>
                  <a:lnTo>
                    <a:pt x="691" y="828"/>
                  </a:lnTo>
                  <a:lnTo>
                    <a:pt x="687" y="819"/>
                  </a:lnTo>
                  <a:lnTo>
                    <a:pt x="679" y="805"/>
                  </a:lnTo>
                  <a:lnTo>
                    <a:pt x="679" y="805"/>
                  </a:lnTo>
                  <a:lnTo>
                    <a:pt x="671" y="779"/>
                  </a:lnTo>
                  <a:lnTo>
                    <a:pt x="671" y="779"/>
                  </a:lnTo>
                  <a:lnTo>
                    <a:pt x="663" y="767"/>
                  </a:lnTo>
                  <a:lnTo>
                    <a:pt x="657" y="751"/>
                  </a:lnTo>
                  <a:lnTo>
                    <a:pt x="657" y="751"/>
                  </a:lnTo>
                  <a:lnTo>
                    <a:pt x="651" y="731"/>
                  </a:lnTo>
                  <a:lnTo>
                    <a:pt x="651" y="731"/>
                  </a:lnTo>
                  <a:lnTo>
                    <a:pt x="651" y="723"/>
                  </a:lnTo>
                  <a:lnTo>
                    <a:pt x="651" y="723"/>
                  </a:lnTo>
                  <a:lnTo>
                    <a:pt x="647" y="715"/>
                  </a:lnTo>
                  <a:lnTo>
                    <a:pt x="643" y="711"/>
                  </a:lnTo>
                  <a:lnTo>
                    <a:pt x="639" y="709"/>
                  </a:lnTo>
                  <a:lnTo>
                    <a:pt x="639" y="709"/>
                  </a:lnTo>
                  <a:lnTo>
                    <a:pt x="635" y="705"/>
                  </a:lnTo>
                  <a:lnTo>
                    <a:pt x="633" y="709"/>
                  </a:lnTo>
                  <a:lnTo>
                    <a:pt x="633" y="709"/>
                  </a:lnTo>
                  <a:lnTo>
                    <a:pt x="631" y="711"/>
                  </a:lnTo>
                  <a:lnTo>
                    <a:pt x="629" y="715"/>
                  </a:lnTo>
                  <a:lnTo>
                    <a:pt x="627" y="719"/>
                  </a:lnTo>
                  <a:lnTo>
                    <a:pt x="625" y="721"/>
                  </a:lnTo>
                  <a:lnTo>
                    <a:pt x="625" y="721"/>
                  </a:lnTo>
                  <a:lnTo>
                    <a:pt x="625" y="719"/>
                  </a:lnTo>
                  <a:lnTo>
                    <a:pt x="623" y="717"/>
                  </a:lnTo>
                  <a:lnTo>
                    <a:pt x="619" y="711"/>
                  </a:lnTo>
                  <a:lnTo>
                    <a:pt x="619" y="711"/>
                  </a:lnTo>
                  <a:lnTo>
                    <a:pt x="611" y="703"/>
                  </a:lnTo>
                  <a:lnTo>
                    <a:pt x="611" y="703"/>
                  </a:lnTo>
                  <a:lnTo>
                    <a:pt x="603" y="699"/>
                  </a:lnTo>
                  <a:lnTo>
                    <a:pt x="595" y="697"/>
                  </a:lnTo>
                  <a:lnTo>
                    <a:pt x="595" y="697"/>
                  </a:lnTo>
                  <a:lnTo>
                    <a:pt x="591" y="691"/>
                  </a:lnTo>
                  <a:lnTo>
                    <a:pt x="589" y="687"/>
                  </a:lnTo>
                  <a:lnTo>
                    <a:pt x="589" y="687"/>
                  </a:lnTo>
                  <a:lnTo>
                    <a:pt x="589" y="681"/>
                  </a:lnTo>
                  <a:lnTo>
                    <a:pt x="591" y="677"/>
                  </a:lnTo>
                  <a:lnTo>
                    <a:pt x="591" y="677"/>
                  </a:lnTo>
                  <a:lnTo>
                    <a:pt x="589" y="667"/>
                  </a:lnTo>
                  <a:lnTo>
                    <a:pt x="585" y="661"/>
                  </a:lnTo>
                  <a:lnTo>
                    <a:pt x="585" y="661"/>
                  </a:lnTo>
                  <a:lnTo>
                    <a:pt x="581" y="657"/>
                  </a:lnTo>
                  <a:lnTo>
                    <a:pt x="579" y="653"/>
                  </a:lnTo>
                  <a:lnTo>
                    <a:pt x="579" y="653"/>
                  </a:lnTo>
                  <a:lnTo>
                    <a:pt x="571" y="651"/>
                  </a:lnTo>
                  <a:lnTo>
                    <a:pt x="571" y="651"/>
                  </a:lnTo>
                  <a:lnTo>
                    <a:pt x="565" y="653"/>
                  </a:lnTo>
                  <a:lnTo>
                    <a:pt x="557" y="655"/>
                  </a:lnTo>
                  <a:lnTo>
                    <a:pt x="549" y="657"/>
                  </a:lnTo>
                  <a:lnTo>
                    <a:pt x="547" y="657"/>
                  </a:lnTo>
                  <a:lnTo>
                    <a:pt x="545" y="655"/>
                  </a:lnTo>
                  <a:lnTo>
                    <a:pt x="545" y="655"/>
                  </a:lnTo>
                  <a:lnTo>
                    <a:pt x="545" y="653"/>
                  </a:lnTo>
                  <a:lnTo>
                    <a:pt x="545" y="651"/>
                  </a:lnTo>
                  <a:lnTo>
                    <a:pt x="547" y="643"/>
                  </a:lnTo>
                  <a:lnTo>
                    <a:pt x="547" y="643"/>
                  </a:lnTo>
                  <a:lnTo>
                    <a:pt x="545" y="639"/>
                  </a:lnTo>
                  <a:lnTo>
                    <a:pt x="545" y="639"/>
                  </a:lnTo>
                  <a:lnTo>
                    <a:pt x="541" y="637"/>
                  </a:lnTo>
                  <a:lnTo>
                    <a:pt x="535" y="635"/>
                  </a:lnTo>
                  <a:lnTo>
                    <a:pt x="527" y="633"/>
                  </a:lnTo>
                  <a:lnTo>
                    <a:pt x="521" y="629"/>
                  </a:lnTo>
                  <a:lnTo>
                    <a:pt x="521" y="629"/>
                  </a:lnTo>
                  <a:lnTo>
                    <a:pt x="520" y="623"/>
                  </a:lnTo>
                  <a:lnTo>
                    <a:pt x="518" y="615"/>
                  </a:lnTo>
                  <a:lnTo>
                    <a:pt x="518" y="615"/>
                  </a:lnTo>
                  <a:lnTo>
                    <a:pt x="508" y="604"/>
                  </a:lnTo>
                  <a:lnTo>
                    <a:pt x="496" y="592"/>
                  </a:lnTo>
                  <a:lnTo>
                    <a:pt x="496" y="592"/>
                  </a:lnTo>
                  <a:lnTo>
                    <a:pt x="488" y="590"/>
                  </a:lnTo>
                  <a:lnTo>
                    <a:pt x="488" y="590"/>
                  </a:lnTo>
                  <a:lnTo>
                    <a:pt x="470" y="586"/>
                  </a:lnTo>
                  <a:lnTo>
                    <a:pt x="452" y="586"/>
                  </a:lnTo>
                  <a:lnTo>
                    <a:pt x="452" y="586"/>
                  </a:lnTo>
                  <a:lnTo>
                    <a:pt x="448" y="590"/>
                  </a:lnTo>
                  <a:lnTo>
                    <a:pt x="444" y="590"/>
                  </a:lnTo>
                  <a:lnTo>
                    <a:pt x="444" y="590"/>
                  </a:lnTo>
                  <a:lnTo>
                    <a:pt x="436" y="584"/>
                  </a:lnTo>
                  <a:lnTo>
                    <a:pt x="426" y="576"/>
                  </a:lnTo>
                  <a:lnTo>
                    <a:pt x="410" y="562"/>
                  </a:lnTo>
                  <a:lnTo>
                    <a:pt x="410" y="562"/>
                  </a:lnTo>
                  <a:lnTo>
                    <a:pt x="394" y="542"/>
                  </a:lnTo>
                  <a:lnTo>
                    <a:pt x="394" y="542"/>
                  </a:lnTo>
                  <a:lnTo>
                    <a:pt x="382" y="522"/>
                  </a:lnTo>
                  <a:lnTo>
                    <a:pt x="376" y="514"/>
                  </a:lnTo>
                  <a:lnTo>
                    <a:pt x="370" y="508"/>
                  </a:lnTo>
                  <a:lnTo>
                    <a:pt x="370" y="508"/>
                  </a:lnTo>
                  <a:lnTo>
                    <a:pt x="364" y="506"/>
                  </a:lnTo>
                  <a:lnTo>
                    <a:pt x="354" y="506"/>
                  </a:lnTo>
                  <a:lnTo>
                    <a:pt x="354" y="506"/>
                  </a:lnTo>
                  <a:lnTo>
                    <a:pt x="350" y="500"/>
                  </a:lnTo>
                  <a:lnTo>
                    <a:pt x="346" y="492"/>
                  </a:lnTo>
                  <a:lnTo>
                    <a:pt x="338" y="478"/>
                  </a:lnTo>
                  <a:lnTo>
                    <a:pt x="338" y="478"/>
                  </a:lnTo>
                  <a:lnTo>
                    <a:pt x="332" y="472"/>
                  </a:lnTo>
                  <a:lnTo>
                    <a:pt x="324" y="466"/>
                  </a:lnTo>
                  <a:lnTo>
                    <a:pt x="324" y="466"/>
                  </a:lnTo>
                  <a:lnTo>
                    <a:pt x="316" y="464"/>
                  </a:lnTo>
                  <a:lnTo>
                    <a:pt x="316" y="464"/>
                  </a:lnTo>
                  <a:lnTo>
                    <a:pt x="310" y="470"/>
                  </a:lnTo>
                  <a:lnTo>
                    <a:pt x="309" y="470"/>
                  </a:lnTo>
                  <a:lnTo>
                    <a:pt x="307" y="470"/>
                  </a:lnTo>
                  <a:lnTo>
                    <a:pt x="307" y="470"/>
                  </a:lnTo>
                  <a:lnTo>
                    <a:pt x="305" y="464"/>
                  </a:lnTo>
                  <a:lnTo>
                    <a:pt x="301" y="460"/>
                  </a:lnTo>
                  <a:lnTo>
                    <a:pt x="301" y="448"/>
                  </a:lnTo>
                  <a:lnTo>
                    <a:pt x="301" y="448"/>
                  </a:lnTo>
                  <a:lnTo>
                    <a:pt x="295" y="440"/>
                  </a:lnTo>
                  <a:lnTo>
                    <a:pt x="289" y="430"/>
                  </a:lnTo>
                  <a:lnTo>
                    <a:pt x="289" y="430"/>
                  </a:lnTo>
                  <a:lnTo>
                    <a:pt x="273" y="418"/>
                  </a:lnTo>
                  <a:lnTo>
                    <a:pt x="267" y="408"/>
                  </a:lnTo>
                  <a:lnTo>
                    <a:pt x="263" y="402"/>
                  </a:lnTo>
                  <a:lnTo>
                    <a:pt x="263" y="402"/>
                  </a:lnTo>
                  <a:lnTo>
                    <a:pt x="263" y="397"/>
                  </a:lnTo>
                  <a:lnTo>
                    <a:pt x="263" y="393"/>
                  </a:lnTo>
                  <a:lnTo>
                    <a:pt x="263" y="393"/>
                  </a:lnTo>
                  <a:lnTo>
                    <a:pt x="261" y="377"/>
                  </a:lnTo>
                  <a:lnTo>
                    <a:pt x="261" y="377"/>
                  </a:lnTo>
                  <a:lnTo>
                    <a:pt x="253" y="355"/>
                  </a:lnTo>
                  <a:lnTo>
                    <a:pt x="247" y="331"/>
                  </a:lnTo>
                  <a:lnTo>
                    <a:pt x="247" y="331"/>
                  </a:lnTo>
                  <a:lnTo>
                    <a:pt x="243" y="313"/>
                  </a:lnTo>
                  <a:lnTo>
                    <a:pt x="243" y="313"/>
                  </a:lnTo>
                  <a:lnTo>
                    <a:pt x="239" y="307"/>
                  </a:lnTo>
                  <a:lnTo>
                    <a:pt x="239" y="307"/>
                  </a:lnTo>
                  <a:lnTo>
                    <a:pt x="229" y="301"/>
                  </a:lnTo>
                  <a:lnTo>
                    <a:pt x="219" y="297"/>
                  </a:lnTo>
                  <a:lnTo>
                    <a:pt x="219" y="297"/>
                  </a:lnTo>
                  <a:lnTo>
                    <a:pt x="193" y="277"/>
                  </a:lnTo>
                  <a:lnTo>
                    <a:pt x="179" y="269"/>
                  </a:lnTo>
                  <a:lnTo>
                    <a:pt x="167" y="259"/>
                  </a:lnTo>
                  <a:lnTo>
                    <a:pt x="167" y="259"/>
                  </a:lnTo>
                  <a:lnTo>
                    <a:pt x="153" y="255"/>
                  </a:lnTo>
                  <a:lnTo>
                    <a:pt x="153" y="255"/>
                  </a:lnTo>
                  <a:lnTo>
                    <a:pt x="143" y="255"/>
                  </a:lnTo>
                  <a:lnTo>
                    <a:pt x="143" y="255"/>
                  </a:lnTo>
                  <a:lnTo>
                    <a:pt x="131" y="257"/>
                  </a:lnTo>
                  <a:lnTo>
                    <a:pt x="123" y="263"/>
                  </a:lnTo>
                  <a:lnTo>
                    <a:pt x="119" y="265"/>
                  </a:lnTo>
                  <a:lnTo>
                    <a:pt x="119" y="265"/>
                  </a:lnTo>
                  <a:lnTo>
                    <a:pt x="115" y="273"/>
                  </a:lnTo>
                  <a:lnTo>
                    <a:pt x="115" y="273"/>
                  </a:lnTo>
                  <a:lnTo>
                    <a:pt x="109" y="275"/>
                  </a:lnTo>
                  <a:lnTo>
                    <a:pt x="109" y="275"/>
                  </a:lnTo>
                  <a:lnTo>
                    <a:pt x="103" y="283"/>
                  </a:lnTo>
                  <a:lnTo>
                    <a:pt x="96" y="293"/>
                  </a:lnTo>
                  <a:lnTo>
                    <a:pt x="96" y="293"/>
                  </a:lnTo>
                  <a:lnTo>
                    <a:pt x="94" y="297"/>
                  </a:lnTo>
                  <a:lnTo>
                    <a:pt x="94" y="301"/>
                  </a:lnTo>
                  <a:lnTo>
                    <a:pt x="94" y="301"/>
                  </a:lnTo>
                  <a:lnTo>
                    <a:pt x="90" y="305"/>
                  </a:lnTo>
                  <a:lnTo>
                    <a:pt x="84" y="307"/>
                  </a:lnTo>
                  <a:lnTo>
                    <a:pt x="70" y="309"/>
                  </a:lnTo>
                  <a:lnTo>
                    <a:pt x="70" y="309"/>
                  </a:lnTo>
                  <a:lnTo>
                    <a:pt x="60" y="309"/>
                  </a:lnTo>
                  <a:lnTo>
                    <a:pt x="60" y="309"/>
                  </a:lnTo>
                  <a:lnTo>
                    <a:pt x="54" y="309"/>
                  </a:lnTo>
                  <a:lnTo>
                    <a:pt x="50" y="307"/>
                  </a:lnTo>
                  <a:lnTo>
                    <a:pt x="50" y="307"/>
                  </a:lnTo>
                  <a:lnTo>
                    <a:pt x="48" y="303"/>
                  </a:lnTo>
                  <a:lnTo>
                    <a:pt x="48" y="303"/>
                  </a:lnTo>
                  <a:lnTo>
                    <a:pt x="52" y="295"/>
                  </a:lnTo>
                  <a:lnTo>
                    <a:pt x="52" y="295"/>
                  </a:lnTo>
                  <a:lnTo>
                    <a:pt x="52" y="283"/>
                  </a:lnTo>
                  <a:lnTo>
                    <a:pt x="52" y="283"/>
                  </a:lnTo>
                  <a:lnTo>
                    <a:pt x="52" y="277"/>
                  </a:lnTo>
                  <a:lnTo>
                    <a:pt x="50" y="273"/>
                  </a:lnTo>
                  <a:lnTo>
                    <a:pt x="50" y="273"/>
                  </a:lnTo>
                  <a:lnTo>
                    <a:pt x="42" y="269"/>
                  </a:lnTo>
                  <a:lnTo>
                    <a:pt x="34" y="269"/>
                  </a:lnTo>
                  <a:lnTo>
                    <a:pt x="24" y="267"/>
                  </a:lnTo>
                  <a:lnTo>
                    <a:pt x="18" y="265"/>
                  </a:lnTo>
                  <a:lnTo>
                    <a:pt x="18" y="265"/>
                  </a:lnTo>
                  <a:lnTo>
                    <a:pt x="12" y="259"/>
                  </a:lnTo>
                  <a:lnTo>
                    <a:pt x="10" y="253"/>
                  </a:lnTo>
                  <a:lnTo>
                    <a:pt x="10" y="253"/>
                  </a:lnTo>
                  <a:lnTo>
                    <a:pt x="6" y="239"/>
                  </a:lnTo>
                  <a:lnTo>
                    <a:pt x="6" y="239"/>
                  </a:lnTo>
                  <a:lnTo>
                    <a:pt x="8" y="223"/>
                  </a:lnTo>
                  <a:lnTo>
                    <a:pt x="8" y="223"/>
                  </a:lnTo>
                  <a:lnTo>
                    <a:pt x="10" y="211"/>
                  </a:lnTo>
                  <a:lnTo>
                    <a:pt x="10" y="211"/>
                  </a:lnTo>
                  <a:lnTo>
                    <a:pt x="12" y="207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6" y="197"/>
                  </a:lnTo>
                  <a:lnTo>
                    <a:pt x="2" y="195"/>
                  </a:lnTo>
                  <a:lnTo>
                    <a:pt x="2" y="195"/>
                  </a:lnTo>
                  <a:lnTo>
                    <a:pt x="0" y="190"/>
                  </a:lnTo>
                  <a:lnTo>
                    <a:pt x="0" y="190"/>
                  </a:lnTo>
                  <a:lnTo>
                    <a:pt x="0" y="184"/>
                  </a:lnTo>
                  <a:lnTo>
                    <a:pt x="0" y="184"/>
                  </a:lnTo>
                  <a:lnTo>
                    <a:pt x="2" y="174"/>
                  </a:lnTo>
                  <a:lnTo>
                    <a:pt x="2" y="174"/>
                  </a:lnTo>
                  <a:lnTo>
                    <a:pt x="10" y="166"/>
                  </a:lnTo>
                  <a:lnTo>
                    <a:pt x="10" y="166"/>
                  </a:lnTo>
                  <a:lnTo>
                    <a:pt x="20" y="162"/>
                  </a:lnTo>
                  <a:lnTo>
                    <a:pt x="24" y="160"/>
                  </a:lnTo>
                  <a:lnTo>
                    <a:pt x="26" y="156"/>
                  </a:lnTo>
                  <a:lnTo>
                    <a:pt x="26" y="156"/>
                  </a:lnTo>
                  <a:lnTo>
                    <a:pt x="26" y="152"/>
                  </a:lnTo>
                  <a:lnTo>
                    <a:pt x="24" y="146"/>
                  </a:lnTo>
                  <a:lnTo>
                    <a:pt x="24" y="146"/>
                  </a:lnTo>
                  <a:lnTo>
                    <a:pt x="20" y="128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12" y="100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8" y="96"/>
                  </a:lnTo>
                  <a:lnTo>
                    <a:pt x="20" y="96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54" y="94"/>
                  </a:lnTo>
                  <a:lnTo>
                    <a:pt x="70" y="94"/>
                  </a:lnTo>
                  <a:lnTo>
                    <a:pt x="70" y="94"/>
                  </a:lnTo>
                  <a:lnTo>
                    <a:pt x="80" y="94"/>
                  </a:lnTo>
                  <a:lnTo>
                    <a:pt x="86" y="96"/>
                  </a:lnTo>
                  <a:lnTo>
                    <a:pt x="86" y="96"/>
                  </a:lnTo>
                  <a:lnTo>
                    <a:pt x="94" y="90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7" y="78"/>
                  </a:lnTo>
                  <a:lnTo>
                    <a:pt x="107" y="78"/>
                  </a:lnTo>
                  <a:lnTo>
                    <a:pt x="107" y="72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11" y="62"/>
                  </a:lnTo>
                  <a:lnTo>
                    <a:pt x="115" y="58"/>
                  </a:lnTo>
                  <a:lnTo>
                    <a:pt x="115" y="58"/>
                  </a:lnTo>
                  <a:lnTo>
                    <a:pt x="123" y="54"/>
                  </a:lnTo>
                  <a:lnTo>
                    <a:pt x="127" y="50"/>
                  </a:lnTo>
                  <a:lnTo>
                    <a:pt x="131" y="50"/>
                  </a:lnTo>
                  <a:lnTo>
                    <a:pt x="131" y="50"/>
                  </a:lnTo>
                  <a:lnTo>
                    <a:pt x="133" y="56"/>
                  </a:lnTo>
                  <a:lnTo>
                    <a:pt x="135" y="64"/>
                  </a:lnTo>
                  <a:lnTo>
                    <a:pt x="135" y="70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43" y="84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61" y="102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7" y="102"/>
                  </a:lnTo>
                  <a:lnTo>
                    <a:pt x="169" y="100"/>
                  </a:lnTo>
                  <a:lnTo>
                    <a:pt x="169" y="100"/>
                  </a:lnTo>
                  <a:lnTo>
                    <a:pt x="173" y="88"/>
                  </a:lnTo>
                  <a:lnTo>
                    <a:pt x="173" y="88"/>
                  </a:lnTo>
                  <a:lnTo>
                    <a:pt x="179" y="76"/>
                  </a:lnTo>
                  <a:lnTo>
                    <a:pt x="187" y="64"/>
                  </a:lnTo>
                  <a:lnTo>
                    <a:pt x="187" y="64"/>
                  </a:lnTo>
                  <a:lnTo>
                    <a:pt x="187" y="58"/>
                  </a:lnTo>
                  <a:lnTo>
                    <a:pt x="191" y="54"/>
                  </a:lnTo>
                  <a:lnTo>
                    <a:pt x="193" y="50"/>
                  </a:lnTo>
                  <a:lnTo>
                    <a:pt x="193" y="50"/>
                  </a:lnTo>
                  <a:lnTo>
                    <a:pt x="195" y="50"/>
                  </a:lnTo>
                  <a:lnTo>
                    <a:pt x="197" y="54"/>
                  </a:lnTo>
                  <a:lnTo>
                    <a:pt x="201" y="56"/>
                  </a:lnTo>
                  <a:lnTo>
                    <a:pt x="201" y="56"/>
                  </a:lnTo>
                  <a:lnTo>
                    <a:pt x="203" y="60"/>
                  </a:lnTo>
                  <a:lnTo>
                    <a:pt x="207" y="64"/>
                  </a:lnTo>
                  <a:lnTo>
                    <a:pt x="207" y="64"/>
                  </a:lnTo>
                  <a:lnTo>
                    <a:pt x="215" y="64"/>
                  </a:lnTo>
                  <a:lnTo>
                    <a:pt x="223" y="64"/>
                  </a:lnTo>
                  <a:lnTo>
                    <a:pt x="223" y="64"/>
                  </a:lnTo>
                  <a:lnTo>
                    <a:pt x="235" y="70"/>
                  </a:lnTo>
                  <a:lnTo>
                    <a:pt x="241" y="72"/>
                  </a:lnTo>
                  <a:lnTo>
                    <a:pt x="249" y="72"/>
                  </a:lnTo>
                  <a:lnTo>
                    <a:pt x="249" y="72"/>
                  </a:lnTo>
                  <a:lnTo>
                    <a:pt x="251" y="70"/>
                  </a:lnTo>
                  <a:lnTo>
                    <a:pt x="251" y="66"/>
                  </a:lnTo>
                  <a:lnTo>
                    <a:pt x="251" y="66"/>
                  </a:lnTo>
                  <a:lnTo>
                    <a:pt x="251" y="62"/>
                  </a:lnTo>
                  <a:lnTo>
                    <a:pt x="249" y="60"/>
                  </a:lnTo>
                  <a:lnTo>
                    <a:pt x="249" y="60"/>
                  </a:lnTo>
                  <a:lnTo>
                    <a:pt x="247" y="48"/>
                  </a:lnTo>
                  <a:lnTo>
                    <a:pt x="247" y="48"/>
                  </a:lnTo>
                  <a:lnTo>
                    <a:pt x="249" y="44"/>
                  </a:lnTo>
                  <a:lnTo>
                    <a:pt x="251" y="40"/>
                  </a:lnTo>
                  <a:lnTo>
                    <a:pt x="251" y="40"/>
                  </a:lnTo>
                  <a:lnTo>
                    <a:pt x="253" y="40"/>
                  </a:lnTo>
                  <a:lnTo>
                    <a:pt x="257" y="40"/>
                  </a:lnTo>
                  <a:lnTo>
                    <a:pt x="263" y="40"/>
                  </a:lnTo>
                  <a:lnTo>
                    <a:pt x="263" y="40"/>
                  </a:lnTo>
                  <a:lnTo>
                    <a:pt x="269" y="38"/>
                  </a:lnTo>
                  <a:lnTo>
                    <a:pt x="269" y="38"/>
                  </a:lnTo>
                  <a:lnTo>
                    <a:pt x="269" y="34"/>
                  </a:lnTo>
                  <a:lnTo>
                    <a:pt x="267" y="30"/>
                  </a:lnTo>
                  <a:lnTo>
                    <a:pt x="267" y="30"/>
                  </a:lnTo>
                  <a:lnTo>
                    <a:pt x="271" y="22"/>
                  </a:lnTo>
                  <a:lnTo>
                    <a:pt x="273" y="16"/>
                  </a:lnTo>
                  <a:lnTo>
                    <a:pt x="273" y="16"/>
                  </a:lnTo>
                  <a:lnTo>
                    <a:pt x="273" y="16"/>
                  </a:lnTo>
                  <a:close/>
                </a:path>
              </a:pathLst>
            </a:custGeom>
            <a:solidFill>
              <a:srgbClr val="92D050"/>
            </a:solidFill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71" name="Freeform 337"/>
            <p:cNvSpPr>
              <a:spLocks/>
            </p:cNvSpPr>
            <p:nvPr/>
          </p:nvSpPr>
          <p:spPr bwMode="auto">
            <a:xfrm>
              <a:off x="3578" y="2849"/>
              <a:ext cx="22" cy="25"/>
            </a:xfrm>
            <a:custGeom>
              <a:avLst/>
              <a:gdLst>
                <a:gd name="T0" fmla="*/ 20 w 22"/>
                <a:gd name="T1" fmla="*/ 21 h 25"/>
                <a:gd name="T2" fmla="*/ 20 w 22"/>
                <a:gd name="T3" fmla="*/ 21 h 25"/>
                <a:gd name="T4" fmla="*/ 22 w 22"/>
                <a:gd name="T5" fmla="*/ 23 h 25"/>
                <a:gd name="T6" fmla="*/ 22 w 22"/>
                <a:gd name="T7" fmla="*/ 25 h 25"/>
                <a:gd name="T8" fmla="*/ 22 w 22"/>
                <a:gd name="T9" fmla="*/ 25 h 25"/>
                <a:gd name="T10" fmla="*/ 20 w 22"/>
                <a:gd name="T11" fmla="*/ 25 h 25"/>
                <a:gd name="T12" fmla="*/ 16 w 22"/>
                <a:gd name="T13" fmla="*/ 23 h 25"/>
                <a:gd name="T14" fmla="*/ 12 w 22"/>
                <a:gd name="T15" fmla="*/ 21 h 25"/>
                <a:gd name="T16" fmla="*/ 12 w 22"/>
                <a:gd name="T17" fmla="*/ 21 h 25"/>
                <a:gd name="T18" fmla="*/ 4 w 22"/>
                <a:gd name="T19" fmla="*/ 21 h 25"/>
                <a:gd name="T20" fmla="*/ 4 w 22"/>
                <a:gd name="T21" fmla="*/ 21 h 25"/>
                <a:gd name="T22" fmla="*/ 0 w 22"/>
                <a:gd name="T23" fmla="*/ 17 h 25"/>
                <a:gd name="T24" fmla="*/ 0 w 22"/>
                <a:gd name="T25" fmla="*/ 17 h 25"/>
                <a:gd name="T26" fmla="*/ 0 w 22"/>
                <a:gd name="T27" fmla="*/ 9 h 25"/>
                <a:gd name="T28" fmla="*/ 4 w 22"/>
                <a:gd name="T29" fmla="*/ 3 h 25"/>
                <a:gd name="T30" fmla="*/ 4 w 22"/>
                <a:gd name="T31" fmla="*/ 3 h 25"/>
                <a:gd name="T32" fmla="*/ 6 w 22"/>
                <a:gd name="T33" fmla="*/ 2 h 25"/>
                <a:gd name="T34" fmla="*/ 8 w 22"/>
                <a:gd name="T35" fmla="*/ 0 h 25"/>
                <a:gd name="T36" fmla="*/ 8 w 22"/>
                <a:gd name="T37" fmla="*/ 0 h 25"/>
                <a:gd name="T38" fmla="*/ 8 w 22"/>
                <a:gd name="T39" fmla="*/ 2 h 25"/>
                <a:gd name="T40" fmla="*/ 10 w 22"/>
                <a:gd name="T41" fmla="*/ 5 h 25"/>
                <a:gd name="T42" fmla="*/ 10 w 22"/>
                <a:gd name="T43" fmla="*/ 13 h 25"/>
                <a:gd name="T44" fmla="*/ 10 w 22"/>
                <a:gd name="T45" fmla="*/ 13 h 25"/>
                <a:gd name="T46" fmla="*/ 16 w 22"/>
                <a:gd name="T47" fmla="*/ 17 h 25"/>
                <a:gd name="T48" fmla="*/ 20 w 22"/>
                <a:gd name="T49" fmla="*/ 21 h 25"/>
                <a:gd name="T50" fmla="*/ 20 w 22"/>
                <a:gd name="T51" fmla="*/ 21 h 25"/>
                <a:gd name="T52" fmla="*/ 20 w 22"/>
                <a:gd name="T53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25">
                  <a:moveTo>
                    <a:pt x="20" y="21"/>
                  </a:moveTo>
                  <a:lnTo>
                    <a:pt x="20" y="21"/>
                  </a:lnTo>
                  <a:lnTo>
                    <a:pt x="22" y="23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20" y="25"/>
                  </a:lnTo>
                  <a:lnTo>
                    <a:pt x="16" y="23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9"/>
                  </a:lnTo>
                  <a:lnTo>
                    <a:pt x="4" y="3"/>
                  </a:lnTo>
                  <a:lnTo>
                    <a:pt x="4" y="3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10" y="5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6" y="17"/>
                  </a:lnTo>
                  <a:lnTo>
                    <a:pt x="20" y="21"/>
                  </a:lnTo>
                  <a:lnTo>
                    <a:pt x="20" y="21"/>
                  </a:lnTo>
                  <a:lnTo>
                    <a:pt x="20" y="21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72" name="Freeform 338"/>
            <p:cNvSpPr>
              <a:spLocks/>
            </p:cNvSpPr>
            <p:nvPr/>
          </p:nvSpPr>
          <p:spPr bwMode="auto">
            <a:xfrm>
              <a:off x="3566" y="2854"/>
              <a:ext cx="14" cy="52"/>
            </a:xfrm>
            <a:custGeom>
              <a:avLst/>
              <a:gdLst>
                <a:gd name="T0" fmla="*/ 8 w 14"/>
                <a:gd name="T1" fmla="*/ 34 h 52"/>
                <a:gd name="T2" fmla="*/ 8 w 14"/>
                <a:gd name="T3" fmla="*/ 34 h 52"/>
                <a:gd name="T4" fmla="*/ 12 w 14"/>
                <a:gd name="T5" fmla="*/ 44 h 52"/>
                <a:gd name="T6" fmla="*/ 14 w 14"/>
                <a:gd name="T7" fmla="*/ 48 h 52"/>
                <a:gd name="T8" fmla="*/ 12 w 14"/>
                <a:gd name="T9" fmla="*/ 52 h 52"/>
                <a:gd name="T10" fmla="*/ 12 w 14"/>
                <a:gd name="T11" fmla="*/ 52 h 52"/>
                <a:gd name="T12" fmla="*/ 10 w 14"/>
                <a:gd name="T13" fmla="*/ 52 h 52"/>
                <a:gd name="T14" fmla="*/ 8 w 14"/>
                <a:gd name="T15" fmla="*/ 50 h 52"/>
                <a:gd name="T16" fmla="*/ 6 w 14"/>
                <a:gd name="T17" fmla="*/ 44 h 52"/>
                <a:gd name="T18" fmla="*/ 0 w 14"/>
                <a:gd name="T19" fmla="*/ 30 h 52"/>
                <a:gd name="T20" fmla="*/ 0 w 14"/>
                <a:gd name="T21" fmla="*/ 30 h 52"/>
                <a:gd name="T22" fmla="*/ 0 w 14"/>
                <a:gd name="T23" fmla="*/ 28 h 52"/>
                <a:gd name="T24" fmla="*/ 0 w 14"/>
                <a:gd name="T25" fmla="*/ 28 h 52"/>
                <a:gd name="T26" fmla="*/ 6 w 14"/>
                <a:gd name="T27" fmla="*/ 22 h 52"/>
                <a:gd name="T28" fmla="*/ 6 w 14"/>
                <a:gd name="T29" fmla="*/ 22 h 52"/>
                <a:gd name="T30" fmla="*/ 6 w 14"/>
                <a:gd name="T31" fmla="*/ 18 h 52"/>
                <a:gd name="T32" fmla="*/ 4 w 14"/>
                <a:gd name="T33" fmla="*/ 14 h 52"/>
                <a:gd name="T34" fmla="*/ 4 w 14"/>
                <a:gd name="T35" fmla="*/ 14 h 52"/>
                <a:gd name="T36" fmla="*/ 2 w 14"/>
                <a:gd name="T37" fmla="*/ 2 h 52"/>
                <a:gd name="T38" fmla="*/ 2 w 14"/>
                <a:gd name="T39" fmla="*/ 2 h 52"/>
                <a:gd name="T40" fmla="*/ 2 w 14"/>
                <a:gd name="T41" fmla="*/ 0 h 52"/>
                <a:gd name="T42" fmla="*/ 2 w 14"/>
                <a:gd name="T43" fmla="*/ 0 h 52"/>
                <a:gd name="T44" fmla="*/ 4 w 14"/>
                <a:gd name="T45" fmla="*/ 0 h 52"/>
                <a:gd name="T46" fmla="*/ 4 w 14"/>
                <a:gd name="T47" fmla="*/ 0 h 52"/>
                <a:gd name="T48" fmla="*/ 6 w 14"/>
                <a:gd name="T49" fmla="*/ 0 h 52"/>
                <a:gd name="T50" fmla="*/ 6 w 14"/>
                <a:gd name="T51" fmla="*/ 4 h 52"/>
                <a:gd name="T52" fmla="*/ 6 w 14"/>
                <a:gd name="T53" fmla="*/ 4 h 52"/>
                <a:gd name="T54" fmla="*/ 8 w 14"/>
                <a:gd name="T55" fmla="*/ 12 h 52"/>
                <a:gd name="T56" fmla="*/ 8 w 14"/>
                <a:gd name="T57" fmla="*/ 12 h 52"/>
                <a:gd name="T58" fmla="*/ 8 w 14"/>
                <a:gd name="T59" fmla="*/ 22 h 52"/>
                <a:gd name="T60" fmla="*/ 8 w 14"/>
                <a:gd name="T61" fmla="*/ 22 h 52"/>
                <a:gd name="T62" fmla="*/ 8 w 14"/>
                <a:gd name="T63" fmla="*/ 34 h 52"/>
                <a:gd name="T64" fmla="*/ 8 w 14"/>
                <a:gd name="T65" fmla="*/ 34 h 52"/>
                <a:gd name="T66" fmla="*/ 8 w 14"/>
                <a:gd name="T67" fmla="*/ 3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52">
                  <a:moveTo>
                    <a:pt x="8" y="34"/>
                  </a:moveTo>
                  <a:lnTo>
                    <a:pt x="8" y="34"/>
                  </a:lnTo>
                  <a:lnTo>
                    <a:pt x="12" y="44"/>
                  </a:lnTo>
                  <a:lnTo>
                    <a:pt x="14" y="48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8" y="50"/>
                  </a:lnTo>
                  <a:lnTo>
                    <a:pt x="6" y="4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18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73" name="Freeform 339"/>
            <p:cNvSpPr>
              <a:spLocks/>
            </p:cNvSpPr>
            <p:nvPr/>
          </p:nvSpPr>
          <p:spPr bwMode="auto">
            <a:xfrm>
              <a:off x="3513" y="2709"/>
              <a:ext cx="422" cy="360"/>
            </a:xfrm>
            <a:custGeom>
              <a:avLst/>
              <a:gdLst>
                <a:gd name="T0" fmla="*/ 380 w 422"/>
                <a:gd name="T1" fmla="*/ 74 h 360"/>
                <a:gd name="T2" fmla="*/ 378 w 422"/>
                <a:gd name="T3" fmla="*/ 90 h 360"/>
                <a:gd name="T4" fmla="*/ 390 w 422"/>
                <a:gd name="T5" fmla="*/ 92 h 360"/>
                <a:gd name="T6" fmla="*/ 390 w 422"/>
                <a:gd name="T7" fmla="*/ 98 h 360"/>
                <a:gd name="T8" fmla="*/ 386 w 422"/>
                <a:gd name="T9" fmla="*/ 112 h 360"/>
                <a:gd name="T10" fmla="*/ 402 w 422"/>
                <a:gd name="T11" fmla="*/ 118 h 360"/>
                <a:gd name="T12" fmla="*/ 422 w 422"/>
                <a:gd name="T13" fmla="*/ 120 h 360"/>
                <a:gd name="T14" fmla="*/ 406 w 422"/>
                <a:gd name="T15" fmla="*/ 124 h 360"/>
                <a:gd name="T16" fmla="*/ 402 w 422"/>
                <a:gd name="T17" fmla="*/ 147 h 360"/>
                <a:gd name="T18" fmla="*/ 396 w 422"/>
                <a:gd name="T19" fmla="*/ 163 h 360"/>
                <a:gd name="T20" fmla="*/ 378 w 422"/>
                <a:gd name="T21" fmla="*/ 153 h 360"/>
                <a:gd name="T22" fmla="*/ 362 w 422"/>
                <a:gd name="T23" fmla="*/ 140 h 360"/>
                <a:gd name="T24" fmla="*/ 346 w 422"/>
                <a:gd name="T25" fmla="*/ 136 h 360"/>
                <a:gd name="T26" fmla="*/ 324 w 422"/>
                <a:gd name="T27" fmla="*/ 136 h 360"/>
                <a:gd name="T28" fmla="*/ 306 w 422"/>
                <a:gd name="T29" fmla="*/ 142 h 360"/>
                <a:gd name="T30" fmla="*/ 284 w 422"/>
                <a:gd name="T31" fmla="*/ 140 h 360"/>
                <a:gd name="T32" fmla="*/ 260 w 422"/>
                <a:gd name="T33" fmla="*/ 136 h 360"/>
                <a:gd name="T34" fmla="*/ 239 w 422"/>
                <a:gd name="T35" fmla="*/ 132 h 360"/>
                <a:gd name="T36" fmla="*/ 209 w 422"/>
                <a:gd name="T37" fmla="*/ 140 h 360"/>
                <a:gd name="T38" fmla="*/ 181 w 422"/>
                <a:gd name="T39" fmla="*/ 134 h 360"/>
                <a:gd name="T40" fmla="*/ 163 w 422"/>
                <a:gd name="T41" fmla="*/ 136 h 360"/>
                <a:gd name="T42" fmla="*/ 157 w 422"/>
                <a:gd name="T43" fmla="*/ 171 h 360"/>
                <a:gd name="T44" fmla="*/ 177 w 422"/>
                <a:gd name="T45" fmla="*/ 187 h 360"/>
                <a:gd name="T46" fmla="*/ 191 w 422"/>
                <a:gd name="T47" fmla="*/ 215 h 360"/>
                <a:gd name="T48" fmla="*/ 193 w 422"/>
                <a:gd name="T49" fmla="*/ 231 h 360"/>
                <a:gd name="T50" fmla="*/ 211 w 422"/>
                <a:gd name="T51" fmla="*/ 251 h 360"/>
                <a:gd name="T52" fmla="*/ 235 w 422"/>
                <a:gd name="T53" fmla="*/ 283 h 360"/>
                <a:gd name="T54" fmla="*/ 270 w 422"/>
                <a:gd name="T55" fmla="*/ 317 h 360"/>
                <a:gd name="T56" fmla="*/ 302 w 422"/>
                <a:gd name="T57" fmla="*/ 356 h 360"/>
                <a:gd name="T58" fmla="*/ 264 w 422"/>
                <a:gd name="T59" fmla="*/ 335 h 360"/>
                <a:gd name="T60" fmla="*/ 205 w 422"/>
                <a:gd name="T61" fmla="*/ 313 h 360"/>
                <a:gd name="T62" fmla="*/ 175 w 422"/>
                <a:gd name="T63" fmla="*/ 297 h 360"/>
                <a:gd name="T64" fmla="*/ 135 w 422"/>
                <a:gd name="T65" fmla="*/ 265 h 360"/>
                <a:gd name="T66" fmla="*/ 123 w 422"/>
                <a:gd name="T67" fmla="*/ 233 h 360"/>
                <a:gd name="T68" fmla="*/ 117 w 422"/>
                <a:gd name="T69" fmla="*/ 213 h 360"/>
                <a:gd name="T70" fmla="*/ 105 w 422"/>
                <a:gd name="T71" fmla="*/ 169 h 360"/>
                <a:gd name="T72" fmla="*/ 89 w 422"/>
                <a:gd name="T73" fmla="*/ 147 h 360"/>
                <a:gd name="T74" fmla="*/ 59 w 422"/>
                <a:gd name="T75" fmla="*/ 128 h 360"/>
                <a:gd name="T76" fmla="*/ 35 w 422"/>
                <a:gd name="T77" fmla="*/ 177 h 360"/>
                <a:gd name="T78" fmla="*/ 6 w 422"/>
                <a:gd name="T79" fmla="*/ 140 h 360"/>
                <a:gd name="T80" fmla="*/ 10 w 422"/>
                <a:gd name="T81" fmla="*/ 120 h 360"/>
                <a:gd name="T82" fmla="*/ 32 w 422"/>
                <a:gd name="T83" fmla="*/ 114 h 360"/>
                <a:gd name="T84" fmla="*/ 61 w 422"/>
                <a:gd name="T85" fmla="*/ 120 h 360"/>
                <a:gd name="T86" fmla="*/ 79 w 422"/>
                <a:gd name="T87" fmla="*/ 106 h 360"/>
                <a:gd name="T88" fmla="*/ 95 w 422"/>
                <a:gd name="T89" fmla="*/ 118 h 360"/>
                <a:gd name="T90" fmla="*/ 111 w 422"/>
                <a:gd name="T91" fmla="*/ 126 h 360"/>
                <a:gd name="T92" fmla="*/ 125 w 422"/>
                <a:gd name="T93" fmla="*/ 122 h 360"/>
                <a:gd name="T94" fmla="*/ 123 w 422"/>
                <a:gd name="T95" fmla="*/ 96 h 360"/>
                <a:gd name="T96" fmla="*/ 149 w 422"/>
                <a:gd name="T97" fmla="*/ 84 h 360"/>
                <a:gd name="T98" fmla="*/ 145 w 422"/>
                <a:gd name="T99" fmla="*/ 52 h 360"/>
                <a:gd name="T100" fmla="*/ 175 w 422"/>
                <a:gd name="T101" fmla="*/ 30 h 360"/>
                <a:gd name="T102" fmla="*/ 187 w 422"/>
                <a:gd name="T103" fmla="*/ 20 h 360"/>
                <a:gd name="T104" fmla="*/ 191 w 422"/>
                <a:gd name="T105" fmla="*/ 4 h 360"/>
                <a:gd name="T106" fmla="*/ 211 w 422"/>
                <a:gd name="T107" fmla="*/ 8 h 360"/>
                <a:gd name="T108" fmla="*/ 233 w 422"/>
                <a:gd name="T109" fmla="*/ 16 h 360"/>
                <a:gd name="T110" fmla="*/ 270 w 422"/>
                <a:gd name="T111" fmla="*/ 54 h 360"/>
                <a:gd name="T112" fmla="*/ 314 w 422"/>
                <a:gd name="T113" fmla="*/ 80 h 360"/>
                <a:gd name="T114" fmla="*/ 370 w 422"/>
                <a:gd name="T115" fmla="*/ 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2" h="360">
                  <a:moveTo>
                    <a:pt x="370" y="60"/>
                  </a:moveTo>
                  <a:lnTo>
                    <a:pt x="370" y="60"/>
                  </a:lnTo>
                  <a:lnTo>
                    <a:pt x="370" y="62"/>
                  </a:lnTo>
                  <a:lnTo>
                    <a:pt x="374" y="64"/>
                  </a:lnTo>
                  <a:lnTo>
                    <a:pt x="380" y="68"/>
                  </a:lnTo>
                  <a:lnTo>
                    <a:pt x="380" y="68"/>
                  </a:lnTo>
                  <a:lnTo>
                    <a:pt x="380" y="74"/>
                  </a:lnTo>
                  <a:lnTo>
                    <a:pt x="380" y="74"/>
                  </a:lnTo>
                  <a:lnTo>
                    <a:pt x="378" y="78"/>
                  </a:lnTo>
                  <a:lnTo>
                    <a:pt x="378" y="78"/>
                  </a:lnTo>
                  <a:lnTo>
                    <a:pt x="382" y="80"/>
                  </a:lnTo>
                  <a:lnTo>
                    <a:pt x="382" y="80"/>
                  </a:lnTo>
                  <a:lnTo>
                    <a:pt x="382" y="84"/>
                  </a:lnTo>
                  <a:lnTo>
                    <a:pt x="382" y="84"/>
                  </a:lnTo>
                  <a:lnTo>
                    <a:pt x="378" y="90"/>
                  </a:lnTo>
                  <a:lnTo>
                    <a:pt x="378" y="90"/>
                  </a:lnTo>
                  <a:lnTo>
                    <a:pt x="380" y="92"/>
                  </a:lnTo>
                  <a:lnTo>
                    <a:pt x="380" y="92"/>
                  </a:lnTo>
                  <a:lnTo>
                    <a:pt x="382" y="94"/>
                  </a:lnTo>
                  <a:lnTo>
                    <a:pt x="382" y="94"/>
                  </a:lnTo>
                  <a:lnTo>
                    <a:pt x="386" y="92"/>
                  </a:lnTo>
                  <a:lnTo>
                    <a:pt x="386" y="92"/>
                  </a:lnTo>
                  <a:lnTo>
                    <a:pt x="390" y="92"/>
                  </a:lnTo>
                  <a:lnTo>
                    <a:pt x="390" y="92"/>
                  </a:lnTo>
                  <a:lnTo>
                    <a:pt x="394" y="94"/>
                  </a:lnTo>
                  <a:lnTo>
                    <a:pt x="394" y="94"/>
                  </a:lnTo>
                  <a:lnTo>
                    <a:pt x="394" y="96"/>
                  </a:lnTo>
                  <a:lnTo>
                    <a:pt x="394" y="96"/>
                  </a:lnTo>
                  <a:lnTo>
                    <a:pt x="392" y="98"/>
                  </a:lnTo>
                  <a:lnTo>
                    <a:pt x="392" y="98"/>
                  </a:lnTo>
                  <a:lnTo>
                    <a:pt x="390" y="98"/>
                  </a:lnTo>
                  <a:lnTo>
                    <a:pt x="390" y="98"/>
                  </a:lnTo>
                  <a:lnTo>
                    <a:pt x="386" y="104"/>
                  </a:lnTo>
                  <a:lnTo>
                    <a:pt x="386" y="104"/>
                  </a:lnTo>
                  <a:lnTo>
                    <a:pt x="390" y="106"/>
                  </a:lnTo>
                  <a:lnTo>
                    <a:pt x="390" y="106"/>
                  </a:lnTo>
                  <a:lnTo>
                    <a:pt x="390" y="108"/>
                  </a:lnTo>
                  <a:lnTo>
                    <a:pt x="390" y="108"/>
                  </a:lnTo>
                  <a:lnTo>
                    <a:pt x="386" y="112"/>
                  </a:lnTo>
                  <a:lnTo>
                    <a:pt x="386" y="112"/>
                  </a:lnTo>
                  <a:lnTo>
                    <a:pt x="390" y="114"/>
                  </a:lnTo>
                  <a:lnTo>
                    <a:pt x="390" y="114"/>
                  </a:lnTo>
                  <a:lnTo>
                    <a:pt x="396" y="112"/>
                  </a:lnTo>
                  <a:lnTo>
                    <a:pt x="396" y="112"/>
                  </a:lnTo>
                  <a:lnTo>
                    <a:pt x="398" y="116"/>
                  </a:lnTo>
                  <a:lnTo>
                    <a:pt x="398" y="116"/>
                  </a:lnTo>
                  <a:lnTo>
                    <a:pt x="402" y="118"/>
                  </a:lnTo>
                  <a:lnTo>
                    <a:pt x="402" y="118"/>
                  </a:lnTo>
                  <a:lnTo>
                    <a:pt x="406" y="118"/>
                  </a:lnTo>
                  <a:lnTo>
                    <a:pt x="406" y="118"/>
                  </a:lnTo>
                  <a:lnTo>
                    <a:pt x="412" y="120"/>
                  </a:lnTo>
                  <a:lnTo>
                    <a:pt x="412" y="120"/>
                  </a:lnTo>
                  <a:lnTo>
                    <a:pt x="418" y="118"/>
                  </a:lnTo>
                  <a:lnTo>
                    <a:pt x="418" y="118"/>
                  </a:lnTo>
                  <a:lnTo>
                    <a:pt x="422" y="120"/>
                  </a:lnTo>
                  <a:lnTo>
                    <a:pt x="422" y="120"/>
                  </a:lnTo>
                  <a:lnTo>
                    <a:pt x="422" y="122"/>
                  </a:lnTo>
                  <a:lnTo>
                    <a:pt x="422" y="122"/>
                  </a:lnTo>
                  <a:lnTo>
                    <a:pt x="418" y="126"/>
                  </a:lnTo>
                  <a:lnTo>
                    <a:pt x="418" y="126"/>
                  </a:lnTo>
                  <a:lnTo>
                    <a:pt x="410" y="124"/>
                  </a:lnTo>
                  <a:lnTo>
                    <a:pt x="410" y="124"/>
                  </a:lnTo>
                  <a:lnTo>
                    <a:pt x="406" y="124"/>
                  </a:lnTo>
                  <a:lnTo>
                    <a:pt x="406" y="124"/>
                  </a:lnTo>
                  <a:lnTo>
                    <a:pt x="404" y="124"/>
                  </a:lnTo>
                  <a:lnTo>
                    <a:pt x="404" y="124"/>
                  </a:lnTo>
                  <a:lnTo>
                    <a:pt x="402" y="132"/>
                  </a:lnTo>
                  <a:lnTo>
                    <a:pt x="402" y="132"/>
                  </a:lnTo>
                  <a:lnTo>
                    <a:pt x="400" y="136"/>
                  </a:lnTo>
                  <a:lnTo>
                    <a:pt x="400" y="136"/>
                  </a:lnTo>
                  <a:lnTo>
                    <a:pt x="400" y="142"/>
                  </a:lnTo>
                  <a:lnTo>
                    <a:pt x="402" y="147"/>
                  </a:lnTo>
                  <a:lnTo>
                    <a:pt x="402" y="147"/>
                  </a:lnTo>
                  <a:lnTo>
                    <a:pt x="404" y="149"/>
                  </a:lnTo>
                  <a:lnTo>
                    <a:pt x="404" y="149"/>
                  </a:lnTo>
                  <a:lnTo>
                    <a:pt x="404" y="151"/>
                  </a:lnTo>
                  <a:lnTo>
                    <a:pt x="404" y="153"/>
                  </a:lnTo>
                  <a:lnTo>
                    <a:pt x="404" y="153"/>
                  </a:lnTo>
                  <a:lnTo>
                    <a:pt x="396" y="163"/>
                  </a:lnTo>
                  <a:lnTo>
                    <a:pt x="396" y="163"/>
                  </a:lnTo>
                  <a:lnTo>
                    <a:pt x="392" y="163"/>
                  </a:lnTo>
                  <a:lnTo>
                    <a:pt x="384" y="163"/>
                  </a:lnTo>
                  <a:lnTo>
                    <a:pt x="384" y="163"/>
                  </a:lnTo>
                  <a:lnTo>
                    <a:pt x="380" y="159"/>
                  </a:lnTo>
                  <a:lnTo>
                    <a:pt x="378" y="157"/>
                  </a:lnTo>
                  <a:lnTo>
                    <a:pt x="378" y="157"/>
                  </a:lnTo>
                  <a:lnTo>
                    <a:pt x="378" y="153"/>
                  </a:lnTo>
                  <a:lnTo>
                    <a:pt x="378" y="153"/>
                  </a:lnTo>
                  <a:lnTo>
                    <a:pt x="378" y="149"/>
                  </a:lnTo>
                  <a:lnTo>
                    <a:pt x="378" y="149"/>
                  </a:lnTo>
                  <a:lnTo>
                    <a:pt x="376" y="143"/>
                  </a:lnTo>
                  <a:lnTo>
                    <a:pt x="370" y="140"/>
                  </a:lnTo>
                  <a:lnTo>
                    <a:pt x="370" y="140"/>
                  </a:lnTo>
                  <a:lnTo>
                    <a:pt x="366" y="140"/>
                  </a:lnTo>
                  <a:lnTo>
                    <a:pt x="362" y="140"/>
                  </a:lnTo>
                  <a:lnTo>
                    <a:pt x="362" y="140"/>
                  </a:lnTo>
                  <a:lnTo>
                    <a:pt x="362" y="143"/>
                  </a:lnTo>
                  <a:lnTo>
                    <a:pt x="362" y="143"/>
                  </a:lnTo>
                  <a:lnTo>
                    <a:pt x="358" y="145"/>
                  </a:lnTo>
                  <a:lnTo>
                    <a:pt x="358" y="145"/>
                  </a:lnTo>
                  <a:lnTo>
                    <a:pt x="354" y="142"/>
                  </a:lnTo>
                  <a:lnTo>
                    <a:pt x="352" y="138"/>
                  </a:lnTo>
                  <a:lnTo>
                    <a:pt x="352" y="138"/>
                  </a:lnTo>
                  <a:lnTo>
                    <a:pt x="346" y="136"/>
                  </a:lnTo>
                  <a:lnTo>
                    <a:pt x="338" y="138"/>
                  </a:lnTo>
                  <a:lnTo>
                    <a:pt x="338" y="138"/>
                  </a:lnTo>
                  <a:lnTo>
                    <a:pt x="336" y="142"/>
                  </a:lnTo>
                  <a:lnTo>
                    <a:pt x="336" y="142"/>
                  </a:lnTo>
                  <a:lnTo>
                    <a:pt x="330" y="142"/>
                  </a:lnTo>
                  <a:lnTo>
                    <a:pt x="330" y="142"/>
                  </a:lnTo>
                  <a:lnTo>
                    <a:pt x="324" y="136"/>
                  </a:lnTo>
                  <a:lnTo>
                    <a:pt x="324" y="136"/>
                  </a:lnTo>
                  <a:lnTo>
                    <a:pt x="320" y="136"/>
                  </a:lnTo>
                  <a:lnTo>
                    <a:pt x="320" y="136"/>
                  </a:lnTo>
                  <a:lnTo>
                    <a:pt x="318" y="140"/>
                  </a:lnTo>
                  <a:lnTo>
                    <a:pt x="314" y="145"/>
                  </a:lnTo>
                  <a:lnTo>
                    <a:pt x="314" y="145"/>
                  </a:lnTo>
                  <a:lnTo>
                    <a:pt x="310" y="145"/>
                  </a:lnTo>
                  <a:lnTo>
                    <a:pt x="310" y="145"/>
                  </a:lnTo>
                  <a:lnTo>
                    <a:pt x="306" y="142"/>
                  </a:lnTo>
                  <a:lnTo>
                    <a:pt x="298" y="138"/>
                  </a:lnTo>
                  <a:lnTo>
                    <a:pt x="298" y="138"/>
                  </a:lnTo>
                  <a:lnTo>
                    <a:pt x="296" y="138"/>
                  </a:lnTo>
                  <a:lnTo>
                    <a:pt x="296" y="138"/>
                  </a:lnTo>
                  <a:lnTo>
                    <a:pt x="294" y="140"/>
                  </a:lnTo>
                  <a:lnTo>
                    <a:pt x="294" y="140"/>
                  </a:lnTo>
                  <a:lnTo>
                    <a:pt x="290" y="140"/>
                  </a:lnTo>
                  <a:lnTo>
                    <a:pt x="284" y="140"/>
                  </a:lnTo>
                  <a:lnTo>
                    <a:pt x="276" y="138"/>
                  </a:lnTo>
                  <a:lnTo>
                    <a:pt x="276" y="138"/>
                  </a:lnTo>
                  <a:lnTo>
                    <a:pt x="270" y="136"/>
                  </a:lnTo>
                  <a:lnTo>
                    <a:pt x="268" y="132"/>
                  </a:lnTo>
                  <a:lnTo>
                    <a:pt x="268" y="132"/>
                  </a:lnTo>
                  <a:lnTo>
                    <a:pt x="266" y="136"/>
                  </a:lnTo>
                  <a:lnTo>
                    <a:pt x="266" y="136"/>
                  </a:lnTo>
                  <a:lnTo>
                    <a:pt x="260" y="136"/>
                  </a:lnTo>
                  <a:lnTo>
                    <a:pt x="260" y="136"/>
                  </a:lnTo>
                  <a:lnTo>
                    <a:pt x="254" y="132"/>
                  </a:lnTo>
                  <a:lnTo>
                    <a:pt x="247" y="124"/>
                  </a:lnTo>
                  <a:lnTo>
                    <a:pt x="247" y="124"/>
                  </a:lnTo>
                  <a:lnTo>
                    <a:pt x="243" y="124"/>
                  </a:lnTo>
                  <a:lnTo>
                    <a:pt x="243" y="124"/>
                  </a:lnTo>
                  <a:lnTo>
                    <a:pt x="241" y="128"/>
                  </a:lnTo>
                  <a:lnTo>
                    <a:pt x="239" y="132"/>
                  </a:lnTo>
                  <a:lnTo>
                    <a:pt x="239" y="132"/>
                  </a:lnTo>
                  <a:lnTo>
                    <a:pt x="233" y="132"/>
                  </a:lnTo>
                  <a:lnTo>
                    <a:pt x="227" y="132"/>
                  </a:lnTo>
                  <a:lnTo>
                    <a:pt x="221" y="128"/>
                  </a:lnTo>
                  <a:lnTo>
                    <a:pt x="213" y="128"/>
                  </a:lnTo>
                  <a:lnTo>
                    <a:pt x="213" y="128"/>
                  </a:lnTo>
                  <a:lnTo>
                    <a:pt x="211" y="134"/>
                  </a:lnTo>
                  <a:lnTo>
                    <a:pt x="209" y="140"/>
                  </a:lnTo>
                  <a:lnTo>
                    <a:pt x="207" y="147"/>
                  </a:lnTo>
                  <a:lnTo>
                    <a:pt x="203" y="151"/>
                  </a:lnTo>
                  <a:lnTo>
                    <a:pt x="203" y="151"/>
                  </a:lnTo>
                  <a:lnTo>
                    <a:pt x="199" y="151"/>
                  </a:lnTo>
                  <a:lnTo>
                    <a:pt x="199" y="151"/>
                  </a:lnTo>
                  <a:lnTo>
                    <a:pt x="191" y="143"/>
                  </a:lnTo>
                  <a:lnTo>
                    <a:pt x="181" y="134"/>
                  </a:lnTo>
                  <a:lnTo>
                    <a:pt x="181" y="134"/>
                  </a:lnTo>
                  <a:lnTo>
                    <a:pt x="179" y="128"/>
                  </a:lnTo>
                  <a:lnTo>
                    <a:pt x="179" y="128"/>
                  </a:lnTo>
                  <a:lnTo>
                    <a:pt x="175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5" y="132"/>
                  </a:lnTo>
                  <a:lnTo>
                    <a:pt x="163" y="136"/>
                  </a:lnTo>
                  <a:lnTo>
                    <a:pt x="163" y="136"/>
                  </a:lnTo>
                  <a:lnTo>
                    <a:pt x="161" y="147"/>
                  </a:lnTo>
                  <a:lnTo>
                    <a:pt x="163" y="159"/>
                  </a:lnTo>
                  <a:lnTo>
                    <a:pt x="163" y="159"/>
                  </a:lnTo>
                  <a:lnTo>
                    <a:pt x="163" y="165"/>
                  </a:lnTo>
                  <a:lnTo>
                    <a:pt x="163" y="165"/>
                  </a:lnTo>
                  <a:lnTo>
                    <a:pt x="157" y="167"/>
                  </a:lnTo>
                  <a:lnTo>
                    <a:pt x="157" y="167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63" y="175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75" y="179"/>
                  </a:lnTo>
                  <a:lnTo>
                    <a:pt x="175" y="179"/>
                  </a:lnTo>
                  <a:lnTo>
                    <a:pt x="177" y="183"/>
                  </a:lnTo>
                  <a:lnTo>
                    <a:pt x="177" y="187"/>
                  </a:lnTo>
                  <a:lnTo>
                    <a:pt x="179" y="197"/>
                  </a:lnTo>
                  <a:lnTo>
                    <a:pt x="179" y="197"/>
                  </a:lnTo>
                  <a:lnTo>
                    <a:pt x="183" y="201"/>
                  </a:lnTo>
                  <a:lnTo>
                    <a:pt x="187" y="205"/>
                  </a:lnTo>
                  <a:lnTo>
                    <a:pt x="187" y="205"/>
                  </a:lnTo>
                  <a:lnTo>
                    <a:pt x="187" y="211"/>
                  </a:lnTo>
                  <a:lnTo>
                    <a:pt x="187" y="211"/>
                  </a:lnTo>
                  <a:lnTo>
                    <a:pt x="191" y="215"/>
                  </a:lnTo>
                  <a:lnTo>
                    <a:pt x="193" y="217"/>
                  </a:lnTo>
                  <a:lnTo>
                    <a:pt x="193" y="217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87" y="227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3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9" y="235"/>
                  </a:lnTo>
                  <a:lnTo>
                    <a:pt x="201" y="239"/>
                  </a:lnTo>
                  <a:lnTo>
                    <a:pt x="203" y="245"/>
                  </a:lnTo>
                  <a:lnTo>
                    <a:pt x="207" y="247"/>
                  </a:lnTo>
                  <a:lnTo>
                    <a:pt x="207" y="247"/>
                  </a:lnTo>
                  <a:lnTo>
                    <a:pt x="211" y="251"/>
                  </a:lnTo>
                  <a:lnTo>
                    <a:pt x="215" y="251"/>
                  </a:lnTo>
                  <a:lnTo>
                    <a:pt x="215" y="251"/>
                  </a:lnTo>
                  <a:lnTo>
                    <a:pt x="223" y="259"/>
                  </a:lnTo>
                  <a:lnTo>
                    <a:pt x="229" y="269"/>
                  </a:lnTo>
                  <a:lnTo>
                    <a:pt x="229" y="269"/>
                  </a:lnTo>
                  <a:lnTo>
                    <a:pt x="229" y="275"/>
                  </a:lnTo>
                  <a:lnTo>
                    <a:pt x="229" y="275"/>
                  </a:lnTo>
                  <a:lnTo>
                    <a:pt x="235" y="283"/>
                  </a:lnTo>
                  <a:lnTo>
                    <a:pt x="241" y="289"/>
                  </a:lnTo>
                  <a:lnTo>
                    <a:pt x="256" y="301"/>
                  </a:lnTo>
                  <a:lnTo>
                    <a:pt x="256" y="301"/>
                  </a:lnTo>
                  <a:lnTo>
                    <a:pt x="264" y="303"/>
                  </a:lnTo>
                  <a:lnTo>
                    <a:pt x="264" y="303"/>
                  </a:lnTo>
                  <a:lnTo>
                    <a:pt x="268" y="311"/>
                  </a:lnTo>
                  <a:lnTo>
                    <a:pt x="268" y="311"/>
                  </a:lnTo>
                  <a:lnTo>
                    <a:pt x="270" y="317"/>
                  </a:lnTo>
                  <a:lnTo>
                    <a:pt x="270" y="325"/>
                  </a:lnTo>
                  <a:lnTo>
                    <a:pt x="270" y="325"/>
                  </a:lnTo>
                  <a:lnTo>
                    <a:pt x="280" y="331"/>
                  </a:lnTo>
                  <a:lnTo>
                    <a:pt x="290" y="341"/>
                  </a:lnTo>
                  <a:lnTo>
                    <a:pt x="298" y="349"/>
                  </a:lnTo>
                  <a:lnTo>
                    <a:pt x="302" y="352"/>
                  </a:lnTo>
                  <a:lnTo>
                    <a:pt x="302" y="356"/>
                  </a:lnTo>
                  <a:lnTo>
                    <a:pt x="302" y="356"/>
                  </a:lnTo>
                  <a:lnTo>
                    <a:pt x="300" y="358"/>
                  </a:lnTo>
                  <a:lnTo>
                    <a:pt x="298" y="358"/>
                  </a:lnTo>
                  <a:lnTo>
                    <a:pt x="294" y="360"/>
                  </a:lnTo>
                  <a:lnTo>
                    <a:pt x="294" y="360"/>
                  </a:lnTo>
                  <a:lnTo>
                    <a:pt x="288" y="358"/>
                  </a:lnTo>
                  <a:lnTo>
                    <a:pt x="282" y="354"/>
                  </a:lnTo>
                  <a:lnTo>
                    <a:pt x="282" y="354"/>
                  </a:lnTo>
                  <a:lnTo>
                    <a:pt x="264" y="335"/>
                  </a:lnTo>
                  <a:lnTo>
                    <a:pt x="264" y="335"/>
                  </a:lnTo>
                  <a:lnTo>
                    <a:pt x="243" y="321"/>
                  </a:lnTo>
                  <a:lnTo>
                    <a:pt x="243" y="321"/>
                  </a:lnTo>
                  <a:lnTo>
                    <a:pt x="233" y="317"/>
                  </a:lnTo>
                  <a:lnTo>
                    <a:pt x="221" y="313"/>
                  </a:lnTo>
                  <a:lnTo>
                    <a:pt x="221" y="313"/>
                  </a:lnTo>
                  <a:lnTo>
                    <a:pt x="205" y="313"/>
                  </a:lnTo>
                  <a:lnTo>
                    <a:pt x="205" y="313"/>
                  </a:lnTo>
                  <a:lnTo>
                    <a:pt x="193" y="313"/>
                  </a:lnTo>
                  <a:lnTo>
                    <a:pt x="185" y="315"/>
                  </a:lnTo>
                  <a:lnTo>
                    <a:pt x="179" y="313"/>
                  </a:lnTo>
                  <a:lnTo>
                    <a:pt x="179" y="313"/>
                  </a:lnTo>
                  <a:lnTo>
                    <a:pt x="179" y="307"/>
                  </a:lnTo>
                  <a:lnTo>
                    <a:pt x="177" y="303"/>
                  </a:lnTo>
                  <a:lnTo>
                    <a:pt x="177" y="303"/>
                  </a:lnTo>
                  <a:lnTo>
                    <a:pt x="175" y="297"/>
                  </a:lnTo>
                  <a:lnTo>
                    <a:pt x="173" y="291"/>
                  </a:lnTo>
                  <a:lnTo>
                    <a:pt x="173" y="291"/>
                  </a:lnTo>
                  <a:lnTo>
                    <a:pt x="165" y="287"/>
                  </a:lnTo>
                  <a:lnTo>
                    <a:pt x="157" y="285"/>
                  </a:lnTo>
                  <a:lnTo>
                    <a:pt x="157" y="285"/>
                  </a:lnTo>
                  <a:lnTo>
                    <a:pt x="147" y="273"/>
                  </a:lnTo>
                  <a:lnTo>
                    <a:pt x="147" y="273"/>
                  </a:lnTo>
                  <a:lnTo>
                    <a:pt x="135" y="265"/>
                  </a:lnTo>
                  <a:lnTo>
                    <a:pt x="135" y="265"/>
                  </a:lnTo>
                  <a:lnTo>
                    <a:pt x="125" y="257"/>
                  </a:lnTo>
                  <a:lnTo>
                    <a:pt x="119" y="245"/>
                  </a:lnTo>
                  <a:lnTo>
                    <a:pt x="119" y="245"/>
                  </a:lnTo>
                  <a:lnTo>
                    <a:pt x="119" y="239"/>
                  </a:lnTo>
                  <a:lnTo>
                    <a:pt x="119" y="239"/>
                  </a:lnTo>
                  <a:lnTo>
                    <a:pt x="123" y="233"/>
                  </a:lnTo>
                  <a:lnTo>
                    <a:pt x="123" y="233"/>
                  </a:lnTo>
                  <a:lnTo>
                    <a:pt x="129" y="233"/>
                  </a:lnTo>
                  <a:lnTo>
                    <a:pt x="135" y="231"/>
                  </a:lnTo>
                  <a:lnTo>
                    <a:pt x="137" y="231"/>
                  </a:lnTo>
                  <a:lnTo>
                    <a:pt x="137" y="231"/>
                  </a:lnTo>
                  <a:lnTo>
                    <a:pt x="137" y="227"/>
                  </a:lnTo>
                  <a:lnTo>
                    <a:pt x="135" y="225"/>
                  </a:lnTo>
                  <a:lnTo>
                    <a:pt x="125" y="217"/>
                  </a:lnTo>
                  <a:lnTo>
                    <a:pt x="117" y="213"/>
                  </a:lnTo>
                  <a:lnTo>
                    <a:pt x="109" y="209"/>
                  </a:lnTo>
                  <a:lnTo>
                    <a:pt x="109" y="209"/>
                  </a:lnTo>
                  <a:lnTo>
                    <a:pt x="101" y="199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9" y="181"/>
                  </a:lnTo>
                  <a:lnTo>
                    <a:pt x="101" y="175"/>
                  </a:lnTo>
                  <a:lnTo>
                    <a:pt x="105" y="169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99" y="157"/>
                  </a:lnTo>
                  <a:lnTo>
                    <a:pt x="95" y="153"/>
                  </a:lnTo>
                  <a:lnTo>
                    <a:pt x="95" y="153"/>
                  </a:lnTo>
                  <a:lnTo>
                    <a:pt x="91" y="149"/>
                  </a:lnTo>
                  <a:lnTo>
                    <a:pt x="89" y="147"/>
                  </a:lnTo>
                  <a:lnTo>
                    <a:pt x="89" y="147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81" y="142"/>
                  </a:lnTo>
                  <a:lnTo>
                    <a:pt x="73" y="136"/>
                  </a:lnTo>
                  <a:lnTo>
                    <a:pt x="73" y="136"/>
                  </a:lnTo>
                  <a:lnTo>
                    <a:pt x="67" y="132"/>
                  </a:lnTo>
                  <a:lnTo>
                    <a:pt x="61" y="128"/>
                  </a:lnTo>
                  <a:lnTo>
                    <a:pt x="59" y="128"/>
                  </a:lnTo>
                  <a:lnTo>
                    <a:pt x="59" y="128"/>
                  </a:lnTo>
                  <a:lnTo>
                    <a:pt x="55" y="134"/>
                  </a:lnTo>
                  <a:lnTo>
                    <a:pt x="53" y="140"/>
                  </a:lnTo>
                  <a:lnTo>
                    <a:pt x="51" y="151"/>
                  </a:lnTo>
                  <a:lnTo>
                    <a:pt x="51" y="151"/>
                  </a:lnTo>
                  <a:lnTo>
                    <a:pt x="43" y="167"/>
                  </a:lnTo>
                  <a:lnTo>
                    <a:pt x="39" y="173"/>
                  </a:lnTo>
                  <a:lnTo>
                    <a:pt x="35" y="177"/>
                  </a:lnTo>
                  <a:lnTo>
                    <a:pt x="35" y="177"/>
                  </a:lnTo>
                  <a:lnTo>
                    <a:pt x="28" y="179"/>
                  </a:lnTo>
                  <a:lnTo>
                    <a:pt x="28" y="179"/>
                  </a:lnTo>
                  <a:lnTo>
                    <a:pt x="22" y="175"/>
                  </a:lnTo>
                  <a:lnTo>
                    <a:pt x="22" y="175"/>
                  </a:lnTo>
                  <a:lnTo>
                    <a:pt x="12" y="157"/>
                  </a:lnTo>
                  <a:lnTo>
                    <a:pt x="6" y="140"/>
                  </a:lnTo>
                  <a:lnTo>
                    <a:pt x="6" y="140"/>
                  </a:lnTo>
                  <a:lnTo>
                    <a:pt x="0" y="124"/>
                  </a:lnTo>
                  <a:lnTo>
                    <a:pt x="0" y="118"/>
                  </a:lnTo>
                  <a:lnTo>
                    <a:pt x="0" y="114"/>
                  </a:lnTo>
                  <a:lnTo>
                    <a:pt x="2" y="112"/>
                  </a:lnTo>
                  <a:lnTo>
                    <a:pt x="2" y="112"/>
                  </a:lnTo>
                  <a:lnTo>
                    <a:pt x="4" y="114"/>
                  </a:lnTo>
                  <a:lnTo>
                    <a:pt x="6" y="116"/>
                  </a:lnTo>
                  <a:lnTo>
                    <a:pt x="10" y="120"/>
                  </a:lnTo>
                  <a:lnTo>
                    <a:pt x="10" y="120"/>
                  </a:lnTo>
                  <a:lnTo>
                    <a:pt x="22" y="122"/>
                  </a:lnTo>
                  <a:lnTo>
                    <a:pt x="26" y="122"/>
                  </a:lnTo>
                  <a:lnTo>
                    <a:pt x="30" y="120"/>
                  </a:lnTo>
                  <a:lnTo>
                    <a:pt x="30" y="120"/>
                  </a:lnTo>
                  <a:lnTo>
                    <a:pt x="32" y="116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4" y="114"/>
                  </a:lnTo>
                  <a:lnTo>
                    <a:pt x="35" y="116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51" y="122"/>
                  </a:lnTo>
                  <a:lnTo>
                    <a:pt x="57" y="120"/>
                  </a:lnTo>
                  <a:lnTo>
                    <a:pt x="61" y="120"/>
                  </a:lnTo>
                  <a:lnTo>
                    <a:pt x="61" y="120"/>
                  </a:lnTo>
                  <a:lnTo>
                    <a:pt x="63" y="116"/>
                  </a:lnTo>
                  <a:lnTo>
                    <a:pt x="65" y="110"/>
                  </a:lnTo>
                  <a:lnTo>
                    <a:pt x="67" y="104"/>
                  </a:lnTo>
                  <a:lnTo>
                    <a:pt x="71" y="98"/>
                  </a:lnTo>
                  <a:lnTo>
                    <a:pt x="71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9" y="106"/>
                  </a:lnTo>
                  <a:lnTo>
                    <a:pt x="83" y="112"/>
                  </a:lnTo>
                  <a:lnTo>
                    <a:pt x="85" y="120"/>
                  </a:lnTo>
                  <a:lnTo>
                    <a:pt x="89" y="124"/>
                  </a:lnTo>
                  <a:lnTo>
                    <a:pt x="89" y="124"/>
                  </a:lnTo>
                  <a:lnTo>
                    <a:pt x="95" y="124"/>
                  </a:lnTo>
                  <a:lnTo>
                    <a:pt x="95" y="124"/>
                  </a:lnTo>
                  <a:lnTo>
                    <a:pt x="95" y="120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9" y="118"/>
                  </a:lnTo>
                  <a:lnTo>
                    <a:pt x="99" y="118"/>
                  </a:lnTo>
                  <a:lnTo>
                    <a:pt x="101" y="122"/>
                  </a:lnTo>
                  <a:lnTo>
                    <a:pt x="101" y="122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11" y="126"/>
                  </a:lnTo>
                  <a:lnTo>
                    <a:pt x="113" y="128"/>
                  </a:lnTo>
                  <a:lnTo>
                    <a:pt x="113" y="128"/>
                  </a:lnTo>
                  <a:lnTo>
                    <a:pt x="117" y="128"/>
                  </a:lnTo>
                  <a:lnTo>
                    <a:pt x="117" y="128"/>
                  </a:lnTo>
                  <a:lnTo>
                    <a:pt x="121" y="128"/>
                  </a:lnTo>
                  <a:lnTo>
                    <a:pt x="123" y="124"/>
                  </a:lnTo>
                  <a:lnTo>
                    <a:pt x="123" y="124"/>
                  </a:lnTo>
                  <a:lnTo>
                    <a:pt x="125" y="122"/>
                  </a:lnTo>
                  <a:lnTo>
                    <a:pt x="123" y="118"/>
                  </a:lnTo>
                  <a:lnTo>
                    <a:pt x="123" y="110"/>
                  </a:lnTo>
                  <a:lnTo>
                    <a:pt x="123" y="110"/>
                  </a:lnTo>
                  <a:lnTo>
                    <a:pt x="125" y="106"/>
                  </a:lnTo>
                  <a:lnTo>
                    <a:pt x="127" y="104"/>
                  </a:lnTo>
                  <a:lnTo>
                    <a:pt x="127" y="104"/>
                  </a:lnTo>
                  <a:lnTo>
                    <a:pt x="125" y="98"/>
                  </a:lnTo>
                  <a:lnTo>
                    <a:pt x="123" y="96"/>
                  </a:lnTo>
                  <a:lnTo>
                    <a:pt x="123" y="96"/>
                  </a:lnTo>
                  <a:lnTo>
                    <a:pt x="125" y="92"/>
                  </a:lnTo>
                  <a:lnTo>
                    <a:pt x="127" y="90"/>
                  </a:lnTo>
                  <a:lnTo>
                    <a:pt x="137" y="84"/>
                  </a:lnTo>
                  <a:lnTo>
                    <a:pt x="137" y="84"/>
                  </a:lnTo>
                  <a:lnTo>
                    <a:pt x="143" y="84"/>
                  </a:lnTo>
                  <a:lnTo>
                    <a:pt x="149" y="84"/>
                  </a:lnTo>
                  <a:lnTo>
                    <a:pt x="149" y="84"/>
                  </a:lnTo>
                  <a:lnTo>
                    <a:pt x="151" y="80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55" y="66"/>
                  </a:lnTo>
                  <a:lnTo>
                    <a:pt x="153" y="58"/>
                  </a:lnTo>
                  <a:lnTo>
                    <a:pt x="153" y="58"/>
                  </a:lnTo>
                  <a:lnTo>
                    <a:pt x="149" y="54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46"/>
                  </a:lnTo>
                  <a:lnTo>
                    <a:pt x="145" y="46"/>
                  </a:lnTo>
                  <a:lnTo>
                    <a:pt x="149" y="38"/>
                  </a:lnTo>
                  <a:lnTo>
                    <a:pt x="149" y="38"/>
                  </a:lnTo>
                  <a:lnTo>
                    <a:pt x="153" y="36"/>
                  </a:lnTo>
                  <a:lnTo>
                    <a:pt x="163" y="34"/>
                  </a:lnTo>
                  <a:lnTo>
                    <a:pt x="175" y="30"/>
                  </a:lnTo>
                  <a:lnTo>
                    <a:pt x="175" y="30"/>
                  </a:lnTo>
                  <a:lnTo>
                    <a:pt x="179" y="26"/>
                  </a:lnTo>
                  <a:lnTo>
                    <a:pt x="179" y="26"/>
                  </a:lnTo>
                  <a:lnTo>
                    <a:pt x="179" y="24"/>
                  </a:lnTo>
                  <a:lnTo>
                    <a:pt x="179" y="20"/>
                  </a:lnTo>
                  <a:lnTo>
                    <a:pt x="179" y="20"/>
                  </a:lnTo>
                  <a:lnTo>
                    <a:pt x="183" y="20"/>
                  </a:lnTo>
                  <a:lnTo>
                    <a:pt x="187" y="20"/>
                  </a:lnTo>
                  <a:lnTo>
                    <a:pt x="187" y="20"/>
                  </a:lnTo>
                  <a:lnTo>
                    <a:pt x="193" y="22"/>
                  </a:lnTo>
                  <a:lnTo>
                    <a:pt x="193" y="22"/>
                  </a:lnTo>
                  <a:lnTo>
                    <a:pt x="195" y="20"/>
                  </a:lnTo>
                  <a:lnTo>
                    <a:pt x="195" y="20"/>
                  </a:lnTo>
                  <a:lnTo>
                    <a:pt x="191" y="10"/>
                  </a:lnTo>
                  <a:lnTo>
                    <a:pt x="191" y="10"/>
                  </a:lnTo>
                  <a:lnTo>
                    <a:pt x="191" y="4"/>
                  </a:lnTo>
                  <a:lnTo>
                    <a:pt x="191" y="4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201" y="2"/>
                  </a:lnTo>
                  <a:lnTo>
                    <a:pt x="201" y="2"/>
                  </a:lnTo>
                  <a:lnTo>
                    <a:pt x="205" y="6"/>
                  </a:lnTo>
                  <a:lnTo>
                    <a:pt x="209" y="8"/>
                  </a:lnTo>
                  <a:lnTo>
                    <a:pt x="211" y="8"/>
                  </a:lnTo>
                  <a:lnTo>
                    <a:pt x="211" y="8"/>
                  </a:lnTo>
                  <a:lnTo>
                    <a:pt x="215" y="6"/>
                  </a:lnTo>
                  <a:lnTo>
                    <a:pt x="215" y="6"/>
                  </a:lnTo>
                  <a:lnTo>
                    <a:pt x="215" y="6"/>
                  </a:lnTo>
                  <a:lnTo>
                    <a:pt x="219" y="8"/>
                  </a:lnTo>
                  <a:lnTo>
                    <a:pt x="219" y="8"/>
                  </a:lnTo>
                  <a:lnTo>
                    <a:pt x="225" y="14"/>
                  </a:lnTo>
                  <a:lnTo>
                    <a:pt x="233" y="16"/>
                  </a:lnTo>
                  <a:lnTo>
                    <a:pt x="233" y="16"/>
                  </a:lnTo>
                  <a:lnTo>
                    <a:pt x="239" y="26"/>
                  </a:lnTo>
                  <a:lnTo>
                    <a:pt x="247" y="34"/>
                  </a:lnTo>
                  <a:lnTo>
                    <a:pt x="247" y="34"/>
                  </a:lnTo>
                  <a:lnTo>
                    <a:pt x="254" y="38"/>
                  </a:lnTo>
                  <a:lnTo>
                    <a:pt x="264" y="46"/>
                  </a:lnTo>
                  <a:lnTo>
                    <a:pt x="264" y="46"/>
                  </a:lnTo>
                  <a:lnTo>
                    <a:pt x="270" y="54"/>
                  </a:lnTo>
                  <a:lnTo>
                    <a:pt x="280" y="62"/>
                  </a:lnTo>
                  <a:lnTo>
                    <a:pt x="280" y="62"/>
                  </a:lnTo>
                  <a:lnTo>
                    <a:pt x="286" y="64"/>
                  </a:lnTo>
                  <a:lnTo>
                    <a:pt x="294" y="66"/>
                  </a:lnTo>
                  <a:lnTo>
                    <a:pt x="294" y="66"/>
                  </a:lnTo>
                  <a:lnTo>
                    <a:pt x="302" y="74"/>
                  </a:lnTo>
                  <a:lnTo>
                    <a:pt x="314" y="80"/>
                  </a:lnTo>
                  <a:lnTo>
                    <a:pt x="314" y="80"/>
                  </a:lnTo>
                  <a:lnTo>
                    <a:pt x="324" y="80"/>
                  </a:lnTo>
                  <a:lnTo>
                    <a:pt x="336" y="78"/>
                  </a:lnTo>
                  <a:lnTo>
                    <a:pt x="336" y="78"/>
                  </a:lnTo>
                  <a:lnTo>
                    <a:pt x="352" y="70"/>
                  </a:lnTo>
                  <a:lnTo>
                    <a:pt x="352" y="70"/>
                  </a:lnTo>
                  <a:lnTo>
                    <a:pt x="362" y="66"/>
                  </a:lnTo>
                  <a:lnTo>
                    <a:pt x="370" y="60"/>
                  </a:lnTo>
                  <a:lnTo>
                    <a:pt x="370" y="60"/>
                  </a:lnTo>
                  <a:lnTo>
                    <a:pt x="370" y="6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74" name="Freeform 340"/>
            <p:cNvSpPr>
              <a:spLocks/>
            </p:cNvSpPr>
            <p:nvPr/>
          </p:nvSpPr>
          <p:spPr bwMode="auto">
            <a:xfrm>
              <a:off x="3742" y="3073"/>
              <a:ext cx="33" cy="12"/>
            </a:xfrm>
            <a:custGeom>
              <a:avLst/>
              <a:gdLst>
                <a:gd name="T0" fmla="*/ 31 w 33"/>
                <a:gd name="T1" fmla="*/ 2 h 12"/>
                <a:gd name="T2" fmla="*/ 31 w 33"/>
                <a:gd name="T3" fmla="*/ 2 h 12"/>
                <a:gd name="T4" fmla="*/ 33 w 33"/>
                <a:gd name="T5" fmla="*/ 4 h 12"/>
                <a:gd name="T6" fmla="*/ 33 w 33"/>
                <a:gd name="T7" fmla="*/ 6 h 12"/>
                <a:gd name="T8" fmla="*/ 33 w 33"/>
                <a:gd name="T9" fmla="*/ 6 h 12"/>
                <a:gd name="T10" fmla="*/ 31 w 33"/>
                <a:gd name="T11" fmla="*/ 8 h 12"/>
                <a:gd name="T12" fmla="*/ 27 w 33"/>
                <a:gd name="T13" fmla="*/ 10 h 12"/>
                <a:gd name="T14" fmla="*/ 19 w 33"/>
                <a:gd name="T15" fmla="*/ 12 h 12"/>
                <a:gd name="T16" fmla="*/ 8 w 33"/>
                <a:gd name="T17" fmla="*/ 10 h 12"/>
                <a:gd name="T18" fmla="*/ 2 w 33"/>
                <a:gd name="T19" fmla="*/ 8 h 12"/>
                <a:gd name="T20" fmla="*/ 2 w 33"/>
                <a:gd name="T21" fmla="*/ 8 h 12"/>
                <a:gd name="T22" fmla="*/ 0 w 33"/>
                <a:gd name="T23" fmla="*/ 4 h 12"/>
                <a:gd name="T24" fmla="*/ 0 w 33"/>
                <a:gd name="T25" fmla="*/ 4 h 12"/>
                <a:gd name="T26" fmla="*/ 2 w 33"/>
                <a:gd name="T27" fmla="*/ 0 h 12"/>
                <a:gd name="T28" fmla="*/ 2 w 33"/>
                <a:gd name="T29" fmla="*/ 0 h 12"/>
                <a:gd name="T30" fmla="*/ 8 w 33"/>
                <a:gd name="T31" fmla="*/ 0 h 12"/>
                <a:gd name="T32" fmla="*/ 14 w 33"/>
                <a:gd name="T33" fmla="*/ 0 h 12"/>
                <a:gd name="T34" fmla="*/ 27 w 33"/>
                <a:gd name="T35" fmla="*/ 0 h 12"/>
                <a:gd name="T36" fmla="*/ 27 w 33"/>
                <a:gd name="T37" fmla="*/ 0 h 12"/>
                <a:gd name="T38" fmla="*/ 31 w 33"/>
                <a:gd name="T39" fmla="*/ 2 h 12"/>
                <a:gd name="T40" fmla="*/ 31 w 33"/>
                <a:gd name="T41" fmla="*/ 2 h 12"/>
                <a:gd name="T42" fmla="*/ 31 w 33"/>
                <a:gd name="T4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" h="12">
                  <a:moveTo>
                    <a:pt x="31" y="2"/>
                  </a:moveTo>
                  <a:lnTo>
                    <a:pt x="31" y="2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1" y="8"/>
                  </a:lnTo>
                  <a:lnTo>
                    <a:pt x="27" y="10"/>
                  </a:lnTo>
                  <a:lnTo>
                    <a:pt x="19" y="12"/>
                  </a:lnTo>
                  <a:lnTo>
                    <a:pt x="8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75" name="Freeform 341"/>
            <p:cNvSpPr>
              <a:spLocks/>
            </p:cNvSpPr>
            <p:nvPr/>
          </p:nvSpPr>
          <p:spPr bwMode="auto">
            <a:xfrm>
              <a:off x="3672" y="2833"/>
              <a:ext cx="285" cy="286"/>
            </a:xfrm>
            <a:custGeom>
              <a:avLst/>
              <a:gdLst>
                <a:gd name="T0" fmla="*/ 185 w 285"/>
                <a:gd name="T1" fmla="*/ 270 h 286"/>
                <a:gd name="T2" fmla="*/ 141 w 285"/>
                <a:gd name="T3" fmla="*/ 254 h 286"/>
                <a:gd name="T4" fmla="*/ 101 w 285"/>
                <a:gd name="T5" fmla="*/ 238 h 286"/>
                <a:gd name="T6" fmla="*/ 121 w 285"/>
                <a:gd name="T7" fmla="*/ 234 h 286"/>
                <a:gd name="T8" fmla="*/ 135 w 285"/>
                <a:gd name="T9" fmla="*/ 244 h 286"/>
                <a:gd name="T10" fmla="*/ 143 w 285"/>
                <a:gd name="T11" fmla="*/ 232 h 286"/>
                <a:gd name="T12" fmla="*/ 111 w 285"/>
                <a:gd name="T13" fmla="*/ 201 h 286"/>
                <a:gd name="T14" fmla="*/ 105 w 285"/>
                <a:gd name="T15" fmla="*/ 181 h 286"/>
                <a:gd name="T16" fmla="*/ 70 w 285"/>
                <a:gd name="T17" fmla="*/ 153 h 286"/>
                <a:gd name="T18" fmla="*/ 52 w 285"/>
                <a:gd name="T19" fmla="*/ 127 h 286"/>
                <a:gd name="T20" fmla="*/ 36 w 285"/>
                <a:gd name="T21" fmla="*/ 107 h 286"/>
                <a:gd name="T22" fmla="*/ 32 w 285"/>
                <a:gd name="T23" fmla="*/ 99 h 286"/>
                <a:gd name="T24" fmla="*/ 30 w 285"/>
                <a:gd name="T25" fmla="*/ 87 h 286"/>
                <a:gd name="T26" fmla="*/ 18 w 285"/>
                <a:gd name="T27" fmla="*/ 65 h 286"/>
                <a:gd name="T28" fmla="*/ 4 w 285"/>
                <a:gd name="T29" fmla="*/ 51 h 286"/>
                <a:gd name="T30" fmla="*/ 4 w 285"/>
                <a:gd name="T31" fmla="*/ 41 h 286"/>
                <a:gd name="T32" fmla="*/ 6 w 285"/>
                <a:gd name="T33" fmla="*/ 8 h 286"/>
                <a:gd name="T34" fmla="*/ 22 w 285"/>
                <a:gd name="T35" fmla="*/ 10 h 286"/>
                <a:gd name="T36" fmla="*/ 44 w 285"/>
                <a:gd name="T37" fmla="*/ 27 h 286"/>
                <a:gd name="T38" fmla="*/ 62 w 285"/>
                <a:gd name="T39" fmla="*/ 6 h 286"/>
                <a:gd name="T40" fmla="*/ 84 w 285"/>
                <a:gd name="T41" fmla="*/ 0 h 286"/>
                <a:gd name="T42" fmla="*/ 101 w 285"/>
                <a:gd name="T43" fmla="*/ 12 h 286"/>
                <a:gd name="T44" fmla="*/ 117 w 285"/>
                <a:gd name="T45" fmla="*/ 14 h 286"/>
                <a:gd name="T46" fmla="*/ 137 w 285"/>
                <a:gd name="T47" fmla="*/ 14 h 286"/>
                <a:gd name="T48" fmla="*/ 151 w 285"/>
                <a:gd name="T49" fmla="*/ 21 h 286"/>
                <a:gd name="T50" fmla="*/ 165 w 285"/>
                <a:gd name="T51" fmla="*/ 12 h 286"/>
                <a:gd name="T52" fmla="*/ 179 w 285"/>
                <a:gd name="T53" fmla="*/ 14 h 286"/>
                <a:gd name="T54" fmla="*/ 199 w 285"/>
                <a:gd name="T55" fmla="*/ 21 h 286"/>
                <a:gd name="T56" fmla="*/ 207 w 285"/>
                <a:gd name="T57" fmla="*/ 16 h 286"/>
                <a:gd name="T58" fmla="*/ 219 w 285"/>
                <a:gd name="T59" fmla="*/ 29 h 286"/>
                <a:gd name="T60" fmla="*/ 225 w 285"/>
                <a:gd name="T61" fmla="*/ 39 h 286"/>
                <a:gd name="T62" fmla="*/ 247 w 285"/>
                <a:gd name="T63" fmla="*/ 33 h 286"/>
                <a:gd name="T64" fmla="*/ 263 w 285"/>
                <a:gd name="T65" fmla="*/ 35 h 286"/>
                <a:gd name="T66" fmla="*/ 255 w 285"/>
                <a:gd name="T67" fmla="*/ 55 h 286"/>
                <a:gd name="T68" fmla="*/ 247 w 285"/>
                <a:gd name="T69" fmla="*/ 71 h 286"/>
                <a:gd name="T70" fmla="*/ 245 w 285"/>
                <a:gd name="T71" fmla="*/ 85 h 286"/>
                <a:gd name="T72" fmla="*/ 253 w 285"/>
                <a:gd name="T73" fmla="*/ 95 h 286"/>
                <a:gd name="T74" fmla="*/ 263 w 285"/>
                <a:gd name="T75" fmla="*/ 99 h 286"/>
                <a:gd name="T76" fmla="*/ 275 w 285"/>
                <a:gd name="T77" fmla="*/ 107 h 286"/>
                <a:gd name="T78" fmla="*/ 281 w 285"/>
                <a:gd name="T79" fmla="*/ 115 h 286"/>
                <a:gd name="T80" fmla="*/ 283 w 285"/>
                <a:gd name="T81" fmla="*/ 125 h 286"/>
                <a:gd name="T82" fmla="*/ 263 w 285"/>
                <a:gd name="T83" fmla="*/ 125 h 286"/>
                <a:gd name="T84" fmla="*/ 259 w 285"/>
                <a:gd name="T85" fmla="*/ 129 h 286"/>
                <a:gd name="T86" fmla="*/ 281 w 285"/>
                <a:gd name="T87" fmla="*/ 151 h 286"/>
                <a:gd name="T88" fmla="*/ 279 w 285"/>
                <a:gd name="T89" fmla="*/ 165 h 286"/>
                <a:gd name="T90" fmla="*/ 269 w 285"/>
                <a:gd name="T91" fmla="*/ 163 h 286"/>
                <a:gd name="T92" fmla="*/ 253 w 285"/>
                <a:gd name="T93" fmla="*/ 173 h 286"/>
                <a:gd name="T94" fmla="*/ 247 w 285"/>
                <a:gd name="T95" fmla="*/ 171 h 286"/>
                <a:gd name="T96" fmla="*/ 241 w 285"/>
                <a:gd name="T97" fmla="*/ 181 h 286"/>
                <a:gd name="T98" fmla="*/ 249 w 285"/>
                <a:gd name="T99" fmla="*/ 193 h 286"/>
                <a:gd name="T100" fmla="*/ 245 w 285"/>
                <a:gd name="T101" fmla="*/ 203 h 286"/>
                <a:gd name="T102" fmla="*/ 239 w 285"/>
                <a:gd name="T103" fmla="*/ 193 h 286"/>
                <a:gd name="T104" fmla="*/ 221 w 285"/>
                <a:gd name="T105" fmla="*/ 203 h 286"/>
                <a:gd name="T106" fmla="*/ 217 w 285"/>
                <a:gd name="T107" fmla="*/ 223 h 286"/>
                <a:gd name="T108" fmla="*/ 207 w 285"/>
                <a:gd name="T109" fmla="*/ 230 h 286"/>
                <a:gd name="T110" fmla="*/ 203 w 285"/>
                <a:gd name="T111" fmla="*/ 244 h 286"/>
                <a:gd name="T112" fmla="*/ 213 w 285"/>
                <a:gd name="T113" fmla="*/ 258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5" h="286">
                  <a:moveTo>
                    <a:pt x="207" y="276"/>
                  </a:moveTo>
                  <a:lnTo>
                    <a:pt x="207" y="276"/>
                  </a:lnTo>
                  <a:lnTo>
                    <a:pt x="203" y="280"/>
                  </a:lnTo>
                  <a:lnTo>
                    <a:pt x="207" y="286"/>
                  </a:lnTo>
                  <a:lnTo>
                    <a:pt x="207" y="286"/>
                  </a:lnTo>
                  <a:lnTo>
                    <a:pt x="185" y="270"/>
                  </a:lnTo>
                  <a:lnTo>
                    <a:pt x="173" y="262"/>
                  </a:lnTo>
                  <a:lnTo>
                    <a:pt x="163" y="256"/>
                  </a:lnTo>
                  <a:lnTo>
                    <a:pt x="163" y="256"/>
                  </a:lnTo>
                  <a:lnTo>
                    <a:pt x="153" y="254"/>
                  </a:lnTo>
                  <a:lnTo>
                    <a:pt x="141" y="254"/>
                  </a:lnTo>
                  <a:lnTo>
                    <a:pt x="141" y="254"/>
                  </a:lnTo>
                  <a:lnTo>
                    <a:pt x="129" y="248"/>
                  </a:lnTo>
                  <a:lnTo>
                    <a:pt x="119" y="242"/>
                  </a:lnTo>
                  <a:lnTo>
                    <a:pt x="119" y="242"/>
                  </a:lnTo>
                  <a:lnTo>
                    <a:pt x="109" y="242"/>
                  </a:lnTo>
                  <a:lnTo>
                    <a:pt x="103" y="240"/>
                  </a:lnTo>
                  <a:lnTo>
                    <a:pt x="101" y="238"/>
                  </a:lnTo>
                  <a:lnTo>
                    <a:pt x="101" y="238"/>
                  </a:lnTo>
                  <a:lnTo>
                    <a:pt x="103" y="234"/>
                  </a:lnTo>
                  <a:lnTo>
                    <a:pt x="105" y="232"/>
                  </a:lnTo>
                  <a:lnTo>
                    <a:pt x="105" y="232"/>
                  </a:lnTo>
                  <a:lnTo>
                    <a:pt x="113" y="232"/>
                  </a:lnTo>
                  <a:lnTo>
                    <a:pt x="121" y="234"/>
                  </a:lnTo>
                  <a:lnTo>
                    <a:pt x="121" y="234"/>
                  </a:lnTo>
                  <a:lnTo>
                    <a:pt x="125" y="240"/>
                  </a:lnTo>
                  <a:lnTo>
                    <a:pt x="129" y="244"/>
                  </a:lnTo>
                  <a:lnTo>
                    <a:pt x="129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2"/>
                  </a:lnTo>
                  <a:lnTo>
                    <a:pt x="135" y="238"/>
                  </a:lnTo>
                  <a:lnTo>
                    <a:pt x="135" y="238"/>
                  </a:lnTo>
                  <a:lnTo>
                    <a:pt x="139" y="234"/>
                  </a:lnTo>
                  <a:lnTo>
                    <a:pt x="141" y="234"/>
                  </a:lnTo>
                  <a:lnTo>
                    <a:pt x="143" y="232"/>
                  </a:lnTo>
                  <a:lnTo>
                    <a:pt x="143" y="232"/>
                  </a:lnTo>
                  <a:lnTo>
                    <a:pt x="143" y="228"/>
                  </a:lnTo>
                  <a:lnTo>
                    <a:pt x="139" y="225"/>
                  </a:lnTo>
                  <a:lnTo>
                    <a:pt x="131" y="217"/>
                  </a:lnTo>
                  <a:lnTo>
                    <a:pt x="121" y="209"/>
                  </a:lnTo>
                  <a:lnTo>
                    <a:pt x="111" y="201"/>
                  </a:lnTo>
                  <a:lnTo>
                    <a:pt x="111" y="201"/>
                  </a:lnTo>
                  <a:lnTo>
                    <a:pt x="111" y="193"/>
                  </a:lnTo>
                  <a:lnTo>
                    <a:pt x="109" y="187"/>
                  </a:lnTo>
                  <a:lnTo>
                    <a:pt x="109" y="187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97" y="177"/>
                  </a:lnTo>
                  <a:lnTo>
                    <a:pt x="97" y="177"/>
                  </a:lnTo>
                  <a:lnTo>
                    <a:pt x="82" y="165"/>
                  </a:lnTo>
                  <a:lnTo>
                    <a:pt x="76" y="159"/>
                  </a:lnTo>
                  <a:lnTo>
                    <a:pt x="70" y="153"/>
                  </a:lnTo>
                  <a:lnTo>
                    <a:pt x="70" y="153"/>
                  </a:lnTo>
                  <a:lnTo>
                    <a:pt x="70" y="145"/>
                  </a:lnTo>
                  <a:lnTo>
                    <a:pt x="70" y="145"/>
                  </a:lnTo>
                  <a:lnTo>
                    <a:pt x="64" y="135"/>
                  </a:lnTo>
                  <a:lnTo>
                    <a:pt x="56" y="127"/>
                  </a:lnTo>
                  <a:lnTo>
                    <a:pt x="56" y="127"/>
                  </a:lnTo>
                  <a:lnTo>
                    <a:pt x="52" y="127"/>
                  </a:lnTo>
                  <a:lnTo>
                    <a:pt x="48" y="125"/>
                  </a:lnTo>
                  <a:lnTo>
                    <a:pt x="48" y="125"/>
                  </a:lnTo>
                  <a:lnTo>
                    <a:pt x="44" y="123"/>
                  </a:lnTo>
                  <a:lnTo>
                    <a:pt x="42" y="115"/>
                  </a:lnTo>
                  <a:lnTo>
                    <a:pt x="40" y="111"/>
                  </a:lnTo>
                  <a:lnTo>
                    <a:pt x="36" y="107"/>
                  </a:lnTo>
                  <a:lnTo>
                    <a:pt x="36" y="107"/>
                  </a:lnTo>
                  <a:lnTo>
                    <a:pt x="34" y="107"/>
                  </a:lnTo>
                  <a:lnTo>
                    <a:pt x="32" y="107"/>
                  </a:lnTo>
                  <a:lnTo>
                    <a:pt x="32" y="107"/>
                  </a:lnTo>
                  <a:lnTo>
                    <a:pt x="30" y="103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4" y="95"/>
                  </a:lnTo>
                  <a:lnTo>
                    <a:pt x="34" y="95"/>
                  </a:lnTo>
                  <a:lnTo>
                    <a:pt x="32" y="93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24" y="77"/>
                  </a:lnTo>
                  <a:lnTo>
                    <a:pt x="20" y="73"/>
                  </a:lnTo>
                  <a:lnTo>
                    <a:pt x="20" y="73"/>
                  </a:lnTo>
                  <a:lnTo>
                    <a:pt x="18" y="65"/>
                  </a:lnTo>
                  <a:lnTo>
                    <a:pt x="18" y="59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4" y="51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2" y="23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6" y="8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6" y="2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32" y="19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8" y="23"/>
                  </a:lnTo>
                  <a:lnTo>
                    <a:pt x="50" y="16"/>
                  </a:lnTo>
                  <a:lnTo>
                    <a:pt x="52" y="1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62" y="6"/>
                  </a:lnTo>
                  <a:lnTo>
                    <a:pt x="68" y="8"/>
                  </a:lnTo>
                  <a:lnTo>
                    <a:pt x="74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2" y="6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95" y="8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1" y="12"/>
                  </a:lnTo>
                  <a:lnTo>
                    <a:pt x="117" y="14"/>
                  </a:lnTo>
                  <a:lnTo>
                    <a:pt x="117" y="14"/>
                  </a:lnTo>
                  <a:lnTo>
                    <a:pt x="125" y="16"/>
                  </a:lnTo>
                  <a:lnTo>
                    <a:pt x="131" y="16"/>
                  </a:lnTo>
                  <a:lnTo>
                    <a:pt x="135" y="16"/>
                  </a:lnTo>
                  <a:lnTo>
                    <a:pt x="135" y="16"/>
                  </a:lnTo>
                  <a:lnTo>
                    <a:pt x="137" y="14"/>
                  </a:lnTo>
                  <a:lnTo>
                    <a:pt x="137" y="14"/>
                  </a:lnTo>
                  <a:lnTo>
                    <a:pt x="139" y="14"/>
                  </a:lnTo>
                  <a:lnTo>
                    <a:pt x="139" y="14"/>
                  </a:lnTo>
                  <a:lnTo>
                    <a:pt x="147" y="18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5" y="21"/>
                  </a:lnTo>
                  <a:lnTo>
                    <a:pt x="155" y="21"/>
                  </a:lnTo>
                  <a:lnTo>
                    <a:pt x="159" y="16"/>
                  </a:lnTo>
                  <a:lnTo>
                    <a:pt x="161" y="12"/>
                  </a:lnTo>
                  <a:lnTo>
                    <a:pt x="161" y="12"/>
                  </a:lnTo>
                  <a:lnTo>
                    <a:pt x="165" y="12"/>
                  </a:lnTo>
                  <a:lnTo>
                    <a:pt x="165" y="12"/>
                  </a:lnTo>
                  <a:lnTo>
                    <a:pt x="171" y="18"/>
                  </a:lnTo>
                  <a:lnTo>
                    <a:pt x="171" y="18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9" y="14"/>
                  </a:lnTo>
                  <a:lnTo>
                    <a:pt x="179" y="14"/>
                  </a:lnTo>
                  <a:lnTo>
                    <a:pt x="187" y="12"/>
                  </a:lnTo>
                  <a:lnTo>
                    <a:pt x="193" y="14"/>
                  </a:lnTo>
                  <a:lnTo>
                    <a:pt x="193" y="14"/>
                  </a:lnTo>
                  <a:lnTo>
                    <a:pt x="195" y="18"/>
                  </a:lnTo>
                  <a:lnTo>
                    <a:pt x="199" y="21"/>
                  </a:lnTo>
                  <a:lnTo>
                    <a:pt x="199" y="21"/>
                  </a:lnTo>
                  <a:lnTo>
                    <a:pt x="201" y="19"/>
                  </a:lnTo>
                  <a:lnTo>
                    <a:pt x="201" y="19"/>
                  </a:lnTo>
                  <a:lnTo>
                    <a:pt x="201" y="16"/>
                  </a:lnTo>
                  <a:lnTo>
                    <a:pt x="201" y="16"/>
                  </a:lnTo>
                  <a:lnTo>
                    <a:pt x="207" y="16"/>
                  </a:lnTo>
                  <a:lnTo>
                    <a:pt x="211" y="16"/>
                  </a:lnTo>
                  <a:lnTo>
                    <a:pt x="211" y="16"/>
                  </a:lnTo>
                  <a:lnTo>
                    <a:pt x="217" y="19"/>
                  </a:lnTo>
                  <a:lnTo>
                    <a:pt x="219" y="25"/>
                  </a:lnTo>
                  <a:lnTo>
                    <a:pt x="219" y="25"/>
                  </a:lnTo>
                  <a:lnTo>
                    <a:pt x="219" y="29"/>
                  </a:lnTo>
                  <a:lnTo>
                    <a:pt x="219" y="29"/>
                  </a:lnTo>
                  <a:lnTo>
                    <a:pt x="219" y="35"/>
                  </a:lnTo>
                  <a:lnTo>
                    <a:pt x="219" y="35"/>
                  </a:lnTo>
                  <a:lnTo>
                    <a:pt x="221" y="37"/>
                  </a:lnTo>
                  <a:lnTo>
                    <a:pt x="225" y="39"/>
                  </a:lnTo>
                  <a:lnTo>
                    <a:pt x="225" y="39"/>
                  </a:lnTo>
                  <a:lnTo>
                    <a:pt x="231" y="39"/>
                  </a:lnTo>
                  <a:lnTo>
                    <a:pt x="237" y="39"/>
                  </a:lnTo>
                  <a:lnTo>
                    <a:pt x="237" y="39"/>
                  </a:lnTo>
                  <a:lnTo>
                    <a:pt x="245" y="29"/>
                  </a:lnTo>
                  <a:lnTo>
                    <a:pt x="245" y="29"/>
                  </a:lnTo>
                  <a:lnTo>
                    <a:pt x="247" y="33"/>
                  </a:lnTo>
                  <a:lnTo>
                    <a:pt x="251" y="33"/>
                  </a:lnTo>
                  <a:lnTo>
                    <a:pt x="255" y="29"/>
                  </a:lnTo>
                  <a:lnTo>
                    <a:pt x="259" y="33"/>
                  </a:lnTo>
                  <a:lnTo>
                    <a:pt x="259" y="33"/>
                  </a:lnTo>
                  <a:lnTo>
                    <a:pt x="263" y="35"/>
                  </a:lnTo>
                  <a:lnTo>
                    <a:pt x="263" y="35"/>
                  </a:lnTo>
                  <a:lnTo>
                    <a:pt x="261" y="41"/>
                  </a:lnTo>
                  <a:lnTo>
                    <a:pt x="261" y="41"/>
                  </a:lnTo>
                  <a:lnTo>
                    <a:pt x="261" y="45"/>
                  </a:lnTo>
                  <a:lnTo>
                    <a:pt x="261" y="45"/>
                  </a:lnTo>
                  <a:lnTo>
                    <a:pt x="259" y="51"/>
                  </a:lnTo>
                  <a:lnTo>
                    <a:pt x="255" y="55"/>
                  </a:lnTo>
                  <a:lnTo>
                    <a:pt x="255" y="55"/>
                  </a:lnTo>
                  <a:lnTo>
                    <a:pt x="253" y="63"/>
                  </a:lnTo>
                  <a:lnTo>
                    <a:pt x="251" y="71"/>
                  </a:lnTo>
                  <a:lnTo>
                    <a:pt x="251" y="71"/>
                  </a:lnTo>
                  <a:lnTo>
                    <a:pt x="247" y="71"/>
                  </a:lnTo>
                  <a:lnTo>
                    <a:pt x="247" y="71"/>
                  </a:lnTo>
                  <a:lnTo>
                    <a:pt x="247" y="75"/>
                  </a:lnTo>
                  <a:lnTo>
                    <a:pt x="247" y="75"/>
                  </a:lnTo>
                  <a:lnTo>
                    <a:pt x="249" y="77"/>
                  </a:lnTo>
                  <a:lnTo>
                    <a:pt x="249" y="77"/>
                  </a:lnTo>
                  <a:lnTo>
                    <a:pt x="247" y="81"/>
                  </a:lnTo>
                  <a:lnTo>
                    <a:pt x="245" y="85"/>
                  </a:lnTo>
                  <a:lnTo>
                    <a:pt x="245" y="85"/>
                  </a:lnTo>
                  <a:lnTo>
                    <a:pt x="247" y="91"/>
                  </a:lnTo>
                  <a:lnTo>
                    <a:pt x="249" y="95"/>
                  </a:lnTo>
                  <a:lnTo>
                    <a:pt x="249" y="95"/>
                  </a:lnTo>
                  <a:lnTo>
                    <a:pt x="253" y="95"/>
                  </a:lnTo>
                  <a:lnTo>
                    <a:pt x="253" y="95"/>
                  </a:lnTo>
                  <a:lnTo>
                    <a:pt x="257" y="97"/>
                  </a:lnTo>
                  <a:lnTo>
                    <a:pt x="257" y="97"/>
                  </a:lnTo>
                  <a:lnTo>
                    <a:pt x="261" y="97"/>
                  </a:lnTo>
                  <a:lnTo>
                    <a:pt x="261" y="97"/>
                  </a:lnTo>
                  <a:lnTo>
                    <a:pt x="263" y="99"/>
                  </a:lnTo>
                  <a:lnTo>
                    <a:pt x="263" y="99"/>
                  </a:lnTo>
                  <a:lnTo>
                    <a:pt x="267" y="105"/>
                  </a:lnTo>
                  <a:lnTo>
                    <a:pt x="267" y="105"/>
                  </a:lnTo>
                  <a:lnTo>
                    <a:pt x="269" y="107"/>
                  </a:lnTo>
                  <a:lnTo>
                    <a:pt x="271" y="109"/>
                  </a:lnTo>
                  <a:lnTo>
                    <a:pt x="271" y="109"/>
                  </a:lnTo>
                  <a:lnTo>
                    <a:pt x="275" y="107"/>
                  </a:lnTo>
                  <a:lnTo>
                    <a:pt x="275" y="107"/>
                  </a:lnTo>
                  <a:lnTo>
                    <a:pt x="277" y="109"/>
                  </a:lnTo>
                  <a:lnTo>
                    <a:pt x="277" y="109"/>
                  </a:lnTo>
                  <a:lnTo>
                    <a:pt x="277" y="113"/>
                  </a:lnTo>
                  <a:lnTo>
                    <a:pt x="277" y="113"/>
                  </a:lnTo>
                  <a:lnTo>
                    <a:pt x="281" y="115"/>
                  </a:lnTo>
                  <a:lnTo>
                    <a:pt x="281" y="115"/>
                  </a:lnTo>
                  <a:lnTo>
                    <a:pt x="285" y="115"/>
                  </a:lnTo>
                  <a:lnTo>
                    <a:pt x="285" y="115"/>
                  </a:lnTo>
                  <a:lnTo>
                    <a:pt x="285" y="119"/>
                  </a:lnTo>
                  <a:lnTo>
                    <a:pt x="285" y="119"/>
                  </a:lnTo>
                  <a:lnTo>
                    <a:pt x="283" y="125"/>
                  </a:lnTo>
                  <a:lnTo>
                    <a:pt x="281" y="127"/>
                  </a:lnTo>
                  <a:lnTo>
                    <a:pt x="281" y="127"/>
                  </a:lnTo>
                  <a:lnTo>
                    <a:pt x="275" y="129"/>
                  </a:lnTo>
                  <a:lnTo>
                    <a:pt x="271" y="129"/>
                  </a:lnTo>
                  <a:lnTo>
                    <a:pt x="271" y="129"/>
                  </a:lnTo>
                  <a:lnTo>
                    <a:pt x="263" y="125"/>
                  </a:lnTo>
                  <a:lnTo>
                    <a:pt x="263" y="125"/>
                  </a:lnTo>
                  <a:lnTo>
                    <a:pt x="259" y="125"/>
                  </a:lnTo>
                  <a:lnTo>
                    <a:pt x="259" y="125"/>
                  </a:lnTo>
                  <a:lnTo>
                    <a:pt x="257" y="127"/>
                  </a:lnTo>
                  <a:lnTo>
                    <a:pt x="257" y="127"/>
                  </a:lnTo>
                  <a:lnTo>
                    <a:pt x="259" y="129"/>
                  </a:lnTo>
                  <a:lnTo>
                    <a:pt x="259" y="129"/>
                  </a:lnTo>
                  <a:lnTo>
                    <a:pt x="269" y="137"/>
                  </a:lnTo>
                  <a:lnTo>
                    <a:pt x="269" y="137"/>
                  </a:lnTo>
                  <a:lnTo>
                    <a:pt x="277" y="151"/>
                  </a:lnTo>
                  <a:lnTo>
                    <a:pt x="277" y="151"/>
                  </a:lnTo>
                  <a:lnTo>
                    <a:pt x="281" y="151"/>
                  </a:lnTo>
                  <a:lnTo>
                    <a:pt x="281" y="151"/>
                  </a:lnTo>
                  <a:lnTo>
                    <a:pt x="281" y="155"/>
                  </a:lnTo>
                  <a:lnTo>
                    <a:pt x="281" y="161"/>
                  </a:lnTo>
                  <a:lnTo>
                    <a:pt x="281" y="161"/>
                  </a:lnTo>
                  <a:lnTo>
                    <a:pt x="279" y="165"/>
                  </a:lnTo>
                  <a:lnTo>
                    <a:pt x="279" y="165"/>
                  </a:lnTo>
                  <a:lnTo>
                    <a:pt x="275" y="167"/>
                  </a:lnTo>
                  <a:lnTo>
                    <a:pt x="275" y="167"/>
                  </a:lnTo>
                  <a:lnTo>
                    <a:pt x="273" y="163"/>
                  </a:lnTo>
                  <a:lnTo>
                    <a:pt x="273" y="163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7" y="167"/>
                  </a:lnTo>
                  <a:lnTo>
                    <a:pt x="267" y="169"/>
                  </a:lnTo>
                  <a:lnTo>
                    <a:pt x="267" y="169"/>
                  </a:lnTo>
                  <a:lnTo>
                    <a:pt x="259" y="173"/>
                  </a:lnTo>
                  <a:lnTo>
                    <a:pt x="259" y="173"/>
                  </a:lnTo>
                  <a:lnTo>
                    <a:pt x="253" y="173"/>
                  </a:lnTo>
                  <a:lnTo>
                    <a:pt x="253" y="173"/>
                  </a:lnTo>
                  <a:lnTo>
                    <a:pt x="251" y="175"/>
                  </a:lnTo>
                  <a:lnTo>
                    <a:pt x="251" y="175"/>
                  </a:lnTo>
                  <a:lnTo>
                    <a:pt x="247" y="175"/>
                  </a:lnTo>
                  <a:lnTo>
                    <a:pt x="247" y="175"/>
                  </a:lnTo>
                  <a:lnTo>
                    <a:pt x="247" y="171"/>
                  </a:lnTo>
                  <a:lnTo>
                    <a:pt x="247" y="171"/>
                  </a:lnTo>
                  <a:lnTo>
                    <a:pt x="243" y="171"/>
                  </a:lnTo>
                  <a:lnTo>
                    <a:pt x="243" y="171"/>
                  </a:lnTo>
                  <a:lnTo>
                    <a:pt x="239" y="177"/>
                  </a:lnTo>
                  <a:lnTo>
                    <a:pt x="239" y="177"/>
                  </a:lnTo>
                  <a:lnTo>
                    <a:pt x="241" y="181"/>
                  </a:lnTo>
                  <a:lnTo>
                    <a:pt x="241" y="181"/>
                  </a:lnTo>
                  <a:lnTo>
                    <a:pt x="245" y="183"/>
                  </a:lnTo>
                  <a:lnTo>
                    <a:pt x="245" y="183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9" y="193"/>
                  </a:lnTo>
                  <a:lnTo>
                    <a:pt x="249" y="193"/>
                  </a:lnTo>
                  <a:lnTo>
                    <a:pt x="249" y="201"/>
                  </a:lnTo>
                  <a:lnTo>
                    <a:pt x="249" y="201"/>
                  </a:lnTo>
                  <a:lnTo>
                    <a:pt x="247" y="203"/>
                  </a:lnTo>
                  <a:lnTo>
                    <a:pt x="247" y="203"/>
                  </a:lnTo>
                  <a:lnTo>
                    <a:pt x="245" y="203"/>
                  </a:lnTo>
                  <a:lnTo>
                    <a:pt x="245" y="203"/>
                  </a:lnTo>
                  <a:lnTo>
                    <a:pt x="243" y="201"/>
                  </a:lnTo>
                  <a:lnTo>
                    <a:pt x="243" y="201"/>
                  </a:lnTo>
                  <a:lnTo>
                    <a:pt x="241" y="193"/>
                  </a:lnTo>
                  <a:lnTo>
                    <a:pt x="241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1" y="193"/>
                  </a:lnTo>
                  <a:lnTo>
                    <a:pt x="231" y="193"/>
                  </a:lnTo>
                  <a:lnTo>
                    <a:pt x="225" y="197"/>
                  </a:lnTo>
                  <a:lnTo>
                    <a:pt x="221" y="203"/>
                  </a:lnTo>
                  <a:lnTo>
                    <a:pt x="221" y="203"/>
                  </a:lnTo>
                  <a:lnTo>
                    <a:pt x="219" y="211"/>
                  </a:lnTo>
                  <a:lnTo>
                    <a:pt x="219" y="211"/>
                  </a:lnTo>
                  <a:lnTo>
                    <a:pt x="217" y="213"/>
                  </a:lnTo>
                  <a:lnTo>
                    <a:pt x="217" y="213"/>
                  </a:lnTo>
                  <a:lnTo>
                    <a:pt x="217" y="219"/>
                  </a:lnTo>
                  <a:lnTo>
                    <a:pt x="217" y="223"/>
                  </a:lnTo>
                  <a:lnTo>
                    <a:pt x="217" y="223"/>
                  </a:lnTo>
                  <a:lnTo>
                    <a:pt x="215" y="227"/>
                  </a:lnTo>
                  <a:lnTo>
                    <a:pt x="215" y="227"/>
                  </a:lnTo>
                  <a:lnTo>
                    <a:pt x="209" y="227"/>
                  </a:lnTo>
                  <a:lnTo>
                    <a:pt x="209" y="227"/>
                  </a:lnTo>
                  <a:lnTo>
                    <a:pt x="207" y="230"/>
                  </a:lnTo>
                  <a:lnTo>
                    <a:pt x="207" y="230"/>
                  </a:lnTo>
                  <a:lnTo>
                    <a:pt x="207" y="238"/>
                  </a:lnTo>
                  <a:lnTo>
                    <a:pt x="207" y="244"/>
                  </a:lnTo>
                  <a:lnTo>
                    <a:pt x="207" y="244"/>
                  </a:lnTo>
                  <a:lnTo>
                    <a:pt x="203" y="244"/>
                  </a:lnTo>
                  <a:lnTo>
                    <a:pt x="203" y="244"/>
                  </a:lnTo>
                  <a:lnTo>
                    <a:pt x="203" y="248"/>
                  </a:lnTo>
                  <a:lnTo>
                    <a:pt x="203" y="248"/>
                  </a:lnTo>
                  <a:lnTo>
                    <a:pt x="209" y="254"/>
                  </a:lnTo>
                  <a:lnTo>
                    <a:pt x="209" y="254"/>
                  </a:lnTo>
                  <a:lnTo>
                    <a:pt x="213" y="258"/>
                  </a:lnTo>
                  <a:lnTo>
                    <a:pt x="213" y="258"/>
                  </a:lnTo>
                  <a:lnTo>
                    <a:pt x="213" y="264"/>
                  </a:lnTo>
                  <a:lnTo>
                    <a:pt x="213" y="264"/>
                  </a:lnTo>
                  <a:lnTo>
                    <a:pt x="207" y="276"/>
                  </a:lnTo>
                  <a:lnTo>
                    <a:pt x="207" y="276"/>
                  </a:lnTo>
                  <a:lnTo>
                    <a:pt x="207" y="27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76" name="Freeform 342"/>
            <p:cNvSpPr>
              <a:spLocks/>
            </p:cNvSpPr>
            <p:nvPr/>
          </p:nvSpPr>
          <p:spPr bwMode="auto">
            <a:xfrm>
              <a:off x="4038" y="3119"/>
              <a:ext cx="187" cy="153"/>
            </a:xfrm>
            <a:custGeom>
              <a:avLst/>
              <a:gdLst>
                <a:gd name="T0" fmla="*/ 183 w 187"/>
                <a:gd name="T1" fmla="*/ 66 h 153"/>
                <a:gd name="T2" fmla="*/ 187 w 187"/>
                <a:gd name="T3" fmla="*/ 90 h 153"/>
                <a:gd name="T4" fmla="*/ 177 w 187"/>
                <a:gd name="T5" fmla="*/ 92 h 153"/>
                <a:gd name="T6" fmla="*/ 173 w 187"/>
                <a:gd name="T7" fmla="*/ 96 h 153"/>
                <a:gd name="T8" fmla="*/ 163 w 187"/>
                <a:gd name="T9" fmla="*/ 110 h 153"/>
                <a:gd name="T10" fmla="*/ 159 w 187"/>
                <a:gd name="T11" fmla="*/ 114 h 153"/>
                <a:gd name="T12" fmla="*/ 144 w 187"/>
                <a:gd name="T13" fmla="*/ 116 h 153"/>
                <a:gd name="T14" fmla="*/ 132 w 187"/>
                <a:gd name="T15" fmla="*/ 116 h 153"/>
                <a:gd name="T16" fmla="*/ 106 w 187"/>
                <a:gd name="T17" fmla="*/ 130 h 153"/>
                <a:gd name="T18" fmla="*/ 98 w 187"/>
                <a:gd name="T19" fmla="*/ 136 h 153"/>
                <a:gd name="T20" fmla="*/ 92 w 187"/>
                <a:gd name="T21" fmla="*/ 144 h 153"/>
                <a:gd name="T22" fmla="*/ 80 w 187"/>
                <a:gd name="T23" fmla="*/ 146 h 153"/>
                <a:gd name="T24" fmla="*/ 50 w 187"/>
                <a:gd name="T25" fmla="*/ 148 h 153"/>
                <a:gd name="T26" fmla="*/ 44 w 187"/>
                <a:gd name="T27" fmla="*/ 153 h 153"/>
                <a:gd name="T28" fmla="*/ 36 w 187"/>
                <a:gd name="T29" fmla="*/ 148 h 153"/>
                <a:gd name="T30" fmla="*/ 22 w 187"/>
                <a:gd name="T31" fmla="*/ 138 h 153"/>
                <a:gd name="T32" fmla="*/ 18 w 187"/>
                <a:gd name="T33" fmla="*/ 134 h 153"/>
                <a:gd name="T34" fmla="*/ 2 w 187"/>
                <a:gd name="T35" fmla="*/ 106 h 153"/>
                <a:gd name="T36" fmla="*/ 0 w 187"/>
                <a:gd name="T37" fmla="*/ 94 h 153"/>
                <a:gd name="T38" fmla="*/ 0 w 187"/>
                <a:gd name="T39" fmla="*/ 82 h 153"/>
                <a:gd name="T40" fmla="*/ 4 w 187"/>
                <a:gd name="T41" fmla="*/ 44 h 153"/>
                <a:gd name="T42" fmla="*/ 4 w 187"/>
                <a:gd name="T43" fmla="*/ 32 h 153"/>
                <a:gd name="T44" fmla="*/ 6 w 187"/>
                <a:gd name="T45" fmla="*/ 34 h 153"/>
                <a:gd name="T46" fmla="*/ 12 w 187"/>
                <a:gd name="T47" fmla="*/ 34 h 153"/>
                <a:gd name="T48" fmla="*/ 18 w 187"/>
                <a:gd name="T49" fmla="*/ 30 h 153"/>
                <a:gd name="T50" fmla="*/ 18 w 187"/>
                <a:gd name="T51" fmla="*/ 18 h 153"/>
                <a:gd name="T52" fmla="*/ 22 w 187"/>
                <a:gd name="T53" fmla="*/ 14 h 153"/>
                <a:gd name="T54" fmla="*/ 40 w 187"/>
                <a:gd name="T55" fmla="*/ 10 h 153"/>
                <a:gd name="T56" fmla="*/ 46 w 187"/>
                <a:gd name="T57" fmla="*/ 10 h 153"/>
                <a:gd name="T58" fmla="*/ 50 w 187"/>
                <a:gd name="T59" fmla="*/ 14 h 153"/>
                <a:gd name="T60" fmla="*/ 54 w 187"/>
                <a:gd name="T61" fmla="*/ 18 h 153"/>
                <a:gd name="T62" fmla="*/ 58 w 187"/>
                <a:gd name="T63" fmla="*/ 18 h 153"/>
                <a:gd name="T64" fmla="*/ 58 w 187"/>
                <a:gd name="T65" fmla="*/ 12 h 153"/>
                <a:gd name="T66" fmla="*/ 62 w 187"/>
                <a:gd name="T67" fmla="*/ 6 h 153"/>
                <a:gd name="T68" fmla="*/ 66 w 187"/>
                <a:gd name="T69" fmla="*/ 4 h 153"/>
                <a:gd name="T70" fmla="*/ 78 w 187"/>
                <a:gd name="T71" fmla="*/ 6 h 153"/>
                <a:gd name="T72" fmla="*/ 90 w 187"/>
                <a:gd name="T73" fmla="*/ 6 h 153"/>
                <a:gd name="T74" fmla="*/ 92 w 187"/>
                <a:gd name="T75" fmla="*/ 4 h 153"/>
                <a:gd name="T76" fmla="*/ 94 w 187"/>
                <a:gd name="T77" fmla="*/ 0 h 153"/>
                <a:gd name="T78" fmla="*/ 104 w 187"/>
                <a:gd name="T79" fmla="*/ 0 h 153"/>
                <a:gd name="T80" fmla="*/ 114 w 187"/>
                <a:gd name="T81" fmla="*/ 2 h 153"/>
                <a:gd name="T82" fmla="*/ 130 w 187"/>
                <a:gd name="T83" fmla="*/ 0 h 153"/>
                <a:gd name="T84" fmla="*/ 138 w 187"/>
                <a:gd name="T85" fmla="*/ 2 h 153"/>
                <a:gd name="T86" fmla="*/ 144 w 187"/>
                <a:gd name="T87" fmla="*/ 10 h 153"/>
                <a:gd name="T88" fmla="*/ 163 w 187"/>
                <a:gd name="T89" fmla="*/ 20 h 153"/>
                <a:gd name="T90" fmla="*/ 171 w 187"/>
                <a:gd name="T91" fmla="*/ 26 h 153"/>
                <a:gd name="T92" fmla="*/ 177 w 187"/>
                <a:gd name="T93" fmla="*/ 46 h 153"/>
                <a:gd name="T94" fmla="*/ 183 w 187"/>
                <a:gd name="T95" fmla="*/ 6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" h="153">
                  <a:moveTo>
                    <a:pt x="183" y="66"/>
                  </a:moveTo>
                  <a:lnTo>
                    <a:pt x="183" y="66"/>
                  </a:lnTo>
                  <a:lnTo>
                    <a:pt x="187" y="90"/>
                  </a:lnTo>
                  <a:lnTo>
                    <a:pt x="187" y="90"/>
                  </a:lnTo>
                  <a:lnTo>
                    <a:pt x="183" y="90"/>
                  </a:lnTo>
                  <a:lnTo>
                    <a:pt x="177" y="92"/>
                  </a:lnTo>
                  <a:lnTo>
                    <a:pt x="177" y="92"/>
                  </a:lnTo>
                  <a:lnTo>
                    <a:pt x="173" y="96"/>
                  </a:lnTo>
                  <a:lnTo>
                    <a:pt x="167" y="104"/>
                  </a:lnTo>
                  <a:lnTo>
                    <a:pt x="163" y="110"/>
                  </a:lnTo>
                  <a:lnTo>
                    <a:pt x="159" y="114"/>
                  </a:lnTo>
                  <a:lnTo>
                    <a:pt x="159" y="114"/>
                  </a:lnTo>
                  <a:lnTo>
                    <a:pt x="151" y="114"/>
                  </a:lnTo>
                  <a:lnTo>
                    <a:pt x="144" y="116"/>
                  </a:lnTo>
                  <a:lnTo>
                    <a:pt x="132" y="116"/>
                  </a:lnTo>
                  <a:lnTo>
                    <a:pt x="132" y="116"/>
                  </a:lnTo>
                  <a:lnTo>
                    <a:pt x="118" y="120"/>
                  </a:lnTo>
                  <a:lnTo>
                    <a:pt x="106" y="130"/>
                  </a:lnTo>
                  <a:lnTo>
                    <a:pt x="106" y="130"/>
                  </a:lnTo>
                  <a:lnTo>
                    <a:pt x="98" y="136"/>
                  </a:lnTo>
                  <a:lnTo>
                    <a:pt x="92" y="144"/>
                  </a:lnTo>
                  <a:lnTo>
                    <a:pt x="92" y="144"/>
                  </a:lnTo>
                  <a:lnTo>
                    <a:pt x="86" y="146"/>
                  </a:lnTo>
                  <a:lnTo>
                    <a:pt x="80" y="146"/>
                  </a:lnTo>
                  <a:lnTo>
                    <a:pt x="62" y="146"/>
                  </a:lnTo>
                  <a:lnTo>
                    <a:pt x="50" y="148"/>
                  </a:lnTo>
                  <a:lnTo>
                    <a:pt x="44" y="150"/>
                  </a:lnTo>
                  <a:lnTo>
                    <a:pt x="44" y="153"/>
                  </a:lnTo>
                  <a:lnTo>
                    <a:pt x="44" y="153"/>
                  </a:lnTo>
                  <a:lnTo>
                    <a:pt x="36" y="148"/>
                  </a:lnTo>
                  <a:lnTo>
                    <a:pt x="30" y="144"/>
                  </a:lnTo>
                  <a:lnTo>
                    <a:pt x="22" y="138"/>
                  </a:lnTo>
                  <a:lnTo>
                    <a:pt x="18" y="134"/>
                  </a:lnTo>
                  <a:lnTo>
                    <a:pt x="18" y="134"/>
                  </a:lnTo>
                  <a:lnTo>
                    <a:pt x="8" y="120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0" y="94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4" y="56"/>
                  </a:lnTo>
                  <a:lnTo>
                    <a:pt x="4" y="44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22" y="14"/>
                  </a:lnTo>
                  <a:lnTo>
                    <a:pt x="28" y="12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0" y="14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6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62" y="6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74" y="4"/>
                  </a:lnTo>
                  <a:lnTo>
                    <a:pt x="78" y="6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90" y="6"/>
                  </a:lnTo>
                  <a:lnTo>
                    <a:pt x="92" y="4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4" y="2"/>
                  </a:lnTo>
                  <a:lnTo>
                    <a:pt x="114" y="2"/>
                  </a:lnTo>
                  <a:lnTo>
                    <a:pt x="120" y="0"/>
                  </a:lnTo>
                  <a:lnTo>
                    <a:pt x="130" y="0"/>
                  </a:lnTo>
                  <a:lnTo>
                    <a:pt x="130" y="0"/>
                  </a:lnTo>
                  <a:lnTo>
                    <a:pt x="138" y="2"/>
                  </a:lnTo>
                  <a:lnTo>
                    <a:pt x="138" y="2"/>
                  </a:lnTo>
                  <a:lnTo>
                    <a:pt x="144" y="10"/>
                  </a:lnTo>
                  <a:lnTo>
                    <a:pt x="155" y="16"/>
                  </a:lnTo>
                  <a:lnTo>
                    <a:pt x="163" y="20"/>
                  </a:lnTo>
                  <a:lnTo>
                    <a:pt x="171" y="26"/>
                  </a:lnTo>
                  <a:lnTo>
                    <a:pt x="171" y="26"/>
                  </a:lnTo>
                  <a:lnTo>
                    <a:pt x="175" y="34"/>
                  </a:lnTo>
                  <a:lnTo>
                    <a:pt x="177" y="46"/>
                  </a:lnTo>
                  <a:lnTo>
                    <a:pt x="183" y="66"/>
                  </a:lnTo>
                  <a:lnTo>
                    <a:pt x="183" y="66"/>
                  </a:lnTo>
                  <a:lnTo>
                    <a:pt x="183" y="6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77" name="Freeform 343"/>
            <p:cNvSpPr>
              <a:spLocks/>
            </p:cNvSpPr>
            <p:nvPr/>
          </p:nvSpPr>
          <p:spPr bwMode="auto">
            <a:xfrm>
              <a:off x="5704" y="2849"/>
              <a:ext cx="64" cy="113"/>
            </a:xfrm>
            <a:custGeom>
              <a:avLst/>
              <a:gdLst>
                <a:gd name="T0" fmla="*/ 64 w 64"/>
                <a:gd name="T1" fmla="*/ 0 h 113"/>
                <a:gd name="T2" fmla="*/ 64 w 64"/>
                <a:gd name="T3" fmla="*/ 113 h 113"/>
                <a:gd name="T4" fmla="*/ 64 w 64"/>
                <a:gd name="T5" fmla="*/ 113 h 113"/>
                <a:gd name="T6" fmla="*/ 60 w 64"/>
                <a:gd name="T7" fmla="*/ 113 h 113"/>
                <a:gd name="T8" fmla="*/ 60 w 64"/>
                <a:gd name="T9" fmla="*/ 113 h 113"/>
                <a:gd name="T10" fmla="*/ 54 w 64"/>
                <a:gd name="T11" fmla="*/ 109 h 113"/>
                <a:gd name="T12" fmla="*/ 46 w 64"/>
                <a:gd name="T13" fmla="*/ 101 h 113"/>
                <a:gd name="T14" fmla="*/ 46 w 64"/>
                <a:gd name="T15" fmla="*/ 101 h 113"/>
                <a:gd name="T16" fmla="*/ 40 w 64"/>
                <a:gd name="T17" fmla="*/ 93 h 113"/>
                <a:gd name="T18" fmla="*/ 34 w 64"/>
                <a:gd name="T19" fmla="*/ 85 h 113"/>
                <a:gd name="T20" fmla="*/ 34 w 64"/>
                <a:gd name="T21" fmla="*/ 85 h 113"/>
                <a:gd name="T22" fmla="*/ 30 w 64"/>
                <a:gd name="T23" fmla="*/ 71 h 113"/>
                <a:gd name="T24" fmla="*/ 26 w 64"/>
                <a:gd name="T25" fmla="*/ 59 h 113"/>
                <a:gd name="T26" fmla="*/ 26 w 64"/>
                <a:gd name="T27" fmla="*/ 59 h 113"/>
                <a:gd name="T28" fmla="*/ 20 w 64"/>
                <a:gd name="T29" fmla="*/ 51 h 113"/>
                <a:gd name="T30" fmla="*/ 10 w 64"/>
                <a:gd name="T31" fmla="*/ 43 h 113"/>
                <a:gd name="T32" fmla="*/ 10 w 64"/>
                <a:gd name="T33" fmla="*/ 43 h 113"/>
                <a:gd name="T34" fmla="*/ 0 w 64"/>
                <a:gd name="T35" fmla="*/ 39 h 113"/>
                <a:gd name="T36" fmla="*/ 0 w 64"/>
                <a:gd name="T37" fmla="*/ 39 h 113"/>
                <a:gd name="T38" fmla="*/ 0 w 64"/>
                <a:gd name="T39" fmla="*/ 37 h 113"/>
                <a:gd name="T40" fmla="*/ 2 w 64"/>
                <a:gd name="T41" fmla="*/ 35 h 113"/>
                <a:gd name="T42" fmla="*/ 10 w 64"/>
                <a:gd name="T43" fmla="*/ 33 h 113"/>
                <a:gd name="T44" fmla="*/ 20 w 64"/>
                <a:gd name="T45" fmla="*/ 31 h 113"/>
                <a:gd name="T46" fmla="*/ 24 w 64"/>
                <a:gd name="T47" fmla="*/ 29 h 113"/>
                <a:gd name="T48" fmla="*/ 24 w 64"/>
                <a:gd name="T49" fmla="*/ 29 h 113"/>
                <a:gd name="T50" fmla="*/ 30 w 64"/>
                <a:gd name="T51" fmla="*/ 19 h 113"/>
                <a:gd name="T52" fmla="*/ 30 w 64"/>
                <a:gd name="T53" fmla="*/ 19 h 113"/>
                <a:gd name="T54" fmla="*/ 40 w 64"/>
                <a:gd name="T55" fmla="*/ 15 h 113"/>
                <a:gd name="T56" fmla="*/ 50 w 64"/>
                <a:gd name="T57" fmla="*/ 9 h 113"/>
                <a:gd name="T58" fmla="*/ 50 w 64"/>
                <a:gd name="T59" fmla="*/ 9 h 113"/>
                <a:gd name="T60" fmla="*/ 54 w 64"/>
                <a:gd name="T61" fmla="*/ 5 h 113"/>
                <a:gd name="T62" fmla="*/ 56 w 64"/>
                <a:gd name="T63" fmla="*/ 2 h 113"/>
                <a:gd name="T64" fmla="*/ 56 w 64"/>
                <a:gd name="T65" fmla="*/ 2 h 113"/>
                <a:gd name="T66" fmla="*/ 64 w 64"/>
                <a:gd name="T67" fmla="*/ 0 h 113"/>
                <a:gd name="T68" fmla="*/ 64 w 64"/>
                <a:gd name="T69" fmla="*/ 0 h 113"/>
                <a:gd name="T70" fmla="*/ 64 w 64"/>
                <a:gd name="T71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4" h="113">
                  <a:moveTo>
                    <a:pt x="64" y="0"/>
                  </a:moveTo>
                  <a:lnTo>
                    <a:pt x="64" y="113"/>
                  </a:lnTo>
                  <a:lnTo>
                    <a:pt x="64" y="113"/>
                  </a:lnTo>
                  <a:lnTo>
                    <a:pt x="60" y="113"/>
                  </a:lnTo>
                  <a:lnTo>
                    <a:pt x="60" y="113"/>
                  </a:lnTo>
                  <a:lnTo>
                    <a:pt x="54" y="109"/>
                  </a:lnTo>
                  <a:lnTo>
                    <a:pt x="46" y="101"/>
                  </a:lnTo>
                  <a:lnTo>
                    <a:pt x="46" y="101"/>
                  </a:lnTo>
                  <a:lnTo>
                    <a:pt x="40" y="93"/>
                  </a:lnTo>
                  <a:lnTo>
                    <a:pt x="34" y="85"/>
                  </a:lnTo>
                  <a:lnTo>
                    <a:pt x="34" y="85"/>
                  </a:lnTo>
                  <a:lnTo>
                    <a:pt x="30" y="71"/>
                  </a:lnTo>
                  <a:lnTo>
                    <a:pt x="26" y="59"/>
                  </a:lnTo>
                  <a:lnTo>
                    <a:pt x="26" y="59"/>
                  </a:lnTo>
                  <a:lnTo>
                    <a:pt x="20" y="51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7"/>
                  </a:lnTo>
                  <a:lnTo>
                    <a:pt x="2" y="35"/>
                  </a:lnTo>
                  <a:lnTo>
                    <a:pt x="10" y="33"/>
                  </a:lnTo>
                  <a:lnTo>
                    <a:pt x="20" y="31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40" y="15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4" y="5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78" name="Freeform 344"/>
            <p:cNvSpPr>
              <a:spLocks/>
            </p:cNvSpPr>
            <p:nvPr/>
          </p:nvSpPr>
          <p:spPr bwMode="auto">
            <a:xfrm>
              <a:off x="5396" y="2689"/>
              <a:ext cx="372" cy="209"/>
            </a:xfrm>
            <a:custGeom>
              <a:avLst/>
              <a:gdLst>
                <a:gd name="T0" fmla="*/ 372 w 372"/>
                <a:gd name="T1" fmla="*/ 160 h 209"/>
                <a:gd name="T2" fmla="*/ 362 w 372"/>
                <a:gd name="T3" fmla="*/ 165 h 209"/>
                <a:gd name="T4" fmla="*/ 348 w 372"/>
                <a:gd name="T5" fmla="*/ 173 h 209"/>
                <a:gd name="T6" fmla="*/ 332 w 372"/>
                <a:gd name="T7" fmla="*/ 189 h 209"/>
                <a:gd name="T8" fmla="*/ 318 w 372"/>
                <a:gd name="T9" fmla="*/ 193 h 209"/>
                <a:gd name="T10" fmla="*/ 308 w 372"/>
                <a:gd name="T11" fmla="*/ 199 h 209"/>
                <a:gd name="T12" fmla="*/ 294 w 372"/>
                <a:gd name="T13" fmla="*/ 191 h 209"/>
                <a:gd name="T14" fmla="*/ 286 w 372"/>
                <a:gd name="T15" fmla="*/ 191 h 209"/>
                <a:gd name="T16" fmla="*/ 266 w 372"/>
                <a:gd name="T17" fmla="*/ 175 h 209"/>
                <a:gd name="T18" fmla="*/ 253 w 372"/>
                <a:gd name="T19" fmla="*/ 169 h 209"/>
                <a:gd name="T20" fmla="*/ 243 w 372"/>
                <a:gd name="T21" fmla="*/ 171 h 209"/>
                <a:gd name="T22" fmla="*/ 235 w 372"/>
                <a:gd name="T23" fmla="*/ 183 h 209"/>
                <a:gd name="T24" fmla="*/ 231 w 372"/>
                <a:gd name="T25" fmla="*/ 191 h 209"/>
                <a:gd name="T26" fmla="*/ 213 w 372"/>
                <a:gd name="T27" fmla="*/ 193 h 209"/>
                <a:gd name="T28" fmla="*/ 201 w 372"/>
                <a:gd name="T29" fmla="*/ 193 h 209"/>
                <a:gd name="T30" fmla="*/ 187 w 372"/>
                <a:gd name="T31" fmla="*/ 203 h 209"/>
                <a:gd name="T32" fmla="*/ 175 w 372"/>
                <a:gd name="T33" fmla="*/ 209 h 209"/>
                <a:gd name="T34" fmla="*/ 165 w 372"/>
                <a:gd name="T35" fmla="*/ 201 h 209"/>
                <a:gd name="T36" fmla="*/ 171 w 372"/>
                <a:gd name="T37" fmla="*/ 195 h 209"/>
                <a:gd name="T38" fmla="*/ 175 w 372"/>
                <a:gd name="T39" fmla="*/ 185 h 209"/>
                <a:gd name="T40" fmla="*/ 171 w 372"/>
                <a:gd name="T41" fmla="*/ 165 h 209"/>
                <a:gd name="T42" fmla="*/ 165 w 372"/>
                <a:gd name="T43" fmla="*/ 152 h 209"/>
                <a:gd name="T44" fmla="*/ 153 w 372"/>
                <a:gd name="T45" fmla="*/ 142 h 209"/>
                <a:gd name="T46" fmla="*/ 137 w 372"/>
                <a:gd name="T47" fmla="*/ 114 h 209"/>
                <a:gd name="T48" fmla="*/ 129 w 372"/>
                <a:gd name="T49" fmla="*/ 100 h 209"/>
                <a:gd name="T50" fmla="*/ 101 w 372"/>
                <a:gd name="T51" fmla="*/ 82 h 209"/>
                <a:gd name="T52" fmla="*/ 81 w 372"/>
                <a:gd name="T53" fmla="*/ 74 h 209"/>
                <a:gd name="T54" fmla="*/ 65 w 372"/>
                <a:gd name="T55" fmla="*/ 74 h 209"/>
                <a:gd name="T56" fmla="*/ 36 w 372"/>
                <a:gd name="T57" fmla="*/ 74 h 209"/>
                <a:gd name="T58" fmla="*/ 22 w 372"/>
                <a:gd name="T59" fmla="*/ 64 h 209"/>
                <a:gd name="T60" fmla="*/ 10 w 372"/>
                <a:gd name="T61" fmla="*/ 58 h 209"/>
                <a:gd name="T62" fmla="*/ 0 w 372"/>
                <a:gd name="T63" fmla="*/ 54 h 209"/>
                <a:gd name="T64" fmla="*/ 18 w 372"/>
                <a:gd name="T65" fmla="*/ 42 h 209"/>
                <a:gd name="T66" fmla="*/ 28 w 372"/>
                <a:gd name="T67" fmla="*/ 38 h 209"/>
                <a:gd name="T68" fmla="*/ 48 w 372"/>
                <a:gd name="T69" fmla="*/ 34 h 209"/>
                <a:gd name="T70" fmla="*/ 67 w 372"/>
                <a:gd name="T71" fmla="*/ 34 h 209"/>
                <a:gd name="T72" fmla="*/ 77 w 372"/>
                <a:gd name="T73" fmla="*/ 38 h 209"/>
                <a:gd name="T74" fmla="*/ 97 w 372"/>
                <a:gd name="T75" fmla="*/ 36 h 209"/>
                <a:gd name="T76" fmla="*/ 129 w 372"/>
                <a:gd name="T77" fmla="*/ 38 h 209"/>
                <a:gd name="T78" fmla="*/ 155 w 372"/>
                <a:gd name="T79" fmla="*/ 30 h 209"/>
                <a:gd name="T80" fmla="*/ 179 w 372"/>
                <a:gd name="T81" fmla="*/ 20 h 209"/>
                <a:gd name="T82" fmla="*/ 199 w 372"/>
                <a:gd name="T83" fmla="*/ 16 h 209"/>
                <a:gd name="T84" fmla="*/ 219 w 372"/>
                <a:gd name="T85" fmla="*/ 16 h 209"/>
                <a:gd name="T86" fmla="*/ 225 w 372"/>
                <a:gd name="T87" fmla="*/ 20 h 209"/>
                <a:gd name="T88" fmla="*/ 268 w 372"/>
                <a:gd name="T89" fmla="*/ 30 h 209"/>
                <a:gd name="T90" fmla="*/ 282 w 372"/>
                <a:gd name="T91" fmla="*/ 38 h 209"/>
                <a:gd name="T92" fmla="*/ 290 w 372"/>
                <a:gd name="T93" fmla="*/ 42 h 209"/>
                <a:gd name="T94" fmla="*/ 302 w 372"/>
                <a:gd name="T95" fmla="*/ 40 h 209"/>
                <a:gd name="T96" fmla="*/ 312 w 372"/>
                <a:gd name="T97" fmla="*/ 26 h 209"/>
                <a:gd name="T98" fmla="*/ 328 w 372"/>
                <a:gd name="T99" fmla="*/ 12 h 209"/>
                <a:gd name="T100" fmla="*/ 336 w 372"/>
                <a:gd name="T101" fmla="*/ 8 h 209"/>
                <a:gd name="T102" fmla="*/ 344 w 372"/>
                <a:gd name="T103" fmla="*/ 12 h 209"/>
                <a:gd name="T104" fmla="*/ 354 w 372"/>
                <a:gd name="T105" fmla="*/ 6 h 209"/>
                <a:gd name="T106" fmla="*/ 372 w 372"/>
                <a:gd name="T107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2" h="209">
                  <a:moveTo>
                    <a:pt x="372" y="0"/>
                  </a:moveTo>
                  <a:lnTo>
                    <a:pt x="372" y="160"/>
                  </a:lnTo>
                  <a:lnTo>
                    <a:pt x="372" y="160"/>
                  </a:lnTo>
                  <a:lnTo>
                    <a:pt x="364" y="162"/>
                  </a:lnTo>
                  <a:lnTo>
                    <a:pt x="364" y="162"/>
                  </a:lnTo>
                  <a:lnTo>
                    <a:pt x="362" y="165"/>
                  </a:lnTo>
                  <a:lnTo>
                    <a:pt x="358" y="169"/>
                  </a:lnTo>
                  <a:lnTo>
                    <a:pt x="358" y="169"/>
                  </a:lnTo>
                  <a:lnTo>
                    <a:pt x="348" y="173"/>
                  </a:lnTo>
                  <a:lnTo>
                    <a:pt x="338" y="179"/>
                  </a:lnTo>
                  <a:lnTo>
                    <a:pt x="338" y="179"/>
                  </a:lnTo>
                  <a:lnTo>
                    <a:pt x="332" y="189"/>
                  </a:lnTo>
                  <a:lnTo>
                    <a:pt x="332" y="189"/>
                  </a:lnTo>
                  <a:lnTo>
                    <a:pt x="328" y="191"/>
                  </a:lnTo>
                  <a:lnTo>
                    <a:pt x="318" y="193"/>
                  </a:lnTo>
                  <a:lnTo>
                    <a:pt x="310" y="195"/>
                  </a:lnTo>
                  <a:lnTo>
                    <a:pt x="308" y="197"/>
                  </a:lnTo>
                  <a:lnTo>
                    <a:pt x="308" y="199"/>
                  </a:lnTo>
                  <a:lnTo>
                    <a:pt x="308" y="199"/>
                  </a:lnTo>
                  <a:lnTo>
                    <a:pt x="300" y="195"/>
                  </a:lnTo>
                  <a:lnTo>
                    <a:pt x="294" y="191"/>
                  </a:lnTo>
                  <a:lnTo>
                    <a:pt x="294" y="191"/>
                  </a:lnTo>
                  <a:lnTo>
                    <a:pt x="286" y="191"/>
                  </a:lnTo>
                  <a:lnTo>
                    <a:pt x="286" y="191"/>
                  </a:lnTo>
                  <a:lnTo>
                    <a:pt x="280" y="189"/>
                  </a:lnTo>
                  <a:lnTo>
                    <a:pt x="276" y="185"/>
                  </a:lnTo>
                  <a:lnTo>
                    <a:pt x="266" y="175"/>
                  </a:lnTo>
                  <a:lnTo>
                    <a:pt x="266" y="175"/>
                  </a:lnTo>
                  <a:lnTo>
                    <a:pt x="253" y="169"/>
                  </a:lnTo>
                  <a:lnTo>
                    <a:pt x="253" y="169"/>
                  </a:lnTo>
                  <a:lnTo>
                    <a:pt x="247" y="169"/>
                  </a:lnTo>
                  <a:lnTo>
                    <a:pt x="243" y="171"/>
                  </a:lnTo>
                  <a:lnTo>
                    <a:pt x="243" y="171"/>
                  </a:lnTo>
                  <a:lnTo>
                    <a:pt x="239" y="175"/>
                  </a:lnTo>
                  <a:lnTo>
                    <a:pt x="239" y="175"/>
                  </a:lnTo>
                  <a:lnTo>
                    <a:pt x="235" y="183"/>
                  </a:lnTo>
                  <a:lnTo>
                    <a:pt x="233" y="189"/>
                  </a:lnTo>
                  <a:lnTo>
                    <a:pt x="233" y="189"/>
                  </a:lnTo>
                  <a:lnTo>
                    <a:pt x="231" y="191"/>
                  </a:lnTo>
                  <a:lnTo>
                    <a:pt x="225" y="193"/>
                  </a:lnTo>
                  <a:lnTo>
                    <a:pt x="225" y="193"/>
                  </a:lnTo>
                  <a:lnTo>
                    <a:pt x="213" y="193"/>
                  </a:lnTo>
                  <a:lnTo>
                    <a:pt x="205" y="191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193" y="197"/>
                  </a:lnTo>
                  <a:lnTo>
                    <a:pt x="187" y="203"/>
                  </a:lnTo>
                  <a:lnTo>
                    <a:pt x="187" y="203"/>
                  </a:lnTo>
                  <a:lnTo>
                    <a:pt x="183" y="207"/>
                  </a:lnTo>
                  <a:lnTo>
                    <a:pt x="175" y="209"/>
                  </a:lnTo>
                  <a:lnTo>
                    <a:pt x="175" y="209"/>
                  </a:lnTo>
                  <a:lnTo>
                    <a:pt x="171" y="203"/>
                  </a:lnTo>
                  <a:lnTo>
                    <a:pt x="167" y="201"/>
                  </a:lnTo>
                  <a:lnTo>
                    <a:pt x="165" y="201"/>
                  </a:lnTo>
                  <a:lnTo>
                    <a:pt x="165" y="201"/>
                  </a:lnTo>
                  <a:lnTo>
                    <a:pt x="167" y="197"/>
                  </a:lnTo>
                  <a:lnTo>
                    <a:pt x="171" y="195"/>
                  </a:lnTo>
                  <a:lnTo>
                    <a:pt x="171" y="195"/>
                  </a:lnTo>
                  <a:lnTo>
                    <a:pt x="175" y="185"/>
                  </a:lnTo>
                  <a:lnTo>
                    <a:pt x="175" y="185"/>
                  </a:lnTo>
                  <a:lnTo>
                    <a:pt x="173" y="173"/>
                  </a:lnTo>
                  <a:lnTo>
                    <a:pt x="171" y="165"/>
                  </a:lnTo>
                  <a:lnTo>
                    <a:pt x="171" y="165"/>
                  </a:lnTo>
                  <a:lnTo>
                    <a:pt x="169" y="158"/>
                  </a:lnTo>
                  <a:lnTo>
                    <a:pt x="165" y="152"/>
                  </a:lnTo>
                  <a:lnTo>
                    <a:pt x="165" y="152"/>
                  </a:lnTo>
                  <a:lnTo>
                    <a:pt x="159" y="146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49" y="136"/>
                  </a:lnTo>
                  <a:lnTo>
                    <a:pt x="143" y="130"/>
                  </a:lnTo>
                  <a:lnTo>
                    <a:pt x="137" y="114"/>
                  </a:lnTo>
                  <a:lnTo>
                    <a:pt x="137" y="114"/>
                  </a:lnTo>
                  <a:lnTo>
                    <a:pt x="129" y="100"/>
                  </a:lnTo>
                  <a:lnTo>
                    <a:pt x="129" y="100"/>
                  </a:lnTo>
                  <a:lnTo>
                    <a:pt x="115" y="88"/>
                  </a:lnTo>
                  <a:lnTo>
                    <a:pt x="115" y="88"/>
                  </a:lnTo>
                  <a:lnTo>
                    <a:pt x="101" y="82"/>
                  </a:lnTo>
                  <a:lnTo>
                    <a:pt x="101" y="82"/>
                  </a:lnTo>
                  <a:lnTo>
                    <a:pt x="91" y="78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73" y="74"/>
                  </a:lnTo>
                  <a:lnTo>
                    <a:pt x="65" y="74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36" y="74"/>
                  </a:lnTo>
                  <a:lnTo>
                    <a:pt x="36" y="74"/>
                  </a:lnTo>
                  <a:lnTo>
                    <a:pt x="28" y="68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6" y="56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6" y="52"/>
                  </a:lnTo>
                  <a:lnTo>
                    <a:pt x="10" y="48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57" y="32"/>
                  </a:lnTo>
                  <a:lnTo>
                    <a:pt x="67" y="34"/>
                  </a:lnTo>
                  <a:lnTo>
                    <a:pt x="67" y="34"/>
                  </a:lnTo>
                  <a:lnTo>
                    <a:pt x="77" y="38"/>
                  </a:lnTo>
                  <a:lnTo>
                    <a:pt x="77" y="38"/>
                  </a:lnTo>
                  <a:lnTo>
                    <a:pt x="87" y="36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113" y="36"/>
                  </a:lnTo>
                  <a:lnTo>
                    <a:pt x="129" y="38"/>
                  </a:lnTo>
                  <a:lnTo>
                    <a:pt x="129" y="38"/>
                  </a:lnTo>
                  <a:lnTo>
                    <a:pt x="139" y="36"/>
                  </a:lnTo>
                  <a:lnTo>
                    <a:pt x="139" y="36"/>
                  </a:lnTo>
                  <a:lnTo>
                    <a:pt x="155" y="30"/>
                  </a:lnTo>
                  <a:lnTo>
                    <a:pt x="167" y="20"/>
                  </a:lnTo>
                  <a:lnTo>
                    <a:pt x="167" y="20"/>
                  </a:lnTo>
                  <a:lnTo>
                    <a:pt x="179" y="20"/>
                  </a:lnTo>
                  <a:lnTo>
                    <a:pt x="189" y="20"/>
                  </a:lnTo>
                  <a:lnTo>
                    <a:pt x="189" y="20"/>
                  </a:lnTo>
                  <a:lnTo>
                    <a:pt x="199" y="16"/>
                  </a:lnTo>
                  <a:lnTo>
                    <a:pt x="209" y="14"/>
                  </a:lnTo>
                  <a:lnTo>
                    <a:pt x="209" y="14"/>
                  </a:lnTo>
                  <a:lnTo>
                    <a:pt x="219" y="16"/>
                  </a:lnTo>
                  <a:lnTo>
                    <a:pt x="219" y="16"/>
                  </a:lnTo>
                  <a:lnTo>
                    <a:pt x="225" y="20"/>
                  </a:lnTo>
                  <a:lnTo>
                    <a:pt x="225" y="20"/>
                  </a:lnTo>
                  <a:lnTo>
                    <a:pt x="239" y="24"/>
                  </a:lnTo>
                  <a:lnTo>
                    <a:pt x="253" y="26"/>
                  </a:lnTo>
                  <a:lnTo>
                    <a:pt x="268" y="30"/>
                  </a:lnTo>
                  <a:lnTo>
                    <a:pt x="280" y="34"/>
                  </a:lnTo>
                  <a:lnTo>
                    <a:pt x="280" y="34"/>
                  </a:lnTo>
                  <a:lnTo>
                    <a:pt x="282" y="38"/>
                  </a:lnTo>
                  <a:lnTo>
                    <a:pt x="286" y="42"/>
                  </a:lnTo>
                  <a:lnTo>
                    <a:pt x="286" y="42"/>
                  </a:lnTo>
                  <a:lnTo>
                    <a:pt x="290" y="42"/>
                  </a:lnTo>
                  <a:lnTo>
                    <a:pt x="298" y="42"/>
                  </a:lnTo>
                  <a:lnTo>
                    <a:pt x="298" y="42"/>
                  </a:lnTo>
                  <a:lnTo>
                    <a:pt x="302" y="40"/>
                  </a:lnTo>
                  <a:lnTo>
                    <a:pt x="306" y="36"/>
                  </a:lnTo>
                  <a:lnTo>
                    <a:pt x="306" y="36"/>
                  </a:lnTo>
                  <a:lnTo>
                    <a:pt x="312" y="26"/>
                  </a:lnTo>
                  <a:lnTo>
                    <a:pt x="312" y="26"/>
                  </a:lnTo>
                  <a:lnTo>
                    <a:pt x="328" y="12"/>
                  </a:lnTo>
                  <a:lnTo>
                    <a:pt x="328" y="12"/>
                  </a:lnTo>
                  <a:lnTo>
                    <a:pt x="332" y="10"/>
                  </a:lnTo>
                  <a:lnTo>
                    <a:pt x="336" y="8"/>
                  </a:lnTo>
                  <a:lnTo>
                    <a:pt x="336" y="8"/>
                  </a:lnTo>
                  <a:lnTo>
                    <a:pt x="340" y="10"/>
                  </a:lnTo>
                  <a:lnTo>
                    <a:pt x="344" y="12"/>
                  </a:lnTo>
                  <a:lnTo>
                    <a:pt x="344" y="12"/>
                  </a:lnTo>
                  <a:lnTo>
                    <a:pt x="348" y="10"/>
                  </a:lnTo>
                  <a:lnTo>
                    <a:pt x="354" y="6"/>
                  </a:lnTo>
                  <a:lnTo>
                    <a:pt x="354" y="6"/>
                  </a:lnTo>
                  <a:lnTo>
                    <a:pt x="364" y="4"/>
                  </a:lnTo>
                  <a:lnTo>
                    <a:pt x="372" y="0"/>
                  </a:lnTo>
                  <a:lnTo>
                    <a:pt x="372" y="0"/>
                  </a:lnTo>
                  <a:lnTo>
                    <a:pt x="37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79" name="Freeform 345"/>
            <p:cNvSpPr>
              <a:spLocks/>
            </p:cNvSpPr>
            <p:nvPr/>
          </p:nvSpPr>
          <p:spPr bwMode="auto">
            <a:xfrm>
              <a:off x="5607" y="1700"/>
              <a:ext cx="161" cy="466"/>
            </a:xfrm>
            <a:custGeom>
              <a:avLst/>
              <a:gdLst>
                <a:gd name="T0" fmla="*/ 161 w 161"/>
                <a:gd name="T1" fmla="*/ 444 h 466"/>
                <a:gd name="T2" fmla="*/ 151 w 161"/>
                <a:gd name="T3" fmla="*/ 438 h 466"/>
                <a:gd name="T4" fmla="*/ 137 w 161"/>
                <a:gd name="T5" fmla="*/ 440 h 466"/>
                <a:gd name="T6" fmla="*/ 123 w 161"/>
                <a:gd name="T7" fmla="*/ 450 h 466"/>
                <a:gd name="T8" fmla="*/ 107 w 161"/>
                <a:gd name="T9" fmla="*/ 450 h 466"/>
                <a:gd name="T10" fmla="*/ 105 w 161"/>
                <a:gd name="T11" fmla="*/ 456 h 466"/>
                <a:gd name="T12" fmla="*/ 109 w 161"/>
                <a:gd name="T13" fmla="*/ 464 h 466"/>
                <a:gd name="T14" fmla="*/ 99 w 161"/>
                <a:gd name="T15" fmla="*/ 464 h 466"/>
                <a:gd name="T16" fmla="*/ 85 w 161"/>
                <a:gd name="T17" fmla="*/ 446 h 466"/>
                <a:gd name="T18" fmla="*/ 77 w 161"/>
                <a:gd name="T19" fmla="*/ 440 h 466"/>
                <a:gd name="T20" fmla="*/ 77 w 161"/>
                <a:gd name="T21" fmla="*/ 432 h 466"/>
                <a:gd name="T22" fmla="*/ 71 w 161"/>
                <a:gd name="T23" fmla="*/ 426 h 466"/>
                <a:gd name="T24" fmla="*/ 67 w 161"/>
                <a:gd name="T25" fmla="*/ 416 h 466"/>
                <a:gd name="T26" fmla="*/ 48 w 161"/>
                <a:gd name="T27" fmla="*/ 418 h 466"/>
                <a:gd name="T28" fmla="*/ 32 w 161"/>
                <a:gd name="T29" fmla="*/ 418 h 466"/>
                <a:gd name="T30" fmla="*/ 24 w 161"/>
                <a:gd name="T31" fmla="*/ 410 h 466"/>
                <a:gd name="T32" fmla="*/ 22 w 161"/>
                <a:gd name="T33" fmla="*/ 366 h 466"/>
                <a:gd name="T34" fmla="*/ 34 w 161"/>
                <a:gd name="T35" fmla="*/ 350 h 466"/>
                <a:gd name="T36" fmla="*/ 34 w 161"/>
                <a:gd name="T37" fmla="*/ 340 h 466"/>
                <a:gd name="T38" fmla="*/ 28 w 161"/>
                <a:gd name="T39" fmla="*/ 332 h 466"/>
                <a:gd name="T40" fmla="*/ 14 w 161"/>
                <a:gd name="T41" fmla="*/ 328 h 466"/>
                <a:gd name="T42" fmla="*/ 6 w 161"/>
                <a:gd name="T43" fmla="*/ 316 h 466"/>
                <a:gd name="T44" fmla="*/ 0 w 161"/>
                <a:gd name="T45" fmla="*/ 271 h 466"/>
                <a:gd name="T46" fmla="*/ 8 w 161"/>
                <a:gd name="T47" fmla="*/ 257 h 466"/>
                <a:gd name="T48" fmla="*/ 10 w 161"/>
                <a:gd name="T49" fmla="*/ 247 h 466"/>
                <a:gd name="T50" fmla="*/ 4 w 161"/>
                <a:gd name="T51" fmla="*/ 239 h 466"/>
                <a:gd name="T52" fmla="*/ 4 w 161"/>
                <a:gd name="T53" fmla="*/ 231 h 466"/>
                <a:gd name="T54" fmla="*/ 0 w 161"/>
                <a:gd name="T55" fmla="*/ 211 h 466"/>
                <a:gd name="T56" fmla="*/ 2 w 161"/>
                <a:gd name="T57" fmla="*/ 203 h 466"/>
                <a:gd name="T58" fmla="*/ 10 w 161"/>
                <a:gd name="T59" fmla="*/ 205 h 466"/>
                <a:gd name="T60" fmla="*/ 16 w 161"/>
                <a:gd name="T61" fmla="*/ 211 h 466"/>
                <a:gd name="T62" fmla="*/ 36 w 161"/>
                <a:gd name="T63" fmla="*/ 215 h 466"/>
                <a:gd name="T64" fmla="*/ 61 w 161"/>
                <a:gd name="T65" fmla="*/ 243 h 466"/>
                <a:gd name="T66" fmla="*/ 75 w 161"/>
                <a:gd name="T67" fmla="*/ 247 h 466"/>
                <a:gd name="T68" fmla="*/ 85 w 161"/>
                <a:gd name="T69" fmla="*/ 241 h 466"/>
                <a:gd name="T70" fmla="*/ 97 w 161"/>
                <a:gd name="T71" fmla="*/ 215 h 466"/>
                <a:gd name="T72" fmla="*/ 91 w 161"/>
                <a:gd name="T73" fmla="*/ 207 h 466"/>
                <a:gd name="T74" fmla="*/ 81 w 161"/>
                <a:gd name="T75" fmla="*/ 201 h 466"/>
                <a:gd name="T76" fmla="*/ 67 w 161"/>
                <a:gd name="T77" fmla="*/ 177 h 466"/>
                <a:gd name="T78" fmla="*/ 52 w 161"/>
                <a:gd name="T79" fmla="*/ 167 h 466"/>
                <a:gd name="T80" fmla="*/ 57 w 161"/>
                <a:gd name="T81" fmla="*/ 165 h 466"/>
                <a:gd name="T82" fmla="*/ 67 w 161"/>
                <a:gd name="T83" fmla="*/ 157 h 466"/>
                <a:gd name="T84" fmla="*/ 77 w 161"/>
                <a:gd name="T85" fmla="*/ 133 h 466"/>
                <a:gd name="T86" fmla="*/ 85 w 161"/>
                <a:gd name="T87" fmla="*/ 125 h 466"/>
                <a:gd name="T88" fmla="*/ 81 w 161"/>
                <a:gd name="T89" fmla="*/ 107 h 466"/>
                <a:gd name="T90" fmla="*/ 75 w 161"/>
                <a:gd name="T91" fmla="*/ 100 h 466"/>
                <a:gd name="T92" fmla="*/ 81 w 161"/>
                <a:gd name="T93" fmla="*/ 94 h 466"/>
                <a:gd name="T94" fmla="*/ 91 w 161"/>
                <a:gd name="T95" fmla="*/ 92 h 466"/>
                <a:gd name="T96" fmla="*/ 99 w 161"/>
                <a:gd name="T97" fmla="*/ 78 h 466"/>
                <a:gd name="T98" fmla="*/ 103 w 161"/>
                <a:gd name="T99" fmla="*/ 68 h 466"/>
                <a:gd name="T100" fmla="*/ 109 w 161"/>
                <a:gd name="T101" fmla="*/ 54 h 466"/>
                <a:gd name="T102" fmla="*/ 115 w 161"/>
                <a:gd name="T103" fmla="*/ 46 h 466"/>
                <a:gd name="T104" fmla="*/ 115 w 161"/>
                <a:gd name="T105" fmla="*/ 28 h 466"/>
                <a:gd name="T106" fmla="*/ 117 w 161"/>
                <a:gd name="T107" fmla="*/ 20 h 466"/>
                <a:gd name="T108" fmla="*/ 135 w 161"/>
                <a:gd name="T109" fmla="*/ 2 h 466"/>
                <a:gd name="T110" fmla="*/ 145 w 161"/>
                <a:gd name="T111" fmla="*/ 0 h 466"/>
                <a:gd name="T112" fmla="*/ 151 w 161"/>
                <a:gd name="T113" fmla="*/ 8 h 466"/>
                <a:gd name="T114" fmla="*/ 157 w 161"/>
                <a:gd name="T115" fmla="*/ 12 h 466"/>
                <a:gd name="T116" fmla="*/ 161 w 161"/>
                <a:gd name="T117" fmla="*/ 1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" h="466">
                  <a:moveTo>
                    <a:pt x="161" y="10"/>
                  </a:moveTo>
                  <a:lnTo>
                    <a:pt x="161" y="444"/>
                  </a:lnTo>
                  <a:lnTo>
                    <a:pt x="161" y="444"/>
                  </a:lnTo>
                  <a:lnTo>
                    <a:pt x="155" y="440"/>
                  </a:lnTo>
                  <a:lnTo>
                    <a:pt x="155" y="440"/>
                  </a:lnTo>
                  <a:lnTo>
                    <a:pt x="151" y="438"/>
                  </a:lnTo>
                  <a:lnTo>
                    <a:pt x="147" y="438"/>
                  </a:lnTo>
                  <a:lnTo>
                    <a:pt x="147" y="438"/>
                  </a:lnTo>
                  <a:lnTo>
                    <a:pt x="137" y="440"/>
                  </a:lnTo>
                  <a:lnTo>
                    <a:pt x="137" y="440"/>
                  </a:lnTo>
                  <a:lnTo>
                    <a:pt x="129" y="446"/>
                  </a:lnTo>
                  <a:lnTo>
                    <a:pt x="123" y="450"/>
                  </a:lnTo>
                  <a:lnTo>
                    <a:pt x="123" y="450"/>
                  </a:lnTo>
                  <a:lnTo>
                    <a:pt x="115" y="450"/>
                  </a:lnTo>
                  <a:lnTo>
                    <a:pt x="107" y="450"/>
                  </a:lnTo>
                  <a:lnTo>
                    <a:pt x="105" y="454"/>
                  </a:lnTo>
                  <a:lnTo>
                    <a:pt x="105" y="454"/>
                  </a:lnTo>
                  <a:lnTo>
                    <a:pt x="105" y="456"/>
                  </a:lnTo>
                  <a:lnTo>
                    <a:pt x="107" y="460"/>
                  </a:lnTo>
                  <a:lnTo>
                    <a:pt x="109" y="462"/>
                  </a:lnTo>
                  <a:lnTo>
                    <a:pt x="109" y="464"/>
                  </a:lnTo>
                  <a:lnTo>
                    <a:pt x="109" y="464"/>
                  </a:lnTo>
                  <a:lnTo>
                    <a:pt x="105" y="466"/>
                  </a:lnTo>
                  <a:lnTo>
                    <a:pt x="99" y="464"/>
                  </a:lnTo>
                  <a:lnTo>
                    <a:pt x="91" y="456"/>
                  </a:lnTo>
                  <a:lnTo>
                    <a:pt x="91" y="456"/>
                  </a:lnTo>
                  <a:lnTo>
                    <a:pt x="85" y="446"/>
                  </a:lnTo>
                  <a:lnTo>
                    <a:pt x="85" y="446"/>
                  </a:lnTo>
                  <a:lnTo>
                    <a:pt x="81" y="444"/>
                  </a:lnTo>
                  <a:lnTo>
                    <a:pt x="77" y="440"/>
                  </a:lnTo>
                  <a:lnTo>
                    <a:pt x="77" y="440"/>
                  </a:lnTo>
                  <a:lnTo>
                    <a:pt x="77" y="436"/>
                  </a:lnTo>
                  <a:lnTo>
                    <a:pt x="77" y="432"/>
                  </a:lnTo>
                  <a:lnTo>
                    <a:pt x="77" y="432"/>
                  </a:lnTo>
                  <a:lnTo>
                    <a:pt x="75" y="430"/>
                  </a:lnTo>
                  <a:lnTo>
                    <a:pt x="71" y="426"/>
                  </a:lnTo>
                  <a:lnTo>
                    <a:pt x="71" y="426"/>
                  </a:lnTo>
                  <a:lnTo>
                    <a:pt x="69" y="420"/>
                  </a:lnTo>
                  <a:lnTo>
                    <a:pt x="67" y="416"/>
                  </a:lnTo>
                  <a:lnTo>
                    <a:pt x="67" y="416"/>
                  </a:lnTo>
                  <a:lnTo>
                    <a:pt x="59" y="416"/>
                  </a:lnTo>
                  <a:lnTo>
                    <a:pt x="48" y="418"/>
                  </a:lnTo>
                  <a:lnTo>
                    <a:pt x="40" y="420"/>
                  </a:lnTo>
                  <a:lnTo>
                    <a:pt x="36" y="420"/>
                  </a:lnTo>
                  <a:lnTo>
                    <a:pt x="32" y="418"/>
                  </a:lnTo>
                  <a:lnTo>
                    <a:pt x="32" y="418"/>
                  </a:lnTo>
                  <a:lnTo>
                    <a:pt x="30" y="414"/>
                  </a:lnTo>
                  <a:lnTo>
                    <a:pt x="24" y="410"/>
                  </a:lnTo>
                  <a:lnTo>
                    <a:pt x="22" y="396"/>
                  </a:lnTo>
                  <a:lnTo>
                    <a:pt x="20" y="378"/>
                  </a:lnTo>
                  <a:lnTo>
                    <a:pt x="22" y="366"/>
                  </a:lnTo>
                  <a:lnTo>
                    <a:pt x="22" y="366"/>
                  </a:lnTo>
                  <a:lnTo>
                    <a:pt x="28" y="358"/>
                  </a:lnTo>
                  <a:lnTo>
                    <a:pt x="34" y="350"/>
                  </a:lnTo>
                  <a:lnTo>
                    <a:pt x="34" y="350"/>
                  </a:lnTo>
                  <a:lnTo>
                    <a:pt x="34" y="346"/>
                  </a:lnTo>
                  <a:lnTo>
                    <a:pt x="34" y="340"/>
                  </a:lnTo>
                  <a:lnTo>
                    <a:pt x="34" y="340"/>
                  </a:lnTo>
                  <a:lnTo>
                    <a:pt x="32" y="338"/>
                  </a:lnTo>
                  <a:lnTo>
                    <a:pt x="28" y="332"/>
                  </a:lnTo>
                  <a:lnTo>
                    <a:pt x="28" y="332"/>
                  </a:lnTo>
                  <a:lnTo>
                    <a:pt x="18" y="330"/>
                  </a:lnTo>
                  <a:lnTo>
                    <a:pt x="14" y="328"/>
                  </a:lnTo>
                  <a:lnTo>
                    <a:pt x="10" y="326"/>
                  </a:lnTo>
                  <a:lnTo>
                    <a:pt x="10" y="326"/>
                  </a:lnTo>
                  <a:lnTo>
                    <a:pt x="6" y="316"/>
                  </a:lnTo>
                  <a:lnTo>
                    <a:pt x="2" y="301"/>
                  </a:lnTo>
                  <a:lnTo>
                    <a:pt x="0" y="285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4" y="265"/>
                  </a:lnTo>
                  <a:lnTo>
                    <a:pt x="8" y="257"/>
                  </a:lnTo>
                  <a:lnTo>
                    <a:pt x="8" y="257"/>
                  </a:lnTo>
                  <a:lnTo>
                    <a:pt x="10" y="253"/>
                  </a:lnTo>
                  <a:lnTo>
                    <a:pt x="10" y="247"/>
                  </a:lnTo>
                  <a:lnTo>
                    <a:pt x="10" y="247"/>
                  </a:lnTo>
                  <a:lnTo>
                    <a:pt x="8" y="243"/>
                  </a:lnTo>
                  <a:lnTo>
                    <a:pt x="4" y="239"/>
                  </a:lnTo>
                  <a:lnTo>
                    <a:pt x="4" y="239"/>
                  </a:lnTo>
                  <a:lnTo>
                    <a:pt x="4" y="231"/>
                  </a:lnTo>
                  <a:lnTo>
                    <a:pt x="4" y="231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0" y="207"/>
                  </a:lnTo>
                  <a:lnTo>
                    <a:pt x="2" y="203"/>
                  </a:lnTo>
                  <a:lnTo>
                    <a:pt x="2" y="203"/>
                  </a:lnTo>
                  <a:lnTo>
                    <a:pt x="6" y="203"/>
                  </a:lnTo>
                  <a:lnTo>
                    <a:pt x="10" y="205"/>
                  </a:lnTo>
                  <a:lnTo>
                    <a:pt x="10" y="205"/>
                  </a:lnTo>
                  <a:lnTo>
                    <a:pt x="16" y="211"/>
                  </a:lnTo>
                  <a:lnTo>
                    <a:pt x="16" y="211"/>
                  </a:lnTo>
                  <a:lnTo>
                    <a:pt x="24" y="213"/>
                  </a:lnTo>
                  <a:lnTo>
                    <a:pt x="36" y="215"/>
                  </a:lnTo>
                  <a:lnTo>
                    <a:pt x="36" y="215"/>
                  </a:lnTo>
                  <a:lnTo>
                    <a:pt x="42" y="225"/>
                  </a:lnTo>
                  <a:lnTo>
                    <a:pt x="52" y="233"/>
                  </a:lnTo>
                  <a:lnTo>
                    <a:pt x="61" y="243"/>
                  </a:lnTo>
                  <a:lnTo>
                    <a:pt x="69" y="247"/>
                  </a:lnTo>
                  <a:lnTo>
                    <a:pt x="69" y="247"/>
                  </a:lnTo>
                  <a:lnTo>
                    <a:pt x="75" y="247"/>
                  </a:lnTo>
                  <a:lnTo>
                    <a:pt x="79" y="247"/>
                  </a:lnTo>
                  <a:lnTo>
                    <a:pt x="79" y="247"/>
                  </a:lnTo>
                  <a:lnTo>
                    <a:pt x="85" y="241"/>
                  </a:lnTo>
                  <a:lnTo>
                    <a:pt x="91" y="233"/>
                  </a:lnTo>
                  <a:lnTo>
                    <a:pt x="95" y="225"/>
                  </a:lnTo>
                  <a:lnTo>
                    <a:pt x="97" y="215"/>
                  </a:lnTo>
                  <a:lnTo>
                    <a:pt x="97" y="215"/>
                  </a:lnTo>
                  <a:lnTo>
                    <a:pt x="93" y="211"/>
                  </a:lnTo>
                  <a:lnTo>
                    <a:pt x="91" y="207"/>
                  </a:lnTo>
                  <a:lnTo>
                    <a:pt x="91" y="207"/>
                  </a:lnTo>
                  <a:lnTo>
                    <a:pt x="81" y="201"/>
                  </a:lnTo>
                  <a:lnTo>
                    <a:pt x="81" y="201"/>
                  </a:lnTo>
                  <a:lnTo>
                    <a:pt x="73" y="189"/>
                  </a:lnTo>
                  <a:lnTo>
                    <a:pt x="67" y="177"/>
                  </a:lnTo>
                  <a:lnTo>
                    <a:pt x="67" y="177"/>
                  </a:lnTo>
                  <a:lnTo>
                    <a:pt x="57" y="173"/>
                  </a:lnTo>
                  <a:lnTo>
                    <a:pt x="52" y="169"/>
                  </a:lnTo>
                  <a:lnTo>
                    <a:pt x="52" y="167"/>
                  </a:lnTo>
                  <a:lnTo>
                    <a:pt x="52" y="167"/>
                  </a:lnTo>
                  <a:lnTo>
                    <a:pt x="52" y="165"/>
                  </a:lnTo>
                  <a:lnTo>
                    <a:pt x="57" y="165"/>
                  </a:lnTo>
                  <a:lnTo>
                    <a:pt x="61" y="165"/>
                  </a:lnTo>
                  <a:lnTo>
                    <a:pt x="61" y="165"/>
                  </a:lnTo>
                  <a:lnTo>
                    <a:pt x="67" y="157"/>
                  </a:lnTo>
                  <a:lnTo>
                    <a:pt x="67" y="157"/>
                  </a:lnTo>
                  <a:lnTo>
                    <a:pt x="71" y="145"/>
                  </a:lnTo>
                  <a:lnTo>
                    <a:pt x="77" y="133"/>
                  </a:lnTo>
                  <a:lnTo>
                    <a:pt x="77" y="133"/>
                  </a:lnTo>
                  <a:lnTo>
                    <a:pt x="85" y="125"/>
                  </a:lnTo>
                  <a:lnTo>
                    <a:pt x="85" y="125"/>
                  </a:lnTo>
                  <a:lnTo>
                    <a:pt x="85" y="117"/>
                  </a:lnTo>
                  <a:lnTo>
                    <a:pt x="85" y="11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77" y="105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9" y="96"/>
                  </a:lnTo>
                  <a:lnTo>
                    <a:pt x="81" y="94"/>
                  </a:lnTo>
                  <a:lnTo>
                    <a:pt x="81" y="94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7" y="86"/>
                  </a:lnTo>
                  <a:lnTo>
                    <a:pt x="97" y="86"/>
                  </a:lnTo>
                  <a:lnTo>
                    <a:pt x="99" y="78"/>
                  </a:lnTo>
                  <a:lnTo>
                    <a:pt x="99" y="78"/>
                  </a:lnTo>
                  <a:lnTo>
                    <a:pt x="103" y="68"/>
                  </a:lnTo>
                  <a:lnTo>
                    <a:pt x="103" y="68"/>
                  </a:lnTo>
                  <a:lnTo>
                    <a:pt x="109" y="62"/>
                  </a:lnTo>
                  <a:lnTo>
                    <a:pt x="109" y="62"/>
                  </a:lnTo>
                  <a:lnTo>
                    <a:pt x="109" y="54"/>
                  </a:lnTo>
                  <a:lnTo>
                    <a:pt x="109" y="54"/>
                  </a:lnTo>
                  <a:lnTo>
                    <a:pt x="115" y="46"/>
                  </a:lnTo>
                  <a:lnTo>
                    <a:pt x="115" y="46"/>
                  </a:lnTo>
                  <a:lnTo>
                    <a:pt x="117" y="36"/>
                  </a:lnTo>
                  <a:lnTo>
                    <a:pt x="117" y="36"/>
                  </a:lnTo>
                  <a:lnTo>
                    <a:pt x="115" y="28"/>
                  </a:lnTo>
                  <a:lnTo>
                    <a:pt x="115" y="28"/>
                  </a:lnTo>
                  <a:lnTo>
                    <a:pt x="117" y="20"/>
                  </a:lnTo>
                  <a:lnTo>
                    <a:pt x="117" y="20"/>
                  </a:lnTo>
                  <a:lnTo>
                    <a:pt x="129" y="8"/>
                  </a:lnTo>
                  <a:lnTo>
                    <a:pt x="129" y="8"/>
                  </a:lnTo>
                  <a:lnTo>
                    <a:pt x="135" y="2"/>
                  </a:lnTo>
                  <a:lnTo>
                    <a:pt x="139" y="0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47" y="4"/>
                  </a:lnTo>
                  <a:lnTo>
                    <a:pt x="151" y="8"/>
                  </a:lnTo>
                  <a:lnTo>
                    <a:pt x="151" y="8"/>
                  </a:lnTo>
                  <a:lnTo>
                    <a:pt x="153" y="10"/>
                  </a:lnTo>
                  <a:lnTo>
                    <a:pt x="157" y="12"/>
                  </a:lnTo>
                  <a:lnTo>
                    <a:pt x="157" y="12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80" name="Freeform 346"/>
            <p:cNvSpPr>
              <a:spLocks/>
            </p:cNvSpPr>
            <p:nvPr/>
          </p:nvSpPr>
          <p:spPr bwMode="auto">
            <a:xfrm>
              <a:off x="4094" y="1991"/>
              <a:ext cx="1160" cy="780"/>
            </a:xfrm>
            <a:custGeom>
              <a:avLst/>
              <a:gdLst>
                <a:gd name="T0" fmla="*/ 1107 w 1160"/>
                <a:gd name="T1" fmla="*/ 346 h 780"/>
                <a:gd name="T2" fmla="*/ 1089 w 1160"/>
                <a:gd name="T3" fmla="*/ 434 h 780"/>
                <a:gd name="T4" fmla="*/ 1011 w 1160"/>
                <a:gd name="T5" fmla="*/ 491 h 780"/>
                <a:gd name="T6" fmla="*/ 969 w 1160"/>
                <a:gd name="T7" fmla="*/ 517 h 780"/>
                <a:gd name="T8" fmla="*/ 922 w 1160"/>
                <a:gd name="T9" fmla="*/ 587 h 780"/>
                <a:gd name="T10" fmla="*/ 910 w 1160"/>
                <a:gd name="T11" fmla="*/ 557 h 780"/>
                <a:gd name="T12" fmla="*/ 902 w 1160"/>
                <a:gd name="T13" fmla="*/ 619 h 780"/>
                <a:gd name="T14" fmla="*/ 878 w 1160"/>
                <a:gd name="T15" fmla="*/ 607 h 780"/>
                <a:gd name="T16" fmla="*/ 850 w 1160"/>
                <a:gd name="T17" fmla="*/ 599 h 780"/>
                <a:gd name="T18" fmla="*/ 840 w 1160"/>
                <a:gd name="T19" fmla="*/ 611 h 780"/>
                <a:gd name="T20" fmla="*/ 880 w 1160"/>
                <a:gd name="T21" fmla="*/ 619 h 780"/>
                <a:gd name="T22" fmla="*/ 898 w 1160"/>
                <a:gd name="T23" fmla="*/ 643 h 780"/>
                <a:gd name="T24" fmla="*/ 937 w 1160"/>
                <a:gd name="T25" fmla="*/ 664 h 780"/>
                <a:gd name="T26" fmla="*/ 983 w 1160"/>
                <a:gd name="T27" fmla="*/ 645 h 780"/>
                <a:gd name="T28" fmla="*/ 1029 w 1160"/>
                <a:gd name="T29" fmla="*/ 647 h 780"/>
                <a:gd name="T30" fmla="*/ 987 w 1160"/>
                <a:gd name="T31" fmla="*/ 682 h 780"/>
                <a:gd name="T32" fmla="*/ 912 w 1160"/>
                <a:gd name="T33" fmla="*/ 734 h 780"/>
                <a:gd name="T34" fmla="*/ 896 w 1160"/>
                <a:gd name="T35" fmla="*/ 766 h 780"/>
                <a:gd name="T36" fmla="*/ 840 w 1160"/>
                <a:gd name="T37" fmla="*/ 738 h 780"/>
                <a:gd name="T38" fmla="*/ 778 w 1160"/>
                <a:gd name="T39" fmla="*/ 704 h 780"/>
                <a:gd name="T40" fmla="*/ 828 w 1160"/>
                <a:gd name="T41" fmla="*/ 635 h 780"/>
                <a:gd name="T42" fmla="*/ 800 w 1160"/>
                <a:gd name="T43" fmla="*/ 623 h 780"/>
                <a:gd name="T44" fmla="*/ 736 w 1160"/>
                <a:gd name="T45" fmla="*/ 641 h 780"/>
                <a:gd name="T46" fmla="*/ 705 w 1160"/>
                <a:gd name="T47" fmla="*/ 611 h 780"/>
                <a:gd name="T48" fmla="*/ 719 w 1160"/>
                <a:gd name="T49" fmla="*/ 599 h 780"/>
                <a:gd name="T50" fmla="*/ 675 w 1160"/>
                <a:gd name="T51" fmla="*/ 595 h 780"/>
                <a:gd name="T52" fmla="*/ 623 w 1160"/>
                <a:gd name="T53" fmla="*/ 617 h 780"/>
                <a:gd name="T54" fmla="*/ 579 w 1160"/>
                <a:gd name="T55" fmla="*/ 645 h 780"/>
                <a:gd name="T56" fmla="*/ 591 w 1160"/>
                <a:gd name="T57" fmla="*/ 692 h 780"/>
                <a:gd name="T58" fmla="*/ 555 w 1160"/>
                <a:gd name="T59" fmla="*/ 710 h 780"/>
                <a:gd name="T60" fmla="*/ 541 w 1160"/>
                <a:gd name="T61" fmla="*/ 744 h 780"/>
                <a:gd name="T62" fmla="*/ 458 w 1160"/>
                <a:gd name="T63" fmla="*/ 756 h 780"/>
                <a:gd name="T64" fmla="*/ 484 w 1160"/>
                <a:gd name="T65" fmla="*/ 714 h 780"/>
                <a:gd name="T66" fmla="*/ 508 w 1160"/>
                <a:gd name="T67" fmla="*/ 643 h 780"/>
                <a:gd name="T68" fmla="*/ 561 w 1160"/>
                <a:gd name="T69" fmla="*/ 627 h 780"/>
                <a:gd name="T70" fmla="*/ 513 w 1160"/>
                <a:gd name="T71" fmla="*/ 559 h 780"/>
                <a:gd name="T72" fmla="*/ 482 w 1160"/>
                <a:gd name="T73" fmla="*/ 495 h 780"/>
                <a:gd name="T74" fmla="*/ 396 w 1160"/>
                <a:gd name="T75" fmla="*/ 477 h 780"/>
                <a:gd name="T76" fmla="*/ 304 w 1160"/>
                <a:gd name="T77" fmla="*/ 489 h 780"/>
                <a:gd name="T78" fmla="*/ 199 w 1160"/>
                <a:gd name="T79" fmla="*/ 555 h 780"/>
                <a:gd name="T80" fmla="*/ 62 w 1160"/>
                <a:gd name="T81" fmla="*/ 551 h 780"/>
                <a:gd name="T82" fmla="*/ 16 w 1160"/>
                <a:gd name="T83" fmla="*/ 449 h 780"/>
                <a:gd name="T84" fmla="*/ 54 w 1160"/>
                <a:gd name="T85" fmla="*/ 346 h 780"/>
                <a:gd name="T86" fmla="*/ 82 w 1160"/>
                <a:gd name="T87" fmla="*/ 238 h 780"/>
                <a:gd name="T88" fmla="*/ 89 w 1160"/>
                <a:gd name="T89" fmla="*/ 173 h 780"/>
                <a:gd name="T90" fmla="*/ 189 w 1160"/>
                <a:gd name="T91" fmla="*/ 135 h 780"/>
                <a:gd name="T92" fmla="*/ 279 w 1160"/>
                <a:gd name="T93" fmla="*/ 145 h 780"/>
                <a:gd name="T94" fmla="*/ 326 w 1160"/>
                <a:gd name="T95" fmla="*/ 163 h 780"/>
                <a:gd name="T96" fmla="*/ 380 w 1160"/>
                <a:gd name="T97" fmla="*/ 157 h 780"/>
                <a:gd name="T98" fmla="*/ 436 w 1160"/>
                <a:gd name="T99" fmla="*/ 157 h 780"/>
                <a:gd name="T100" fmla="*/ 508 w 1160"/>
                <a:gd name="T101" fmla="*/ 139 h 780"/>
                <a:gd name="T102" fmla="*/ 539 w 1160"/>
                <a:gd name="T103" fmla="*/ 53 h 780"/>
                <a:gd name="T104" fmla="*/ 589 w 1160"/>
                <a:gd name="T105" fmla="*/ 29 h 780"/>
                <a:gd name="T106" fmla="*/ 681 w 1160"/>
                <a:gd name="T107" fmla="*/ 4 h 780"/>
                <a:gd name="T108" fmla="*/ 713 w 1160"/>
                <a:gd name="T109" fmla="*/ 57 h 780"/>
                <a:gd name="T110" fmla="*/ 770 w 1160"/>
                <a:gd name="T111" fmla="*/ 91 h 780"/>
                <a:gd name="T112" fmla="*/ 834 w 1160"/>
                <a:gd name="T113" fmla="*/ 161 h 780"/>
                <a:gd name="T114" fmla="*/ 896 w 1160"/>
                <a:gd name="T115" fmla="*/ 153 h 780"/>
                <a:gd name="T116" fmla="*/ 991 w 1160"/>
                <a:gd name="T117" fmla="*/ 163 h 780"/>
                <a:gd name="T118" fmla="*/ 1041 w 1160"/>
                <a:gd name="T119" fmla="*/ 157 h 780"/>
                <a:gd name="T120" fmla="*/ 1127 w 1160"/>
                <a:gd name="T121" fmla="*/ 157 h 780"/>
                <a:gd name="T122" fmla="*/ 1123 w 1160"/>
                <a:gd name="T123" fmla="*/ 223 h 780"/>
                <a:gd name="T124" fmla="*/ 1133 w 1160"/>
                <a:gd name="T125" fmla="*/ 262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0" h="780">
                  <a:moveTo>
                    <a:pt x="1158" y="306"/>
                  </a:moveTo>
                  <a:lnTo>
                    <a:pt x="1158" y="306"/>
                  </a:lnTo>
                  <a:lnTo>
                    <a:pt x="1160" y="322"/>
                  </a:lnTo>
                  <a:lnTo>
                    <a:pt x="1160" y="330"/>
                  </a:lnTo>
                  <a:lnTo>
                    <a:pt x="1160" y="336"/>
                  </a:lnTo>
                  <a:lnTo>
                    <a:pt x="1160" y="336"/>
                  </a:lnTo>
                  <a:lnTo>
                    <a:pt x="1156" y="342"/>
                  </a:lnTo>
                  <a:lnTo>
                    <a:pt x="1152" y="344"/>
                  </a:lnTo>
                  <a:lnTo>
                    <a:pt x="1152" y="344"/>
                  </a:lnTo>
                  <a:lnTo>
                    <a:pt x="1145" y="346"/>
                  </a:lnTo>
                  <a:lnTo>
                    <a:pt x="1135" y="346"/>
                  </a:lnTo>
                  <a:lnTo>
                    <a:pt x="1135" y="346"/>
                  </a:lnTo>
                  <a:lnTo>
                    <a:pt x="1131" y="348"/>
                  </a:lnTo>
                  <a:lnTo>
                    <a:pt x="1127" y="350"/>
                  </a:lnTo>
                  <a:lnTo>
                    <a:pt x="1127" y="350"/>
                  </a:lnTo>
                  <a:lnTo>
                    <a:pt x="1123" y="350"/>
                  </a:lnTo>
                  <a:lnTo>
                    <a:pt x="1117" y="348"/>
                  </a:lnTo>
                  <a:lnTo>
                    <a:pt x="1113" y="346"/>
                  </a:lnTo>
                  <a:lnTo>
                    <a:pt x="1107" y="346"/>
                  </a:lnTo>
                  <a:lnTo>
                    <a:pt x="1107" y="346"/>
                  </a:lnTo>
                  <a:lnTo>
                    <a:pt x="1103" y="350"/>
                  </a:lnTo>
                  <a:lnTo>
                    <a:pt x="1101" y="354"/>
                  </a:lnTo>
                  <a:lnTo>
                    <a:pt x="1101" y="354"/>
                  </a:lnTo>
                  <a:lnTo>
                    <a:pt x="1099" y="364"/>
                  </a:lnTo>
                  <a:lnTo>
                    <a:pt x="1097" y="374"/>
                  </a:lnTo>
                  <a:lnTo>
                    <a:pt x="1097" y="374"/>
                  </a:lnTo>
                  <a:lnTo>
                    <a:pt x="1089" y="380"/>
                  </a:lnTo>
                  <a:lnTo>
                    <a:pt x="1085" y="384"/>
                  </a:lnTo>
                  <a:lnTo>
                    <a:pt x="1083" y="386"/>
                  </a:lnTo>
                  <a:lnTo>
                    <a:pt x="1083" y="386"/>
                  </a:lnTo>
                  <a:lnTo>
                    <a:pt x="1081" y="396"/>
                  </a:lnTo>
                  <a:lnTo>
                    <a:pt x="1081" y="406"/>
                  </a:lnTo>
                  <a:lnTo>
                    <a:pt x="1081" y="406"/>
                  </a:lnTo>
                  <a:lnTo>
                    <a:pt x="1083" y="416"/>
                  </a:lnTo>
                  <a:lnTo>
                    <a:pt x="1083" y="416"/>
                  </a:lnTo>
                  <a:lnTo>
                    <a:pt x="1085" y="426"/>
                  </a:lnTo>
                  <a:lnTo>
                    <a:pt x="1087" y="432"/>
                  </a:lnTo>
                  <a:lnTo>
                    <a:pt x="1089" y="434"/>
                  </a:lnTo>
                  <a:lnTo>
                    <a:pt x="1089" y="434"/>
                  </a:lnTo>
                  <a:lnTo>
                    <a:pt x="1085" y="438"/>
                  </a:lnTo>
                  <a:lnTo>
                    <a:pt x="1077" y="441"/>
                  </a:lnTo>
                  <a:lnTo>
                    <a:pt x="1063" y="445"/>
                  </a:lnTo>
                  <a:lnTo>
                    <a:pt x="1063" y="445"/>
                  </a:lnTo>
                  <a:lnTo>
                    <a:pt x="1055" y="449"/>
                  </a:lnTo>
                  <a:lnTo>
                    <a:pt x="1047" y="453"/>
                  </a:lnTo>
                  <a:lnTo>
                    <a:pt x="1047" y="453"/>
                  </a:lnTo>
                  <a:lnTo>
                    <a:pt x="1045" y="463"/>
                  </a:lnTo>
                  <a:lnTo>
                    <a:pt x="1041" y="469"/>
                  </a:lnTo>
                  <a:lnTo>
                    <a:pt x="1041" y="469"/>
                  </a:lnTo>
                  <a:lnTo>
                    <a:pt x="1037" y="471"/>
                  </a:lnTo>
                  <a:lnTo>
                    <a:pt x="1033" y="471"/>
                  </a:lnTo>
                  <a:lnTo>
                    <a:pt x="1033" y="471"/>
                  </a:lnTo>
                  <a:lnTo>
                    <a:pt x="1023" y="477"/>
                  </a:lnTo>
                  <a:lnTo>
                    <a:pt x="1015" y="481"/>
                  </a:lnTo>
                  <a:lnTo>
                    <a:pt x="1013" y="485"/>
                  </a:lnTo>
                  <a:lnTo>
                    <a:pt x="1013" y="485"/>
                  </a:lnTo>
                  <a:lnTo>
                    <a:pt x="1011" y="491"/>
                  </a:lnTo>
                  <a:lnTo>
                    <a:pt x="1013" y="495"/>
                  </a:lnTo>
                  <a:lnTo>
                    <a:pt x="1013" y="499"/>
                  </a:lnTo>
                  <a:lnTo>
                    <a:pt x="1013" y="501"/>
                  </a:lnTo>
                  <a:lnTo>
                    <a:pt x="1013" y="501"/>
                  </a:lnTo>
                  <a:lnTo>
                    <a:pt x="1009" y="503"/>
                  </a:lnTo>
                  <a:lnTo>
                    <a:pt x="1005" y="501"/>
                  </a:lnTo>
                  <a:lnTo>
                    <a:pt x="1001" y="499"/>
                  </a:lnTo>
                  <a:lnTo>
                    <a:pt x="997" y="497"/>
                  </a:lnTo>
                  <a:lnTo>
                    <a:pt x="997" y="497"/>
                  </a:lnTo>
                  <a:lnTo>
                    <a:pt x="989" y="501"/>
                  </a:lnTo>
                  <a:lnTo>
                    <a:pt x="983" y="505"/>
                  </a:lnTo>
                  <a:lnTo>
                    <a:pt x="973" y="517"/>
                  </a:lnTo>
                  <a:lnTo>
                    <a:pt x="973" y="517"/>
                  </a:lnTo>
                  <a:lnTo>
                    <a:pt x="973" y="523"/>
                  </a:lnTo>
                  <a:lnTo>
                    <a:pt x="971" y="525"/>
                  </a:lnTo>
                  <a:lnTo>
                    <a:pt x="971" y="525"/>
                  </a:lnTo>
                  <a:lnTo>
                    <a:pt x="971" y="523"/>
                  </a:lnTo>
                  <a:lnTo>
                    <a:pt x="969" y="517"/>
                  </a:lnTo>
                  <a:lnTo>
                    <a:pt x="969" y="517"/>
                  </a:lnTo>
                  <a:lnTo>
                    <a:pt x="967" y="521"/>
                  </a:lnTo>
                  <a:lnTo>
                    <a:pt x="961" y="523"/>
                  </a:lnTo>
                  <a:lnTo>
                    <a:pt x="957" y="527"/>
                  </a:lnTo>
                  <a:lnTo>
                    <a:pt x="957" y="527"/>
                  </a:lnTo>
                  <a:lnTo>
                    <a:pt x="951" y="529"/>
                  </a:lnTo>
                  <a:lnTo>
                    <a:pt x="947" y="531"/>
                  </a:lnTo>
                  <a:lnTo>
                    <a:pt x="947" y="531"/>
                  </a:lnTo>
                  <a:lnTo>
                    <a:pt x="945" y="535"/>
                  </a:lnTo>
                  <a:lnTo>
                    <a:pt x="941" y="541"/>
                  </a:lnTo>
                  <a:lnTo>
                    <a:pt x="937" y="549"/>
                  </a:lnTo>
                  <a:lnTo>
                    <a:pt x="935" y="555"/>
                  </a:lnTo>
                  <a:lnTo>
                    <a:pt x="935" y="555"/>
                  </a:lnTo>
                  <a:lnTo>
                    <a:pt x="930" y="555"/>
                  </a:lnTo>
                  <a:lnTo>
                    <a:pt x="930" y="555"/>
                  </a:lnTo>
                  <a:lnTo>
                    <a:pt x="928" y="563"/>
                  </a:lnTo>
                  <a:lnTo>
                    <a:pt x="926" y="569"/>
                  </a:lnTo>
                  <a:lnTo>
                    <a:pt x="926" y="569"/>
                  </a:lnTo>
                  <a:lnTo>
                    <a:pt x="924" y="579"/>
                  </a:lnTo>
                  <a:lnTo>
                    <a:pt x="922" y="587"/>
                  </a:lnTo>
                  <a:lnTo>
                    <a:pt x="922" y="587"/>
                  </a:lnTo>
                  <a:lnTo>
                    <a:pt x="918" y="591"/>
                  </a:lnTo>
                  <a:lnTo>
                    <a:pt x="916" y="593"/>
                  </a:lnTo>
                  <a:lnTo>
                    <a:pt x="914" y="593"/>
                  </a:lnTo>
                  <a:lnTo>
                    <a:pt x="914" y="593"/>
                  </a:lnTo>
                  <a:lnTo>
                    <a:pt x="914" y="589"/>
                  </a:lnTo>
                  <a:lnTo>
                    <a:pt x="916" y="587"/>
                  </a:lnTo>
                  <a:lnTo>
                    <a:pt x="916" y="587"/>
                  </a:lnTo>
                  <a:lnTo>
                    <a:pt x="922" y="581"/>
                  </a:lnTo>
                  <a:lnTo>
                    <a:pt x="922" y="581"/>
                  </a:lnTo>
                  <a:lnTo>
                    <a:pt x="924" y="571"/>
                  </a:lnTo>
                  <a:lnTo>
                    <a:pt x="924" y="571"/>
                  </a:lnTo>
                  <a:lnTo>
                    <a:pt x="922" y="563"/>
                  </a:lnTo>
                  <a:lnTo>
                    <a:pt x="918" y="557"/>
                  </a:lnTo>
                  <a:lnTo>
                    <a:pt x="916" y="555"/>
                  </a:lnTo>
                  <a:lnTo>
                    <a:pt x="916" y="555"/>
                  </a:lnTo>
                  <a:lnTo>
                    <a:pt x="912" y="555"/>
                  </a:lnTo>
                  <a:lnTo>
                    <a:pt x="910" y="557"/>
                  </a:lnTo>
                  <a:lnTo>
                    <a:pt x="910" y="557"/>
                  </a:lnTo>
                  <a:lnTo>
                    <a:pt x="910" y="561"/>
                  </a:lnTo>
                  <a:lnTo>
                    <a:pt x="910" y="565"/>
                  </a:lnTo>
                  <a:lnTo>
                    <a:pt x="910" y="575"/>
                  </a:lnTo>
                  <a:lnTo>
                    <a:pt x="910" y="575"/>
                  </a:lnTo>
                  <a:lnTo>
                    <a:pt x="904" y="585"/>
                  </a:lnTo>
                  <a:lnTo>
                    <a:pt x="900" y="589"/>
                  </a:lnTo>
                  <a:lnTo>
                    <a:pt x="900" y="593"/>
                  </a:lnTo>
                  <a:lnTo>
                    <a:pt x="900" y="593"/>
                  </a:lnTo>
                  <a:lnTo>
                    <a:pt x="900" y="597"/>
                  </a:lnTo>
                  <a:lnTo>
                    <a:pt x="902" y="601"/>
                  </a:lnTo>
                  <a:lnTo>
                    <a:pt x="908" y="611"/>
                  </a:lnTo>
                  <a:lnTo>
                    <a:pt x="908" y="611"/>
                  </a:lnTo>
                  <a:lnTo>
                    <a:pt x="910" y="615"/>
                  </a:lnTo>
                  <a:lnTo>
                    <a:pt x="912" y="621"/>
                  </a:lnTo>
                  <a:lnTo>
                    <a:pt x="912" y="621"/>
                  </a:lnTo>
                  <a:lnTo>
                    <a:pt x="908" y="623"/>
                  </a:lnTo>
                  <a:lnTo>
                    <a:pt x="904" y="623"/>
                  </a:lnTo>
                  <a:lnTo>
                    <a:pt x="904" y="623"/>
                  </a:lnTo>
                  <a:lnTo>
                    <a:pt x="902" y="619"/>
                  </a:lnTo>
                  <a:lnTo>
                    <a:pt x="902" y="619"/>
                  </a:lnTo>
                  <a:lnTo>
                    <a:pt x="898" y="613"/>
                  </a:lnTo>
                  <a:lnTo>
                    <a:pt x="894" y="605"/>
                  </a:lnTo>
                  <a:lnTo>
                    <a:pt x="894" y="605"/>
                  </a:lnTo>
                  <a:lnTo>
                    <a:pt x="894" y="599"/>
                  </a:lnTo>
                  <a:lnTo>
                    <a:pt x="894" y="599"/>
                  </a:lnTo>
                  <a:lnTo>
                    <a:pt x="892" y="597"/>
                  </a:lnTo>
                  <a:lnTo>
                    <a:pt x="890" y="595"/>
                  </a:lnTo>
                  <a:lnTo>
                    <a:pt x="890" y="595"/>
                  </a:lnTo>
                  <a:lnTo>
                    <a:pt x="886" y="599"/>
                  </a:lnTo>
                  <a:lnTo>
                    <a:pt x="884" y="603"/>
                  </a:lnTo>
                  <a:lnTo>
                    <a:pt x="884" y="603"/>
                  </a:lnTo>
                  <a:lnTo>
                    <a:pt x="882" y="607"/>
                  </a:lnTo>
                  <a:lnTo>
                    <a:pt x="882" y="613"/>
                  </a:lnTo>
                  <a:lnTo>
                    <a:pt x="880" y="613"/>
                  </a:lnTo>
                  <a:lnTo>
                    <a:pt x="880" y="613"/>
                  </a:lnTo>
                  <a:lnTo>
                    <a:pt x="878" y="613"/>
                  </a:lnTo>
                  <a:lnTo>
                    <a:pt x="878" y="613"/>
                  </a:lnTo>
                  <a:lnTo>
                    <a:pt x="878" y="607"/>
                  </a:lnTo>
                  <a:lnTo>
                    <a:pt x="878" y="603"/>
                  </a:lnTo>
                  <a:lnTo>
                    <a:pt x="878" y="603"/>
                  </a:lnTo>
                  <a:lnTo>
                    <a:pt x="874" y="599"/>
                  </a:lnTo>
                  <a:lnTo>
                    <a:pt x="874" y="599"/>
                  </a:lnTo>
                  <a:lnTo>
                    <a:pt x="870" y="599"/>
                  </a:lnTo>
                  <a:lnTo>
                    <a:pt x="866" y="601"/>
                  </a:lnTo>
                  <a:lnTo>
                    <a:pt x="862" y="603"/>
                  </a:lnTo>
                  <a:lnTo>
                    <a:pt x="858" y="603"/>
                  </a:lnTo>
                  <a:lnTo>
                    <a:pt x="858" y="603"/>
                  </a:lnTo>
                  <a:lnTo>
                    <a:pt x="856" y="601"/>
                  </a:lnTo>
                  <a:lnTo>
                    <a:pt x="856" y="601"/>
                  </a:lnTo>
                  <a:lnTo>
                    <a:pt x="852" y="591"/>
                  </a:lnTo>
                  <a:lnTo>
                    <a:pt x="852" y="591"/>
                  </a:lnTo>
                  <a:lnTo>
                    <a:pt x="850" y="587"/>
                  </a:lnTo>
                  <a:lnTo>
                    <a:pt x="846" y="585"/>
                  </a:lnTo>
                  <a:lnTo>
                    <a:pt x="846" y="585"/>
                  </a:lnTo>
                  <a:lnTo>
                    <a:pt x="844" y="589"/>
                  </a:lnTo>
                  <a:lnTo>
                    <a:pt x="846" y="593"/>
                  </a:lnTo>
                  <a:lnTo>
                    <a:pt x="850" y="599"/>
                  </a:lnTo>
                  <a:lnTo>
                    <a:pt x="850" y="603"/>
                  </a:lnTo>
                  <a:lnTo>
                    <a:pt x="850" y="603"/>
                  </a:lnTo>
                  <a:lnTo>
                    <a:pt x="844" y="605"/>
                  </a:lnTo>
                  <a:lnTo>
                    <a:pt x="844" y="605"/>
                  </a:lnTo>
                  <a:lnTo>
                    <a:pt x="840" y="605"/>
                  </a:lnTo>
                  <a:lnTo>
                    <a:pt x="832" y="603"/>
                  </a:lnTo>
                  <a:lnTo>
                    <a:pt x="826" y="601"/>
                  </a:lnTo>
                  <a:lnTo>
                    <a:pt x="824" y="603"/>
                  </a:lnTo>
                  <a:lnTo>
                    <a:pt x="822" y="603"/>
                  </a:lnTo>
                  <a:lnTo>
                    <a:pt x="822" y="603"/>
                  </a:lnTo>
                  <a:lnTo>
                    <a:pt x="824" y="605"/>
                  </a:lnTo>
                  <a:lnTo>
                    <a:pt x="826" y="605"/>
                  </a:lnTo>
                  <a:lnTo>
                    <a:pt x="830" y="607"/>
                  </a:lnTo>
                  <a:lnTo>
                    <a:pt x="830" y="607"/>
                  </a:lnTo>
                  <a:lnTo>
                    <a:pt x="832" y="611"/>
                  </a:lnTo>
                  <a:lnTo>
                    <a:pt x="836" y="613"/>
                  </a:lnTo>
                  <a:lnTo>
                    <a:pt x="836" y="613"/>
                  </a:lnTo>
                  <a:lnTo>
                    <a:pt x="840" y="611"/>
                  </a:lnTo>
                  <a:lnTo>
                    <a:pt x="840" y="611"/>
                  </a:lnTo>
                  <a:lnTo>
                    <a:pt x="844" y="613"/>
                  </a:lnTo>
                  <a:lnTo>
                    <a:pt x="844" y="613"/>
                  </a:lnTo>
                  <a:lnTo>
                    <a:pt x="852" y="619"/>
                  </a:lnTo>
                  <a:lnTo>
                    <a:pt x="852" y="619"/>
                  </a:lnTo>
                  <a:lnTo>
                    <a:pt x="854" y="625"/>
                  </a:lnTo>
                  <a:lnTo>
                    <a:pt x="854" y="625"/>
                  </a:lnTo>
                  <a:lnTo>
                    <a:pt x="856" y="627"/>
                  </a:lnTo>
                  <a:lnTo>
                    <a:pt x="858" y="629"/>
                  </a:lnTo>
                  <a:lnTo>
                    <a:pt x="858" y="629"/>
                  </a:lnTo>
                  <a:lnTo>
                    <a:pt x="862" y="625"/>
                  </a:lnTo>
                  <a:lnTo>
                    <a:pt x="862" y="625"/>
                  </a:lnTo>
                  <a:lnTo>
                    <a:pt x="860" y="621"/>
                  </a:lnTo>
                  <a:lnTo>
                    <a:pt x="860" y="617"/>
                  </a:lnTo>
                  <a:lnTo>
                    <a:pt x="860" y="617"/>
                  </a:lnTo>
                  <a:lnTo>
                    <a:pt x="862" y="617"/>
                  </a:lnTo>
                  <a:lnTo>
                    <a:pt x="866" y="617"/>
                  </a:lnTo>
                  <a:lnTo>
                    <a:pt x="872" y="617"/>
                  </a:lnTo>
                  <a:lnTo>
                    <a:pt x="872" y="617"/>
                  </a:lnTo>
                  <a:lnTo>
                    <a:pt x="880" y="619"/>
                  </a:lnTo>
                  <a:lnTo>
                    <a:pt x="880" y="619"/>
                  </a:lnTo>
                  <a:lnTo>
                    <a:pt x="884" y="619"/>
                  </a:lnTo>
                  <a:lnTo>
                    <a:pt x="886" y="619"/>
                  </a:lnTo>
                  <a:lnTo>
                    <a:pt x="886" y="619"/>
                  </a:lnTo>
                  <a:lnTo>
                    <a:pt x="886" y="621"/>
                  </a:lnTo>
                  <a:lnTo>
                    <a:pt x="886" y="625"/>
                  </a:lnTo>
                  <a:lnTo>
                    <a:pt x="884" y="631"/>
                  </a:lnTo>
                  <a:lnTo>
                    <a:pt x="884" y="635"/>
                  </a:lnTo>
                  <a:lnTo>
                    <a:pt x="884" y="635"/>
                  </a:lnTo>
                  <a:lnTo>
                    <a:pt x="888" y="635"/>
                  </a:lnTo>
                  <a:lnTo>
                    <a:pt x="888" y="635"/>
                  </a:lnTo>
                  <a:lnTo>
                    <a:pt x="890" y="633"/>
                  </a:lnTo>
                  <a:lnTo>
                    <a:pt x="894" y="631"/>
                  </a:lnTo>
                  <a:lnTo>
                    <a:pt x="894" y="631"/>
                  </a:lnTo>
                  <a:lnTo>
                    <a:pt x="898" y="631"/>
                  </a:lnTo>
                  <a:lnTo>
                    <a:pt x="898" y="631"/>
                  </a:lnTo>
                  <a:lnTo>
                    <a:pt x="898" y="639"/>
                  </a:lnTo>
                  <a:lnTo>
                    <a:pt x="898" y="641"/>
                  </a:lnTo>
                  <a:lnTo>
                    <a:pt x="898" y="643"/>
                  </a:lnTo>
                  <a:lnTo>
                    <a:pt x="898" y="643"/>
                  </a:lnTo>
                  <a:lnTo>
                    <a:pt x="900" y="643"/>
                  </a:lnTo>
                  <a:lnTo>
                    <a:pt x="904" y="641"/>
                  </a:lnTo>
                  <a:lnTo>
                    <a:pt x="910" y="639"/>
                  </a:lnTo>
                  <a:lnTo>
                    <a:pt x="914" y="639"/>
                  </a:lnTo>
                  <a:lnTo>
                    <a:pt x="914" y="639"/>
                  </a:lnTo>
                  <a:lnTo>
                    <a:pt x="918" y="641"/>
                  </a:lnTo>
                  <a:lnTo>
                    <a:pt x="924" y="647"/>
                  </a:lnTo>
                  <a:lnTo>
                    <a:pt x="924" y="647"/>
                  </a:lnTo>
                  <a:lnTo>
                    <a:pt x="926" y="652"/>
                  </a:lnTo>
                  <a:lnTo>
                    <a:pt x="928" y="660"/>
                  </a:lnTo>
                  <a:lnTo>
                    <a:pt x="928" y="660"/>
                  </a:lnTo>
                  <a:lnTo>
                    <a:pt x="930" y="668"/>
                  </a:lnTo>
                  <a:lnTo>
                    <a:pt x="930" y="670"/>
                  </a:lnTo>
                  <a:lnTo>
                    <a:pt x="932" y="672"/>
                  </a:lnTo>
                  <a:lnTo>
                    <a:pt x="932" y="672"/>
                  </a:lnTo>
                  <a:lnTo>
                    <a:pt x="935" y="668"/>
                  </a:lnTo>
                  <a:lnTo>
                    <a:pt x="937" y="664"/>
                  </a:lnTo>
                  <a:lnTo>
                    <a:pt x="937" y="664"/>
                  </a:lnTo>
                  <a:lnTo>
                    <a:pt x="941" y="662"/>
                  </a:lnTo>
                  <a:lnTo>
                    <a:pt x="947" y="664"/>
                  </a:lnTo>
                  <a:lnTo>
                    <a:pt x="953" y="664"/>
                  </a:lnTo>
                  <a:lnTo>
                    <a:pt x="959" y="664"/>
                  </a:lnTo>
                  <a:lnTo>
                    <a:pt x="959" y="664"/>
                  </a:lnTo>
                  <a:lnTo>
                    <a:pt x="957" y="660"/>
                  </a:lnTo>
                  <a:lnTo>
                    <a:pt x="957" y="658"/>
                  </a:lnTo>
                  <a:lnTo>
                    <a:pt x="957" y="656"/>
                  </a:lnTo>
                  <a:lnTo>
                    <a:pt x="957" y="656"/>
                  </a:lnTo>
                  <a:lnTo>
                    <a:pt x="961" y="656"/>
                  </a:lnTo>
                  <a:lnTo>
                    <a:pt x="967" y="660"/>
                  </a:lnTo>
                  <a:lnTo>
                    <a:pt x="971" y="662"/>
                  </a:lnTo>
                  <a:lnTo>
                    <a:pt x="975" y="664"/>
                  </a:lnTo>
                  <a:lnTo>
                    <a:pt x="975" y="664"/>
                  </a:lnTo>
                  <a:lnTo>
                    <a:pt x="977" y="660"/>
                  </a:lnTo>
                  <a:lnTo>
                    <a:pt x="979" y="654"/>
                  </a:lnTo>
                  <a:lnTo>
                    <a:pt x="981" y="649"/>
                  </a:lnTo>
                  <a:lnTo>
                    <a:pt x="983" y="645"/>
                  </a:lnTo>
                  <a:lnTo>
                    <a:pt x="983" y="645"/>
                  </a:lnTo>
                  <a:lnTo>
                    <a:pt x="989" y="643"/>
                  </a:lnTo>
                  <a:lnTo>
                    <a:pt x="989" y="643"/>
                  </a:lnTo>
                  <a:lnTo>
                    <a:pt x="991" y="645"/>
                  </a:lnTo>
                  <a:lnTo>
                    <a:pt x="995" y="649"/>
                  </a:lnTo>
                  <a:lnTo>
                    <a:pt x="995" y="649"/>
                  </a:lnTo>
                  <a:lnTo>
                    <a:pt x="997" y="647"/>
                  </a:lnTo>
                  <a:lnTo>
                    <a:pt x="999" y="645"/>
                  </a:lnTo>
                  <a:lnTo>
                    <a:pt x="1003" y="641"/>
                  </a:lnTo>
                  <a:lnTo>
                    <a:pt x="1003" y="641"/>
                  </a:lnTo>
                  <a:lnTo>
                    <a:pt x="1017" y="631"/>
                  </a:lnTo>
                  <a:lnTo>
                    <a:pt x="1017" y="631"/>
                  </a:lnTo>
                  <a:lnTo>
                    <a:pt x="1025" y="629"/>
                  </a:lnTo>
                  <a:lnTo>
                    <a:pt x="1029" y="629"/>
                  </a:lnTo>
                  <a:lnTo>
                    <a:pt x="1031" y="629"/>
                  </a:lnTo>
                  <a:lnTo>
                    <a:pt x="1031" y="629"/>
                  </a:lnTo>
                  <a:lnTo>
                    <a:pt x="1033" y="633"/>
                  </a:lnTo>
                  <a:lnTo>
                    <a:pt x="1033" y="641"/>
                  </a:lnTo>
                  <a:lnTo>
                    <a:pt x="1033" y="641"/>
                  </a:lnTo>
                  <a:lnTo>
                    <a:pt x="1029" y="647"/>
                  </a:lnTo>
                  <a:lnTo>
                    <a:pt x="1029" y="647"/>
                  </a:lnTo>
                  <a:lnTo>
                    <a:pt x="1029" y="651"/>
                  </a:lnTo>
                  <a:lnTo>
                    <a:pt x="1031" y="656"/>
                  </a:lnTo>
                  <a:lnTo>
                    <a:pt x="1031" y="656"/>
                  </a:lnTo>
                  <a:lnTo>
                    <a:pt x="1033" y="662"/>
                  </a:lnTo>
                  <a:lnTo>
                    <a:pt x="1033" y="668"/>
                  </a:lnTo>
                  <a:lnTo>
                    <a:pt x="1033" y="670"/>
                  </a:lnTo>
                  <a:lnTo>
                    <a:pt x="1033" y="670"/>
                  </a:lnTo>
                  <a:lnTo>
                    <a:pt x="1029" y="674"/>
                  </a:lnTo>
                  <a:lnTo>
                    <a:pt x="1023" y="674"/>
                  </a:lnTo>
                  <a:lnTo>
                    <a:pt x="1015" y="676"/>
                  </a:lnTo>
                  <a:lnTo>
                    <a:pt x="1011" y="678"/>
                  </a:lnTo>
                  <a:lnTo>
                    <a:pt x="1011" y="678"/>
                  </a:lnTo>
                  <a:lnTo>
                    <a:pt x="1009" y="680"/>
                  </a:lnTo>
                  <a:lnTo>
                    <a:pt x="1007" y="682"/>
                  </a:lnTo>
                  <a:lnTo>
                    <a:pt x="1007" y="682"/>
                  </a:lnTo>
                  <a:lnTo>
                    <a:pt x="1005" y="684"/>
                  </a:lnTo>
                  <a:lnTo>
                    <a:pt x="999" y="684"/>
                  </a:lnTo>
                  <a:lnTo>
                    <a:pt x="987" y="682"/>
                  </a:lnTo>
                  <a:lnTo>
                    <a:pt x="975" y="680"/>
                  </a:lnTo>
                  <a:lnTo>
                    <a:pt x="971" y="680"/>
                  </a:lnTo>
                  <a:lnTo>
                    <a:pt x="967" y="680"/>
                  </a:lnTo>
                  <a:lnTo>
                    <a:pt x="967" y="680"/>
                  </a:lnTo>
                  <a:lnTo>
                    <a:pt x="961" y="686"/>
                  </a:lnTo>
                  <a:lnTo>
                    <a:pt x="957" y="692"/>
                  </a:lnTo>
                  <a:lnTo>
                    <a:pt x="949" y="708"/>
                  </a:lnTo>
                  <a:lnTo>
                    <a:pt x="949" y="708"/>
                  </a:lnTo>
                  <a:lnTo>
                    <a:pt x="947" y="716"/>
                  </a:lnTo>
                  <a:lnTo>
                    <a:pt x="945" y="720"/>
                  </a:lnTo>
                  <a:lnTo>
                    <a:pt x="943" y="722"/>
                  </a:lnTo>
                  <a:lnTo>
                    <a:pt x="943" y="722"/>
                  </a:lnTo>
                  <a:lnTo>
                    <a:pt x="939" y="724"/>
                  </a:lnTo>
                  <a:lnTo>
                    <a:pt x="935" y="724"/>
                  </a:lnTo>
                  <a:lnTo>
                    <a:pt x="926" y="722"/>
                  </a:lnTo>
                  <a:lnTo>
                    <a:pt x="926" y="722"/>
                  </a:lnTo>
                  <a:lnTo>
                    <a:pt x="918" y="726"/>
                  </a:lnTo>
                  <a:lnTo>
                    <a:pt x="912" y="730"/>
                  </a:lnTo>
                  <a:lnTo>
                    <a:pt x="912" y="734"/>
                  </a:lnTo>
                  <a:lnTo>
                    <a:pt x="912" y="734"/>
                  </a:lnTo>
                  <a:lnTo>
                    <a:pt x="912" y="734"/>
                  </a:lnTo>
                  <a:lnTo>
                    <a:pt x="914" y="736"/>
                  </a:lnTo>
                  <a:lnTo>
                    <a:pt x="918" y="736"/>
                  </a:lnTo>
                  <a:lnTo>
                    <a:pt x="918" y="736"/>
                  </a:lnTo>
                  <a:lnTo>
                    <a:pt x="918" y="736"/>
                  </a:lnTo>
                  <a:lnTo>
                    <a:pt x="918" y="738"/>
                  </a:lnTo>
                  <a:lnTo>
                    <a:pt x="916" y="738"/>
                  </a:lnTo>
                  <a:lnTo>
                    <a:pt x="910" y="740"/>
                  </a:lnTo>
                  <a:lnTo>
                    <a:pt x="910" y="740"/>
                  </a:lnTo>
                  <a:lnTo>
                    <a:pt x="908" y="744"/>
                  </a:lnTo>
                  <a:lnTo>
                    <a:pt x="908" y="750"/>
                  </a:lnTo>
                  <a:lnTo>
                    <a:pt x="908" y="750"/>
                  </a:lnTo>
                  <a:lnTo>
                    <a:pt x="908" y="756"/>
                  </a:lnTo>
                  <a:lnTo>
                    <a:pt x="908" y="756"/>
                  </a:lnTo>
                  <a:lnTo>
                    <a:pt x="902" y="762"/>
                  </a:lnTo>
                  <a:lnTo>
                    <a:pt x="902" y="762"/>
                  </a:lnTo>
                  <a:lnTo>
                    <a:pt x="896" y="766"/>
                  </a:lnTo>
                  <a:lnTo>
                    <a:pt x="896" y="766"/>
                  </a:lnTo>
                  <a:lnTo>
                    <a:pt x="890" y="772"/>
                  </a:lnTo>
                  <a:lnTo>
                    <a:pt x="884" y="778"/>
                  </a:lnTo>
                  <a:lnTo>
                    <a:pt x="884" y="778"/>
                  </a:lnTo>
                  <a:lnTo>
                    <a:pt x="872" y="780"/>
                  </a:lnTo>
                  <a:lnTo>
                    <a:pt x="862" y="780"/>
                  </a:lnTo>
                  <a:lnTo>
                    <a:pt x="862" y="780"/>
                  </a:lnTo>
                  <a:lnTo>
                    <a:pt x="858" y="780"/>
                  </a:lnTo>
                  <a:lnTo>
                    <a:pt x="858" y="780"/>
                  </a:lnTo>
                  <a:lnTo>
                    <a:pt x="850" y="778"/>
                  </a:lnTo>
                  <a:lnTo>
                    <a:pt x="844" y="776"/>
                  </a:lnTo>
                  <a:lnTo>
                    <a:pt x="840" y="772"/>
                  </a:lnTo>
                  <a:lnTo>
                    <a:pt x="840" y="772"/>
                  </a:lnTo>
                  <a:lnTo>
                    <a:pt x="842" y="768"/>
                  </a:lnTo>
                  <a:lnTo>
                    <a:pt x="844" y="762"/>
                  </a:lnTo>
                  <a:lnTo>
                    <a:pt x="844" y="762"/>
                  </a:lnTo>
                  <a:lnTo>
                    <a:pt x="842" y="754"/>
                  </a:lnTo>
                  <a:lnTo>
                    <a:pt x="840" y="748"/>
                  </a:lnTo>
                  <a:lnTo>
                    <a:pt x="840" y="748"/>
                  </a:lnTo>
                  <a:lnTo>
                    <a:pt x="840" y="738"/>
                  </a:lnTo>
                  <a:lnTo>
                    <a:pt x="840" y="738"/>
                  </a:lnTo>
                  <a:lnTo>
                    <a:pt x="836" y="724"/>
                  </a:lnTo>
                  <a:lnTo>
                    <a:pt x="836" y="724"/>
                  </a:lnTo>
                  <a:lnTo>
                    <a:pt x="832" y="718"/>
                  </a:lnTo>
                  <a:lnTo>
                    <a:pt x="828" y="712"/>
                  </a:lnTo>
                  <a:lnTo>
                    <a:pt x="828" y="712"/>
                  </a:lnTo>
                  <a:lnTo>
                    <a:pt x="824" y="712"/>
                  </a:lnTo>
                  <a:lnTo>
                    <a:pt x="820" y="712"/>
                  </a:lnTo>
                  <a:lnTo>
                    <a:pt x="820" y="712"/>
                  </a:lnTo>
                  <a:lnTo>
                    <a:pt x="814" y="714"/>
                  </a:lnTo>
                  <a:lnTo>
                    <a:pt x="810" y="716"/>
                  </a:lnTo>
                  <a:lnTo>
                    <a:pt x="810" y="716"/>
                  </a:lnTo>
                  <a:lnTo>
                    <a:pt x="804" y="712"/>
                  </a:lnTo>
                  <a:lnTo>
                    <a:pt x="800" y="708"/>
                  </a:lnTo>
                  <a:lnTo>
                    <a:pt x="800" y="708"/>
                  </a:lnTo>
                  <a:lnTo>
                    <a:pt x="792" y="704"/>
                  </a:lnTo>
                  <a:lnTo>
                    <a:pt x="782" y="702"/>
                  </a:lnTo>
                  <a:lnTo>
                    <a:pt x="782" y="702"/>
                  </a:lnTo>
                  <a:lnTo>
                    <a:pt x="778" y="704"/>
                  </a:lnTo>
                  <a:lnTo>
                    <a:pt x="772" y="706"/>
                  </a:lnTo>
                  <a:lnTo>
                    <a:pt x="766" y="706"/>
                  </a:lnTo>
                  <a:lnTo>
                    <a:pt x="762" y="706"/>
                  </a:lnTo>
                  <a:lnTo>
                    <a:pt x="762" y="706"/>
                  </a:lnTo>
                  <a:lnTo>
                    <a:pt x="762" y="704"/>
                  </a:lnTo>
                  <a:lnTo>
                    <a:pt x="762" y="704"/>
                  </a:lnTo>
                  <a:lnTo>
                    <a:pt x="764" y="694"/>
                  </a:lnTo>
                  <a:lnTo>
                    <a:pt x="764" y="694"/>
                  </a:lnTo>
                  <a:lnTo>
                    <a:pt x="768" y="690"/>
                  </a:lnTo>
                  <a:lnTo>
                    <a:pt x="774" y="684"/>
                  </a:lnTo>
                  <a:lnTo>
                    <a:pt x="774" y="684"/>
                  </a:lnTo>
                  <a:lnTo>
                    <a:pt x="780" y="676"/>
                  </a:lnTo>
                  <a:lnTo>
                    <a:pt x="784" y="664"/>
                  </a:lnTo>
                  <a:lnTo>
                    <a:pt x="784" y="664"/>
                  </a:lnTo>
                  <a:lnTo>
                    <a:pt x="796" y="654"/>
                  </a:lnTo>
                  <a:lnTo>
                    <a:pt x="796" y="654"/>
                  </a:lnTo>
                  <a:lnTo>
                    <a:pt x="810" y="647"/>
                  </a:lnTo>
                  <a:lnTo>
                    <a:pt x="828" y="635"/>
                  </a:lnTo>
                  <a:lnTo>
                    <a:pt x="828" y="635"/>
                  </a:lnTo>
                  <a:lnTo>
                    <a:pt x="830" y="633"/>
                  </a:lnTo>
                  <a:lnTo>
                    <a:pt x="832" y="631"/>
                  </a:lnTo>
                  <a:lnTo>
                    <a:pt x="832" y="631"/>
                  </a:lnTo>
                  <a:lnTo>
                    <a:pt x="828" y="631"/>
                  </a:lnTo>
                  <a:lnTo>
                    <a:pt x="826" y="629"/>
                  </a:lnTo>
                  <a:lnTo>
                    <a:pt x="826" y="629"/>
                  </a:lnTo>
                  <a:lnTo>
                    <a:pt x="824" y="625"/>
                  </a:lnTo>
                  <a:lnTo>
                    <a:pt x="822" y="621"/>
                  </a:lnTo>
                  <a:lnTo>
                    <a:pt x="822" y="621"/>
                  </a:lnTo>
                  <a:lnTo>
                    <a:pt x="816" y="617"/>
                  </a:lnTo>
                  <a:lnTo>
                    <a:pt x="812" y="615"/>
                  </a:lnTo>
                  <a:lnTo>
                    <a:pt x="812" y="615"/>
                  </a:lnTo>
                  <a:lnTo>
                    <a:pt x="810" y="617"/>
                  </a:lnTo>
                  <a:lnTo>
                    <a:pt x="810" y="619"/>
                  </a:lnTo>
                  <a:lnTo>
                    <a:pt x="808" y="623"/>
                  </a:lnTo>
                  <a:lnTo>
                    <a:pt x="808" y="625"/>
                  </a:lnTo>
                  <a:lnTo>
                    <a:pt x="808" y="625"/>
                  </a:lnTo>
                  <a:lnTo>
                    <a:pt x="804" y="625"/>
                  </a:lnTo>
                  <a:lnTo>
                    <a:pt x="800" y="623"/>
                  </a:lnTo>
                  <a:lnTo>
                    <a:pt x="794" y="621"/>
                  </a:lnTo>
                  <a:lnTo>
                    <a:pt x="794" y="621"/>
                  </a:lnTo>
                  <a:lnTo>
                    <a:pt x="794" y="617"/>
                  </a:lnTo>
                  <a:lnTo>
                    <a:pt x="792" y="615"/>
                  </a:lnTo>
                  <a:lnTo>
                    <a:pt x="792" y="615"/>
                  </a:lnTo>
                  <a:lnTo>
                    <a:pt x="788" y="615"/>
                  </a:lnTo>
                  <a:lnTo>
                    <a:pt x="786" y="617"/>
                  </a:lnTo>
                  <a:lnTo>
                    <a:pt x="782" y="621"/>
                  </a:lnTo>
                  <a:lnTo>
                    <a:pt x="782" y="621"/>
                  </a:lnTo>
                  <a:lnTo>
                    <a:pt x="780" y="625"/>
                  </a:lnTo>
                  <a:lnTo>
                    <a:pt x="780" y="625"/>
                  </a:lnTo>
                  <a:lnTo>
                    <a:pt x="778" y="627"/>
                  </a:lnTo>
                  <a:lnTo>
                    <a:pt x="774" y="627"/>
                  </a:lnTo>
                  <a:lnTo>
                    <a:pt x="774" y="627"/>
                  </a:lnTo>
                  <a:lnTo>
                    <a:pt x="762" y="633"/>
                  </a:lnTo>
                  <a:lnTo>
                    <a:pt x="752" y="639"/>
                  </a:lnTo>
                  <a:lnTo>
                    <a:pt x="746" y="641"/>
                  </a:lnTo>
                  <a:lnTo>
                    <a:pt x="746" y="641"/>
                  </a:lnTo>
                  <a:lnTo>
                    <a:pt x="736" y="641"/>
                  </a:lnTo>
                  <a:lnTo>
                    <a:pt x="724" y="635"/>
                  </a:lnTo>
                  <a:lnTo>
                    <a:pt x="724" y="635"/>
                  </a:lnTo>
                  <a:lnTo>
                    <a:pt x="717" y="629"/>
                  </a:lnTo>
                  <a:lnTo>
                    <a:pt x="717" y="629"/>
                  </a:lnTo>
                  <a:lnTo>
                    <a:pt x="709" y="629"/>
                  </a:lnTo>
                  <a:lnTo>
                    <a:pt x="709" y="629"/>
                  </a:lnTo>
                  <a:lnTo>
                    <a:pt x="701" y="631"/>
                  </a:lnTo>
                  <a:lnTo>
                    <a:pt x="697" y="633"/>
                  </a:lnTo>
                  <a:lnTo>
                    <a:pt x="695" y="633"/>
                  </a:lnTo>
                  <a:lnTo>
                    <a:pt x="695" y="633"/>
                  </a:lnTo>
                  <a:lnTo>
                    <a:pt x="693" y="631"/>
                  </a:lnTo>
                  <a:lnTo>
                    <a:pt x="693" y="629"/>
                  </a:lnTo>
                  <a:lnTo>
                    <a:pt x="693" y="629"/>
                  </a:lnTo>
                  <a:lnTo>
                    <a:pt x="695" y="625"/>
                  </a:lnTo>
                  <a:lnTo>
                    <a:pt x="699" y="621"/>
                  </a:lnTo>
                  <a:lnTo>
                    <a:pt x="705" y="617"/>
                  </a:lnTo>
                  <a:lnTo>
                    <a:pt x="707" y="613"/>
                  </a:lnTo>
                  <a:lnTo>
                    <a:pt x="707" y="613"/>
                  </a:lnTo>
                  <a:lnTo>
                    <a:pt x="705" y="611"/>
                  </a:lnTo>
                  <a:lnTo>
                    <a:pt x="705" y="611"/>
                  </a:lnTo>
                  <a:lnTo>
                    <a:pt x="699" y="611"/>
                  </a:lnTo>
                  <a:lnTo>
                    <a:pt x="693" y="611"/>
                  </a:lnTo>
                  <a:lnTo>
                    <a:pt x="683" y="613"/>
                  </a:lnTo>
                  <a:lnTo>
                    <a:pt x="683" y="613"/>
                  </a:lnTo>
                  <a:lnTo>
                    <a:pt x="679" y="613"/>
                  </a:lnTo>
                  <a:lnTo>
                    <a:pt x="677" y="611"/>
                  </a:lnTo>
                  <a:lnTo>
                    <a:pt x="677" y="611"/>
                  </a:lnTo>
                  <a:lnTo>
                    <a:pt x="677" y="607"/>
                  </a:lnTo>
                  <a:lnTo>
                    <a:pt x="679" y="605"/>
                  </a:lnTo>
                  <a:lnTo>
                    <a:pt x="685" y="603"/>
                  </a:lnTo>
                  <a:lnTo>
                    <a:pt x="685" y="603"/>
                  </a:lnTo>
                  <a:lnTo>
                    <a:pt x="691" y="603"/>
                  </a:lnTo>
                  <a:lnTo>
                    <a:pt x="699" y="603"/>
                  </a:lnTo>
                  <a:lnTo>
                    <a:pt x="709" y="603"/>
                  </a:lnTo>
                  <a:lnTo>
                    <a:pt x="717" y="601"/>
                  </a:lnTo>
                  <a:lnTo>
                    <a:pt x="717" y="601"/>
                  </a:lnTo>
                  <a:lnTo>
                    <a:pt x="719" y="599"/>
                  </a:lnTo>
                  <a:lnTo>
                    <a:pt x="719" y="599"/>
                  </a:lnTo>
                  <a:lnTo>
                    <a:pt x="715" y="595"/>
                  </a:lnTo>
                  <a:lnTo>
                    <a:pt x="715" y="595"/>
                  </a:lnTo>
                  <a:lnTo>
                    <a:pt x="707" y="595"/>
                  </a:lnTo>
                  <a:lnTo>
                    <a:pt x="707" y="595"/>
                  </a:lnTo>
                  <a:lnTo>
                    <a:pt x="701" y="591"/>
                  </a:lnTo>
                  <a:lnTo>
                    <a:pt x="697" y="587"/>
                  </a:lnTo>
                  <a:lnTo>
                    <a:pt x="697" y="587"/>
                  </a:lnTo>
                  <a:lnTo>
                    <a:pt x="693" y="581"/>
                  </a:lnTo>
                  <a:lnTo>
                    <a:pt x="691" y="575"/>
                  </a:lnTo>
                  <a:lnTo>
                    <a:pt x="687" y="575"/>
                  </a:lnTo>
                  <a:lnTo>
                    <a:pt x="687" y="575"/>
                  </a:lnTo>
                  <a:lnTo>
                    <a:pt x="687" y="579"/>
                  </a:lnTo>
                  <a:lnTo>
                    <a:pt x="687" y="581"/>
                  </a:lnTo>
                  <a:lnTo>
                    <a:pt x="687" y="585"/>
                  </a:lnTo>
                  <a:lnTo>
                    <a:pt x="687" y="585"/>
                  </a:lnTo>
                  <a:lnTo>
                    <a:pt x="683" y="589"/>
                  </a:lnTo>
                  <a:lnTo>
                    <a:pt x="679" y="591"/>
                  </a:lnTo>
                  <a:lnTo>
                    <a:pt x="679" y="591"/>
                  </a:lnTo>
                  <a:lnTo>
                    <a:pt x="675" y="595"/>
                  </a:lnTo>
                  <a:lnTo>
                    <a:pt x="669" y="597"/>
                  </a:lnTo>
                  <a:lnTo>
                    <a:pt x="667" y="597"/>
                  </a:lnTo>
                  <a:lnTo>
                    <a:pt x="667" y="597"/>
                  </a:lnTo>
                  <a:lnTo>
                    <a:pt x="667" y="595"/>
                  </a:lnTo>
                  <a:lnTo>
                    <a:pt x="667" y="591"/>
                  </a:lnTo>
                  <a:lnTo>
                    <a:pt x="667" y="587"/>
                  </a:lnTo>
                  <a:lnTo>
                    <a:pt x="667" y="585"/>
                  </a:lnTo>
                  <a:lnTo>
                    <a:pt x="667" y="585"/>
                  </a:lnTo>
                  <a:lnTo>
                    <a:pt x="665" y="585"/>
                  </a:lnTo>
                  <a:lnTo>
                    <a:pt x="663" y="587"/>
                  </a:lnTo>
                  <a:lnTo>
                    <a:pt x="661" y="591"/>
                  </a:lnTo>
                  <a:lnTo>
                    <a:pt x="661" y="591"/>
                  </a:lnTo>
                  <a:lnTo>
                    <a:pt x="649" y="603"/>
                  </a:lnTo>
                  <a:lnTo>
                    <a:pt x="649" y="603"/>
                  </a:lnTo>
                  <a:lnTo>
                    <a:pt x="639" y="605"/>
                  </a:lnTo>
                  <a:lnTo>
                    <a:pt x="629" y="611"/>
                  </a:lnTo>
                  <a:lnTo>
                    <a:pt x="629" y="611"/>
                  </a:lnTo>
                  <a:lnTo>
                    <a:pt x="623" y="617"/>
                  </a:lnTo>
                  <a:lnTo>
                    <a:pt x="623" y="617"/>
                  </a:lnTo>
                  <a:lnTo>
                    <a:pt x="619" y="619"/>
                  </a:lnTo>
                  <a:lnTo>
                    <a:pt x="613" y="621"/>
                  </a:lnTo>
                  <a:lnTo>
                    <a:pt x="613" y="621"/>
                  </a:lnTo>
                  <a:lnTo>
                    <a:pt x="613" y="625"/>
                  </a:lnTo>
                  <a:lnTo>
                    <a:pt x="613" y="631"/>
                  </a:lnTo>
                  <a:lnTo>
                    <a:pt x="613" y="631"/>
                  </a:lnTo>
                  <a:lnTo>
                    <a:pt x="611" y="645"/>
                  </a:lnTo>
                  <a:lnTo>
                    <a:pt x="609" y="652"/>
                  </a:lnTo>
                  <a:lnTo>
                    <a:pt x="605" y="656"/>
                  </a:lnTo>
                  <a:lnTo>
                    <a:pt x="605" y="656"/>
                  </a:lnTo>
                  <a:lnTo>
                    <a:pt x="601" y="654"/>
                  </a:lnTo>
                  <a:lnTo>
                    <a:pt x="601" y="654"/>
                  </a:lnTo>
                  <a:lnTo>
                    <a:pt x="597" y="651"/>
                  </a:lnTo>
                  <a:lnTo>
                    <a:pt x="595" y="647"/>
                  </a:lnTo>
                  <a:lnTo>
                    <a:pt x="595" y="647"/>
                  </a:lnTo>
                  <a:lnTo>
                    <a:pt x="589" y="647"/>
                  </a:lnTo>
                  <a:lnTo>
                    <a:pt x="581" y="647"/>
                  </a:lnTo>
                  <a:lnTo>
                    <a:pt x="581" y="647"/>
                  </a:lnTo>
                  <a:lnTo>
                    <a:pt x="579" y="645"/>
                  </a:lnTo>
                  <a:lnTo>
                    <a:pt x="577" y="643"/>
                  </a:lnTo>
                  <a:lnTo>
                    <a:pt x="577" y="643"/>
                  </a:lnTo>
                  <a:lnTo>
                    <a:pt x="577" y="643"/>
                  </a:lnTo>
                  <a:lnTo>
                    <a:pt x="577" y="645"/>
                  </a:lnTo>
                  <a:lnTo>
                    <a:pt x="577" y="647"/>
                  </a:lnTo>
                  <a:lnTo>
                    <a:pt x="581" y="651"/>
                  </a:lnTo>
                  <a:lnTo>
                    <a:pt x="581" y="651"/>
                  </a:lnTo>
                  <a:lnTo>
                    <a:pt x="589" y="652"/>
                  </a:lnTo>
                  <a:lnTo>
                    <a:pt x="595" y="656"/>
                  </a:lnTo>
                  <a:lnTo>
                    <a:pt x="595" y="656"/>
                  </a:lnTo>
                  <a:lnTo>
                    <a:pt x="599" y="662"/>
                  </a:lnTo>
                  <a:lnTo>
                    <a:pt x="599" y="670"/>
                  </a:lnTo>
                  <a:lnTo>
                    <a:pt x="599" y="670"/>
                  </a:lnTo>
                  <a:lnTo>
                    <a:pt x="599" y="678"/>
                  </a:lnTo>
                  <a:lnTo>
                    <a:pt x="595" y="684"/>
                  </a:lnTo>
                  <a:lnTo>
                    <a:pt x="595" y="684"/>
                  </a:lnTo>
                  <a:lnTo>
                    <a:pt x="593" y="690"/>
                  </a:lnTo>
                  <a:lnTo>
                    <a:pt x="591" y="692"/>
                  </a:lnTo>
                  <a:lnTo>
                    <a:pt x="591" y="692"/>
                  </a:lnTo>
                  <a:lnTo>
                    <a:pt x="585" y="694"/>
                  </a:lnTo>
                  <a:lnTo>
                    <a:pt x="581" y="694"/>
                  </a:lnTo>
                  <a:lnTo>
                    <a:pt x="577" y="694"/>
                  </a:lnTo>
                  <a:lnTo>
                    <a:pt x="573" y="696"/>
                  </a:lnTo>
                  <a:lnTo>
                    <a:pt x="573" y="696"/>
                  </a:lnTo>
                  <a:lnTo>
                    <a:pt x="573" y="702"/>
                  </a:lnTo>
                  <a:lnTo>
                    <a:pt x="571" y="704"/>
                  </a:lnTo>
                  <a:lnTo>
                    <a:pt x="571" y="704"/>
                  </a:lnTo>
                  <a:lnTo>
                    <a:pt x="569" y="706"/>
                  </a:lnTo>
                  <a:lnTo>
                    <a:pt x="565" y="710"/>
                  </a:lnTo>
                  <a:lnTo>
                    <a:pt x="565" y="710"/>
                  </a:lnTo>
                  <a:lnTo>
                    <a:pt x="565" y="714"/>
                  </a:lnTo>
                  <a:lnTo>
                    <a:pt x="567" y="716"/>
                  </a:lnTo>
                  <a:lnTo>
                    <a:pt x="565" y="718"/>
                  </a:lnTo>
                  <a:lnTo>
                    <a:pt x="565" y="718"/>
                  </a:lnTo>
                  <a:lnTo>
                    <a:pt x="563" y="718"/>
                  </a:lnTo>
                  <a:lnTo>
                    <a:pt x="559" y="716"/>
                  </a:lnTo>
                  <a:lnTo>
                    <a:pt x="559" y="716"/>
                  </a:lnTo>
                  <a:lnTo>
                    <a:pt x="555" y="710"/>
                  </a:lnTo>
                  <a:lnTo>
                    <a:pt x="555" y="704"/>
                  </a:lnTo>
                  <a:lnTo>
                    <a:pt x="555" y="704"/>
                  </a:lnTo>
                  <a:lnTo>
                    <a:pt x="553" y="702"/>
                  </a:lnTo>
                  <a:lnTo>
                    <a:pt x="551" y="700"/>
                  </a:lnTo>
                  <a:lnTo>
                    <a:pt x="551" y="700"/>
                  </a:lnTo>
                  <a:lnTo>
                    <a:pt x="549" y="702"/>
                  </a:lnTo>
                  <a:lnTo>
                    <a:pt x="549" y="704"/>
                  </a:lnTo>
                  <a:lnTo>
                    <a:pt x="551" y="710"/>
                  </a:lnTo>
                  <a:lnTo>
                    <a:pt x="555" y="724"/>
                  </a:lnTo>
                  <a:lnTo>
                    <a:pt x="555" y="724"/>
                  </a:lnTo>
                  <a:lnTo>
                    <a:pt x="561" y="734"/>
                  </a:lnTo>
                  <a:lnTo>
                    <a:pt x="563" y="740"/>
                  </a:lnTo>
                  <a:lnTo>
                    <a:pt x="563" y="744"/>
                  </a:lnTo>
                  <a:lnTo>
                    <a:pt x="563" y="744"/>
                  </a:lnTo>
                  <a:lnTo>
                    <a:pt x="559" y="746"/>
                  </a:lnTo>
                  <a:lnTo>
                    <a:pt x="559" y="746"/>
                  </a:lnTo>
                  <a:lnTo>
                    <a:pt x="551" y="744"/>
                  </a:lnTo>
                  <a:lnTo>
                    <a:pt x="551" y="744"/>
                  </a:lnTo>
                  <a:lnTo>
                    <a:pt x="541" y="744"/>
                  </a:lnTo>
                  <a:lnTo>
                    <a:pt x="541" y="744"/>
                  </a:lnTo>
                  <a:lnTo>
                    <a:pt x="531" y="750"/>
                  </a:lnTo>
                  <a:lnTo>
                    <a:pt x="531" y="750"/>
                  </a:lnTo>
                  <a:lnTo>
                    <a:pt x="519" y="754"/>
                  </a:lnTo>
                  <a:lnTo>
                    <a:pt x="511" y="756"/>
                  </a:lnTo>
                  <a:lnTo>
                    <a:pt x="511" y="756"/>
                  </a:lnTo>
                  <a:lnTo>
                    <a:pt x="508" y="764"/>
                  </a:lnTo>
                  <a:lnTo>
                    <a:pt x="502" y="770"/>
                  </a:lnTo>
                  <a:lnTo>
                    <a:pt x="502" y="770"/>
                  </a:lnTo>
                  <a:lnTo>
                    <a:pt x="494" y="772"/>
                  </a:lnTo>
                  <a:lnTo>
                    <a:pt x="488" y="772"/>
                  </a:lnTo>
                  <a:lnTo>
                    <a:pt x="488" y="772"/>
                  </a:lnTo>
                  <a:lnTo>
                    <a:pt x="482" y="770"/>
                  </a:lnTo>
                  <a:lnTo>
                    <a:pt x="478" y="764"/>
                  </a:lnTo>
                  <a:lnTo>
                    <a:pt x="474" y="756"/>
                  </a:lnTo>
                  <a:lnTo>
                    <a:pt x="466" y="752"/>
                  </a:lnTo>
                  <a:lnTo>
                    <a:pt x="466" y="752"/>
                  </a:lnTo>
                  <a:lnTo>
                    <a:pt x="462" y="754"/>
                  </a:lnTo>
                  <a:lnTo>
                    <a:pt x="458" y="756"/>
                  </a:lnTo>
                  <a:lnTo>
                    <a:pt x="456" y="756"/>
                  </a:lnTo>
                  <a:lnTo>
                    <a:pt x="456" y="756"/>
                  </a:lnTo>
                  <a:lnTo>
                    <a:pt x="456" y="754"/>
                  </a:lnTo>
                  <a:lnTo>
                    <a:pt x="456" y="752"/>
                  </a:lnTo>
                  <a:lnTo>
                    <a:pt x="456" y="752"/>
                  </a:lnTo>
                  <a:lnTo>
                    <a:pt x="458" y="750"/>
                  </a:lnTo>
                  <a:lnTo>
                    <a:pt x="460" y="750"/>
                  </a:lnTo>
                  <a:lnTo>
                    <a:pt x="468" y="750"/>
                  </a:lnTo>
                  <a:lnTo>
                    <a:pt x="468" y="750"/>
                  </a:lnTo>
                  <a:lnTo>
                    <a:pt x="472" y="746"/>
                  </a:lnTo>
                  <a:lnTo>
                    <a:pt x="474" y="742"/>
                  </a:lnTo>
                  <a:lnTo>
                    <a:pt x="474" y="742"/>
                  </a:lnTo>
                  <a:lnTo>
                    <a:pt x="474" y="736"/>
                  </a:lnTo>
                  <a:lnTo>
                    <a:pt x="474" y="732"/>
                  </a:lnTo>
                  <a:lnTo>
                    <a:pt x="474" y="732"/>
                  </a:lnTo>
                  <a:lnTo>
                    <a:pt x="476" y="720"/>
                  </a:lnTo>
                  <a:lnTo>
                    <a:pt x="476" y="720"/>
                  </a:lnTo>
                  <a:lnTo>
                    <a:pt x="480" y="718"/>
                  </a:lnTo>
                  <a:lnTo>
                    <a:pt x="484" y="714"/>
                  </a:lnTo>
                  <a:lnTo>
                    <a:pt x="484" y="714"/>
                  </a:lnTo>
                  <a:lnTo>
                    <a:pt x="484" y="708"/>
                  </a:lnTo>
                  <a:lnTo>
                    <a:pt x="484" y="704"/>
                  </a:lnTo>
                  <a:lnTo>
                    <a:pt x="484" y="704"/>
                  </a:lnTo>
                  <a:lnTo>
                    <a:pt x="488" y="694"/>
                  </a:lnTo>
                  <a:lnTo>
                    <a:pt x="488" y="694"/>
                  </a:lnTo>
                  <a:lnTo>
                    <a:pt x="492" y="692"/>
                  </a:lnTo>
                  <a:lnTo>
                    <a:pt x="496" y="688"/>
                  </a:lnTo>
                  <a:lnTo>
                    <a:pt x="496" y="688"/>
                  </a:lnTo>
                  <a:lnTo>
                    <a:pt x="498" y="682"/>
                  </a:lnTo>
                  <a:lnTo>
                    <a:pt x="496" y="674"/>
                  </a:lnTo>
                  <a:lnTo>
                    <a:pt x="494" y="664"/>
                  </a:lnTo>
                  <a:lnTo>
                    <a:pt x="494" y="656"/>
                  </a:lnTo>
                  <a:lnTo>
                    <a:pt x="494" y="656"/>
                  </a:lnTo>
                  <a:lnTo>
                    <a:pt x="496" y="652"/>
                  </a:lnTo>
                  <a:lnTo>
                    <a:pt x="498" y="647"/>
                  </a:lnTo>
                  <a:lnTo>
                    <a:pt x="498" y="647"/>
                  </a:lnTo>
                  <a:lnTo>
                    <a:pt x="502" y="645"/>
                  </a:lnTo>
                  <a:lnTo>
                    <a:pt x="508" y="643"/>
                  </a:lnTo>
                  <a:lnTo>
                    <a:pt x="508" y="643"/>
                  </a:lnTo>
                  <a:lnTo>
                    <a:pt x="510" y="643"/>
                  </a:lnTo>
                  <a:lnTo>
                    <a:pt x="510" y="645"/>
                  </a:lnTo>
                  <a:lnTo>
                    <a:pt x="511" y="649"/>
                  </a:lnTo>
                  <a:lnTo>
                    <a:pt x="513" y="649"/>
                  </a:lnTo>
                  <a:lnTo>
                    <a:pt x="513" y="649"/>
                  </a:lnTo>
                  <a:lnTo>
                    <a:pt x="517" y="647"/>
                  </a:lnTo>
                  <a:lnTo>
                    <a:pt x="519" y="643"/>
                  </a:lnTo>
                  <a:lnTo>
                    <a:pt x="519" y="643"/>
                  </a:lnTo>
                  <a:lnTo>
                    <a:pt x="529" y="643"/>
                  </a:lnTo>
                  <a:lnTo>
                    <a:pt x="537" y="645"/>
                  </a:lnTo>
                  <a:lnTo>
                    <a:pt x="543" y="645"/>
                  </a:lnTo>
                  <a:lnTo>
                    <a:pt x="551" y="645"/>
                  </a:lnTo>
                  <a:lnTo>
                    <a:pt x="551" y="645"/>
                  </a:lnTo>
                  <a:lnTo>
                    <a:pt x="555" y="643"/>
                  </a:lnTo>
                  <a:lnTo>
                    <a:pt x="559" y="639"/>
                  </a:lnTo>
                  <a:lnTo>
                    <a:pt x="559" y="639"/>
                  </a:lnTo>
                  <a:lnTo>
                    <a:pt x="561" y="633"/>
                  </a:lnTo>
                  <a:lnTo>
                    <a:pt x="561" y="627"/>
                  </a:lnTo>
                  <a:lnTo>
                    <a:pt x="561" y="627"/>
                  </a:lnTo>
                  <a:lnTo>
                    <a:pt x="559" y="623"/>
                  </a:lnTo>
                  <a:lnTo>
                    <a:pt x="553" y="619"/>
                  </a:lnTo>
                  <a:lnTo>
                    <a:pt x="553" y="619"/>
                  </a:lnTo>
                  <a:lnTo>
                    <a:pt x="553" y="607"/>
                  </a:lnTo>
                  <a:lnTo>
                    <a:pt x="553" y="607"/>
                  </a:lnTo>
                  <a:lnTo>
                    <a:pt x="551" y="599"/>
                  </a:lnTo>
                  <a:lnTo>
                    <a:pt x="551" y="599"/>
                  </a:lnTo>
                  <a:lnTo>
                    <a:pt x="545" y="591"/>
                  </a:lnTo>
                  <a:lnTo>
                    <a:pt x="545" y="591"/>
                  </a:lnTo>
                  <a:lnTo>
                    <a:pt x="535" y="589"/>
                  </a:lnTo>
                  <a:lnTo>
                    <a:pt x="525" y="585"/>
                  </a:lnTo>
                  <a:lnTo>
                    <a:pt x="525" y="585"/>
                  </a:lnTo>
                  <a:lnTo>
                    <a:pt x="517" y="579"/>
                  </a:lnTo>
                  <a:lnTo>
                    <a:pt x="513" y="569"/>
                  </a:lnTo>
                  <a:lnTo>
                    <a:pt x="513" y="569"/>
                  </a:lnTo>
                  <a:lnTo>
                    <a:pt x="513" y="563"/>
                  </a:lnTo>
                  <a:lnTo>
                    <a:pt x="513" y="559"/>
                  </a:lnTo>
                  <a:lnTo>
                    <a:pt x="513" y="559"/>
                  </a:lnTo>
                  <a:lnTo>
                    <a:pt x="511" y="553"/>
                  </a:lnTo>
                  <a:lnTo>
                    <a:pt x="510" y="549"/>
                  </a:lnTo>
                  <a:lnTo>
                    <a:pt x="510" y="549"/>
                  </a:lnTo>
                  <a:lnTo>
                    <a:pt x="506" y="549"/>
                  </a:lnTo>
                  <a:lnTo>
                    <a:pt x="498" y="549"/>
                  </a:lnTo>
                  <a:lnTo>
                    <a:pt x="498" y="549"/>
                  </a:lnTo>
                  <a:lnTo>
                    <a:pt x="496" y="545"/>
                  </a:lnTo>
                  <a:lnTo>
                    <a:pt x="492" y="541"/>
                  </a:lnTo>
                  <a:lnTo>
                    <a:pt x="492" y="541"/>
                  </a:lnTo>
                  <a:lnTo>
                    <a:pt x="488" y="539"/>
                  </a:lnTo>
                  <a:lnTo>
                    <a:pt x="484" y="535"/>
                  </a:lnTo>
                  <a:lnTo>
                    <a:pt x="484" y="535"/>
                  </a:lnTo>
                  <a:lnTo>
                    <a:pt x="484" y="531"/>
                  </a:lnTo>
                  <a:lnTo>
                    <a:pt x="484" y="527"/>
                  </a:lnTo>
                  <a:lnTo>
                    <a:pt x="484" y="515"/>
                  </a:lnTo>
                  <a:lnTo>
                    <a:pt x="484" y="515"/>
                  </a:lnTo>
                  <a:lnTo>
                    <a:pt x="482" y="505"/>
                  </a:lnTo>
                  <a:lnTo>
                    <a:pt x="482" y="505"/>
                  </a:lnTo>
                  <a:lnTo>
                    <a:pt x="482" y="495"/>
                  </a:lnTo>
                  <a:lnTo>
                    <a:pt x="482" y="495"/>
                  </a:lnTo>
                  <a:lnTo>
                    <a:pt x="478" y="491"/>
                  </a:lnTo>
                  <a:lnTo>
                    <a:pt x="474" y="489"/>
                  </a:lnTo>
                  <a:lnTo>
                    <a:pt x="474" y="489"/>
                  </a:lnTo>
                  <a:lnTo>
                    <a:pt x="468" y="491"/>
                  </a:lnTo>
                  <a:lnTo>
                    <a:pt x="464" y="493"/>
                  </a:lnTo>
                  <a:lnTo>
                    <a:pt x="464" y="493"/>
                  </a:lnTo>
                  <a:lnTo>
                    <a:pt x="460" y="491"/>
                  </a:lnTo>
                  <a:lnTo>
                    <a:pt x="456" y="485"/>
                  </a:lnTo>
                  <a:lnTo>
                    <a:pt x="450" y="479"/>
                  </a:lnTo>
                  <a:lnTo>
                    <a:pt x="450" y="479"/>
                  </a:lnTo>
                  <a:lnTo>
                    <a:pt x="438" y="479"/>
                  </a:lnTo>
                  <a:lnTo>
                    <a:pt x="438" y="479"/>
                  </a:lnTo>
                  <a:lnTo>
                    <a:pt x="430" y="481"/>
                  </a:lnTo>
                  <a:lnTo>
                    <a:pt x="420" y="485"/>
                  </a:lnTo>
                  <a:lnTo>
                    <a:pt x="420" y="485"/>
                  </a:lnTo>
                  <a:lnTo>
                    <a:pt x="410" y="483"/>
                  </a:lnTo>
                  <a:lnTo>
                    <a:pt x="410" y="483"/>
                  </a:lnTo>
                  <a:lnTo>
                    <a:pt x="396" y="477"/>
                  </a:lnTo>
                  <a:lnTo>
                    <a:pt x="384" y="469"/>
                  </a:lnTo>
                  <a:lnTo>
                    <a:pt x="384" y="469"/>
                  </a:lnTo>
                  <a:lnTo>
                    <a:pt x="374" y="465"/>
                  </a:lnTo>
                  <a:lnTo>
                    <a:pt x="374" y="465"/>
                  </a:lnTo>
                  <a:lnTo>
                    <a:pt x="364" y="463"/>
                  </a:lnTo>
                  <a:lnTo>
                    <a:pt x="354" y="463"/>
                  </a:lnTo>
                  <a:lnTo>
                    <a:pt x="354" y="463"/>
                  </a:lnTo>
                  <a:lnTo>
                    <a:pt x="344" y="467"/>
                  </a:lnTo>
                  <a:lnTo>
                    <a:pt x="336" y="471"/>
                  </a:lnTo>
                  <a:lnTo>
                    <a:pt x="336" y="471"/>
                  </a:lnTo>
                  <a:lnTo>
                    <a:pt x="326" y="475"/>
                  </a:lnTo>
                  <a:lnTo>
                    <a:pt x="326" y="475"/>
                  </a:lnTo>
                  <a:lnTo>
                    <a:pt x="320" y="473"/>
                  </a:lnTo>
                  <a:lnTo>
                    <a:pt x="316" y="473"/>
                  </a:lnTo>
                  <a:lnTo>
                    <a:pt x="316" y="473"/>
                  </a:lnTo>
                  <a:lnTo>
                    <a:pt x="312" y="477"/>
                  </a:lnTo>
                  <a:lnTo>
                    <a:pt x="308" y="479"/>
                  </a:lnTo>
                  <a:lnTo>
                    <a:pt x="308" y="479"/>
                  </a:lnTo>
                  <a:lnTo>
                    <a:pt x="304" y="489"/>
                  </a:lnTo>
                  <a:lnTo>
                    <a:pt x="304" y="493"/>
                  </a:lnTo>
                  <a:lnTo>
                    <a:pt x="304" y="495"/>
                  </a:lnTo>
                  <a:lnTo>
                    <a:pt x="304" y="495"/>
                  </a:lnTo>
                  <a:lnTo>
                    <a:pt x="297" y="495"/>
                  </a:lnTo>
                  <a:lnTo>
                    <a:pt x="297" y="495"/>
                  </a:lnTo>
                  <a:lnTo>
                    <a:pt x="287" y="501"/>
                  </a:lnTo>
                  <a:lnTo>
                    <a:pt x="277" y="509"/>
                  </a:lnTo>
                  <a:lnTo>
                    <a:pt x="265" y="521"/>
                  </a:lnTo>
                  <a:lnTo>
                    <a:pt x="257" y="527"/>
                  </a:lnTo>
                  <a:lnTo>
                    <a:pt x="257" y="527"/>
                  </a:lnTo>
                  <a:lnTo>
                    <a:pt x="247" y="529"/>
                  </a:lnTo>
                  <a:lnTo>
                    <a:pt x="239" y="529"/>
                  </a:lnTo>
                  <a:lnTo>
                    <a:pt x="239" y="529"/>
                  </a:lnTo>
                  <a:lnTo>
                    <a:pt x="227" y="533"/>
                  </a:lnTo>
                  <a:lnTo>
                    <a:pt x="219" y="537"/>
                  </a:lnTo>
                  <a:lnTo>
                    <a:pt x="219" y="537"/>
                  </a:lnTo>
                  <a:lnTo>
                    <a:pt x="211" y="545"/>
                  </a:lnTo>
                  <a:lnTo>
                    <a:pt x="203" y="553"/>
                  </a:lnTo>
                  <a:lnTo>
                    <a:pt x="199" y="555"/>
                  </a:lnTo>
                  <a:lnTo>
                    <a:pt x="199" y="555"/>
                  </a:lnTo>
                  <a:lnTo>
                    <a:pt x="193" y="553"/>
                  </a:lnTo>
                  <a:lnTo>
                    <a:pt x="187" y="549"/>
                  </a:lnTo>
                  <a:lnTo>
                    <a:pt x="187" y="549"/>
                  </a:lnTo>
                  <a:lnTo>
                    <a:pt x="181" y="543"/>
                  </a:lnTo>
                  <a:lnTo>
                    <a:pt x="171" y="539"/>
                  </a:lnTo>
                  <a:lnTo>
                    <a:pt x="171" y="539"/>
                  </a:lnTo>
                  <a:lnTo>
                    <a:pt x="163" y="539"/>
                  </a:lnTo>
                  <a:lnTo>
                    <a:pt x="153" y="541"/>
                  </a:lnTo>
                  <a:lnTo>
                    <a:pt x="153" y="541"/>
                  </a:lnTo>
                  <a:lnTo>
                    <a:pt x="135" y="549"/>
                  </a:lnTo>
                  <a:lnTo>
                    <a:pt x="135" y="549"/>
                  </a:lnTo>
                  <a:lnTo>
                    <a:pt x="119" y="551"/>
                  </a:lnTo>
                  <a:lnTo>
                    <a:pt x="105" y="551"/>
                  </a:lnTo>
                  <a:lnTo>
                    <a:pt x="105" y="551"/>
                  </a:lnTo>
                  <a:lnTo>
                    <a:pt x="82" y="549"/>
                  </a:lnTo>
                  <a:lnTo>
                    <a:pt x="82" y="549"/>
                  </a:lnTo>
                  <a:lnTo>
                    <a:pt x="72" y="549"/>
                  </a:lnTo>
                  <a:lnTo>
                    <a:pt x="62" y="551"/>
                  </a:lnTo>
                  <a:lnTo>
                    <a:pt x="62" y="551"/>
                  </a:lnTo>
                  <a:lnTo>
                    <a:pt x="54" y="555"/>
                  </a:lnTo>
                  <a:lnTo>
                    <a:pt x="54" y="555"/>
                  </a:lnTo>
                  <a:lnTo>
                    <a:pt x="50" y="549"/>
                  </a:lnTo>
                  <a:lnTo>
                    <a:pt x="48" y="541"/>
                  </a:lnTo>
                  <a:lnTo>
                    <a:pt x="48" y="541"/>
                  </a:lnTo>
                  <a:lnTo>
                    <a:pt x="36" y="533"/>
                  </a:lnTo>
                  <a:lnTo>
                    <a:pt x="36" y="533"/>
                  </a:lnTo>
                  <a:lnTo>
                    <a:pt x="20" y="523"/>
                  </a:lnTo>
                  <a:lnTo>
                    <a:pt x="20" y="523"/>
                  </a:lnTo>
                  <a:lnTo>
                    <a:pt x="12" y="517"/>
                  </a:lnTo>
                  <a:lnTo>
                    <a:pt x="0" y="513"/>
                  </a:lnTo>
                  <a:lnTo>
                    <a:pt x="0" y="513"/>
                  </a:lnTo>
                  <a:lnTo>
                    <a:pt x="2" y="501"/>
                  </a:lnTo>
                  <a:lnTo>
                    <a:pt x="4" y="485"/>
                  </a:lnTo>
                  <a:lnTo>
                    <a:pt x="4" y="485"/>
                  </a:lnTo>
                  <a:lnTo>
                    <a:pt x="12" y="467"/>
                  </a:lnTo>
                  <a:lnTo>
                    <a:pt x="16" y="449"/>
                  </a:lnTo>
                  <a:lnTo>
                    <a:pt x="16" y="449"/>
                  </a:lnTo>
                  <a:lnTo>
                    <a:pt x="16" y="445"/>
                  </a:lnTo>
                  <a:lnTo>
                    <a:pt x="16" y="441"/>
                  </a:lnTo>
                  <a:lnTo>
                    <a:pt x="16" y="441"/>
                  </a:lnTo>
                  <a:lnTo>
                    <a:pt x="22" y="441"/>
                  </a:lnTo>
                  <a:lnTo>
                    <a:pt x="22" y="441"/>
                  </a:lnTo>
                  <a:lnTo>
                    <a:pt x="28" y="441"/>
                  </a:lnTo>
                  <a:lnTo>
                    <a:pt x="32" y="440"/>
                  </a:lnTo>
                  <a:lnTo>
                    <a:pt x="36" y="440"/>
                  </a:lnTo>
                  <a:lnTo>
                    <a:pt x="36" y="440"/>
                  </a:lnTo>
                  <a:lnTo>
                    <a:pt x="36" y="436"/>
                  </a:lnTo>
                  <a:lnTo>
                    <a:pt x="32" y="432"/>
                  </a:lnTo>
                  <a:lnTo>
                    <a:pt x="30" y="424"/>
                  </a:lnTo>
                  <a:lnTo>
                    <a:pt x="30" y="424"/>
                  </a:lnTo>
                  <a:lnTo>
                    <a:pt x="30" y="406"/>
                  </a:lnTo>
                  <a:lnTo>
                    <a:pt x="30" y="406"/>
                  </a:lnTo>
                  <a:lnTo>
                    <a:pt x="38" y="382"/>
                  </a:lnTo>
                  <a:lnTo>
                    <a:pt x="46" y="358"/>
                  </a:lnTo>
                  <a:lnTo>
                    <a:pt x="46" y="358"/>
                  </a:lnTo>
                  <a:lnTo>
                    <a:pt x="54" y="346"/>
                  </a:lnTo>
                  <a:lnTo>
                    <a:pt x="62" y="334"/>
                  </a:lnTo>
                  <a:lnTo>
                    <a:pt x="62" y="334"/>
                  </a:lnTo>
                  <a:lnTo>
                    <a:pt x="72" y="326"/>
                  </a:lnTo>
                  <a:lnTo>
                    <a:pt x="82" y="318"/>
                  </a:lnTo>
                  <a:lnTo>
                    <a:pt x="82" y="318"/>
                  </a:lnTo>
                  <a:lnTo>
                    <a:pt x="93" y="306"/>
                  </a:lnTo>
                  <a:lnTo>
                    <a:pt x="101" y="296"/>
                  </a:lnTo>
                  <a:lnTo>
                    <a:pt x="101" y="296"/>
                  </a:lnTo>
                  <a:lnTo>
                    <a:pt x="103" y="290"/>
                  </a:lnTo>
                  <a:lnTo>
                    <a:pt x="105" y="282"/>
                  </a:lnTo>
                  <a:lnTo>
                    <a:pt x="105" y="282"/>
                  </a:lnTo>
                  <a:lnTo>
                    <a:pt x="101" y="272"/>
                  </a:lnTo>
                  <a:lnTo>
                    <a:pt x="97" y="264"/>
                  </a:lnTo>
                  <a:lnTo>
                    <a:pt x="97" y="264"/>
                  </a:lnTo>
                  <a:lnTo>
                    <a:pt x="97" y="258"/>
                  </a:lnTo>
                  <a:lnTo>
                    <a:pt x="97" y="252"/>
                  </a:lnTo>
                  <a:lnTo>
                    <a:pt x="97" y="252"/>
                  </a:lnTo>
                  <a:lnTo>
                    <a:pt x="89" y="244"/>
                  </a:lnTo>
                  <a:lnTo>
                    <a:pt x="82" y="238"/>
                  </a:lnTo>
                  <a:lnTo>
                    <a:pt x="82" y="238"/>
                  </a:lnTo>
                  <a:lnTo>
                    <a:pt x="80" y="234"/>
                  </a:lnTo>
                  <a:lnTo>
                    <a:pt x="80" y="234"/>
                  </a:lnTo>
                  <a:lnTo>
                    <a:pt x="70" y="215"/>
                  </a:lnTo>
                  <a:lnTo>
                    <a:pt x="70" y="215"/>
                  </a:lnTo>
                  <a:lnTo>
                    <a:pt x="66" y="201"/>
                  </a:lnTo>
                  <a:lnTo>
                    <a:pt x="66" y="201"/>
                  </a:lnTo>
                  <a:lnTo>
                    <a:pt x="60" y="195"/>
                  </a:lnTo>
                  <a:lnTo>
                    <a:pt x="58" y="191"/>
                  </a:lnTo>
                  <a:lnTo>
                    <a:pt x="56" y="187"/>
                  </a:lnTo>
                  <a:lnTo>
                    <a:pt x="56" y="187"/>
                  </a:lnTo>
                  <a:lnTo>
                    <a:pt x="60" y="183"/>
                  </a:lnTo>
                  <a:lnTo>
                    <a:pt x="62" y="179"/>
                  </a:lnTo>
                  <a:lnTo>
                    <a:pt x="62" y="179"/>
                  </a:lnTo>
                  <a:lnTo>
                    <a:pt x="74" y="177"/>
                  </a:lnTo>
                  <a:lnTo>
                    <a:pt x="74" y="177"/>
                  </a:lnTo>
                  <a:lnTo>
                    <a:pt x="82" y="177"/>
                  </a:lnTo>
                  <a:lnTo>
                    <a:pt x="82" y="177"/>
                  </a:lnTo>
                  <a:lnTo>
                    <a:pt x="89" y="173"/>
                  </a:lnTo>
                  <a:lnTo>
                    <a:pt x="99" y="169"/>
                  </a:lnTo>
                  <a:lnTo>
                    <a:pt x="99" y="169"/>
                  </a:lnTo>
                  <a:lnTo>
                    <a:pt x="105" y="161"/>
                  </a:lnTo>
                  <a:lnTo>
                    <a:pt x="105" y="161"/>
                  </a:lnTo>
                  <a:lnTo>
                    <a:pt x="105" y="155"/>
                  </a:lnTo>
                  <a:lnTo>
                    <a:pt x="105" y="151"/>
                  </a:lnTo>
                  <a:lnTo>
                    <a:pt x="105" y="151"/>
                  </a:lnTo>
                  <a:lnTo>
                    <a:pt x="109" y="149"/>
                  </a:lnTo>
                  <a:lnTo>
                    <a:pt x="113" y="147"/>
                  </a:lnTo>
                  <a:lnTo>
                    <a:pt x="113" y="147"/>
                  </a:lnTo>
                  <a:lnTo>
                    <a:pt x="137" y="139"/>
                  </a:lnTo>
                  <a:lnTo>
                    <a:pt x="147" y="137"/>
                  </a:lnTo>
                  <a:lnTo>
                    <a:pt x="159" y="135"/>
                  </a:lnTo>
                  <a:lnTo>
                    <a:pt x="159" y="135"/>
                  </a:lnTo>
                  <a:lnTo>
                    <a:pt x="169" y="137"/>
                  </a:lnTo>
                  <a:lnTo>
                    <a:pt x="169" y="137"/>
                  </a:lnTo>
                  <a:lnTo>
                    <a:pt x="177" y="137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93" y="133"/>
                  </a:lnTo>
                  <a:lnTo>
                    <a:pt x="197" y="131"/>
                  </a:lnTo>
                  <a:lnTo>
                    <a:pt x="197" y="131"/>
                  </a:lnTo>
                  <a:lnTo>
                    <a:pt x="205" y="135"/>
                  </a:lnTo>
                  <a:lnTo>
                    <a:pt x="215" y="139"/>
                  </a:lnTo>
                  <a:lnTo>
                    <a:pt x="215" y="139"/>
                  </a:lnTo>
                  <a:lnTo>
                    <a:pt x="233" y="141"/>
                  </a:lnTo>
                  <a:lnTo>
                    <a:pt x="233" y="141"/>
                  </a:lnTo>
                  <a:lnTo>
                    <a:pt x="243" y="141"/>
                  </a:lnTo>
                  <a:lnTo>
                    <a:pt x="243" y="141"/>
                  </a:lnTo>
                  <a:lnTo>
                    <a:pt x="251" y="139"/>
                  </a:lnTo>
                  <a:lnTo>
                    <a:pt x="251" y="139"/>
                  </a:lnTo>
                  <a:lnTo>
                    <a:pt x="259" y="141"/>
                  </a:lnTo>
                  <a:lnTo>
                    <a:pt x="259" y="141"/>
                  </a:lnTo>
                  <a:lnTo>
                    <a:pt x="271" y="143"/>
                  </a:lnTo>
                  <a:lnTo>
                    <a:pt x="271" y="143"/>
                  </a:lnTo>
                  <a:lnTo>
                    <a:pt x="275" y="145"/>
                  </a:lnTo>
                  <a:lnTo>
                    <a:pt x="279" y="145"/>
                  </a:lnTo>
                  <a:lnTo>
                    <a:pt x="279" y="145"/>
                  </a:lnTo>
                  <a:lnTo>
                    <a:pt x="281" y="151"/>
                  </a:lnTo>
                  <a:lnTo>
                    <a:pt x="283" y="155"/>
                  </a:lnTo>
                  <a:lnTo>
                    <a:pt x="283" y="155"/>
                  </a:lnTo>
                  <a:lnTo>
                    <a:pt x="285" y="157"/>
                  </a:lnTo>
                  <a:lnTo>
                    <a:pt x="289" y="161"/>
                  </a:lnTo>
                  <a:lnTo>
                    <a:pt x="289" y="161"/>
                  </a:lnTo>
                  <a:lnTo>
                    <a:pt x="293" y="161"/>
                  </a:lnTo>
                  <a:lnTo>
                    <a:pt x="300" y="157"/>
                  </a:lnTo>
                  <a:lnTo>
                    <a:pt x="304" y="155"/>
                  </a:lnTo>
                  <a:lnTo>
                    <a:pt x="308" y="155"/>
                  </a:lnTo>
                  <a:lnTo>
                    <a:pt x="308" y="155"/>
                  </a:lnTo>
                  <a:lnTo>
                    <a:pt x="310" y="161"/>
                  </a:lnTo>
                  <a:lnTo>
                    <a:pt x="310" y="165"/>
                  </a:lnTo>
                  <a:lnTo>
                    <a:pt x="310" y="165"/>
                  </a:lnTo>
                  <a:lnTo>
                    <a:pt x="314" y="169"/>
                  </a:lnTo>
                  <a:lnTo>
                    <a:pt x="318" y="171"/>
                  </a:lnTo>
                  <a:lnTo>
                    <a:pt x="318" y="171"/>
                  </a:lnTo>
                  <a:lnTo>
                    <a:pt x="322" y="167"/>
                  </a:lnTo>
                  <a:lnTo>
                    <a:pt x="326" y="163"/>
                  </a:lnTo>
                  <a:lnTo>
                    <a:pt x="326" y="163"/>
                  </a:lnTo>
                  <a:lnTo>
                    <a:pt x="334" y="157"/>
                  </a:lnTo>
                  <a:lnTo>
                    <a:pt x="334" y="157"/>
                  </a:lnTo>
                  <a:lnTo>
                    <a:pt x="338" y="157"/>
                  </a:lnTo>
                  <a:lnTo>
                    <a:pt x="342" y="155"/>
                  </a:lnTo>
                  <a:lnTo>
                    <a:pt x="342" y="155"/>
                  </a:lnTo>
                  <a:lnTo>
                    <a:pt x="344" y="151"/>
                  </a:lnTo>
                  <a:lnTo>
                    <a:pt x="348" y="147"/>
                  </a:lnTo>
                  <a:lnTo>
                    <a:pt x="348" y="147"/>
                  </a:lnTo>
                  <a:lnTo>
                    <a:pt x="354" y="149"/>
                  </a:lnTo>
                  <a:lnTo>
                    <a:pt x="358" y="153"/>
                  </a:lnTo>
                  <a:lnTo>
                    <a:pt x="358" y="153"/>
                  </a:lnTo>
                  <a:lnTo>
                    <a:pt x="366" y="153"/>
                  </a:lnTo>
                  <a:lnTo>
                    <a:pt x="366" y="153"/>
                  </a:lnTo>
                  <a:lnTo>
                    <a:pt x="370" y="151"/>
                  </a:lnTo>
                  <a:lnTo>
                    <a:pt x="374" y="151"/>
                  </a:lnTo>
                  <a:lnTo>
                    <a:pt x="374" y="151"/>
                  </a:lnTo>
                  <a:lnTo>
                    <a:pt x="378" y="153"/>
                  </a:lnTo>
                  <a:lnTo>
                    <a:pt x="380" y="157"/>
                  </a:lnTo>
                  <a:lnTo>
                    <a:pt x="380" y="157"/>
                  </a:lnTo>
                  <a:lnTo>
                    <a:pt x="386" y="161"/>
                  </a:lnTo>
                  <a:lnTo>
                    <a:pt x="390" y="163"/>
                  </a:lnTo>
                  <a:lnTo>
                    <a:pt x="390" y="163"/>
                  </a:lnTo>
                  <a:lnTo>
                    <a:pt x="394" y="155"/>
                  </a:lnTo>
                  <a:lnTo>
                    <a:pt x="398" y="149"/>
                  </a:lnTo>
                  <a:lnTo>
                    <a:pt x="400" y="141"/>
                  </a:lnTo>
                  <a:lnTo>
                    <a:pt x="402" y="139"/>
                  </a:lnTo>
                  <a:lnTo>
                    <a:pt x="404" y="137"/>
                  </a:lnTo>
                  <a:lnTo>
                    <a:pt x="404" y="137"/>
                  </a:lnTo>
                  <a:lnTo>
                    <a:pt x="408" y="137"/>
                  </a:lnTo>
                  <a:lnTo>
                    <a:pt x="414" y="139"/>
                  </a:lnTo>
                  <a:lnTo>
                    <a:pt x="422" y="145"/>
                  </a:lnTo>
                  <a:lnTo>
                    <a:pt x="422" y="145"/>
                  </a:lnTo>
                  <a:lnTo>
                    <a:pt x="428" y="153"/>
                  </a:lnTo>
                  <a:lnTo>
                    <a:pt x="428" y="153"/>
                  </a:lnTo>
                  <a:lnTo>
                    <a:pt x="432" y="157"/>
                  </a:lnTo>
                  <a:lnTo>
                    <a:pt x="436" y="157"/>
                  </a:lnTo>
                  <a:lnTo>
                    <a:pt x="436" y="157"/>
                  </a:lnTo>
                  <a:lnTo>
                    <a:pt x="438" y="155"/>
                  </a:lnTo>
                  <a:lnTo>
                    <a:pt x="444" y="151"/>
                  </a:lnTo>
                  <a:lnTo>
                    <a:pt x="444" y="151"/>
                  </a:lnTo>
                  <a:lnTo>
                    <a:pt x="452" y="151"/>
                  </a:lnTo>
                  <a:lnTo>
                    <a:pt x="452" y="151"/>
                  </a:lnTo>
                  <a:lnTo>
                    <a:pt x="472" y="143"/>
                  </a:lnTo>
                  <a:lnTo>
                    <a:pt x="472" y="143"/>
                  </a:lnTo>
                  <a:lnTo>
                    <a:pt x="480" y="143"/>
                  </a:lnTo>
                  <a:lnTo>
                    <a:pt x="480" y="143"/>
                  </a:lnTo>
                  <a:lnTo>
                    <a:pt x="488" y="145"/>
                  </a:lnTo>
                  <a:lnTo>
                    <a:pt x="488" y="145"/>
                  </a:lnTo>
                  <a:lnTo>
                    <a:pt x="492" y="147"/>
                  </a:lnTo>
                  <a:lnTo>
                    <a:pt x="496" y="151"/>
                  </a:lnTo>
                  <a:lnTo>
                    <a:pt x="496" y="151"/>
                  </a:lnTo>
                  <a:lnTo>
                    <a:pt x="502" y="149"/>
                  </a:lnTo>
                  <a:lnTo>
                    <a:pt x="506" y="147"/>
                  </a:lnTo>
                  <a:lnTo>
                    <a:pt x="506" y="147"/>
                  </a:lnTo>
                  <a:lnTo>
                    <a:pt x="506" y="143"/>
                  </a:lnTo>
                  <a:lnTo>
                    <a:pt x="508" y="139"/>
                  </a:lnTo>
                  <a:lnTo>
                    <a:pt x="508" y="139"/>
                  </a:lnTo>
                  <a:lnTo>
                    <a:pt x="504" y="127"/>
                  </a:lnTo>
                  <a:lnTo>
                    <a:pt x="502" y="119"/>
                  </a:lnTo>
                  <a:lnTo>
                    <a:pt x="502" y="119"/>
                  </a:lnTo>
                  <a:lnTo>
                    <a:pt x="502" y="109"/>
                  </a:lnTo>
                  <a:lnTo>
                    <a:pt x="502" y="109"/>
                  </a:lnTo>
                  <a:lnTo>
                    <a:pt x="498" y="101"/>
                  </a:lnTo>
                  <a:lnTo>
                    <a:pt x="498" y="101"/>
                  </a:lnTo>
                  <a:lnTo>
                    <a:pt x="502" y="91"/>
                  </a:lnTo>
                  <a:lnTo>
                    <a:pt x="502" y="91"/>
                  </a:lnTo>
                  <a:lnTo>
                    <a:pt x="508" y="79"/>
                  </a:lnTo>
                  <a:lnTo>
                    <a:pt x="515" y="65"/>
                  </a:lnTo>
                  <a:lnTo>
                    <a:pt x="515" y="65"/>
                  </a:lnTo>
                  <a:lnTo>
                    <a:pt x="521" y="59"/>
                  </a:lnTo>
                  <a:lnTo>
                    <a:pt x="521" y="59"/>
                  </a:lnTo>
                  <a:lnTo>
                    <a:pt x="531" y="59"/>
                  </a:lnTo>
                  <a:lnTo>
                    <a:pt x="531" y="59"/>
                  </a:lnTo>
                  <a:lnTo>
                    <a:pt x="539" y="53"/>
                  </a:lnTo>
                  <a:lnTo>
                    <a:pt x="539" y="53"/>
                  </a:lnTo>
                  <a:lnTo>
                    <a:pt x="549" y="47"/>
                  </a:lnTo>
                  <a:lnTo>
                    <a:pt x="555" y="45"/>
                  </a:lnTo>
                  <a:lnTo>
                    <a:pt x="559" y="45"/>
                  </a:lnTo>
                  <a:lnTo>
                    <a:pt x="561" y="47"/>
                  </a:lnTo>
                  <a:lnTo>
                    <a:pt x="561" y="47"/>
                  </a:lnTo>
                  <a:lnTo>
                    <a:pt x="561" y="47"/>
                  </a:lnTo>
                  <a:lnTo>
                    <a:pt x="561" y="47"/>
                  </a:lnTo>
                  <a:lnTo>
                    <a:pt x="563" y="51"/>
                  </a:lnTo>
                  <a:lnTo>
                    <a:pt x="569" y="51"/>
                  </a:lnTo>
                  <a:lnTo>
                    <a:pt x="569" y="51"/>
                  </a:lnTo>
                  <a:lnTo>
                    <a:pt x="577" y="53"/>
                  </a:lnTo>
                  <a:lnTo>
                    <a:pt x="577" y="53"/>
                  </a:lnTo>
                  <a:lnTo>
                    <a:pt x="583" y="47"/>
                  </a:lnTo>
                  <a:lnTo>
                    <a:pt x="583" y="47"/>
                  </a:lnTo>
                  <a:lnTo>
                    <a:pt x="589" y="37"/>
                  </a:lnTo>
                  <a:lnTo>
                    <a:pt x="589" y="37"/>
                  </a:lnTo>
                  <a:lnTo>
                    <a:pt x="589" y="33"/>
                  </a:lnTo>
                  <a:lnTo>
                    <a:pt x="589" y="29"/>
                  </a:lnTo>
                  <a:lnTo>
                    <a:pt x="589" y="29"/>
                  </a:lnTo>
                  <a:lnTo>
                    <a:pt x="591" y="25"/>
                  </a:lnTo>
                  <a:lnTo>
                    <a:pt x="595" y="22"/>
                  </a:lnTo>
                  <a:lnTo>
                    <a:pt x="595" y="22"/>
                  </a:lnTo>
                  <a:lnTo>
                    <a:pt x="603" y="22"/>
                  </a:lnTo>
                  <a:lnTo>
                    <a:pt x="611" y="22"/>
                  </a:lnTo>
                  <a:lnTo>
                    <a:pt x="611" y="22"/>
                  </a:lnTo>
                  <a:lnTo>
                    <a:pt x="623" y="20"/>
                  </a:lnTo>
                  <a:lnTo>
                    <a:pt x="623" y="20"/>
                  </a:lnTo>
                  <a:lnTo>
                    <a:pt x="631" y="16"/>
                  </a:lnTo>
                  <a:lnTo>
                    <a:pt x="637" y="12"/>
                  </a:lnTo>
                  <a:lnTo>
                    <a:pt x="637" y="12"/>
                  </a:lnTo>
                  <a:lnTo>
                    <a:pt x="647" y="12"/>
                  </a:lnTo>
                  <a:lnTo>
                    <a:pt x="657" y="8"/>
                  </a:lnTo>
                  <a:lnTo>
                    <a:pt x="657" y="8"/>
                  </a:lnTo>
                  <a:lnTo>
                    <a:pt x="663" y="4"/>
                  </a:lnTo>
                  <a:lnTo>
                    <a:pt x="667" y="2"/>
                  </a:lnTo>
                  <a:lnTo>
                    <a:pt x="671" y="0"/>
                  </a:lnTo>
                  <a:lnTo>
                    <a:pt x="671" y="0"/>
                  </a:lnTo>
                  <a:lnTo>
                    <a:pt x="681" y="4"/>
                  </a:lnTo>
                  <a:lnTo>
                    <a:pt x="689" y="8"/>
                  </a:lnTo>
                  <a:lnTo>
                    <a:pt x="689" y="8"/>
                  </a:lnTo>
                  <a:lnTo>
                    <a:pt x="695" y="16"/>
                  </a:lnTo>
                  <a:lnTo>
                    <a:pt x="695" y="16"/>
                  </a:lnTo>
                  <a:lnTo>
                    <a:pt x="695" y="20"/>
                  </a:lnTo>
                  <a:lnTo>
                    <a:pt x="697" y="25"/>
                  </a:lnTo>
                  <a:lnTo>
                    <a:pt x="697" y="25"/>
                  </a:lnTo>
                  <a:lnTo>
                    <a:pt x="707" y="29"/>
                  </a:lnTo>
                  <a:lnTo>
                    <a:pt x="715" y="33"/>
                  </a:lnTo>
                  <a:lnTo>
                    <a:pt x="715" y="33"/>
                  </a:lnTo>
                  <a:lnTo>
                    <a:pt x="721" y="41"/>
                  </a:lnTo>
                  <a:lnTo>
                    <a:pt x="721" y="41"/>
                  </a:lnTo>
                  <a:lnTo>
                    <a:pt x="723" y="45"/>
                  </a:lnTo>
                  <a:lnTo>
                    <a:pt x="723" y="49"/>
                  </a:lnTo>
                  <a:lnTo>
                    <a:pt x="723" y="49"/>
                  </a:lnTo>
                  <a:lnTo>
                    <a:pt x="721" y="53"/>
                  </a:lnTo>
                  <a:lnTo>
                    <a:pt x="717" y="55"/>
                  </a:lnTo>
                  <a:lnTo>
                    <a:pt x="717" y="55"/>
                  </a:lnTo>
                  <a:lnTo>
                    <a:pt x="713" y="57"/>
                  </a:lnTo>
                  <a:lnTo>
                    <a:pt x="709" y="59"/>
                  </a:lnTo>
                  <a:lnTo>
                    <a:pt x="709" y="59"/>
                  </a:lnTo>
                  <a:lnTo>
                    <a:pt x="711" y="61"/>
                  </a:lnTo>
                  <a:lnTo>
                    <a:pt x="715" y="65"/>
                  </a:lnTo>
                  <a:lnTo>
                    <a:pt x="715" y="65"/>
                  </a:lnTo>
                  <a:lnTo>
                    <a:pt x="717" y="75"/>
                  </a:lnTo>
                  <a:lnTo>
                    <a:pt x="717" y="75"/>
                  </a:lnTo>
                  <a:lnTo>
                    <a:pt x="721" y="83"/>
                  </a:lnTo>
                  <a:lnTo>
                    <a:pt x="724" y="91"/>
                  </a:lnTo>
                  <a:lnTo>
                    <a:pt x="724" y="91"/>
                  </a:lnTo>
                  <a:lnTo>
                    <a:pt x="734" y="95"/>
                  </a:lnTo>
                  <a:lnTo>
                    <a:pt x="734" y="95"/>
                  </a:lnTo>
                  <a:lnTo>
                    <a:pt x="744" y="95"/>
                  </a:lnTo>
                  <a:lnTo>
                    <a:pt x="744" y="95"/>
                  </a:lnTo>
                  <a:lnTo>
                    <a:pt x="752" y="97"/>
                  </a:lnTo>
                  <a:lnTo>
                    <a:pt x="764" y="95"/>
                  </a:lnTo>
                  <a:lnTo>
                    <a:pt x="764" y="95"/>
                  </a:lnTo>
                  <a:lnTo>
                    <a:pt x="770" y="91"/>
                  </a:lnTo>
                  <a:lnTo>
                    <a:pt x="770" y="91"/>
                  </a:lnTo>
                  <a:lnTo>
                    <a:pt x="774" y="89"/>
                  </a:lnTo>
                  <a:lnTo>
                    <a:pt x="778" y="89"/>
                  </a:lnTo>
                  <a:lnTo>
                    <a:pt x="778" y="89"/>
                  </a:lnTo>
                  <a:lnTo>
                    <a:pt x="780" y="91"/>
                  </a:lnTo>
                  <a:lnTo>
                    <a:pt x="784" y="95"/>
                  </a:lnTo>
                  <a:lnTo>
                    <a:pt x="784" y="95"/>
                  </a:lnTo>
                  <a:lnTo>
                    <a:pt x="792" y="103"/>
                  </a:lnTo>
                  <a:lnTo>
                    <a:pt x="800" y="107"/>
                  </a:lnTo>
                  <a:lnTo>
                    <a:pt x="800" y="107"/>
                  </a:lnTo>
                  <a:lnTo>
                    <a:pt x="808" y="121"/>
                  </a:lnTo>
                  <a:lnTo>
                    <a:pt x="816" y="135"/>
                  </a:lnTo>
                  <a:lnTo>
                    <a:pt x="816" y="135"/>
                  </a:lnTo>
                  <a:lnTo>
                    <a:pt x="814" y="145"/>
                  </a:lnTo>
                  <a:lnTo>
                    <a:pt x="814" y="145"/>
                  </a:lnTo>
                  <a:lnTo>
                    <a:pt x="822" y="153"/>
                  </a:lnTo>
                  <a:lnTo>
                    <a:pt x="822" y="153"/>
                  </a:lnTo>
                  <a:lnTo>
                    <a:pt x="830" y="157"/>
                  </a:lnTo>
                  <a:lnTo>
                    <a:pt x="830" y="157"/>
                  </a:lnTo>
                  <a:lnTo>
                    <a:pt x="834" y="161"/>
                  </a:lnTo>
                  <a:lnTo>
                    <a:pt x="838" y="161"/>
                  </a:lnTo>
                  <a:lnTo>
                    <a:pt x="838" y="161"/>
                  </a:lnTo>
                  <a:lnTo>
                    <a:pt x="842" y="157"/>
                  </a:lnTo>
                  <a:lnTo>
                    <a:pt x="846" y="153"/>
                  </a:lnTo>
                  <a:lnTo>
                    <a:pt x="846" y="153"/>
                  </a:lnTo>
                  <a:lnTo>
                    <a:pt x="854" y="149"/>
                  </a:lnTo>
                  <a:lnTo>
                    <a:pt x="854" y="149"/>
                  </a:lnTo>
                  <a:lnTo>
                    <a:pt x="864" y="149"/>
                  </a:lnTo>
                  <a:lnTo>
                    <a:pt x="864" y="149"/>
                  </a:lnTo>
                  <a:lnTo>
                    <a:pt x="872" y="153"/>
                  </a:lnTo>
                  <a:lnTo>
                    <a:pt x="878" y="155"/>
                  </a:lnTo>
                  <a:lnTo>
                    <a:pt x="880" y="157"/>
                  </a:lnTo>
                  <a:lnTo>
                    <a:pt x="880" y="157"/>
                  </a:lnTo>
                  <a:lnTo>
                    <a:pt x="884" y="155"/>
                  </a:lnTo>
                  <a:lnTo>
                    <a:pt x="888" y="151"/>
                  </a:lnTo>
                  <a:lnTo>
                    <a:pt x="888" y="151"/>
                  </a:lnTo>
                  <a:lnTo>
                    <a:pt x="892" y="153"/>
                  </a:lnTo>
                  <a:lnTo>
                    <a:pt x="896" y="153"/>
                  </a:lnTo>
                  <a:lnTo>
                    <a:pt x="896" y="153"/>
                  </a:lnTo>
                  <a:lnTo>
                    <a:pt x="902" y="151"/>
                  </a:lnTo>
                  <a:lnTo>
                    <a:pt x="912" y="147"/>
                  </a:lnTo>
                  <a:lnTo>
                    <a:pt x="922" y="139"/>
                  </a:lnTo>
                  <a:lnTo>
                    <a:pt x="922" y="139"/>
                  </a:lnTo>
                  <a:lnTo>
                    <a:pt x="928" y="133"/>
                  </a:lnTo>
                  <a:lnTo>
                    <a:pt x="935" y="125"/>
                  </a:lnTo>
                  <a:lnTo>
                    <a:pt x="935" y="125"/>
                  </a:lnTo>
                  <a:lnTo>
                    <a:pt x="939" y="123"/>
                  </a:lnTo>
                  <a:lnTo>
                    <a:pt x="943" y="125"/>
                  </a:lnTo>
                  <a:lnTo>
                    <a:pt x="943" y="125"/>
                  </a:lnTo>
                  <a:lnTo>
                    <a:pt x="951" y="133"/>
                  </a:lnTo>
                  <a:lnTo>
                    <a:pt x="951" y="133"/>
                  </a:lnTo>
                  <a:lnTo>
                    <a:pt x="961" y="143"/>
                  </a:lnTo>
                  <a:lnTo>
                    <a:pt x="971" y="153"/>
                  </a:lnTo>
                  <a:lnTo>
                    <a:pt x="971" y="153"/>
                  </a:lnTo>
                  <a:lnTo>
                    <a:pt x="979" y="161"/>
                  </a:lnTo>
                  <a:lnTo>
                    <a:pt x="987" y="165"/>
                  </a:lnTo>
                  <a:lnTo>
                    <a:pt x="987" y="165"/>
                  </a:lnTo>
                  <a:lnTo>
                    <a:pt x="991" y="163"/>
                  </a:lnTo>
                  <a:lnTo>
                    <a:pt x="997" y="161"/>
                  </a:lnTo>
                  <a:lnTo>
                    <a:pt x="997" y="161"/>
                  </a:lnTo>
                  <a:lnTo>
                    <a:pt x="997" y="155"/>
                  </a:lnTo>
                  <a:lnTo>
                    <a:pt x="997" y="149"/>
                  </a:lnTo>
                  <a:lnTo>
                    <a:pt x="997" y="149"/>
                  </a:lnTo>
                  <a:lnTo>
                    <a:pt x="1001" y="149"/>
                  </a:lnTo>
                  <a:lnTo>
                    <a:pt x="1007" y="149"/>
                  </a:lnTo>
                  <a:lnTo>
                    <a:pt x="1007" y="149"/>
                  </a:lnTo>
                  <a:lnTo>
                    <a:pt x="1009" y="151"/>
                  </a:lnTo>
                  <a:lnTo>
                    <a:pt x="1013" y="153"/>
                  </a:lnTo>
                  <a:lnTo>
                    <a:pt x="1013" y="153"/>
                  </a:lnTo>
                  <a:lnTo>
                    <a:pt x="1017" y="153"/>
                  </a:lnTo>
                  <a:lnTo>
                    <a:pt x="1025" y="151"/>
                  </a:lnTo>
                  <a:lnTo>
                    <a:pt x="1025" y="151"/>
                  </a:lnTo>
                  <a:lnTo>
                    <a:pt x="1033" y="153"/>
                  </a:lnTo>
                  <a:lnTo>
                    <a:pt x="1033" y="153"/>
                  </a:lnTo>
                  <a:lnTo>
                    <a:pt x="1037" y="155"/>
                  </a:lnTo>
                  <a:lnTo>
                    <a:pt x="1041" y="157"/>
                  </a:lnTo>
                  <a:lnTo>
                    <a:pt x="1041" y="157"/>
                  </a:lnTo>
                  <a:lnTo>
                    <a:pt x="1045" y="157"/>
                  </a:lnTo>
                  <a:lnTo>
                    <a:pt x="1049" y="155"/>
                  </a:lnTo>
                  <a:lnTo>
                    <a:pt x="1059" y="151"/>
                  </a:lnTo>
                  <a:lnTo>
                    <a:pt x="1059" y="151"/>
                  </a:lnTo>
                  <a:lnTo>
                    <a:pt x="1067" y="155"/>
                  </a:lnTo>
                  <a:lnTo>
                    <a:pt x="1075" y="157"/>
                  </a:lnTo>
                  <a:lnTo>
                    <a:pt x="1075" y="157"/>
                  </a:lnTo>
                  <a:lnTo>
                    <a:pt x="1081" y="155"/>
                  </a:lnTo>
                  <a:lnTo>
                    <a:pt x="1085" y="155"/>
                  </a:lnTo>
                  <a:lnTo>
                    <a:pt x="1085" y="155"/>
                  </a:lnTo>
                  <a:lnTo>
                    <a:pt x="1089" y="155"/>
                  </a:lnTo>
                  <a:lnTo>
                    <a:pt x="1093" y="157"/>
                  </a:lnTo>
                  <a:lnTo>
                    <a:pt x="1101" y="163"/>
                  </a:lnTo>
                  <a:lnTo>
                    <a:pt x="1101" y="163"/>
                  </a:lnTo>
                  <a:lnTo>
                    <a:pt x="1113" y="163"/>
                  </a:lnTo>
                  <a:lnTo>
                    <a:pt x="1113" y="163"/>
                  </a:lnTo>
                  <a:lnTo>
                    <a:pt x="1121" y="157"/>
                  </a:lnTo>
                  <a:lnTo>
                    <a:pt x="1121" y="157"/>
                  </a:lnTo>
                  <a:lnTo>
                    <a:pt x="1127" y="157"/>
                  </a:lnTo>
                  <a:lnTo>
                    <a:pt x="1129" y="161"/>
                  </a:lnTo>
                  <a:lnTo>
                    <a:pt x="1129" y="161"/>
                  </a:lnTo>
                  <a:lnTo>
                    <a:pt x="1129" y="163"/>
                  </a:lnTo>
                  <a:lnTo>
                    <a:pt x="1127" y="165"/>
                  </a:lnTo>
                  <a:lnTo>
                    <a:pt x="1123" y="169"/>
                  </a:lnTo>
                  <a:lnTo>
                    <a:pt x="1123" y="169"/>
                  </a:lnTo>
                  <a:lnTo>
                    <a:pt x="1127" y="173"/>
                  </a:lnTo>
                  <a:lnTo>
                    <a:pt x="1131" y="179"/>
                  </a:lnTo>
                  <a:lnTo>
                    <a:pt x="1139" y="185"/>
                  </a:lnTo>
                  <a:lnTo>
                    <a:pt x="1143" y="193"/>
                  </a:lnTo>
                  <a:lnTo>
                    <a:pt x="1143" y="193"/>
                  </a:lnTo>
                  <a:lnTo>
                    <a:pt x="1143" y="203"/>
                  </a:lnTo>
                  <a:lnTo>
                    <a:pt x="1139" y="211"/>
                  </a:lnTo>
                  <a:lnTo>
                    <a:pt x="1139" y="211"/>
                  </a:lnTo>
                  <a:lnTo>
                    <a:pt x="1135" y="213"/>
                  </a:lnTo>
                  <a:lnTo>
                    <a:pt x="1129" y="215"/>
                  </a:lnTo>
                  <a:lnTo>
                    <a:pt x="1125" y="217"/>
                  </a:lnTo>
                  <a:lnTo>
                    <a:pt x="1123" y="223"/>
                  </a:lnTo>
                  <a:lnTo>
                    <a:pt x="1123" y="223"/>
                  </a:lnTo>
                  <a:lnTo>
                    <a:pt x="1125" y="225"/>
                  </a:lnTo>
                  <a:lnTo>
                    <a:pt x="1129" y="229"/>
                  </a:lnTo>
                  <a:lnTo>
                    <a:pt x="1129" y="229"/>
                  </a:lnTo>
                  <a:lnTo>
                    <a:pt x="1141" y="227"/>
                  </a:lnTo>
                  <a:lnTo>
                    <a:pt x="1141" y="227"/>
                  </a:lnTo>
                  <a:lnTo>
                    <a:pt x="1145" y="229"/>
                  </a:lnTo>
                  <a:lnTo>
                    <a:pt x="1148" y="232"/>
                  </a:lnTo>
                  <a:lnTo>
                    <a:pt x="1148" y="232"/>
                  </a:lnTo>
                  <a:lnTo>
                    <a:pt x="1146" y="234"/>
                  </a:lnTo>
                  <a:lnTo>
                    <a:pt x="1141" y="236"/>
                  </a:lnTo>
                  <a:lnTo>
                    <a:pt x="1135" y="240"/>
                  </a:lnTo>
                  <a:lnTo>
                    <a:pt x="1131" y="242"/>
                  </a:lnTo>
                  <a:lnTo>
                    <a:pt x="1131" y="242"/>
                  </a:lnTo>
                  <a:lnTo>
                    <a:pt x="1131" y="246"/>
                  </a:lnTo>
                  <a:lnTo>
                    <a:pt x="1131" y="252"/>
                  </a:lnTo>
                  <a:lnTo>
                    <a:pt x="1131" y="252"/>
                  </a:lnTo>
                  <a:lnTo>
                    <a:pt x="1131" y="258"/>
                  </a:lnTo>
                  <a:lnTo>
                    <a:pt x="1133" y="262"/>
                  </a:lnTo>
                  <a:lnTo>
                    <a:pt x="1133" y="262"/>
                  </a:lnTo>
                  <a:lnTo>
                    <a:pt x="1141" y="266"/>
                  </a:lnTo>
                  <a:lnTo>
                    <a:pt x="1141" y="266"/>
                  </a:lnTo>
                  <a:lnTo>
                    <a:pt x="1146" y="274"/>
                  </a:lnTo>
                  <a:lnTo>
                    <a:pt x="1146" y="274"/>
                  </a:lnTo>
                  <a:lnTo>
                    <a:pt x="1146" y="282"/>
                  </a:lnTo>
                  <a:lnTo>
                    <a:pt x="1148" y="286"/>
                  </a:lnTo>
                  <a:lnTo>
                    <a:pt x="1148" y="286"/>
                  </a:lnTo>
                  <a:lnTo>
                    <a:pt x="1152" y="286"/>
                  </a:lnTo>
                  <a:lnTo>
                    <a:pt x="1156" y="288"/>
                  </a:lnTo>
                  <a:lnTo>
                    <a:pt x="1156" y="288"/>
                  </a:lnTo>
                  <a:lnTo>
                    <a:pt x="1158" y="292"/>
                  </a:lnTo>
                  <a:lnTo>
                    <a:pt x="1158" y="296"/>
                  </a:lnTo>
                  <a:lnTo>
                    <a:pt x="1158" y="306"/>
                  </a:lnTo>
                  <a:lnTo>
                    <a:pt x="1158" y="306"/>
                  </a:lnTo>
                  <a:lnTo>
                    <a:pt x="1158" y="30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81" name="Freeform 347"/>
            <p:cNvSpPr>
              <a:spLocks/>
            </p:cNvSpPr>
            <p:nvPr/>
          </p:nvSpPr>
          <p:spPr bwMode="auto">
            <a:xfrm>
              <a:off x="5041" y="3615"/>
              <a:ext cx="170" cy="139"/>
            </a:xfrm>
            <a:custGeom>
              <a:avLst/>
              <a:gdLst>
                <a:gd name="T0" fmla="*/ 170 w 170"/>
                <a:gd name="T1" fmla="*/ 0 h 139"/>
                <a:gd name="T2" fmla="*/ 170 w 170"/>
                <a:gd name="T3" fmla="*/ 6 h 139"/>
                <a:gd name="T4" fmla="*/ 168 w 170"/>
                <a:gd name="T5" fmla="*/ 12 h 139"/>
                <a:gd name="T6" fmla="*/ 158 w 170"/>
                <a:gd name="T7" fmla="*/ 30 h 139"/>
                <a:gd name="T8" fmla="*/ 148 w 170"/>
                <a:gd name="T9" fmla="*/ 36 h 139"/>
                <a:gd name="T10" fmla="*/ 142 w 170"/>
                <a:gd name="T11" fmla="*/ 52 h 139"/>
                <a:gd name="T12" fmla="*/ 138 w 170"/>
                <a:gd name="T13" fmla="*/ 66 h 139"/>
                <a:gd name="T14" fmla="*/ 140 w 170"/>
                <a:gd name="T15" fmla="*/ 68 h 139"/>
                <a:gd name="T16" fmla="*/ 142 w 170"/>
                <a:gd name="T17" fmla="*/ 72 h 139"/>
                <a:gd name="T18" fmla="*/ 136 w 170"/>
                <a:gd name="T19" fmla="*/ 87 h 139"/>
                <a:gd name="T20" fmla="*/ 126 w 170"/>
                <a:gd name="T21" fmla="*/ 91 h 139"/>
                <a:gd name="T22" fmla="*/ 118 w 170"/>
                <a:gd name="T23" fmla="*/ 93 h 139"/>
                <a:gd name="T24" fmla="*/ 104 w 170"/>
                <a:gd name="T25" fmla="*/ 115 h 139"/>
                <a:gd name="T26" fmla="*/ 94 w 170"/>
                <a:gd name="T27" fmla="*/ 119 h 139"/>
                <a:gd name="T28" fmla="*/ 84 w 170"/>
                <a:gd name="T29" fmla="*/ 123 h 139"/>
                <a:gd name="T30" fmla="*/ 70 w 170"/>
                <a:gd name="T31" fmla="*/ 137 h 139"/>
                <a:gd name="T32" fmla="*/ 58 w 170"/>
                <a:gd name="T33" fmla="*/ 139 h 139"/>
                <a:gd name="T34" fmla="*/ 44 w 170"/>
                <a:gd name="T35" fmla="*/ 139 h 139"/>
                <a:gd name="T36" fmla="*/ 24 w 170"/>
                <a:gd name="T37" fmla="*/ 135 h 139"/>
                <a:gd name="T38" fmla="*/ 16 w 170"/>
                <a:gd name="T39" fmla="*/ 129 h 139"/>
                <a:gd name="T40" fmla="*/ 10 w 170"/>
                <a:gd name="T41" fmla="*/ 123 h 139"/>
                <a:gd name="T42" fmla="*/ 2 w 170"/>
                <a:gd name="T43" fmla="*/ 113 h 139"/>
                <a:gd name="T44" fmla="*/ 0 w 170"/>
                <a:gd name="T45" fmla="*/ 109 h 139"/>
                <a:gd name="T46" fmla="*/ 8 w 170"/>
                <a:gd name="T47" fmla="*/ 103 h 139"/>
                <a:gd name="T48" fmla="*/ 16 w 170"/>
                <a:gd name="T49" fmla="*/ 99 h 139"/>
                <a:gd name="T50" fmla="*/ 30 w 170"/>
                <a:gd name="T51" fmla="*/ 89 h 139"/>
                <a:gd name="T52" fmla="*/ 42 w 170"/>
                <a:gd name="T53" fmla="*/ 85 h 139"/>
                <a:gd name="T54" fmla="*/ 52 w 170"/>
                <a:gd name="T55" fmla="*/ 77 h 139"/>
                <a:gd name="T56" fmla="*/ 52 w 170"/>
                <a:gd name="T57" fmla="*/ 75 h 139"/>
                <a:gd name="T58" fmla="*/ 52 w 170"/>
                <a:gd name="T59" fmla="*/ 68 h 139"/>
                <a:gd name="T60" fmla="*/ 52 w 170"/>
                <a:gd name="T61" fmla="*/ 66 h 139"/>
                <a:gd name="T62" fmla="*/ 58 w 170"/>
                <a:gd name="T63" fmla="*/ 66 h 139"/>
                <a:gd name="T64" fmla="*/ 70 w 170"/>
                <a:gd name="T65" fmla="*/ 64 h 139"/>
                <a:gd name="T66" fmla="*/ 86 w 170"/>
                <a:gd name="T67" fmla="*/ 58 h 139"/>
                <a:gd name="T68" fmla="*/ 120 w 170"/>
                <a:gd name="T69" fmla="*/ 42 h 139"/>
                <a:gd name="T70" fmla="*/ 126 w 170"/>
                <a:gd name="T71" fmla="*/ 36 h 139"/>
                <a:gd name="T72" fmla="*/ 128 w 170"/>
                <a:gd name="T73" fmla="*/ 32 h 139"/>
                <a:gd name="T74" fmla="*/ 144 w 170"/>
                <a:gd name="T75" fmla="*/ 24 h 139"/>
                <a:gd name="T76" fmla="*/ 150 w 170"/>
                <a:gd name="T77" fmla="*/ 12 h 139"/>
                <a:gd name="T78" fmla="*/ 164 w 170"/>
                <a:gd name="T79" fmla="*/ 2 h 139"/>
                <a:gd name="T80" fmla="*/ 168 w 170"/>
                <a:gd name="T81" fmla="*/ 0 h 139"/>
                <a:gd name="T82" fmla="*/ 170 w 170"/>
                <a:gd name="T83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0" h="139">
                  <a:moveTo>
                    <a:pt x="170" y="0"/>
                  </a:moveTo>
                  <a:lnTo>
                    <a:pt x="170" y="0"/>
                  </a:lnTo>
                  <a:lnTo>
                    <a:pt x="170" y="2"/>
                  </a:lnTo>
                  <a:lnTo>
                    <a:pt x="170" y="6"/>
                  </a:lnTo>
                  <a:lnTo>
                    <a:pt x="168" y="12"/>
                  </a:lnTo>
                  <a:lnTo>
                    <a:pt x="168" y="12"/>
                  </a:lnTo>
                  <a:lnTo>
                    <a:pt x="164" y="22"/>
                  </a:lnTo>
                  <a:lnTo>
                    <a:pt x="158" y="30"/>
                  </a:lnTo>
                  <a:lnTo>
                    <a:pt x="158" y="30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2" y="52"/>
                  </a:lnTo>
                  <a:lnTo>
                    <a:pt x="140" y="58"/>
                  </a:lnTo>
                  <a:lnTo>
                    <a:pt x="138" y="66"/>
                  </a:lnTo>
                  <a:lnTo>
                    <a:pt x="138" y="66"/>
                  </a:lnTo>
                  <a:lnTo>
                    <a:pt x="140" y="68"/>
                  </a:lnTo>
                  <a:lnTo>
                    <a:pt x="142" y="72"/>
                  </a:lnTo>
                  <a:lnTo>
                    <a:pt x="142" y="72"/>
                  </a:lnTo>
                  <a:lnTo>
                    <a:pt x="140" y="81"/>
                  </a:lnTo>
                  <a:lnTo>
                    <a:pt x="136" y="87"/>
                  </a:lnTo>
                  <a:lnTo>
                    <a:pt x="136" y="87"/>
                  </a:lnTo>
                  <a:lnTo>
                    <a:pt x="126" y="91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2" y="103"/>
                  </a:lnTo>
                  <a:lnTo>
                    <a:pt x="104" y="115"/>
                  </a:lnTo>
                  <a:lnTo>
                    <a:pt x="104" y="115"/>
                  </a:lnTo>
                  <a:lnTo>
                    <a:pt x="94" y="119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76" y="131"/>
                  </a:lnTo>
                  <a:lnTo>
                    <a:pt x="70" y="137"/>
                  </a:lnTo>
                  <a:lnTo>
                    <a:pt x="70" y="137"/>
                  </a:lnTo>
                  <a:lnTo>
                    <a:pt x="58" y="139"/>
                  </a:lnTo>
                  <a:lnTo>
                    <a:pt x="44" y="139"/>
                  </a:lnTo>
                  <a:lnTo>
                    <a:pt x="44" y="139"/>
                  </a:lnTo>
                  <a:lnTo>
                    <a:pt x="34" y="139"/>
                  </a:lnTo>
                  <a:lnTo>
                    <a:pt x="24" y="135"/>
                  </a:lnTo>
                  <a:lnTo>
                    <a:pt x="24" y="135"/>
                  </a:lnTo>
                  <a:lnTo>
                    <a:pt x="16" y="129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4" y="117"/>
                  </a:lnTo>
                  <a:lnTo>
                    <a:pt x="2" y="113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2" y="105"/>
                  </a:lnTo>
                  <a:lnTo>
                    <a:pt x="8" y="103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30" y="89"/>
                  </a:lnTo>
                  <a:lnTo>
                    <a:pt x="30" y="89"/>
                  </a:lnTo>
                  <a:lnTo>
                    <a:pt x="42" y="85"/>
                  </a:lnTo>
                  <a:lnTo>
                    <a:pt x="42" y="85"/>
                  </a:lnTo>
                  <a:lnTo>
                    <a:pt x="46" y="83"/>
                  </a:lnTo>
                  <a:lnTo>
                    <a:pt x="52" y="77"/>
                  </a:lnTo>
                  <a:lnTo>
                    <a:pt x="52" y="77"/>
                  </a:lnTo>
                  <a:lnTo>
                    <a:pt x="52" y="75"/>
                  </a:lnTo>
                  <a:lnTo>
                    <a:pt x="52" y="72"/>
                  </a:lnTo>
                  <a:lnTo>
                    <a:pt x="52" y="68"/>
                  </a:lnTo>
                  <a:lnTo>
                    <a:pt x="52" y="66"/>
                  </a:lnTo>
                  <a:lnTo>
                    <a:pt x="52" y="66"/>
                  </a:lnTo>
                  <a:lnTo>
                    <a:pt x="54" y="66"/>
                  </a:lnTo>
                  <a:lnTo>
                    <a:pt x="58" y="66"/>
                  </a:lnTo>
                  <a:lnTo>
                    <a:pt x="58" y="66"/>
                  </a:lnTo>
                  <a:lnTo>
                    <a:pt x="70" y="64"/>
                  </a:lnTo>
                  <a:lnTo>
                    <a:pt x="86" y="58"/>
                  </a:lnTo>
                  <a:lnTo>
                    <a:pt x="86" y="58"/>
                  </a:lnTo>
                  <a:lnTo>
                    <a:pt x="110" y="50"/>
                  </a:lnTo>
                  <a:lnTo>
                    <a:pt x="120" y="42"/>
                  </a:lnTo>
                  <a:lnTo>
                    <a:pt x="124" y="40"/>
                  </a:lnTo>
                  <a:lnTo>
                    <a:pt x="126" y="36"/>
                  </a:lnTo>
                  <a:lnTo>
                    <a:pt x="126" y="36"/>
                  </a:lnTo>
                  <a:lnTo>
                    <a:pt x="128" y="32"/>
                  </a:lnTo>
                  <a:lnTo>
                    <a:pt x="132" y="30"/>
                  </a:lnTo>
                  <a:lnTo>
                    <a:pt x="144" y="24"/>
                  </a:lnTo>
                  <a:lnTo>
                    <a:pt x="144" y="24"/>
                  </a:lnTo>
                  <a:lnTo>
                    <a:pt x="150" y="12"/>
                  </a:lnTo>
                  <a:lnTo>
                    <a:pt x="150" y="12"/>
                  </a:lnTo>
                  <a:lnTo>
                    <a:pt x="164" y="2"/>
                  </a:lnTo>
                  <a:lnTo>
                    <a:pt x="164" y="2"/>
                  </a:lnTo>
                  <a:lnTo>
                    <a:pt x="168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7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82" name="Freeform 348"/>
            <p:cNvSpPr>
              <a:spLocks/>
            </p:cNvSpPr>
            <p:nvPr/>
          </p:nvSpPr>
          <p:spPr bwMode="auto">
            <a:xfrm>
              <a:off x="4124" y="1686"/>
              <a:ext cx="555" cy="492"/>
            </a:xfrm>
            <a:custGeom>
              <a:avLst/>
              <a:gdLst>
                <a:gd name="T0" fmla="*/ 549 w 555"/>
                <a:gd name="T1" fmla="*/ 219 h 492"/>
                <a:gd name="T2" fmla="*/ 513 w 555"/>
                <a:gd name="T3" fmla="*/ 249 h 492"/>
                <a:gd name="T4" fmla="*/ 481 w 555"/>
                <a:gd name="T5" fmla="*/ 247 h 492"/>
                <a:gd name="T6" fmla="*/ 474 w 555"/>
                <a:gd name="T7" fmla="*/ 267 h 492"/>
                <a:gd name="T8" fmla="*/ 495 w 555"/>
                <a:gd name="T9" fmla="*/ 293 h 492"/>
                <a:gd name="T10" fmla="*/ 503 w 555"/>
                <a:gd name="T11" fmla="*/ 309 h 492"/>
                <a:gd name="T12" fmla="*/ 525 w 555"/>
                <a:gd name="T13" fmla="*/ 340 h 492"/>
                <a:gd name="T14" fmla="*/ 509 w 555"/>
                <a:gd name="T15" fmla="*/ 358 h 492"/>
                <a:gd name="T16" fmla="*/ 470 w 555"/>
                <a:gd name="T17" fmla="*/ 396 h 492"/>
                <a:gd name="T18" fmla="*/ 472 w 555"/>
                <a:gd name="T19" fmla="*/ 432 h 492"/>
                <a:gd name="T20" fmla="*/ 466 w 555"/>
                <a:gd name="T21" fmla="*/ 456 h 492"/>
                <a:gd name="T22" fmla="*/ 422 w 555"/>
                <a:gd name="T23" fmla="*/ 456 h 492"/>
                <a:gd name="T24" fmla="*/ 398 w 555"/>
                <a:gd name="T25" fmla="*/ 458 h 492"/>
                <a:gd name="T26" fmla="*/ 372 w 555"/>
                <a:gd name="T27" fmla="*/ 442 h 492"/>
                <a:gd name="T28" fmla="*/ 350 w 555"/>
                <a:gd name="T29" fmla="*/ 462 h 492"/>
                <a:gd name="T30" fmla="*/ 326 w 555"/>
                <a:gd name="T31" fmla="*/ 458 h 492"/>
                <a:gd name="T32" fmla="*/ 304 w 555"/>
                <a:gd name="T33" fmla="*/ 462 h 492"/>
                <a:gd name="T34" fmla="*/ 280 w 555"/>
                <a:gd name="T35" fmla="*/ 468 h 492"/>
                <a:gd name="T36" fmla="*/ 259 w 555"/>
                <a:gd name="T37" fmla="*/ 464 h 492"/>
                <a:gd name="T38" fmla="*/ 245 w 555"/>
                <a:gd name="T39" fmla="*/ 450 h 492"/>
                <a:gd name="T40" fmla="*/ 211 w 555"/>
                <a:gd name="T41" fmla="*/ 446 h 492"/>
                <a:gd name="T42" fmla="*/ 163 w 555"/>
                <a:gd name="T43" fmla="*/ 436 h 492"/>
                <a:gd name="T44" fmla="*/ 117 w 555"/>
                <a:gd name="T45" fmla="*/ 440 h 492"/>
                <a:gd name="T46" fmla="*/ 75 w 555"/>
                <a:gd name="T47" fmla="*/ 464 h 492"/>
                <a:gd name="T48" fmla="*/ 44 w 555"/>
                <a:gd name="T49" fmla="*/ 482 h 492"/>
                <a:gd name="T50" fmla="*/ 26 w 555"/>
                <a:gd name="T51" fmla="*/ 446 h 492"/>
                <a:gd name="T52" fmla="*/ 0 w 555"/>
                <a:gd name="T53" fmla="*/ 422 h 492"/>
                <a:gd name="T54" fmla="*/ 30 w 555"/>
                <a:gd name="T55" fmla="*/ 386 h 492"/>
                <a:gd name="T56" fmla="*/ 26 w 555"/>
                <a:gd name="T57" fmla="*/ 321 h 492"/>
                <a:gd name="T58" fmla="*/ 18 w 555"/>
                <a:gd name="T59" fmla="*/ 255 h 492"/>
                <a:gd name="T60" fmla="*/ 58 w 555"/>
                <a:gd name="T61" fmla="*/ 247 h 492"/>
                <a:gd name="T62" fmla="*/ 77 w 555"/>
                <a:gd name="T63" fmla="*/ 243 h 492"/>
                <a:gd name="T64" fmla="*/ 77 w 555"/>
                <a:gd name="T65" fmla="*/ 223 h 492"/>
                <a:gd name="T66" fmla="*/ 93 w 555"/>
                <a:gd name="T67" fmla="*/ 213 h 492"/>
                <a:gd name="T68" fmla="*/ 115 w 555"/>
                <a:gd name="T69" fmla="*/ 215 h 492"/>
                <a:gd name="T70" fmla="*/ 129 w 555"/>
                <a:gd name="T71" fmla="*/ 207 h 492"/>
                <a:gd name="T72" fmla="*/ 121 w 555"/>
                <a:gd name="T73" fmla="*/ 177 h 492"/>
                <a:gd name="T74" fmla="*/ 121 w 555"/>
                <a:gd name="T75" fmla="*/ 143 h 492"/>
                <a:gd name="T76" fmla="*/ 143 w 555"/>
                <a:gd name="T77" fmla="*/ 121 h 492"/>
                <a:gd name="T78" fmla="*/ 169 w 555"/>
                <a:gd name="T79" fmla="*/ 104 h 492"/>
                <a:gd name="T80" fmla="*/ 155 w 555"/>
                <a:gd name="T81" fmla="*/ 92 h 492"/>
                <a:gd name="T82" fmla="*/ 155 w 555"/>
                <a:gd name="T83" fmla="*/ 72 h 492"/>
                <a:gd name="T84" fmla="*/ 161 w 555"/>
                <a:gd name="T85" fmla="*/ 62 h 492"/>
                <a:gd name="T86" fmla="*/ 175 w 555"/>
                <a:gd name="T87" fmla="*/ 48 h 492"/>
                <a:gd name="T88" fmla="*/ 199 w 555"/>
                <a:gd name="T89" fmla="*/ 46 h 492"/>
                <a:gd name="T90" fmla="*/ 219 w 555"/>
                <a:gd name="T91" fmla="*/ 12 h 492"/>
                <a:gd name="T92" fmla="*/ 243 w 555"/>
                <a:gd name="T93" fmla="*/ 4 h 492"/>
                <a:gd name="T94" fmla="*/ 267 w 555"/>
                <a:gd name="T95" fmla="*/ 2 h 492"/>
                <a:gd name="T96" fmla="*/ 296 w 555"/>
                <a:gd name="T97" fmla="*/ 4 h 492"/>
                <a:gd name="T98" fmla="*/ 314 w 555"/>
                <a:gd name="T99" fmla="*/ 32 h 492"/>
                <a:gd name="T100" fmla="*/ 340 w 555"/>
                <a:gd name="T101" fmla="*/ 10 h 492"/>
                <a:gd name="T102" fmla="*/ 372 w 555"/>
                <a:gd name="T103" fmla="*/ 10 h 492"/>
                <a:gd name="T104" fmla="*/ 400 w 555"/>
                <a:gd name="T105" fmla="*/ 26 h 492"/>
                <a:gd name="T106" fmla="*/ 410 w 555"/>
                <a:gd name="T107" fmla="*/ 60 h 492"/>
                <a:gd name="T108" fmla="*/ 410 w 555"/>
                <a:gd name="T109" fmla="*/ 90 h 492"/>
                <a:gd name="T110" fmla="*/ 430 w 555"/>
                <a:gd name="T111" fmla="*/ 114 h 492"/>
                <a:gd name="T112" fmla="*/ 468 w 555"/>
                <a:gd name="T113" fmla="*/ 157 h 492"/>
                <a:gd name="T114" fmla="*/ 487 w 555"/>
                <a:gd name="T115" fmla="*/ 183 h 492"/>
                <a:gd name="T116" fmla="*/ 517 w 555"/>
                <a:gd name="T117" fmla="*/ 181 h 492"/>
                <a:gd name="T118" fmla="*/ 535 w 555"/>
                <a:gd name="T119" fmla="*/ 193 h 492"/>
                <a:gd name="T120" fmla="*/ 551 w 555"/>
                <a:gd name="T121" fmla="*/ 197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5" h="492">
                  <a:moveTo>
                    <a:pt x="551" y="197"/>
                  </a:moveTo>
                  <a:lnTo>
                    <a:pt x="551" y="197"/>
                  </a:lnTo>
                  <a:lnTo>
                    <a:pt x="553" y="207"/>
                  </a:lnTo>
                  <a:lnTo>
                    <a:pt x="555" y="213"/>
                  </a:lnTo>
                  <a:lnTo>
                    <a:pt x="555" y="213"/>
                  </a:lnTo>
                  <a:lnTo>
                    <a:pt x="553" y="217"/>
                  </a:lnTo>
                  <a:lnTo>
                    <a:pt x="549" y="219"/>
                  </a:lnTo>
                  <a:lnTo>
                    <a:pt x="549" y="219"/>
                  </a:lnTo>
                  <a:lnTo>
                    <a:pt x="547" y="227"/>
                  </a:lnTo>
                  <a:lnTo>
                    <a:pt x="547" y="227"/>
                  </a:lnTo>
                  <a:lnTo>
                    <a:pt x="537" y="243"/>
                  </a:lnTo>
                  <a:lnTo>
                    <a:pt x="537" y="243"/>
                  </a:lnTo>
                  <a:lnTo>
                    <a:pt x="529" y="249"/>
                  </a:lnTo>
                  <a:lnTo>
                    <a:pt x="529" y="249"/>
                  </a:lnTo>
                  <a:lnTo>
                    <a:pt x="521" y="249"/>
                  </a:lnTo>
                  <a:lnTo>
                    <a:pt x="513" y="249"/>
                  </a:lnTo>
                  <a:lnTo>
                    <a:pt x="513" y="249"/>
                  </a:lnTo>
                  <a:lnTo>
                    <a:pt x="503" y="245"/>
                  </a:lnTo>
                  <a:lnTo>
                    <a:pt x="495" y="241"/>
                  </a:lnTo>
                  <a:lnTo>
                    <a:pt x="495" y="241"/>
                  </a:lnTo>
                  <a:lnTo>
                    <a:pt x="487" y="243"/>
                  </a:lnTo>
                  <a:lnTo>
                    <a:pt x="487" y="243"/>
                  </a:lnTo>
                  <a:lnTo>
                    <a:pt x="485" y="245"/>
                  </a:lnTo>
                  <a:lnTo>
                    <a:pt x="481" y="247"/>
                  </a:lnTo>
                  <a:lnTo>
                    <a:pt x="481" y="247"/>
                  </a:lnTo>
                  <a:lnTo>
                    <a:pt x="481" y="251"/>
                  </a:lnTo>
                  <a:lnTo>
                    <a:pt x="483" y="257"/>
                  </a:lnTo>
                  <a:lnTo>
                    <a:pt x="483" y="257"/>
                  </a:lnTo>
                  <a:lnTo>
                    <a:pt x="480" y="259"/>
                  </a:lnTo>
                  <a:lnTo>
                    <a:pt x="474" y="261"/>
                  </a:lnTo>
                  <a:lnTo>
                    <a:pt x="474" y="261"/>
                  </a:lnTo>
                  <a:lnTo>
                    <a:pt x="474" y="267"/>
                  </a:lnTo>
                  <a:lnTo>
                    <a:pt x="478" y="271"/>
                  </a:lnTo>
                  <a:lnTo>
                    <a:pt x="478" y="271"/>
                  </a:lnTo>
                  <a:lnTo>
                    <a:pt x="485" y="275"/>
                  </a:lnTo>
                  <a:lnTo>
                    <a:pt x="493" y="279"/>
                  </a:lnTo>
                  <a:lnTo>
                    <a:pt x="493" y="279"/>
                  </a:lnTo>
                  <a:lnTo>
                    <a:pt x="497" y="287"/>
                  </a:lnTo>
                  <a:lnTo>
                    <a:pt x="497" y="287"/>
                  </a:lnTo>
                  <a:lnTo>
                    <a:pt x="495" y="293"/>
                  </a:lnTo>
                  <a:lnTo>
                    <a:pt x="495" y="297"/>
                  </a:lnTo>
                  <a:lnTo>
                    <a:pt x="495" y="297"/>
                  </a:lnTo>
                  <a:lnTo>
                    <a:pt x="499" y="299"/>
                  </a:lnTo>
                  <a:lnTo>
                    <a:pt x="503" y="301"/>
                  </a:lnTo>
                  <a:lnTo>
                    <a:pt x="503" y="301"/>
                  </a:lnTo>
                  <a:lnTo>
                    <a:pt x="503" y="305"/>
                  </a:lnTo>
                  <a:lnTo>
                    <a:pt x="503" y="309"/>
                  </a:lnTo>
                  <a:lnTo>
                    <a:pt x="503" y="309"/>
                  </a:lnTo>
                  <a:lnTo>
                    <a:pt x="509" y="311"/>
                  </a:lnTo>
                  <a:lnTo>
                    <a:pt x="513" y="313"/>
                  </a:lnTo>
                  <a:lnTo>
                    <a:pt x="513" y="313"/>
                  </a:lnTo>
                  <a:lnTo>
                    <a:pt x="517" y="319"/>
                  </a:lnTo>
                  <a:lnTo>
                    <a:pt x="517" y="319"/>
                  </a:lnTo>
                  <a:lnTo>
                    <a:pt x="519" y="328"/>
                  </a:lnTo>
                  <a:lnTo>
                    <a:pt x="519" y="328"/>
                  </a:lnTo>
                  <a:lnTo>
                    <a:pt x="525" y="340"/>
                  </a:lnTo>
                  <a:lnTo>
                    <a:pt x="527" y="346"/>
                  </a:lnTo>
                  <a:lnTo>
                    <a:pt x="529" y="350"/>
                  </a:lnTo>
                  <a:lnTo>
                    <a:pt x="529" y="350"/>
                  </a:lnTo>
                  <a:lnTo>
                    <a:pt x="527" y="348"/>
                  </a:lnTo>
                  <a:lnTo>
                    <a:pt x="525" y="348"/>
                  </a:lnTo>
                  <a:lnTo>
                    <a:pt x="519" y="350"/>
                  </a:lnTo>
                  <a:lnTo>
                    <a:pt x="509" y="358"/>
                  </a:lnTo>
                  <a:lnTo>
                    <a:pt x="509" y="358"/>
                  </a:lnTo>
                  <a:lnTo>
                    <a:pt x="499" y="364"/>
                  </a:lnTo>
                  <a:lnTo>
                    <a:pt x="499" y="364"/>
                  </a:lnTo>
                  <a:lnTo>
                    <a:pt x="491" y="364"/>
                  </a:lnTo>
                  <a:lnTo>
                    <a:pt x="491" y="364"/>
                  </a:lnTo>
                  <a:lnTo>
                    <a:pt x="485" y="370"/>
                  </a:lnTo>
                  <a:lnTo>
                    <a:pt x="485" y="370"/>
                  </a:lnTo>
                  <a:lnTo>
                    <a:pt x="478" y="384"/>
                  </a:lnTo>
                  <a:lnTo>
                    <a:pt x="470" y="396"/>
                  </a:lnTo>
                  <a:lnTo>
                    <a:pt x="470" y="396"/>
                  </a:lnTo>
                  <a:lnTo>
                    <a:pt x="468" y="404"/>
                  </a:lnTo>
                  <a:lnTo>
                    <a:pt x="468" y="404"/>
                  </a:lnTo>
                  <a:lnTo>
                    <a:pt x="470" y="414"/>
                  </a:lnTo>
                  <a:lnTo>
                    <a:pt x="470" y="414"/>
                  </a:lnTo>
                  <a:lnTo>
                    <a:pt x="470" y="424"/>
                  </a:lnTo>
                  <a:lnTo>
                    <a:pt x="470" y="424"/>
                  </a:lnTo>
                  <a:lnTo>
                    <a:pt x="472" y="432"/>
                  </a:lnTo>
                  <a:lnTo>
                    <a:pt x="478" y="442"/>
                  </a:lnTo>
                  <a:lnTo>
                    <a:pt x="478" y="442"/>
                  </a:lnTo>
                  <a:lnTo>
                    <a:pt x="474" y="448"/>
                  </a:lnTo>
                  <a:lnTo>
                    <a:pt x="474" y="452"/>
                  </a:lnTo>
                  <a:lnTo>
                    <a:pt x="474" y="452"/>
                  </a:lnTo>
                  <a:lnTo>
                    <a:pt x="470" y="454"/>
                  </a:lnTo>
                  <a:lnTo>
                    <a:pt x="466" y="456"/>
                  </a:lnTo>
                  <a:lnTo>
                    <a:pt x="466" y="456"/>
                  </a:lnTo>
                  <a:lnTo>
                    <a:pt x="462" y="452"/>
                  </a:lnTo>
                  <a:lnTo>
                    <a:pt x="458" y="450"/>
                  </a:lnTo>
                  <a:lnTo>
                    <a:pt x="458" y="450"/>
                  </a:lnTo>
                  <a:lnTo>
                    <a:pt x="450" y="448"/>
                  </a:lnTo>
                  <a:lnTo>
                    <a:pt x="450" y="448"/>
                  </a:lnTo>
                  <a:lnTo>
                    <a:pt x="440" y="448"/>
                  </a:lnTo>
                  <a:lnTo>
                    <a:pt x="440" y="448"/>
                  </a:lnTo>
                  <a:lnTo>
                    <a:pt x="422" y="456"/>
                  </a:lnTo>
                  <a:lnTo>
                    <a:pt x="422" y="456"/>
                  </a:lnTo>
                  <a:lnTo>
                    <a:pt x="412" y="456"/>
                  </a:lnTo>
                  <a:lnTo>
                    <a:pt x="412" y="456"/>
                  </a:lnTo>
                  <a:lnTo>
                    <a:pt x="408" y="460"/>
                  </a:lnTo>
                  <a:lnTo>
                    <a:pt x="406" y="462"/>
                  </a:lnTo>
                  <a:lnTo>
                    <a:pt x="406" y="462"/>
                  </a:lnTo>
                  <a:lnTo>
                    <a:pt x="402" y="462"/>
                  </a:lnTo>
                  <a:lnTo>
                    <a:pt x="398" y="458"/>
                  </a:lnTo>
                  <a:lnTo>
                    <a:pt x="398" y="458"/>
                  </a:lnTo>
                  <a:lnTo>
                    <a:pt x="392" y="450"/>
                  </a:lnTo>
                  <a:lnTo>
                    <a:pt x="392" y="450"/>
                  </a:lnTo>
                  <a:lnTo>
                    <a:pt x="382" y="442"/>
                  </a:lnTo>
                  <a:lnTo>
                    <a:pt x="378" y="440"/>
                  </a:lnTo>
                  <a:lnTo>
                    <a:pt x="374" y="440"/>
                  </a:lnTo>
                  <a:lnTo>
                    <a:pt x="374" y="440"/>
                  </a:lnTo>
                  <a:lnTo>
                    <a:pt x="372" y="442"/>
                  </a:lnTo>
                  <a:lnTo>
                    <a:pt x="370" y="446"/>
                  </a:lnTo>
                  <a:lnTo>
                    <a:pt x="368" y="454"/>
                  </a:lnTo>
                  <a:lnTo>
                    <a:pt x="364" y="460"/>
                  </a:lnTo>
                  <a:lnTo>
                    <a:pt x="360" y="466"/>
                  </a:lnTo>
                  <a:lnTo>
                    <a:pt x="360" y="466"/>
                  </a:lnTo>
                  <a:lnTo>
                    <a:pt x="354" y="464"/>
                  </a:lnTo>
                  <a:lnTo>
                    <a:pt x="350" y="462"/>
                  </a:lnTo>
                  <a:lnTo>
                    <a:pt x="350" y="462"/>
                  </a:lnTo>
                  <a:lnTo>
                    <a:pt x="348" y="458"/>
                  </a:lnTo>
                  <a:lnTo>
                    <a:pt x="344" y="456"/>
                  </a:lnTo>
                  <a:lnTo>
                    <a:pt x="344" y="456"/>
                  </a:lnTo>
                  <a:lnTo>
                    <a:pt x="340" y="456"/>
                  </a:lnTo>
                  <a:lnTo>
                    <a:pt x="336" y="458"/>
                  </a:lnTo>
                  <a:lnTo>
                    <a:pt x="336" y="458"/>
                  </a:lnTo>
                  <a:lnTo>
                    <a:pt x="326" y="458"/>
                  </a:lnTo>
                  <a:lnTo>
                    <a:pt x="326" y="458"/>
                  </a:lnTo>
                  <a:lnTo>
                    <a:pt x="322" y="454"/>
                  </a:lnTo>
                  <a:lnTo>
                    <a:pt x="318" y="452"/>
                  </a:lnTo>
                  <a:lnTo>
                    <a:pt x="318" y="452"/>
                  </a:lnTo>
                  <a:lnTo>
                    <a:pt x="314" y="456"/>
                  </a:lnTo>
                  <a:lnTo>
                    <a:pt x="312" y="460"/>
                  </a:lnTo>
                  <a:lnTo>
                    <a:pt x="312" y="460"/>
                  </a:lnTo>
                  <a:lnTo>
                    <a:pt x="308" y="462"/>
                  </a:lnTo>
                  <a:lnTo>
                    <a:pt x="304" y="462"/>
                  </a:lnTo>
                  <a:lnTo>
                    <a:pt x="304" y="462"/>
                  </a:lnTo>
                  <a:lnTo>
                    <a:pt x="294" y="466"/>
                  </a:lnTo>
                  <a:lnTo>
                    <a:pt x="294" y="466"/>
                  </a:lnTo>
                  <a:lnTo>
                    <a:pt x="292" y="470"/>
                  </a:lnTo>
                  <a:lnTo>
                    <a:pt x="288" y="476"/>
                  </a:lnTo>
                  <a:lnTo>
                    <a:pt x="288" y="476"/>
                  </a:lnTo>
                  <a:lnTo>
                    <a:pt x="284" y="474"/>
                  </a:lnTo>
                  <a:lnTo>
                    <a:pt x="280" y="468"/>
                  </a:lnTo>
                  <a:lnTo>
                    <a:pt x="280" y="468"/>
                  </a:lnTo>
                  <a:lnTo>
                    <a:pt x="280" y="464"/>
                  </a:lnTo>
                  <a:lnTo>
                    <a:pt x="278" y="460"/>
                  </a:lnTo>
                  <a:lnTo>
                    <a:pt x="278" y="460"/>
                  </a:lnTo>
                  <a:lnTo>
                    <a:pt x="274" y="460"/>
                  </a:lnTo>
                  <a:lnTo>
                    <a:pt x="269" y="462"/>
                  </a:lnTo>
                  <a:lnTo>
                    <a:pt x="263" y="464"/>
                  </a:lnTo>
                  <a:lnTo>
                    <a:pt x="259" y="464"/>
                  </a:lnTo>
                  <a:lnTo>
                    <a:pt x="259" y="464"/>
                  </a:lnTo>
                  <a:lnTo>
                    <a:pt x="255" y="462"/>
                  </a:lnTo>
                  <a:lnTo>
                    <a:pt x="253" y="460"/>
                  </a:lnTo>
                  <a:lnTo>
                    <a:pt x="253" y="460"/>
                  </a:lnTo>
                  <a:lnTo>
                    <a:pt x="251" y="456"/>
                  </a:lnTo>
                  <a:lnTo>
                    <a:pt x="249" y="450"/>
                  </a:lnTo>
                  <a:lnTo>
                    <a:pt x="249" y="450"/>
                  </a:lnTo>
                  <a:lnTo>
                    <a:pt x="245" y="450"/>
                  </a:lnTo>
                  <a:lnTo>
                    <a:pt x="239" y="448"/>
                  </a:lnTo>
                  <a:lnTo>
                    <a:pt x="239" y="448"/>
                  </a:lnTo>
                  <a:lnTo>
                    <a:pt x="229" y="446"/>
                  </a:lnTo>
                  <a:lnTo>
                    <a:pt x="229" y="446"/>
                  </a:lnTo>
                  <a:lnTo>
                    <a:pt x="221" y="442"/>
                  </a:lnTo>
                  <a:lnTo>
                    <a:pt x="221" y="442"/>
                  </a:lnTo>
                  <a:lnTo>
                    <a:pt x="211" y="446"/>
                  </a:lnTo>
                  <a:lnTo>
                    <a:pt x="211" y="446"/>
                  </a:lnTo>
                  <a:lnTo>
                    <a:pt x="203" y="446"/>
                  </a:lnTo>
                  <a:lnTo>
                    <a:pt x="203" y="446"/>
                  </a:lnTo>
                  <a:lnTo>
                    <a:pt x="185" y="442"/>
                  </a:lnTo>
                  <a:lnTo>
                    <a:pt x="185" y="442"/>
                  </a:lnTo>
                  <a:lnTo>
                    <a:pt x="175" y="438"/>
                  </a:lnTo>
                  <a:lnTo>
                    <a:pt x="167" y="434"/>
                  </a:lnTo>
                  <a:lnTo>
                    <a:pt x="167" y="434"/>
                  </a:lnTo>
                  <a:lnTo>
                    <a:pt x="163" y="436"/>
                  </a:lnTo>
                  <a:lnTo>
                    <a:pt x="159" y="438"/>
                  </a:lnTo>
                  <a:lnTo>
                    <a:pt x="159" y="438"/>
                  </a:lnTo>
                  <a:lnTo>
                    <a:pt x="147" y="440"/>
                  </a:lnTo>
                  <a:lnTo>
                    <a:pt x="139" y="440"/>
                  </a:lnTo>
                  <a:lnTo>
                    <a:pt x="139" y="440"/>
                  </a:lnTo>
                  <a:lnTo>
                    <a:pt x="129" y="438"/>
                  </a:lnTo>
                  <a:lnTo>
                    <a:pt x="129" y="438"/>
                  </a:lnTo>
                  <a:lnTo>
                    <a:pt x="117" y="440"/>
                  </a:lnTo>
                  <a:lnTo>
                    <a:pt x="107" y="442"/>
                  </a:lnTo>
                  <a:lnTo>
                    <a:pt x="83" y="452"/>
                  </a:lnTo>
                  <a:lnTo>
                    <a:pt x="83" y="452"/>
                  </a:lnTo>
                  <a:lnTo>
                    <a:pt x="79" y="454"/>
                  </a:lnTo>
                  <a:lnTo>
                    <a:pt x="75" y="456"/>
                  </a:lnTo>
                  <a:lnTo>
                    <a:pt x="75" y="456"/>
                  </a:lnTo>
                  <a:lnTo>
                    <a:pt x="75" y="460"/>
                  </a:lnTo>
                  <a:lnTo>
                    <a:pt x="75" y="464"/>
                  </a:lnTo>
                  <a:lnTo>
                    <a:pt x="75" y="464"/>
                  </a:lnTo>
                  <a:lnTo>
                    <a:pt x="69" y="474"/>
                  </a:lnTo>
                  <a:lnTo>
                    <a:pt x="69" y="474"/>
                  </a:lnTo>
                  <a:lnTo>
                    <a:pt x="59" y="478"/>
                  </a:lnTo>
                  <a:lnTo>
                    <a:pt x="52" y="482"/>
                  </a:lnTo>
                  <a:lnTo>
                    <a:pt x="52" y="482"/>
                  </a:lnTo>
                  <a:lnTo>
                    <a:pt x="44" y="482"/>
                  </a:lnTo>
                  <a:lnTo>
                    <a:pt x="44" y="482"/>
                  </a:lnTo>
                  <a:lnTo>
                    <a:pt x="32" y="484"/>
                  </a:lnTo>
                  <a:lnTo>
                    <a:pt x="32" y="484"/>
                  </a:lnTo>
                  <a:lnTo>
                    <a:pt x="30" y="488"/>
                  </a:lnTo>
                  <a:lnTo>
                    <a:pt x="26" y="492"/>
                  </a:lnTo>
                  <a:lnTo>
                    <a:pt x="26" y="492"/>
                  </a:lnTo>
                  <a:lnTo>
                    <a:pt x="28" y="468"/>
                  </a:lnTo>
                  <a:lnTo>
                    <a:pt x="28" y="456"/>
                  </a:lnTo>
                  <a:lnTo>
                    <a:pt x="26" y="446"/>
                  </a:lnTo>
                  <a:lnTo>
                    <a:pt x="26" y="446"/>
                  </a:lnTo>
                  <a:lnTo>
                    <a:pt x="22" y="440"/>
                  </a:lnTo>
                  <a:lnTo>
                    <a:pt x="18" y="438"/>
                  </a:lnTo>
                  <a:lnTo>
                    <a:pt x="6" y="432"/>
                  </a:lnTo>
                  <a:lnTo>
                    <a:pt x="6" y="432"/>
                  </a:lnTo>
                  <a:lnTo>
                    <a:pt x="2" y="426"/>
                  </a:lnTo>
                  <a:lnTo>
                    <a:pt x="0" y="422"/>
                  </a:lnTo>
                  <a:lnTo>
                    <a:pt x="0" y="422"/>
                  </a:lnTo>
                  <a:lnTo>
                    <a:pt x="0" y="418"/>
                  </a:lnTo>
                  <a:lnTo>
                    <a:pt x="2" y="414"/>
                  </a:lnTo>
                  <a:lnTo>
                    <a:pt x="10" y="406"/>
                  </a:lnTo>
                  <a:lnTo>
                    <a:pt x="10" y="406"/>
                  </a:lnTo>
                  <a:lnTo>
                    <a:pt x="18" y="400"/>
                  </a:lnTo>
                  <a:lnTo>
                    <a:pt x="26" y="394"/>
                  </a:lnTo>
                  <a:lnTo>
                    <a:pt x="26" y="394"/>
                  </a:lnTo>
                  <a:lnTo>
                    <a:pt x="30" y="386"/>
                  </a:lnTo>
                  <a:lnTo>
                    <a:pt x="34" y="374"/>
                  </a:lnTo>
                  <a:lnTo>
                    <a:pt x="34" y="374"/>
                  </a:lnTo>
                  <a:lnTo>
                    <a:pt x="36" y="366"/>
                  </a:lnTo>
                  <a:lnTo>
                    <a:pt x="34" y="356"/>
                  </a:lnTo>
                  <a:lnTo>
                    <a:pt x="34" y="356"/>
                  </a:lnTo>
                  <a:lnTo>
                    <a:pt x="32" y="338"/>
                  </a:lnTo>
                  <a:lnTo>
                    <a:pt x="32" y="338"/>
                  </a:lnTo>
                  <a:lnTo>
                    <a:pt x="26" y="321"/>
                  </a:lnTo>
                  <a:lnTo>
                    <a:pt x="18" y="303"/>
                  </a:lnTo>
                  <a:lnTo>
                    <a:pt x="2" y="265"/>
                  </a:lnTo>
                  <a:lnTo>
                    <a:pt x="2" y="265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2" y="251"/>
                  </a:lnTo>
                  <a:lnTo>
                    <a:pt x="6" y="253"/>
                  </a:lnTo>
                  <a:lnTo>
                    <a:pt x="18" y="255"/>
                  </a:lnTo>
                  <a:lnTo>
                    <a:pt x="18" y="255"/>
                  </a:lnTo>
                  <a:lnTo>
                    <a:pt x="24" y="253"/>
                  </a:lnTo>
                  <a:lnTo>
                    <a:pt x="32" y="249"/>
                  </a:lnTo>
                  <a:lnTo>
                    <a:pt x="32" y="249"/>
                  </a:lnTo>
                  <a:lnTo>
                    <a:pt x="42" y="249"/>
                  </a:lnTo>
                  <a:lnTo>
                    <a:pt x="50" y="251"/>
                  </a:lnTo>
                  <a:lnTo>
                    <a:pt x="50" y="251"/>
                  </a:lnTo>
                  <a:lnTo>
                    <a:pt x="58" y="247"/>
                  </a:lnTo>
                  <a:lnTo>
                    <a:pt x="58" y="247"/>
                  </a:lnTo>
                  <a:lnTo>
                    <a:pt x="59" y="243"/>
                  </a:lnTo>
                  <a:lnTo>
                    <a:pt x="61" y="241"/>
                  </a:lnTo>
                  <a:lnTo>
                    <a:pt x="61" y="241"/>
                  </a:lnTo>
                  <a:lnTo>
                    <a:pt x="67" y="241"/>
                  </a:lnTo>
                  <a:lnTo>
                    <a:pt x="71" y="243"/>
                  </a:lnTo>
                  <a:lnTo>
                    <a:pt x="71" y="243"/>
                  </a:lnTo>
                  <a:lnTo>
                    <a:pt x="77" y="243"/>
                  </a:lnTo>
                  <a:lnTo>
                    <a:pt x="79" y="241"/>
                  </a:lnTo>
                  <a:lnTo>
                    <a:pt x="79" y="241"/>
                  </a:lnTo>
                  <a:lnTo>
                    <a:pt x="79" y="237"/>
                  </a:lnTo>
                  <a:lnTo>
                    <a:pt x="77" y="231"/>
                  </a:lnTo>
                  <a:lnTo>
                    <a:pt x="75" y="229"/>
                  </a:lnTo>
                  <a:lnTo>
                    <a:pt x="75" y="225"/>
                  </a:lnTo>
                  <a:lnTo>
                    <a:pt x="75" y="225"/>
                  </a:lnTo>
                  <a:lnTo>
                    <a:pt x="77" y="223"/>
                  </a:lnTo>
                  <a:lnTo>
                    <a:pt x="81" y="221"/>
                  </a:lnTo>
                  <a:lnTo>
                    <a:pt x="81" y="221"/>
                  </a:lnTo>
                  <a:lnTo>
                    <a:pt x="85" y="221"/>
                  </a:lnTo>
                  <a:lnTo>
                    <a:pt x="89" y="221"/>
                  </a:lnTo>
                  <a:lnTo>
                    <a:pt x="89" y="221"/>
                  </a:lnTo>
                  <a:lnTo>
                    <a:pt x="91" y="217"/>
                  </a:lnTo>
                  <a:lnTo>
                    <a:pt x="93" y="213"/>
                  </a:lnTo>
                  <a:lnTo>
                    <a:pt x="93" y="213"/>
                  </a:lnTo>
                  <a:lnTo>
                    <a:pt x="99" y="211"/>
                  </a:lnTo>
                  <a:lnTo>
                    <a:pt x="103" y="207"/>
                  </a:lnTo>
                  <a:lnTo>
                    <a:pt x="103" y="207"/>
                  </a:lnTo>
                  <a:lnTo>
                    <a:pt x="107" y="209"/>
                  </a:lnTo>
                  <a:lnTo>
                    <a:pt x="109" y="209"/>
                  </a:lnTo>
                  <a:lnTo>
                    <a:pt x="109" y="209"/>
                  </a:lnTo>
                  <a:lnTo>
                    <a:pt x="115" y="215"/>
                  </a:lnTo>
                  <a:lnTo>
                    <a:pt x="115" y="215"/>
                  </a:lnTo>
                  <a:lnTo>
                    <a:pt x="119" y="217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9" y="217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1" y="211"/>
                  </a:lnTo>
                  <a:lnTo>
                    <a:pt x="129" y="207"/>
                  </a:lnTo>
                  <a:lnTo>
                    <a:pt x="129" y="207"/>
                  </a:lnTo>
                  <a:lnTo>
                    <a:pt x="121" y="199"/>
                  </a:lnTo>
                  <a:lnTo>
                    <a:pt x="121" y="199"/>
                  </a:lnTo>
                  <a:lnTo>
                    <a:pt x="117" y="193"/>
                  </a:lnTo>
                  <a:lnTo>
                    <a:pt x="117" y="193"/>
                  </a:lnTo>
                  <a:lnTo>
                    <a:pt x="117" y="185"/>
                  </a:lnTo>
                  <a:lnTo>
                    <a:pt x="117" y="185"/>
                  </a:lnTo>
                  <a:lnTo>
                    <a:pt x="121" y="177"/>
                  </a:lnTo>
                  <a:lnTo>
                    <a:pt x="123" y="167"/>
                  </a:lnTo>
                  <a:lnTo>
                    <a:pt x="123" y="167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1"/>
                  </a:lnTo>
                  <a:lnTo>
                    <a:pt x="123" y="151"/>
                  </a:lnTo>
                  <a:lnTo>
                    <a:pt x="121" y="143"/>
                  </a:lnTo>
                  <a:lnTo>
                    <a:pt x="121" y="143"/>
                  </a:lnTo>
                  <a:lnTo>
                    <a:pt x="123" y="133"/>
                  </a:lnTo>
                  <a:lnTo>
                    <a:pt x="123" y="133"/>
                  </a:lnTo>
                  <a:lnTo>
                    <a:pt x="127" y="131"/>
                  </a:lnTo>
                  <a:lnTo>
                    <a:pt x="131" y="129"/>
                  </a:lnTo>
                  <a:lnTo>
                    <a:pt x="131" y="129"/>
                  </a:lnTo>
                  <a:lnTo>
                    <a:pt x="139" y="127"/>
                  </a:lnTo>
                  <a:lnTo>
                    <a:pt x="139" y="127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9" y="116"/>
                  </a:lnTo>
                  <a:lnTo>
                    <a:pt x="149" y="116"/>
                  </a:lnTo>
                  <a:lnTo>
                    <a:pt x="157" y="116"/>
                  </a:lnTo>
                  <a:lnTo>
                    <a:pt x="163" y="114"/>
                  </a:lnTo>
                  <a:lnTo>
                    <a:pt x="163" y="114"/>
                  </a:lnTo>
                  <a:lnTo>
                    <a:pt x="167" y="112"/>
                  </a:lnTo>
                  <a:lnTo>
                    <a:pt x="169" y="104"/>
                  </a:lnTo>
                  <a:lnTo>
                    <a:pt x="171" y="98"/>
                  </a:lnTo>
                  <a:lnTo>
                    <a:pt x="169" y="94"/>
                  </a:lnTo>
                  <a:lnTo>
                    <a:pt x="169" y="94"/>
                  </a:lnTo>
                  <a:lnTo>
                    <a:pt x="167" y="92"/>
                  </a:lnTo>
                  <a:lnTo>
                    <a:pt x="161" y="92"/>
                  </a:lnTo>
                  <a:lnTo>
                    <a:pt x="161" y="92"/>
                  </a:lnTo>
                  <a:lnTo>
                    <a:pt x="157" y="92"/>
                  </a:lnTo>
                  <a:lnTo>
                    <a:pt x="155" y="92"/>
                  </a:lnTo>
                  <a:lnTo>
                    <a:pt x="155" y="92"/>
                  </a:lnTo>
                  <a:lnTo>
                    <a:pt x="151" y="90"/>
                  </a:lnTo>
                  <a:lnTo>
                    <a:pt x="149" y="86"/>
                  </a:lnTo>
                  <a:lnTo>
                    <a:pt x="149" y="86"/>
                  </a:lnTo>
                  <a:lnTo>
                    <a:pt x="149" y="82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55" y="72"/>
                  </a:lnTo>
                  <a:lnTo>
                    <a:pt x="157" y="70"/>
                  </a:lnTo>
                  <a:lnTo>
                    <a:pt x="157" y="70"/>
                  </a:lnTo>
                  <a:lnTo>
                    <a:pt x="161" y="68"/>
                  </a:lnTo>
                  <a:lnTo>
                    <a:pt x="161" y="64"/>
                  </a:lnTo>
                  <a:lnTo>
                    <a:pt x="161" y="64"/>
                  </a:lnTo>
                  <a:lnTo>
                    <a:pt x="161" y="62"/>
                  </a:lnTo>
                  <a:lnTo>
                    <a:pt x="161" y="62"/>
                  </a:lnTo>
                  <a:lnTo>
                    <a:pt x="161" y="62"/>
                  </a:lnTo>
                  <a:lnTo>
                    <a:pt x="161" y="62"/>
                  </a:lnTo>
                  <a:lnTo>
                    <a:pt x="165" y="62"/>
                  </a:lnTo>
                  <a:lnTo>
                    <a:pt x="169" y="62"/>
                  </a:lnTo>
                  <a:lnTo>
                    <a:pt x="169" y="62"/>
                  </a:lnTo>
                  <a:lnTo>
                    <a:pt x="173" y="60"/>
                  </a:lnTo>
                  <a:lnTo>
                    <a:pt x="175" y="56"/>
                  </a:lnTo>
                  <a:lnTo>
                    <a:pt x="175" y="56"/>
                  </a:lnTo>
                  <a:lnTo>
                    <a:pt x="175" y="48"/>
                  </a:lnTo>
                  <a:lnTo>
                    <a:pt x="175" y="48"/>
                  </a:lnTo>
                  <a:lnTo>
                    <a:pt x="177" y="44"/>
                  </a:lnTo>
                  <a:lnTo>
                    <a:pt x="181" y="42"/>
                  </a:lnTo>
                  <a:lnTo>
                    <a:pt x="181" y="42"/>
                  </a:lnTo>
                  <a:lnTo>
                    <a:pt x="187" y="42"/>
                  </a:lnTo>
                  <a:lnTo>
                    <a:pt x="191" y="44"/>
                  </a:lnTo>
                  <a:lnTo>
                    <a:pt x="199" y="46"/>
                  </a:lnTo>
                  <a:lnTo>
                    <a:pt x="199" y="46"/>
                  </a:lnTo>
                  <a:lnTo>
                    <a:pt x="207" y="42"/>
                  </a:lnTo>
                  <a:lnTo>
                    <a:pt x="207" y="42"/>
                  </a:lnTo>
                  <a:lnTo>
                    <a:pt x="211" y="36"/>
                  </a:lnTo>
                  <a:lnTo>
                    <a:pt x="215" y="30"/>
                  </a:lnTo>
                  <a:lnTo>
                    <a:pt x="215" y="30"/>
                  </a:lnTo>
                  <a:lnTo>
                    <a:pt x="215" y="22"/>
                  </a:lnTo>
                  <a:lnTo>
                    <a:pt x="215" y="22"/>
                  </a:lnTo>
                  <a:lnTo>
                    <a:pt x="219" y="12"/>
                  </a:lnTo>
                  <a:lnTo>
                    <a:pt x="225" y="6"/>
                  </a:lnTo>
                  <a:lnTo>
                    <a:pt x="225" y="6"/>
                  </a:lnTo>
                  <a:lnTo>
                    <a:pt x="231" y="2"/>
                  </a:lnTo>
                  <a:lnTo>
                    <a:pt x="231" y="2"/>
                  </a:lnTo>
                  <a:lnTo>
                    <a:pt x="235" y="0"/>
                  </a:lnTo>
                  <a:lnTo>
                    <a:pt x="243" y="0"/>
                  </a:lnTo>
                  <a:lnTo>
                    <a:pt x="243" y="0"/>
                  </a:lnTo>
                  <a:lnTo>
                    <a:pt x="243" y="4"/>
                  </a:lnTo>
                  <a:lnTo>
                    <a:pt x="245" y="6"/>
                  </a:lnTo>
                  <a:lnTo>
                    <a:pt x="245" y="6"/>
                  </a:lnTo>
                  <a:lnTo>
                    <a:pt x="249" y="6"/>
                  </a:lnTo>
                  <a:lnTo>
                    <a:pt x="253" y="4"/>
                  </a:lnTo>
                  <a:lnTo>
                    <a:pt x="261" y="0"/>
                  </a:lnTo>
                  <a:lnTo>
                    <a:pt x="261" y="0"/>
                  </a:lnTo>
                  <a:lnTo>
                    <a:pt x="267" y="2"/>
                  </a:lnTo>
                  <a:lnTo>
                    <a:pt x="267" y="2"/>
                  </a:lnTo>
                  <a:lnTo>
                    <a:pt x="272" y="6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78" y="8"/>
                  </a:lnTo>
                  <a:lnTo>
                    <a:pt x="282" y="6"/>
                  </a:lnTo>
                  <a:lnTo>
                    <a:pt x="288" y="4"/>
                  </a:lnTo>
                  <a:lnTo>
                    <a:pt x="288" y="4"/>
                  </a:lnTo>
                  <a:lnTo>
                    <a:pt x="296" y="4"/>
                  </a:lnTo>
                  <a:lnTo>
                    <a:pt x="296" y="4"/>
                  </a:lnTo>
                  <a:lnTo>
                    <a:pt x="306" y="6"/>
                  </a:lnTo>
                  <a:lnTo>
                    <a:pt x="312" y="10"/>
                  </a:lnTo>
                  <a:lnTo>
                    <a:pt x="312" y="10"/>
                  </a:lnTo>
                  <a:lnTo>
                    <a:pt x="312" y="14"/>
                  </a:lnTo>
                  <a:lnTo>
                    <a:pt x="312" y="22"/>
                  </a:lnTo>
                  <a:lnTo>
                    <a:pt x="312" y="28"/>
                  </a:lnTo>
                  <a:lnTo>
                    <a:pt x="314" y="32"/>
                  </a:lnTo>
                  <a:lnTo>
                    <a:pt x="314" y="32"/>
                  </a:lnTo>
                  <a:lnTo>
                    <a:pt x="316" y="30"/>
                  </a:lnTo>
                  <a:lnTo>
                    <a:pt x="320" y="28"/>
                  </a:lnTo>
                  <a:lnTo>
                    <a:pt x="326" y="18"/>
                  </a:lnTo>
                  <a:lnTo>
                    <a:pt x="326" y="18"/>
                  </a:lnTo>
                  <a:lnTo>
                    <a:pt x="334" y="16"/>
                  </a:lnTo>
                  <a:lnTo>
                    <a:pt x="334" y="16"/>
                  </a:lnTo>
                  <a:lnTo>
                    <a:pt x="340" y="10"/>
                  </a:lnTo>
                  <a:lnTo>
                    <a:pt x="340" y="10"/>
                  </a:lnTo>
                  <a:lnTo>
                    <a:pt x="346" y="8"/>
                  </a:lnTo>
                  <a:lnTo>
                    <a:pt x="354" y="8"/>
                  </a:lnTo>
                  <a:lnTo>
                    <a:pt x="354" y="8"/>
                  </a:lnTo>
                  <a:lnTo>
                    <a:pt x="364" y="6"/>
                  </a:lnTo>
                  <a:lnTo>
                    <a:pt x="364" y="6"/>
                  </a:lnTo>
                  <a:lnTo>
                    <a:pt x="372" y="10"/>
                  </a:lnTo>
                  <a:lnTo>
                    <a:pt x="372" y="10"/>
                  </a:lnTo>
                  <a:lnTo>
                    <a:pt x="378" y="14"/>
                  </a:lnTo>
                  <a:lnTo>
                    <a:pt x="378" y="14"/>
                  </a:lnTo>
                  <a:lnTo>
                    <a:pt x="384" y="22"/>
                  </a:lnTo>
                  <a:lnTo>
                    <a:pt x="392" y="26"/>
                  </a:lnTo>
                  <a:lnTo>
                    <a:pt x="392" y="26"/>
                  </a:lnTo>
                  <a:lnTo>
                    <a:pt x="396" y="26"/>
                  </a:lnTo>
                  <a:lnTo>
                    <a:pt x="400" y="26"/>
                  </a:lnTo>
                  <a:lnTo>
                    <a:pt x="400" y="26"/>
                  </a:lnTo>
                  <a:lnTo>
                    <a:pt x="402" y="30"/>
                  </a:lnTo>
                  <a:lnTo>
                    <a:pt x="402" y="36"/>
                  </a:lnTo>
                  <a:lnTo>
                    <a:pt x="402" y="36"/>
                  </a:lnTo>
                  <a:lnTo>
                    <a:pt x="402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4"/>
                  </a:lnTo>
                  <a:lnTo>
                    <a:pt x="410" y="60"/>
                  </a:lnTo>
                  <a:lnTo>
                    <a:pt x="410" y="60"/>
                  </a:lnTo>
                  <a:lnTo>
                    <a:pt x="414" y="66"/>
                  </a:lnTo>
                  <a:lnTo>
                    <a:pt x="414" y="66"/>
                  </a:lnTo>
                  <a:lnTo>
                    <a:pt x="416" y="74"/>
                  </a:lnTo>
                  <a:lnTo>
                    <a:pt x="416" y="74"/>
                  </a:lnTo>
                  <a:lnTo>
                    <a:pt x="414" y="84"/>
                  </a:lnTo>
                  <a:lnTo>
                    <a:pt x="414" y="84"/>
                  </a:lnTo>
                  <a:lnTo>
                    <a:pt x="410" y="90"/>
                  </a:lnTo>
                  <a:lnTo>
                    <a:pt x="410" y="90"/>
                  </a:lnTo>
                  <a:lnTo>
                    <a:pt x="410" y="98"/>
                  </a:lnTo>
                  <a:lnTo>
                    <a:pt x="410" y="98"/>
                  </a:lnTo>
                  <a:lnTo>
                    <a:pt x="414" y="104"/>
                  </a:lnTo>
                  <a:lnTo>
                    <a:pt x="414" y="104"/>
                  </a:lnTo>
                  <a:lnTo>
                    <a:pt x="422" y="108"/>
                  </a:lnTo>
                  <a:lnTo>
                    <a:pt x="430" y="114"/>
                  </a:lnTo>
                  <a:lnTo>
                    <a:pt x="430" y="114"/>
                  </a:lnTo>
                  <a:lnTo>
                    <a:pt x="434" y="121"/>
                  </a:lnTo>
                  <a:lnTo>
                    <a:pt x="436" y="129"/>
                  </a:lnTo>
                  <a:lnTo>
                    <a:pt x="436" y="129"/>
                  </a:lnTo>
                  <a:lnTo>
                    <a:pt x="454" y="149"/>
                  </a:lnTo>
                  <a:lnTo>
                    <a:pt x="454" y="149"/>
                  </a:lnTo>
                  <a:lnTo>
                    <a:pt x="460" y="155"/>
                  </a:lnTo>
                  <a:lnTo>
                    <a:pt x="460" y="155"/>
                  </a:lnTo>
                  <a:lnTo>
                    <a:pt x="468" y="157"/>
                  </a:lnTo>
                  <a:lnTo>
                    <a:pt x="478" y="161"/>
                  </a:lnTo>
                  <a:lnTo>
                    <a:pt x="478" y="161"/>
                  </a:lnTo>
                  <a:lnTo>
                    <a:pt x="483" y="165"/>
                  </a:lnTo>
                  <a:lnTo>
                    <a:pt x="483" y="165"/>
                  </a:lnTo>
                  <a:lnTo>
                    <a:pt x="487" y="175"/>
                  </a:lnTo>
                  <a:lnTo>
                    <a:pt x="487" y="175"/>
                  </a:lnTo>
                  <a:lnTo>
                    <a:pt x="487" y="183"/>
                  </a:lnTo>
                  <a:lnTo>
                    <a:pt x="487" y="183"/>
                  </a:lnTo>
                  <a:lnTo>
                    <a:pt x="489" y="187"/>
                  </a:lnTo>
                  <a:lnTo>
                    <a:pt x="493" y="189"/>
                  </a:lnTo>
                  <a:lnTo>
                    <a:pt x="493" y="189"/>
                  </a:lnTo>
                  <a:lnTo>
                    <a:pt x="499" y="189"/>
                  </a:lnTo>
                  <a:lnTo>
                    <a:pt x="507" y="185"/>
                  </a:lnTo>
                  <a:lnTo>
                    <a:pt x="513" y="183"/>
                  </a:lnTo>
                  <a:lnTo>
                    <a:pt x="517" y="181"/>
                  </a:lnTo>
                  <a:lnTo>
                    <a:pt x="517" y="181"/>
                  </a:lnTo>
                  <a:lnTo>
                    <a:pt x="521" y="183"/>
                  </a:lnTo>
                  <a:lnTo>
                    <a:pt x="525" y="185"/>
                  </a:lnTo>
                  <a:lnTo>
                    <a:pt x="525" y="185"/>
                  </a:lnTo>
                  <a:lnTo>
                    <a:pt x="529" y="185"/>
                  </a:lnTo>
                  <a:lnTo>
                    <a:pt x="535" y="185"/>
                  </a:lnTo>
                  <a:lnTo>
                    <a:pt x="535" y="185"/>
                  </a:lnTo>
                  <a:lnTo>
                    <a:pt x="535" y="189"/>
                  </a:lnTo>
                  <a:lnTo>
                    <a:pt x="535" y="193"/>
                  </a:lnTo>
                  <a:lnTo>
                    <a:pt x="535" y="193"/>
                  </a:lnTo>
                  <a:lnTo>
                    <a:pt x="537" y="197"/>
                  </a:lnTo>
                  <a:lnTo>
                    <a:pt x="541" y="199"/>
                  </a:lnTo>
                  <a:lnTo>
                    <a:pt x="541" y="199"/>
                  </a:lnTo>
                  <a:lnTo>
                    <a:pt x="545" y="197"/>
                  </a:lnTo>
                  <a:lnTo>
                    <a:pt x="551" y="197"/>
                  </a:lnTo>
                  <a:lnTo>
                    <a:pt x="551" y="197"/>
                  </a:lnTo>
                  <a:lnTo>
                    <a:pt x="551" y="197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83" name="Freeform 349"/>
            <p:cNvSpPr>
              <a:spLocks/>
            </p:cNvSpPr>
            <p:nvPr/>
          </p:nvSpPr>
          <p:spPr bwMode="auto">
            <a:xfrm>
              <a:off x="4158" y="2894"/>
              <a:ext cx="455" cy="315"/>
            </a:xfrm>
            <a:custGeom>
              <a:avLst/>
              <a:gdLst>
                <a:gd name="T0" fmla="*/ 455 w 455"/>
                <a:gd name="T1" fmla="*/ 28 h 315"/>
                <a:gd name="T2" fmla="*/ 449 w 455"/>
                <a:gd name="T3" fmla="*/ 58 h 315"/>
                <a:gd name="T4" fmla="*/ 432 w 455"/>
                <a:gd name="T5" fmla="*/ 64 h 315"/>
                <a:gd name="T6" fmla="*/ 414 w 455"/>
                <a:gd name="T7" fmla="*/ 90 h 315"/>
                <a:gd name="T8" fmla="*/ 420 w 455"/>
                <a:gd name="T9" fmla="*/ 120 h 315"/>
                <a:gd name="T10" fmla="*/ 414 w 455"/>
                <a:gd name="T11" fmla="*/ 132 h 315"/>
                <a:gd name="T12" fmla="*/ 406 w 455"/>
                <a:gd name="T13" fmla="*/ 142 h 315"/>
                <a:gd name="T14" fmla="*/ 394 w 455"/>
                <a:gd name="T15" fmla="*/ 158 h 315"/>
                <a:gd name="T16" fmla="*/ 404 w 455"/>
                <a:gd name="T17" fmla="*/ 164 h 315"/>
                <a:gd name="T18" fmla="*/ 414 w 455"/>
                <a:gd name="T19" fmla="*/ 171 h 315"/>
                <a:gd name="T20" fmla="*/ 436 w 455"/>
                <a:gd name="T21" fmla="*/ 201 h 315"/>
                <a:gd name="T22" fmla="*/ 438 w 455"/>
                <a:gd name="T23" fmla="*/ 211 h 315"/>
                <a:gd name="T24" fmla="*/ 428 w 455"/>
                <a:gd name="T25" fmla="*/ 211 h 315"/>
                <a:gd name="T26" fmla="*/ 398 w 455"/>
                <a:gd name="T27" fmla="*/ 219 h 315"/>
                <a:gd name="T28" fmla="*/ 372 w 455"/>
                <a:gd name="T29" fmla="*/ 211 h 315"/>
                <a:gd name="T30" fmla="*/ 346 w 455"/>
                <a:gd name="T31" fmla="*/ 225 h 315"/>
                <a:gd name="T32" fmla="*/ 328 w 455"/>
                <a:gd name="T33" fmla="*/ 231 h 315"/>
                <a:gd name="T34" fmla="*/ 308 w 455"/>
                <a:gd name="T35" fmla="*/ 245 h 315"/>
                <a:gd name="T36" fmla="*/ 300 w 455"/>
                <a:gd name="T37" fmla="*/ 251 h 315"/>
                <a:gd name="T38" fmla="*/ 302 w 455"/>
                <a:gd name="T39" fmla="*/ 275 h 315"/>
                <a:gd name="T40" fmla="*/ 272 w 455"/>
                <a:gd name="T41" fmla="*/ 299 h 315"/>
                <a:gd name="T42" fmla="*/ 233 w 455"/>
                <a:gd name="T43" fmla="*/ 299 h 315"/>
                <a:gd name="T44" fmla="*/ 193 w 455"/>
                <a:gd name="T45" fmla="*/ 281 h 315"/>
                <a:gd name="T46" fmla="*/ 179 w 455"/>
                <a:gd name="T47" fmla="*/ 281 h 315"/>
                <a:gd name="T48" fmla="*/ 137 w 455"/>
                <a:gd name="T49" fmla="*/ 301 h 315"/>
                <a:gd name="T50" fmla="*/ 105 w 455"/>
                <a:gd name="T51" fmla="*/ 305 h 315"/>
                <a:gd name="T52" fmla="*/ 69 w 455"/>
                <a:gd name="T53" fmla="*/ 313 h 315"/>
                <a:gd name="T54" fmla="*/ 63 w 455"/>
                <a:gd name="T55" fmla="*/ 293 h 315"/>
                <a:gd name="T56" fmla="*/ 51 w 455"/>
                <a:gd name="T57" fmla="*/ 251 h 315"/>
                <a:gd name="T58" fmla="*/ 18 w 455"/>
                <a:gd name="T59" fmla="*/ 227 h 315"/>
                <a:gd name="T60" fmla="*/ 16 w 455"/>
                <a:gd name="T61" fmla="*/ 195 h 315"/>
                <a:gd name="T62" fmla="*/ 27 w 455"/>
                <a:gd name="T63" fmla="*/ 160 h 315"/>
                <a:gd name="T64" fmla="*/ 41 w 455"/>
                <a:gd name="T65" fmla="*/ 142 h 315"/>
                <a:gd name="T66" fmla="*/ 20 w 455"/>
                <a:gd name="T67" fmla="*/ 122 h 315"/>
                <a:gd name="T68" fmla="*/ 4 w 455"/>
                <a:gd name="T69" fmla="*/ 90 h 315"/>
                <a:gd name="T70" fmla="*/ 0 w 455"/>
                <a:gd name="T71" fmla="*/ 52 h 315"/>
                <a:gd name="T72" fmla="*/ 12 w 455"/>
                <a:gd name="T73" fmla="*/ 40 h 315"/>
                <a:gd name="T74" fmla="*/ 37 w 455"/>
                <a:gd name="T75" fmla="*/ 36 h 315"/>
                <a:gd name="T76" fmla="*/ 37 w 455"/>
                <a:gd name="T77" fmla="*/ 48 h 315"/>
                <a:gd name="T78" fmla="*/ 37 w 455"/>
                <a:gd name="T79" fmla="*/ 62 h 315"/>
                <a:gd name="T80" fmla="*/ 57 w 455"/>
                <a:gd name="T81" fmla="*/ 68 h 315"/>
                <a:gd name="T82" fmla="*/ 113 w 455"/>
                <a:gd name="T83" fmla="*/ 68 h 315"/>
                <a:gd name="T84" fmla="*/ 197 w 455"/>
                <a:gd name="T85" fmla="*/ 64 h 315"/>
                <a:gd name="T86" fmla="*/ 238 w 455"/>
                <a:gd name="T87" fmla="*/ 62 h 315"/>
                <a:gd name="T88" fmla="*/ 270 w 455"/>
                <a:gd name="T89" fmla="*/ 36 h 315"/>
                <a:gd name="T90" fmla="*/ 312 w 455"/>
                <a:gd name="T91" fmla="*/ 10 h 315"/>
                <a:gd name="T92" fmla="*/ 354 w 455"/>
                <a:gd name="T93" fmla="*/ 0 h 315"/>
                <a:gd name="T94" fmla="*/ 364 w 455"/>
                <a:gd name="T95" fmla="*/ 6 h 315"/>
                <a:gd name="T96" fmla="*/ 402 w 455"/>
                <a:gd name="T97" fmla="*/ 10 h 315"/>
                <a:gd name="T98" fmla="*/ 426 w 455"/>
                <a:gd name="T99" fmla="*/ 22 h 315"/>
                <a:gd name="T100" fmla="*/ 444 w 455"/>
                <a:gd name="T101" fmla="*/ 20 h 315"/>
                <a:gd name="T102" fmla="*/ 453 w 455"/>
                <a:gd name="T103" fmla="*/ 18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55" h="315">
                  <a:moveTo>
                    <a:pt x="453" y="18"/>
                  </a:moveTo>
                  <a:lnTo>
                    <a:pt x="453" y="18"/>
                  </a:lnTo>
                  <a:lnTo>
                    <a:pt x="455" y="22"/>
                  </a:lnTo>
                  <a:lnTo>
                    <a:pt x="455" y="28"/>
                  </a:lnTo>
                  <a:lnTo>
                    <a:pt x="455" y="40"/>
                  </a:lnTo>
                  <a:lnTo>
                    <a:pt x="455" y="40"/>
                  </a:lnTo>
                  <a:lnTo>
                    <a:pt x="453" y="48"/>
                  </a:lnTo>
                  <a:lnTo>
                    <a:pt x="449" y="58"/>
                  </a:lnTo>
                  <a:lnTo>
                    <a:pt x="449" y="58"/>
                  </a:lnTo>
                  <a:lnTo>
                    <a:pt x="446" y="60"/>
                  </a:lnTo>
                  <a:lnTo>
                    <a:pt x="438" y="62"/>
                  </a:lnTo>
                  <a:lnTo>
                    <a:pt x="432" y="64"/>
                  </a:lnTo>
                  <a:lnTo>
                    <a:pt x="426" y="66"/>
                  </a:lnTo>
                  <a:lnTo>
                    <a:pt x="426" y="66"/>
                  </a:lnTo>
                  <a:lnTo>
                    <a:pt x="420" y="76"/>
                  </a:lnTo>
                  <a:lnTo>
                    <a:pt x="414" y="90"/>
                  </a:lnTo>
                  <a:lnTo>
                    <a:pt x="414" y="90"/>
                  </a:lnTo>
                  <a:lnTo>
                    <a:pt x="416" y="98"/>
                  </a:lnTo>
                  <a:lnTo>
                    <a:pt x="418" y="108"/>
                  </a:lnTo>
                  <a:lnTo>
                    <a:pt x="420" y="120"/>
                  </a:lnTo>
                  <a:lnTo>
                    <a:pt x="420" y="124"/>
                  </a:lnTo>
                  <a:lnTo>
                    <a:pt x="420" y="128"/>
                  </a:lnTo>
                  <a:lnTo>
                    <a:pt x="420" y="128"/>
                  </a:lnTo>
                  <a:lnTo>
                    <a:pt x="414" y="132"/>
                  </a:lnTo>
                  <a:lnTo>
                    <a:pt x="408" y="134"/>
                  </a:lnTo>
                  <a:lnTo>
                    <a:pt x="408" y="134"/>
                  </a:lnTo>
                  <a:lnTo>
                    <a:pt x="406" y="142"/>
                  </a:lnTo>
                  <a:lnTo>
                    <a:pt x="406" y="142"/>
                  </a:lnTo>
                  <a:lnTo>
                    <a:pt x="398" y="150"/>
                  </a:lnTo>
                  <a:lnTo>
                    <a:pt x="394" y="154"/>
                  </a:lnTo>
                  <a:lnTo>
                    <a:pt x="394" y="158"/>
                  </a:lnTo>
                  <a:lnTo>
                    <a:pt x="394" y="158"/>
                  </a:lnTo>
                  <a:lnTo>
                    <a:pt x="396" y="160"/>
                  </a:lnTo>
                  <a:lnTo>
                    <a:pt x="398" y="162"/>
                  </a:lnTo>
                  <a:lnTo>
                    <a:pt x="398" y="162"/>
                  </a:lnTo>
                  <a:lnTo>
                    <a:pt x="404" y="164"/>
                  </a:lnTo>
                  <a:lnTo>
                    <a:pt x="404" y="164"/>
                  </a:lnTo>
                  <a:lnTo>
                    <a:pt x="408" y="167"/>
                  </a:lnTo>
                  <a:lnTo>
                    <a:pt x="414" y="171"/>
                  </a:lnTo>
                  <a:lnTo>
                    <a:pt x="414" y="171"/>
                  </a:lnTo>
                  <a:lnTo>
                    <a:pt x="420" y="185"/>
                  </a:lnTo>
                  <a:lnTo>
                    <a:pt x="420" y="185"/>
                  </a:lnTo>
                  <a:lnTo>
                    <a:pt x="428" y="193"/>
                  </a:lnTo>
                  <a:lnTo>
                    <a:pt x="436" y="201"/>
                  </a:lnTo>
                  <a:lnTo>
                    <a:pt x="436" y="201"/>
                  </a:lnTo>
                  <a:lnTo>
                    <a:pt x="438" y="207"/>
                  </a:lnTo>
                  <a:lnTo>
                    <a:pt x="438" y="211"/>
                  </a:lnTo>
                  <a:lnTo>
                    <a:pt x="438" y="211"/>
                  </a:lnTo>
                  <a:lnTo>
                    <a:pt x="436" y="211"/>
                  </a:lnTo>
                  <a:lnTo>
                    <a:pt x="434" y="211"/>
                  </a:lnTo>
                  <a:lnTo>
                    <a:pt x="428" y="211"/>
                  </a:lnTo>
                  <a:lnTo>
                    <a:pt x="428" y="211"/>
                  </a:lnTo>
                  <a:lnTo>
                    <a:pt x="414" y="217"/>
                  </a:lnTo>
                  <a:lnTo>
                    <a:pt x="404" y="219"/>
                  </a:lnTo>
                  <a:lnTo>
                    <a:pt x="398" y="219"/>
                  </a:lnTo>
                  <a:lnTo>
                    <a:pt x="398" y="219"/>
                  </a:lnTo>
                  <a:lnTo>
                    <a:pt x="392" y="219"/>
                  </a:lnTo>
                  <a:lnTo>
                    <a:pt x="386" y="215"/>
                  </a:lnTo>
                  <a:lnTo>
                    <a:pt x="378" y="211"/>
                  </a:lnTo>
                  <a:lnTo>
                    <a:pt x="372" y="211"/>
                  </a:lnTo>
                  <a:lnTo>
                    <a:pt x="372" y="211"/>
                  </a:lnTo>
                  <a:lnTo>
                    <a:pt x="366" y="213"/>
                  </a:lnTo>
                  <a:lnTo>
                    <a:pt x="360" y="217"/>
                  </a:lnTo>
                  <a:lnTo>
                    <a:pt x="346" y="225"/>
                  </a:lnTo>
                  <a:lnTo>
                    <a:pt x="346" y="225"/>
                  </a:lnTo>
                  <a:lnTo>
                    <a:pt x="336" y="227"/>
                  </a:lnTo>
                  <a:lnTo>
                    <a:pt x="328" y="231"/>
                  </a:lnTo>
                  <a:lnTo>
                    <a:pt x="328" y="231"/>
                  </a:lnTo>
                  <a:lnTo>
                    <a:pt x="324" y="237"/>
                  </a:lnTo>
                  <a:lnTo>
                    <a:pt x="316" y="243"/>
                  </a:lnTo>
                  <a:lnTo>
                    <a:pt x="316" y="243"/>
                  </a:lnTo>
                  <a:lnTo>
                    <a:pt x="308" y="245"/>
                  </a:lnTo>
                  <a:lnTo>
                    <a:pt x="304" y="245"/>
                  </a:lnTo>
                  <a:lnTo>
                    <a:pt x="302" y="247"/>
                  </a:lnTo>
                  <a:lnTo>
                    <a:pt x="302" y="247"/>
                  </a:lnTo>
                  <a:lnTo>
                    <a:pt x="300" y="251"/>
                  </a:lnTo>
                  <a:lnTo>
                    <a:pt x="302" y="259"/>
                  </a:lnTo>
                  <a:lnTo>
                    <a:pt x="302" y="269"/>
                  </a:lnTo>
                  <a:lnTo>
                    <a:pt x="302" y="275"/>
                  </a:lnTo>
                  <a:lnTo>
                    <a:pt x="302" y="275"/>
                  </a:lnTo>
                  <a:lnTo>
                    <a:pt x="296" y="283"/>
                  </a:lnTo>
                  <a:lnTo>
                    <a:pt x="284" y="293"/>
                  </a:lnTo>
                  <a:lnTo>
                    <a:pt x="284" y="293"/>
                  </a:lnTo>
                  <a:lnTo>
                    <a:pt x="272" y="299"/>
                  </a:lnTo>
                  <a:lnTo>
                    <a:pt x="258" y="303"/>
                  </a:lnTo>
                  <a:lnTo>
                    <a:pt x="258" y="303"/>
                  </a:lnTo>
                  <a:lnTo>
                    <a:pt x="246" y="303"/>
                  </a:lnTo>
                  <a:lnTo>
                    <a:pt x="233" y="299"/>
                  </a:lnTo>
                  <a:lnTo>
                    <a:pt x="209" y="293"/>
                  </a:lnTo>
                  <a:lnTo>
                    <a:pt x="209" y="293"/>
                  </a:lnTo>
                  <a:lnTo>
                    <a:pt x="201" y="285"/>
                  </a:lnTo>
                  <a:lnTo>
                    <a:pt x="193" y="281"/>
                  </a:lnTo>
                  <a:lnTo>
                    <a:pt x="193" y="281"/>
                  </a:lnTo>
                  <a:lnTo>
                    <a:pt x="187" y="281"/>
                  </a:lnTo>
                  <a:lnTo>
                    <a:pt x="179" y="281"/>
                  </a:lnTo>
                  <a:lnTo>
                    <a:pt x="179" y="281"/>
                  </a:lnTo>
                  <a:lnTo>
                    <a:pt x="169" y="285"/>
                  </a:lnTo>
                  <a:lnTo>
                    <a:pt x="157" y="293"/>
                  </a:lnTo>
                  <a:lnTo>
                    <a:pt x="145" y="299"/>
                  </a:lnTo>
                  <a:lnTo>
                    <a:pt x="137" y="301"/>
                  </a:lnTo>
                  <a:lnTo>
                    <a:pt x="137" y="301"/>
                  </a:lnTo>
                  <a:lnTo>
                    <a:pt x="123" y="303"/>
                  </a:lnTo>
                  <a:lnTo>
                    <a:pt x="105" y="305"/>
                  </a:lnTo>
                  <a:lnTo>
                    <a:pt x="105" y="305"/>
                  </a:lnTo>
                  <a:lnTo>
                    <a:pt x="83" y="311"/>
                  </a:lnTo>
                  <a:lnTo>
                    <a:pt x="83" y="311"/>
                  </a:lnTo>
                  <a:lnTo>
                    <a:pt x="73" y="311"/>
                  </a:lnTo>
                  <a:lnTo>
                    <a:pt x="69" y="313"/>
                  </a:lnTo>
                  <a:lnTo>
                    <a:pt x="67" y="315"/>
                  </a:lnTo>
                  <a:lnTo>
                    <a:pt x="67" y="315"/>
                  </a:lnTo>
                  <a:lnTo>
                    <a:pt x="63" y="293"/>
                  </a:lnTo>
                  <a:lnTo>
                    <a:pt x="63" y="293"/>
                  </a:lnTo>
                  <a:lnTo>
                    <a:pt x="57" y="271"/>
                  </a:lnTo>
                  <a:lnTo>
                    <a:pt x="55" y="259"/>
                  </a:lnTo>
                  <a:lnTo>
                    <a:pt x="51" y="251"/>
                  </a:lnTo>
                  <a:lnTo>
                    <a:pt x="51" y="251"/>
                  </a:lnTo>
                  <a:lnTo>
                    <a:pt x="43" y="245"/>
                  </a:lnTo>
                  <a:lnTo>
                    <a:pt x="35" y="241"/>
                  </a:lnTo>
                  <a:lnTo>
                    <a:pt x="24" y="235"/>
                  </a:lnTo>
                  <a:lnTo>
                    <a:pt x="18" y="227"/>
                  </a:lnTo>
                  <a:lnTo>
                    <a:pt x="18" y="227"/>
                  </a:lnTo>
                  <a:lnTo>
                    <a:pt x="16" y="221"/>
                  </a:lnTo>
                  <a:lnTo>
                    <a:pt x="14" y="213"/>
                  </a:lnTo>
                  <a:lnTo>
                    <a:pt x="16" y="195"/>
                  </a:lnTo>
                  <a:lnTo>
                    <a:pt x="16" y="195"/>
                  </a:lnTo>
                  <a:lnTo>
                    <a:pt x="20" y="177"/>
                  </a:lnTo>
                  <a:lnTo>
                    <a:pt x="27" y="160"/>
                  </a:lnTo>
                  <a:lnTo>
                    <a:pt x="27" y="160"/>
                  </a:lnTo>
                  <a:lnTo>
                    <a:pt x="37" y="152"/>
                  </a:lnTo>
                  <a:lnTo>
                    <a:pt x="41" y="148"/>
                  </a:lnTo>
                  <a:lnTo>
                    <a:pt x="41" y="142"/>
                  </a:lnTo>
                  <a:lnTo>
                    <a:pt x="41" y="142"/>
                  </a:lnTo>
                  <a:lnTo>
                    <a:pt x="39" y="136"/>
                  </a:lnTo>
                  <a:lnTo>
                    <a:pt x="33" y="132"/>
                  </a:lnTo>
                  <a:lnTo>
                    <a:pt x="20" y="122"/>
                  </a:lnTo>
                  <a:lnTo>
                    <a:pt x="20" y="122"/>
                  </a:lnTo>
                  <a:lnTo>
                    <a:pt x="14" y="112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4" y="90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0" y="52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8" y="42"/>
                  </a:lnTo>
                  <a:lnTo>
                    <a:pt x="12" y="40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33" y="36"/>
                  </a:lnTo>
                  <a:lnTo>
                    <a:pt x="37" y="36"/>
                  </a:lnTo>
                  <a:lnTo>
                    <a:pt x="41" y="38"/>
                  </a:lnTo>
                  <a:lnTo>
                    <a:pt x="41" y="38"/>
                  </a:lnTo>
                  <a:lnTo>
                    <a:pt x="41" y="42"/>
                  </a:lnTo>
                  <a:lnTo>
                    <a:pt x="37" y="48"/>
                  </a:lnTo>
                  <a:lnTo>
                    <a:pt x="35" y="52"/>
                  </a:lnTo>
                  <a:lnTo>
                    <a:pt x="35" y="60"/>
                  </a:lnTo>
                  <a:lnTo>
                    <a:pt x="35" y="60"/>
                  </a:lnTo>
                  <a:lnTo>
                    <a:pt x="37" y="62"/>
                  </a:lnTo>
                  <a:lnTo>
                    <a:pt x="41" y="66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57" y="68"/>
                  </a:lnTo>
                  <a:lnTo>
                    <a:pt x="67" y="68"/>
                  </a:lnTo>
                  <a:lnTo>
                    <a:pt x="67" y="68"/>
                  </a:lnTo>
                  <a:lnTo>
                    <a:pt x="113" y="68"/>
                  </a:lnTo>
                  <a:lnTo>
                    <a:pt x="113" y="68"/>
                  </a:lnTo>
                  <a:lnTo>
                    <a:pt x="139" y="64"/>
                  </a:lnTo>
                  <a:lnTo>
                    <a:pt x="167" y="62"/>
                  </a:lnTo>
                  <a:lnTo>
                    <a:pt x="167" y="62"/>
                  </a:lnTo>
                  <a:lnTo>
                    <a:pt x="197" y="64"/>
                  </a:lnTo>
                  <a:lnTo>
                    <a:pt x="215" y="66"/>
                  </a:lnTo>
                  <a:lnTo>
                    <a:pt x="227" y="64"/>
                  </a:lnTo>
                  <a:lnTo>
                    <a:pt x="227" y="64"/>
                  </a:lnTo>
                  <a:lnTo>
                    <a:pt x="238" y="62"/>
                  </a:lnTo>
                  <a:lnTo>
                    <a:pt x="248" y="56"/>
                  </a:lnTo>
                  <a:lnTo>
                    <a:pt x="248" y="56"/>
                  </a:lnTo>
                  <a:lnTo>
                    <a:pt x="258" y="46"/>
                  </a:lnTo>
                  <a:lnTo>
                    <a:pt x="270" y="36"/>
                  </a:lnTo>
                  <a:lnTo>
                    <a:pt x="270" y="36"/>
                  </a:lnTo>
                  <a:lnTo>
                    <a:pt x="298" y="18"/>
                  </a:lnTo>
                  <a:lnTo>
                    <a:pt x="298" y="18"/>
                  </a:lnTo>
                  <a:lnTo>
                    <a:pt x="312" y="10"/>
                  </a:lnTo>
                  <a:lnTo>
                    <a:pt x="328" y="4"/>
                  </a:lnTo>
                  <a:lnTo>
                    <a:pt x="328" y="4"/>
                  </a:lnTo>
                  <a:lnTo>
                    <a:pt x="340" y="0"/>
                  </a:lnTo>
                  <a:lnTo>
                    <a:pt x="354" y="0"/>
                  </a:lnTo>
                  <a:lnTo>
                    <a:pt x="354" y="0"/>
                  </a:lnTo>
                  <a:lnTo>
                    <a:pt x="358" y="2"/>
                  </a:lnTo>
                  <a:lnTo>
                    <a:pt x="364" y="6"/>
                  </a:lnTo>
                  <a:lnTo>
                    <a:pt x="364" y="6"/>
                  </a:lnTo>
                  <a:lnTo>
                    <a:pt x="372" y="6"/>
                  </a:lnTo>
                  <a:lnTo>
                    <a:pt x="384" y="8"/>
                  </a:lnTo>
                  <a:lnTo>
                    <a:pt x="394" y="8"/>
                  </a:lnTo>
                  <a:lnTo>
                    <a:pt x="402" y="10"/>
                  </a:lnTo>
                  <a:lnTo>
                    <a:pt x="402" y="10"/>
                  </a:lnTo>
                  <a:lnTo>
                    <a:pt x="408" y="12"/>
                  </a:lnTo>
                  <a:lnTo>
                    <a:pt x="418" y="18"/>
                  </a:lnTo>
                  <a:lnTo>
                    <a:pt x="426" y="22"/>
                  </a:lnTo>
                  <a:lnTo>
                    <a:pt x="432" y="24"/>
                  </a:lnTo>
                  <a:lnTo>
                    <a:pt x="432" y="24"/>
                  </a:lnTo>
                  <a:lnTo>
                    <a:pt x="436" y="22"/>
                  </a:lnTo>
                  <a:lnTo>
                    <a:pt x="444" y="20"/>
                  </a:lnTo>
                  <a:lnTo>
                    <a:pt x="449" y="18"/>
                  </a:lnTo>
                  <a:lnTo>
                    <a:pt x="453" y="18"/>
                  </a:lnTo>
                  <a:lnTo>
                    <a:pt x="453" y="18"/>
                  </a:lnTo>
                  <a:lnTo>
                    <a:pt x="453" y="1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84" name="Freeform 350"/>
            <p:cNvSpPr>
              <a:spLocks/>
            </p:cNvSpPr>
            <p:nvPr/>
          </p:nvSpPr>
          <p:spPr bwMode="auto">
            <a:xfrm>
              <a:off x="4488" y="2858"/>
              <a:ext cx="1280" cy="795"/>
            </a:xfrm>
            <a:custGeom>
              <a:avLst/>
              <a:gdLst>
                <a:gd name="T0" fmla="*/ 1262 w 1280"/>
                <a:gd name="T1" fmla="*/ 430 h 795"/>
                <a:gd name="T2" fmla="*/ 1222 w 1280"/>
                <a:gd name="T3" fmla="*/ 456 h 795"/>
                <a:gd name="T4" fmla="*/ 1125 w 1280"/>
                <a:gd name="T5" fmla="*/ 500 h 795"/>
                <a:gd name="T6" fmla="*/ 1017 w 1280"/>
                <a:gd name="T7" fmla="*/ 566 h 795"/>
                <a:gd name="T8" fmla="*/ 952 w 1280"/>
                <a:gd name="T9" fmla="*/ 576 h 795"/>
                <a:gd name="T10" fmla="*/ 888 w 1280"/>
                <a:gd name="T11" fmla="*/ 612 h 795"/>
                <a:gd name="T12" fmla="*/ 874 w 1280"/>
                <a:gd name="T13" fmla="*/ 602 h 795"/>
                <a:gd name="T14" fmla="*/ 852 w 1280"/>
                <a:gd name="T15" fmla="*/ 627 h 795"/>
                <a:gd name="T16" fmla="*/ 854 w 1280"/>
                <a:gd name="T17" fmla="*/ 663 h 795"/>
                <a:gd name="T18" fmla="*/ 838 w 1280"/>
                <a:gd name="T19" fmla="*/ 701 h 795"/>
                <a:gd name="T20" fmla="*/ 818 w 1280"/>
                <a:gd name="T21" fmla="*/ 703 h 795"/>
                <a:gd name="T22" fmla="*/ 812 w 1280"/>
                <a:gd name="T23" fmla="*/ 643 h 795"/>
                <a:gd name="T24" fmla="*/ 784 w 1280"/>
                <a:gd name="T25" fmla="*/ 631 h 795"/>
                <a:gd name="T26" fmla="*/ 749 w 1280"/>
                <a:gd name="T27" fmla="*/ 651 h 795"/>
                <a:gd name="T28" fmla="*/ 673 w 1280"/>
                <a:gd name="T29" fmla="*/ 689 h 795"/>
                <a:gd name="T30" fmla="*/ 623 w 1280"/>
                <a:gd name="T31" fmla="*/ 733 h 795"/>
                <a:gd name="T32" fmla="*/ 540 w 1280"/>
                <a:gd name="T33" fmla="*/ 749 h 795"/>
                <a:gd name="T34" fmla="*/ 442 w 1280"/>
                <a:gd name="T35" fmla="*/ 701 h 795"/>
                <a:gd name="T36" fmla="*/ 392 w 1280"/>
                <a:gd name="T37" fmla="*/ 741 h 795"/>
                <a:gd name="T38" fmla="*/ 344 w 1280"/>
                <a:gd name="T39" fmla="*/ 791 h 795"/>
                <a:gd name="T40" fmla="*/ 273 w 1280"/>
                <a:gd name="T41" fmla="*/ 757 h 795"/>
                <a:gd name="T42" fmla="*/ 257 w 1280"/>
                <a:gd name="T43" fmla="*/ 759 h 795"/>
                <a:gd name="T44" fmla="*/ 209 w 1280"/>
                <a:gd name="T45" fmla="*/ 751 h 795"/>
                <a:gd name="T46" fmla="*/ 191 w 1280"/>
                <a:gd name="T47" fmla="*/ 759 h 795"/>
                <a:gd name="T48" fmla="*/ 149 w 1280"/>
                <a:gd name="T49" fmla="*/ 765 h 795"/>
                <a:gd name="T50" fmla="*/ 205 w 1280"/>
                <a:gd name="T51" fmla="*/ 733 h 795"/>
                <a:gd name="T52" fmla="*/ 131 w 1280"/>
                <a:gd name="T53" fmla="*/ 741 h 795"/>
                <a:gd name="T54" fmla="*/ 131 w 1280"/>
                <a:gd name="T55" fmla="*/ 707 h 795"/>
                <a:gd name="T56" fmla="*/ 127 w 1280"/>
                <a:gd name="T57" fmla="*/ 677 h 795"/>
                <a:gd name="T58" fmla="*/ 104 w 1280"/>
                <a:gd name="T59" fmla="*/ 673 h 795"/>
                <a:gd name="T60" fmla="*/ 72 w 1280"/>
                <a:gd name="T61" fmla="*/ 639 h 795"/>
                <a:gd name="T62" fmla="*/ 30 w 1280"/>
                <a:gd name="T63" fmla="*/ 621 h 795"/>
                <a:gd name="T64" fmla="*/ 44 w 1280"/>
                <a:gd name="T65" fmla="*/ 588 h 795"/>
                <a:gd name="T66" fmla="*/ 92 w 1280"/>
                <a:gd name="T67" fmla="*/ 606 h 795"/>
                <a:gd name="T68" fmla="*/ 66 w 1280"/>
                <a:gd name="T69" fmla="*/ 574 h 795"/>
                <a:gd name="T70" fmla="*/ 62 w 1280"/>
                <a:gd name="T71" fmla="*/ 540 h 795"/>
                <a:gd name="T72" fmla="*/ 58 w 1280"/>
                <a:gd name="T73" fmla="*/ 492 h 795"/>
                <a:gd name="T74" fmla="*/ 2 w 1280"/>
                <a:gd name="T75" fmla="*/ 470 h 795"/>
                <a:gd name="T76" fmla="*/ 38 w 1280"/>
                <a:gd name="T77" fmla="*/ 411 h 795"/>
                <a:gd name="T78" fmla="*/ 94 w 1280"/>
                <a:gd name="T79" fmla="*/ 407 h 795"/>
                <a:gd name="T80" fmla="*/ 116 w 1280"/>
                <a:gd name="T81" fmla="*/ 385 h 795"/>
                <a:gd name="T82" fmla="*/ 157 w 1280"/>
                <a:gd name="T83" fmla="*/ 391 h 795"/>
                <a:gd name="T84" fmla="*/ 197 w 1280"/>
                <a:gd name="T85" fmla="*/ 371 h 795"/>
                <a:gd name="T86" fmla="*/ 265 w 1280"/>
                <a:gd name="T87" fmla="*/ 343 h 795"/>
                <a:gd name="T88" fmla="*/ 221 w 1280"/>
                <a:gd name="T89" fmla="*/ 337 h 795"/>
                <a:gd name="T90" fmla="*/ 207 w 1280"/>
                <a:gd name="T91" fmla="*/ 299 h 795"/>
                <a:gd name="T92" fmla="*/ 285 w 1280"/>
                <a:gd name="T93" fmla="*/ 293 h 795"/>
                <a:gd name="T94" fmla="*/ 354 w 1280"/>
                <a:gd name="T95" fmla="*/ 291 h 795"/>
                <a:gd name="T96" fmla="*/ 412 w 1280"/>
                <a:gd name="T97" fmla="*/ 223 h 795"/>
                <a:gd name="T98" fmla="*/ 520 w 1280"/>
                <a:gd name="T99" fmla="*/ 154 h 795"/>
                <a:gd name="T100" fmla="*/ 623 w 1280"/>
                <a:gd name="T101" fmla="*/ 120 h 795"/>
                <a:gd name="T102" fmla="*/ 679 w 1280"/>
                <a:gd name="T103" fmla="*/ 154 h 795"/>
                <a:gd name="T104" fmla="*/ 723 w 1280"/>
                <a:gd name="T105" fmla="*/ 170 h 795"/>
                <a:gd name="T106" fmla="*/ 816 w 1280"/>
                <a:gd name="T107" fmla="*/ 184 h 795"/>
                <a:gd name="T108" fmla="*/ 888 w 1280"/>
                <a:gd name="T109" fmla="*/ 164 h 795"/>
                <a:gd name="T110" fmla="*/ 999 w 1280"/>
                <a:gd name="T111" fmla="*/ 122 h 795"/>
                <a:gd name="T112" fmla="*/ 1075 w 1280"/>
                <a:gd name="T113" fmla="*/ 34 h 795"/>
                <a:gd name="T114" fmla="*/ 1133 w 1280"/>
                <a:gd name="T115" fmla="*/ 24 h 795"/>
                <a:gd name="T116" fmla="*/ 1174 w 1280"/>
                <a:gd name="T117" fmla="*/ 8 h 795"/>
                <a:gd name="T118" fmla="*/ 1242 w 1280"/>
                <a:gd name="T119" fmla="*/ 50 h 795"/>
                <a:gd name="T120" fmla="*/ 1280 w 1280"/>
                <a:gd name="T121" fmla="*/ 104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80" h="795">
                  <a:moveTo>
                    <a:pt x="1280" y="104"/>
                  </a:moveTo>
                  <a:lnTo>
                    <a:pt x="1280" y="424"/>
                  </a:lnTo>
                  <a:lnTo>
                    <a:pt x="1280" y="424"/>
                  </a:lnTo>
                  <a:lnTo>
                    <a:pt x="1280" y="424"/>
                  </a:lnTo>
                  <a:lnTo>
                    <a:pt x="1280" y="424"/>
                  </a:lnTo>
                  <a:lnTo>
                    <a:pt x="1274" y="432"/>
                  </a:lnTo>
                  <a:lnTo>
                    <a:pt x="1274" y="432"/>
                  </a:lnTo>
                  <a:lnTo>
                    <a:pt x="1270" y="434"/>
                  </a:lnTo>
                  <a:lnTo>
                    <a:pt x="1264" y="436"/>
                  </a:lnTo>
                  <a:lnTo>
                    <a:pt x="1264" y="436"/>
                  </a:lnTo>
                  <a:lnTo>
                    <a:pt x="1262" y="434"/>
                  </a:lnTo>
                  <a:lnTo>
                    <a:pt x="1262" y="434"/>
                  </a:lnTo>
                  <a:lnTo>
                    <a:pt x="1262" y="430"/>
                  </a:lnTo>
                  <a:lnTo>
                    <a:pt x="1258" y="426"/>
                  </a:lnTo>
                  <a:lnTo>
                    <a:pt x="1258" y="426"/>
                  </a:lnTo>
                  <a:lnTo>
                    <a:pt x="1256" y="426"/>
                  </a:lnTo>
                  <a:lnTo>
                    <a:pt x="1254" y="426"/>
                  </a:lnTo>
                  <a:lnTo>
                    <a:pt x="1254" y="426"/>
                  </a:lnTo>
                  <a:lnTo>
                    <a:pt x="1250" y="424"/>
                  </a:lnTo>
                  <a:lnTo>
                    <a:pt x="1250" y="424"/>
                  </a:lnTo>
                  <a:lnTo>
                    <a:pt x="1246" y="426"/>
                  </a:lnTo>
                  <a:lnTo>
                    <a:pt x="1244" y="430"/>
                  </a:lnTo>
                  <a:lnTo>
                    <a:pt x="1242" y="438"/>
                  </a:lnTo>
                  <a:lnTo>
                    <a:pt x="1242" y="438"/>
                  </a:lnTo>
                  <a:lnTo>
                    <a:pt x="1232" y="446"/>
                  </a:lnTo>
                  <a:lnTo>
                    <a:pt x="1222" y="456"/>
                  </a:lnTo>
                  <a:lnTo>
                    <a:pt x="1222" y="456"/>
                  </a:lnTo>
                  <a:lnTo>
                    <a:pt x="1198" y="468"/>
                  </a:lnTo>
                  <a:lnTo>
                    <a:pt x="1186" y="472"/>
                  </a:lnTo>
                  <a:lnTo>
                    <a:pt x="1176" y="474"/>
                  </a:lnTo>
                  <a:lnTo>
                    <a:pt x="1176" y="474"/>
                  </a:lnTo>
                  <a:lnTo>
                    <a:pt x="1161" y="474"/>
                  </a:lnTo>
                  <a:lnTo>
                    <a:pt x="1161" y="474"/>
                  </a:lnTo>
                  <a:lnTo>
                    <a:pt x="1151" y="478"/>
                  </a:lnTo>
                  <a:lnTo>
                    <a:pt x="1151" y="478"/>
                  </a:lnTo>
                  <a:lnTo>
                    <a:pt x="1139" y="486"/>
                  </a:lnTo>
                  <a:lnTo>
                    <a:pt x="1131" y="492"/>
                  </a:lnTo>
                  <a:lnTo>
                    <a:pt x="1131" y="492"/>
                  </a:lnTo>
                  <a:lnTo>
                    <a:pt x="1125" y="500"/>
                  </a:lnTo>
                  <a:lnTo>
                    <a:pt x="1121" y="510"/>
                  </a:lnTo>
                  <a:lnTo>
                    <a:pt x="1121" y="510"/>
                  </a:lnTo>
                  <a:lnTo>
                    <a:pt x="1111" y="520"/>
                  </a:lnTo>
                  <a:lnTo>
                    <a:pt x="1111" y="520"/>
                  </a:lnTo>
                  <a:lnTo>
                    <a:pt x="1097" y="528"/>
                  </a:lnTo>
                  <a:lnTo>
                    <a:pt x="1097" y="528"/>
                  </a:lnTo>
                  <a:lnTo>
                    <a:pt x="1091" y="536"/>
                  </a:lnTo>
                  <a:lnTo>
                    <a:pt x="1091" y="536"/>
                  </a:lnTo>
                  <a:lnTo>
                    <a:pt x="1069" y="550"/>
                  </a:lnTo>
                  <a:lnTo>
                    <a:pt x="1049" y="560"/>
                  </a:lnTo>
                  <a:lnTo>
                    <a:pt x="1049" y="560"/>
                  </a:lnTo>
                  <a:lnTo>
                    <a:pt x="1029" y="564"/>
                  </a:lnTo>
                  <a:lnTo>
                    <a:pt x="1017" y="566"/>
                  </a:lnTo>
                  <a:lnTo>
                    <a:pt x="1009" y="566"/>
                  </a:lnTo>
                  <a:lnTo>
                    <a:pt x="1009" y="566"/>
                  </a:lnTo>
                  <a:lnTo>
                    <a:pt x="999" y="560"/>
                  </a:lnTo>
                  <a:lnTo>
                    <a:pt x="989" y="556"/>
                  </a:lnTo>
                  <a:lnTo>
                    <a:pt x="989" y="556"/>
                  </a:lnTo>
                  <a:lnTo>
                    <a:pt x="979" y="556"/>
                  </a:lnTo>
                  <a:lnTo>
                    <a:pt x="979" y="556"/>
                  </a:lnTo>
                  <a:lnTo>
                    <a:pt x="969" y="558"/>
                  </a:lnTo>
                  <a:lnTo>
                    <a:pt x="962" y="562"/>
                  </a:lnTo>
                  <a:lnTo>
                    <a:pt x="962" y="562"/>
                  </a:lnTo>
                  <a:lnTo>
                    <a:pt x="956" y="570"/>
                  </a:lnTo>
                  <a:lnTo>
                    <a:pt x="952" y="576"/>
                  </a:lnTo>
                  <a:lnTo>
                    <a:pt x="952" y="576"/>
                  </a:lnTo>
                  <a:lnTo>
                    <a:pt x="934" y="590"/>
                  </a:lnTo>
                  <a:lnTo>
                    <a:pt x="934" y="590"/>
                  </a:lnTo>
                  <a:lnTo>
                    <a:pt x="924" y="594"/>
                  </a:lnTo>
                  <a:lnTo>
                    <a:pt x="924" y="594"/>
                  </a:lnTo>
                  <a:lnTo>
                    <a:pt x="922" y="600"/>
                  </a:lnTo>
                  <a:lnTo>
                    <a:pt x="920" y="604"/>
                  </a:lnTo>
                  <a:lnTo>
                    <a:pt x="920" y="604"/>
                  </a:lnTo>
                  <a:lnTo>
                    <a:pt x="914" y="604"/>
                  </a:lnTo>
                  <a:lnTo>
                    <a:pt x="908" y="604"/>
                  </a:lnTo>
                  <a:lnTo>
                    <a:pt x="898" y="606"/>
                  </a:lnTo>
                  <a:lnTo>
                    <a:pt x="898" y="606"/>
                  </a:lnTo>
                  <a:lnTo>
                    <a:pt x="894" y="610"/>
                  </a:lnTo>
                  <a:lnTo>
                    <a:pt x="888" y="612"/>
                  </a:lnTo>
                  <a:lnTo>
                    <a:pt x="888" y="612"/>
                  </a:lnTo>
                  <a:lnTo>
                    <a:pt x="884" y="610"/>
                  </a:lnTo>
                  <a:lnTo>
                    <a:pt x="884" y="610"/>
                  </a:lnTo>
                  <a:lnTo>
                    <a:pt x="882" y="606"/>
                  </a:lnTo>
                  <a:lnTo>
                    <a:pt x="882" y="606"/>
                  </a:lnTo>
                  <a:lnTo>
                    <a:pt x="884" y="604"/>
                  </a:lnTo>
                  <a:lnTo>
                    <a:pt x="884" y="604"/>
                  </a:lnTo>
                  <a:lnTo>
                    <a:pt x="884" y="604"/>
                  </a:lnTo>
                  <a:lnTo>
                    <a:pt x="884" y="604"/>
                  </a:lnTo>
                  <a:lnTo>
                    <a:pt x="882" y="604"/>
                  </a:lnTo>
                  <a:lnTo>
                    <a:pt x="882" y="604"/>
                  </a:lnTo>
                  <a:lnTo>
                    <a:pt x="874" y="602"/>
                  </a:lnTo>
                  <a:lnTo>
                    <a:pt x="874" y="602"/>
                  </a:lnTo>
                  <a:lnTo>
                    <a:pt x="862" y="604"/>
                  </a:lnTo>
                  <a:lnTo>
                    <a:pt x="862" y="604"/>
                  </a:lnTo>
                  <a:lnTo>
                    <a:pt x="858" y="602"/>
                  </a:lnTo>
                  <a:lnTo>
                    <a:pt x="854" y="602"/>
                  </a:lnTo>
                  <a:lnTo>
                    <a:pt x="854" y="602"/>
                  </a:lnTo>
                  <a:lnTo>
                    <a:pt x="852" y="606"/>
                  </a:lnTo>
                  <a:lnTo>
                    <a:pt x="852" y="610"/>
                  </a:lnTo>
                  <a:lnTo>
                    <a:pt x="850" y="618"/>
                  </a:lnTo>
                  <a:lnTo>
                    <a:pt x="850" y="618"/>
                  </a:lnTo>
                  <a:lnTo>
                    <a:pt x="850" y="620"/>
                  </a:lnTo>
                  <a:lnTo>
                    <a:pt x="850" y="620"/>
                  </a:lnTo>
                  <a:lnTo>
                    <a:pt x="852" y="627"/>
                  </a:lnTo>
                  <a:lnTo>
                    <a:pt x="852" y="627"/>
                  </a:lnTo>
                  <a:lnTo>
                    <a:pt x="850" y="633"/>
                  </a:lnTo>
                  <a:lnTo>
                    <a:pt x="850" y="639"/>
                  </a:lnTo>
                  <a:lnTo>
                    <a:pt x="850" y="639"/>
                  </a:lnTo>
                  <a:lnTo>
                    <a:pt x="854" y="643"/>
                  </a:lnTo>
                  <a:lnTo>
                    <a:pt x="860" y="647"/>
                  </a:lnTo>
                  <a:lnTo>
                    <a:pt x="868" y="653"/>
                  </a:lnTo>
                  <a:lnTo>
                    <a:pt x="868" y="653"/>
                  </a:lnTo>
                  <a:lnTo>
                    <a:pt x="870" y="659"/>
                  </a:lnTo>
                  <a:lnTo>
                    <a:pt x="870" y="659"/>
                  </a:lnTo>
                  <a:lnTo>
                    <a:pt x="866" y="661"/>
                  </a:lnTo>
                  <a:lnTo>
                    <a:pt x="866" y="661"/>
                  </a:lnTo>
                  <a:lnTo>
                    <a:pt x="862" y="663"/>
                  </a:lnTo>
                  <a:lnTo>
                    <a:pt x="854" y="663"/>
                  </a:lnTo>
                  <a:lnTo>
                    <a:pt x="854" y="663"/>
                  </a:lnTo>
                  <a:lnTo>
                    <a:pt x="850" y="667"/>
                  </a:lnTo>
                  <a:lnTo>
                    <a:pt x="846" y="671"/>
                  </a:lnTo>
                  <a:lnTo>
                    <a:pt x="846" y="671"/>
                  </a:lnTo>
                  <a:lnTo>
                    <a:pt x="846" y="675"/>
                  </a:lnTo>
                  <a:lnTo>
                    <a:pt x="846" y="675"/>
                  </a:lnTo>
                  <a:lnTo>
                    <a:pt x="846" y="681"/>
                  </a:lnTo>
                  <a:lnTo>
                    <a:pt x="848" y="689"/>
                  </a:lnTo>
                  <a:lnTo>
                    <a:pt x="848" y="689"/>
                  </a:lnTo>
                  <a:lnTo>
                    <a:pt x="846" y="693"/>
                  </a:lnTo>
                  <a:lnTo>
                    <a:pt x="842" y="699"/>
                  </a:lnTo>
                  <a:lnTo>
                    <a:pt x="842" y="699"/>
                  </a:lnTo>
                  <a:lnTo>
                    <a:pt x="838" y="701"/>
                  </a:lnTo>
                  <a:lnTo>
                    <a:pt x="838" y="701"/>
                  </a:lnTo>
                  <a:lnTo>
                    <a:pt x="838" y="705"/>
                  </a:lnTo>
                  <a:lnTo>
                    <a:pt x="838" y="709"/>
                  </a:lnTo>
                  <a:lnTo>
                    <a:pt x="836" y="711"/>
                  </a:lnTo>
                  <a:lnTo>
                    <a:pt x="836" y="711"/>
                  </a:lnTo>
                  <a:lnTo>
                    <a:pt x="834" y="711"/>
                  </a:lnTo>
                  <a:lnTo>
                    <a:pt x="832" y="709"/>
                  </a:lnTo>
                  <a:lnTo>
                    <a:pt x="824" y="707"/>
                  </a:lnTo>
                  <a:lnTo>
                    <a:pt x="824" y="707"/>
                  </a:lnTo>
                  <a:lnTo>
                    <a:pt x="822" y="705"/>
                  </a:lnTo>
                  <a:lnTo>
                    <a:pt x="820" y="701"/>
                  </a:lnTo>
                  <a:lnTo>
                    <a:pt x="820" y="701"/>
                  </a:lnTo>
                  <a:lnTo>
                    <a:pt x="818" y="703"/>
                  </a:lnTo>
                  <a:lnTo>
                    <a:pt x="816" y="703"/>
                  </a:lnTo>
                  <a:lnTo>
                    <a:pt x="816" y="703"/>
                  </a:lnTo>
                  <a:lnTo>
                    <a:pt x="816" y="701"/>
                  </a:lnTo>
                  <a:lnTo>
                    <a:pt x="816" y="699"/>
                  </a:lnTo>
                  <a:lnTo>
                    <a:pt x="816" y="693"/>
                  </a:lnTo>
                  <a:lnTo>
                    <a:pt x="816" y="693"/>
                  </a:lnTo>
                  <a:lnTo>
                    <a:pt x="812" y="683"/>
                  </a:lnTo>
                  <a:lnTo>
                    <a:pt x="808" y="675"/>
                  </a:lnTo>
                  <a:lnTo>
                    <a:pt x="808" y="675"/>
                  </a:lnTo>
                  <a:lnTo>
                    <a:pt x="806" y="663"/>
                  </a:lnTo>
                  <a:lnTo>
                    <a:pt x="808" y="649"/>
                  </a:lnTo>
                  <a:lnTo>
                    <a:pt x="808" y="649"/>
                  </a:lnTo>
                  <a:lnTo>
                    <a:pt x="812" y="643"/>
                  </a:lnTo>
                  <a:lnTo>
                    <a:pt x="818" y="637"/>
                  </a:lnTo>
                  <a:lnTo>
                    <a:pt x="818" y="637"/>
                  </a:lnTo>
                  <a:lnTo>
                    <a:pt x="820" y="631"/>
                  </a:lnTo>
                  <a:lnTo>
                    <a:pt x="822" y="623"/>
                  </a:lnTo>
                  <a:lnTo>
                    <a:pt x="822" y="623"/>
                  </a:lnTo>
                  <a:lnTo>
                    <a:pt x="820" y="620"/>
                  </a:lnTo>
                  <a:lnTo>
                    <a:pt x="816" y="618"/>
                  </a:lnTo>
                  <a:lnTo>
                    <a:pt x="808" y="614"/>
                  </a:lnTo>
                  <a:lnTo>
                    <a:pt x="808" y="614"/>
                  </a:lnTo>
                  <a:lnTo>
                    <a:pt x="802" y="616"/>
                  </a:lnTo>
                  <a:lnTo>
                    <a:pt x="794" y="620"/>
                  </a:lnTo>
                  <a:lnTo>
                    <a:pt x="788" y="627"/>
                  </a:lnTo>
                  <a:lnTo>
                    <a:pt x="784" y="631"/>
                  </a:lnTo>
                  <a:lnTo>
                    <a:pt x="784" y="631"/>
                  </a:lnTo>
                  <a:lnTo>
                    <a:pt x="784" y="635"/>
                  </a:lnTo>
                  <a:lnTo>
                    <a:pt x="784" y="639"/>
                  </a:lnTo>
                  <a:lnTo>
                    <a:pt x="786" y="643"/>
                  </a:lnTo>
                  <a:lnTo>
                    <a:pt x="786" y="647"/>
                  </a:lnTo>
                  <a:lnTo>
                    <a:pt x="786" y="647"/>
                  </a:lnTo>
                  <a:lnTo>
                    <a:pt x="780" y="651"/>
                  </a:lnTo>
                  <a:lnTo>
                    <a:pt x="776" y="653"/>
                  </a:lnTo>
                  <a:lnTo>
                    <a:pt x="776" y="653"/>
                  </a:lnTo>
                  <a:lnTo>
                    <a:pt x="764" y="657"/>
                  </a:lnTo>
                  <a:lnTo>
                    <a:pt x="756" y="657"/>
                  </a:lnTo>
                  <a:lnTo>
                    <a:pt x="756" y="657"/>
                  </a:lnTo>
                  <a:lnTo>
                    <a:pt x="749" y="651"/>
                  </a:lnTo>
                  <a:lnTo>
                    <a:pt x="739" y="647"/>
                  </a:lnTo>
                  <a:lnTo>
                    <a:pt x="739" y="647"/>
                  </a:lnTo>
                  <a:lnTo>
                    <a:pt x="727" y="643"/>
                  </a:lnTo>
                  <a:lnTo>
                    <a:pt x="727" y="643"/>
                  </a:lnTo>
                  <a:lnTo>
                    <a:pt x="717" y="643"/>
                  </a:lnTo>
                  <a:lnTo>
                    <a:pt x="717" y="643"/>
                  </a:lnTo>
                  <a:lnTo>
                    <a:pt x="707" y="645"/>
                  </a:lnTo>
                  <a:lnTo>
                    <a:pt x="707" y="645"/>
                  </a:lnTo>
                  <a:lnTo>
                    <a:pt x="693" y="659"/>
                  </a:lnTo>
                  <a:lnTo>
                    <a:pt x="693" y="659"/>
                  </a:lnTo>
                  <a:lnTo>
                    <a:pt x="681" y="673"/>
                  </a:lnTo>
                  <a:lnTo>
                    <a:pt x="673" y="689"/>
                  </a:lnTo>
                  <a:lnTo>
                    <a:pt x="673" y="689"/>
                  </a:lnTo>
                  <a:lnTo>
                    <a:pt x="671" y="697"/>
                  </a:lnTo>
                  <a:lnTo>
                    <a:pt x="669" y="703"/>
                  </a:lnTo>
                  <a:lnTo>
                    <a:pt x="669" y="703"/>
                  </a:lnTo>
                  <a:lnTo>
                    <a:pt x="663" y="707"/>
                  </a:lnTo>
                  <a:lnTo>
                    <a:pt x="657" y="709"/>
                  </a:lnTo>
                  <a:lnTo>
                    <a:pt x="657" y="709"/>
                  </a:lnTo>
                  <a:lnTo>
                    <a:pt x="649" y="715"/>
                  </a:lnTo>
                  <a:lnTo>
                    <a:pt x="645" y="723"/>
                  </a:lnTo>
                  <a:lnTo>
                    <a:pt x="645" y="723"/>
                  </a:lnTo>
                  <a:lnTo>
                    <a:pt x="639" y="727"/>
                  </a:lnTo>
                  <a:lnTo>
                    <a:pt x="633" y="731"/>
                  </a:lnTo>
                  <a:lnTo>
                    <a:pt x="633" y="731"/>
                  </a:lnTo>
                  <a:lnTo>
                    <a:pt x="623" y="733"/>
                  </a:lnTo>
                  <a:lnTo>
                    <a:pt x="617" y="733"/>
                  </a:lnTo>
                  <a:lnTo>
                    <a:pt x="617" y="733"/>
                  </a:lnTo>
                  <a:lnTo>
                    <a:pt x="603" y="739"/>
                  </a:lnTo>
                  <a:lnTo>
                    <a:pt x="589" y="747"/>
                  </a:lnTo>
                  <a:lnTo>
                    <a:pt x="589" y="747"/>
                  </a:lnTo>
                  <a:lnTo>
                    <a:pt x="585" y="753"/>
                  </a:lnTo>
                  <a:lnTo>
                    <a:pt x="579" y="755"/>
                  </a:lnTo>
                  <a:lnTo>
                    <a:pt x="579" y="755"/>
                  </a:lnTo>
                  <a:lnTo>
                    <a:pt x="573" y="757"/>
                  </a:lnTo>
                  <a:lnTo>
                    <a:pt x="563" y="757"/>
                  </a:lnTo>
                  <a:lnTo>
                    <a:pt x="551" y="753"/>
                  </a:lnTo>
                  <a:lnTo>
                    <a:pt x="551" y="753"/>
                  </a:lnTo>
                  <a:lnTo>
                    <a:pt x="540" y="749"/>
                  </a:lnTo>
                  <a:lnTo>
                    <a:pt x="534" y="741"/>
                  </a:lnTo>
                  <a:lnTo>
                    <a:pt x="534" y="741"/>
                  </a:lnTo>
                  <a:lnTo>
                    <a:pt x="526" y="731"/>
                  </a:lnTo>
                  <a:lnTo>
                    <a:pt x="526" y="731"/>
                  </a:lnTo>
                  <a:lnTo>
                    <a:pt x="516" y="725"/>
                  </a:lnTo>
                  <a:lnTo>
                    <a:pt x="516" y="725"/>
                  </a:lnTo>
                  <a:lnTo>
                    <a:pt x="500" y="721"/>
                  </a:lnTo>
                  <a:lnTo>
                    <a:pt x="500" y="721"/>
                  </a:lnTo>
                  <a:lnTo>
                    <a:pt x="462" y="709"/>
                  </a:lnTo>
                  <a:lnTo>
                    <a:pt x="462" y="709"/>
                  </a:lnTo>
                  <a:lnTo>
                    <a:pt x="450" y="705"/>
                  </a:lnTo>
                  <a:lnTo>
                    <a:pt x="442" y="701"/>
                  </a:lnTo>
                  <a:lnTo>
                    <a:pt x="442" y="701"/>
                  </a:lnTo>
                  <a:lnTo>
                    <a:pt x="430" y="701"/>
                  </a:lnTo>
                  <a:lnTo>
                    <a:pt x="416" y="703"/>
                  </a:lnTo>
                  <a:lnTo>
                    <a:pt x="416" y="703"/>
                  </a:lnTo>
                  <a:lnTo>
                    <a:pt x="404" y="707"/>
                  </a:lnTo>
                  <a:lnTo>
                    <a:pt x="404" y="707"/>
                  </a:lnTo>
                  <a:lnTo>
                    <a:pt x="398" y="709"/>
                  </a:lnTo>
                  <a:lnTo>
                    <a:pt x="390" y="711"/>
                  </a:lnTo>
                  <a:lnTo>
                    <a:pt x="390" y="711"/>
                  </a:lnTo>
                  <a:lnTo>
                    <a:pt x="388" y="719"/>
                  </a:lnTo>
                  <a:lnTo>
                    <a:pt x="388" y="725"/>
                  </a:lnTo>
                  <a:lnTo>
                    <a:pt x="388" y="725"/>
                  </a:lnTo>
                  <a:lnTo>
                    <a:pt x="390" y="733"/>
                  </a:lnTo>
                  <a:lnTo>
                    <a:pt x="392" y="741"/>
                  </a:lnTo>
                  <a:lnTo>
                    <a:pt x="392" y="741"/>
                  </a:lnTo>
                  <a:lnTo>
                    <a:pt x="388" y="751"/>
                  </a:lnTo>
                  <a:lnTo>
                    <a:pt x="388" y="751"/>
                  </a:lnTo>
                  <a:lnTo>
                    <a:pt x="388" y="759"/>
                  </a:lnTo>
                  <a:lnTo>
                    <a:pt x="390" y="763"/>
                  </a:lnTo>
                  <a:lnTo>
                    <a:pt x="388" y="767"/>
                  </a:lnTo>
                  <a:lnTo>
                    <a:pt x="388" y="767"/>
                  </a:lnTo>
                  <a:lnTo>
                    <a:pt x="384" y="771"/>
                  </a:lnTo>
                  <a:lnTo>
                    <a:pt x="376" y="773"/>
                  </a:lnTo>
                  <a:lnTo>
                    <a:pt x="360" y="781"/>
                  </a:lnTo>
                  <a:lnTo>
                    <a:pt x="360" y="781"/>
                  </a:lnTo>
                  <a:lnTo>
                    <a:pt x="352" y="785"/>
                  </a:lnTo>
                  <a:lnTo>
                    <a:pt x="344" y="791"/>
                  </a:lnTo>
                  <a:lnTo>
                    <a:pt x="344" y="791"/>
                  </a:lnTo>
                  <a:lnTo>
                    <a:pt x="327" y="795"/>
                  </a:lnTo>
                  <a:lnTo>
                    <a:pt x="327" y="795"/>
                  </a:lnTo>
                  <a:lnTo>
                    <a:pt x="313" y="793"/>
                  </a:lnTo>
                  <a:lnTo>
                    <a:pt x="313" y="793"/>
                  </a:lnTo>
                  <a:lnTo>
                    <a:pt x="297" y="789"/>
                  </a:lnTo>
                  <a:lnTo>
                    <a:pt x="297" y="789"/>
                  </a:lnTo>
                  <a:lnTo>
                    <a:pt x="291" y="783"/>
                  </a:lnTo>
                  <a:lnTo>
                    <a:pt x="283" y="777"/>
                  </a:lnTo>
                  <a:lnTo>
                    <a:pt x="283" y="777"/>
                  </a:lnTo>
                  <a:lnTo>
                    <a:pt x="277" y="767"/>
                  </a:lnTo>
                  <a:lnTo>
                    <a:pt x="273" y="757"/>
                  </a:lnTo>
                  <a:lnTo>
                    <a:pt x="273" y="757"/>
                  </a:lnTo>
                  <a:lnTo>
                    <a:pt x="273" y="751"/>
                  </a:lnTo>
                  <a:lnTo>
                    <a:pt x="273" y="751"/>
                  </a:lnTo>
                  <a:lnTo>
                    <a:pt x="269" y="749"/>
                  </a:lnTo>
                  <a:lnTo>
                    <a:pt x="263" y="749"/>
                  </a:lnTo>
                  <a:lnTo>
                    <a:pt x="263" y="749"/>
                  </a:lnTo>
                  <a:lnTo>
                    <a:pt x="261" y="751"/>
                  </a:lnTo>
                  <a:lnTo>
                    <a:pt x="261" y="755"/>
                  </a:lnTo>
                  <a:lnTo>
                    <a:pt x="261" y="755"/>
                  </a:lnTo>
                  <a:lnTo>
                    <a:pt x="261" y="757"/>
                  </a:lnTo>
                  <a:lnTo>
                    <a:pt x="261" y="759"/>
                  </a:lnTo>
                  <a:lnTo>
                    <a:pt x="261" y="759"/>
                  </a:lnTo>
                  <a:lnTo>
                    <a:pt x="259" y="759"/>
                  </a:lnTo>
                  <a:lnTo>
                    <a:pt x="257" y="759"/>
                  </a:lnTo>
                  <a:lnTo>
                    <a:pt x="257" y="759"/>
                  </a:lnTo>
                  <a:lnTo>
                    <a:pt x="249" y="757"/>
                  </a:lnTo>
                  <a:lnTo>
                    <a:pt x="243" y="755"/>
                  </a:lnTo>
                  <a:lnTo>
                    <a:pt x="243" y="755"/>
                  </a:lnTo>
                  <a:lnTo>
                    <a:pt x="239" y="751"/>
                  </a:lnTo>
                  <a:lnTo>
                    <a:pt x="233" y="743"/>
                  </a:lnTo>
                  <a:lnTo>
                    <a:pt x="233" y="743"/>
                  </a:lnTo>
                  <a:lnTo>
                    <a:pt x="231" y="743"/>
                  </a:lnTo>
                  <a:lnTo>
                    <a:pt x="231" y="743"/>
                  </a:lnTo>
                  <a:lnTo>
                    <a:pt x="217" y="747"/>
                  </a:lnTo>
                  <a:lnTo>
                    <a:pt x="213" y="749"/>
                  </a:lnTo>
                  <a:lnTo>
                    <a:pt x="209" y="751"/>
                  </a:lnTo>
                  <a:lnTo>
                    <a:pt x="209" y="751"/>
                  </a:lnTo>
                  <a:lnTo>
                    <a:pt x="207" y="755"/>
                  </a:lnTo>
                  <a:lnTo>
                    <a:pt x="207" y="759"/>
                  </a:lnTo>
                  <a:lnTo>
                    <a:pt x="207" y="759"/>
                  </a:lnTo>
                  <a:lnTo>
                    <a:pt x="201" y="765"/>
                  </a:lnTo>
                  <a:lnTo>
                    <a:pt x="195" y="771"/>
                  </a:lnTo>
                  <a:lnTo>
                    <a:pt x="195" y="771"/>
                  </a:lnTo>
                  <a:lnTo>
                    <a:pt x="189" y="771"/>
                  </a:lnTo>
                  <a:lnTo>
                    <a:pt x="189" y="771"/>
                  </a:lnTo>
                  <a:lnTo>
                    <a:pt x="189" y="769"/>
                  </a:lnTo>
                  <a:lnTo>
                    <a:pt x="191" y="767"/>
                  </a:lnTo>
                  <a:lnTo>
                    <a:pt x="195" y="761"/>
                  </a:lnTo>
                  <a:lnTo>
                    <a:pt x="195" y="761"/>
                  </a:lnTo>
                  <a:lnTo>
                    <a:pt x="191" y="759"/>
                  </a:lnTo>
                  <a:lnTo>
                    <a:pt x="189" y="757"/>
                  </a:lnTo>
                  <a:lnTo>
                    <a:pt x="189" y="757"/>
                  </a:lnTo>
                  <a:lnTo>
                    <a:pt x="185" y="757"/>
                  </a:lnTo>
                  <a:lnTo>
                    <a:pt x="179" y="759"/>
                  </a:lnTo>
                  <a:lnTo>
                    <a:pt x="163" y="769"/>
                  </a:lnTo>
                  <a:lnTo>
                    <a:pt x="151" y="779"/>
                  </a:lnTo>
                  <a:lnTo>
                    <a:pt x="147" y="779"/>
                  </a:lnTo>
                  <a:lnTo>
                    <a:pt x="143" y="779"/>
                  </a:lnTo>
                  <a:lnTo>
                    <a:pt x="143" y="779"/>
                  </a:lnTo>
                  <a:lnTo>
                    <a:pt x="143" y="773"/>
                  </a:lnTo>
                  <a:lnTo>
                    <a:pt x="145" y="771"/>
                  </a:lnTo>
                  <a:lnTo>
                    <a:pt x="149" y="765"/>
                  </a:lnTo>
                  <a:lnTo>
                    <a:pt x="149" y="765"/>
                  </a:lnTo>
                  <a:lnTo>
                    <a:pt x="155" y="759"/>
                  </a:lnTo>
                  <a:lnTo>
                    <a:pt x="161" y="755"/>
                  </a:lnTo>
                  <a:lnTo>
                    <a:pt x="161" y="755"/>
                  </a:lnTo>
                  <a:lnTo>
                    <a:pt x="173" y="753"/>
                  </a:lnTo>
                  <a:lnTo>
                    <a:pt x="181" y="753"/>
                  </a:lnTo>
                  <a:lnTo>
                    <a:pt x="181" y="753"/>
                  </a:lnTo>
                  <a:lnTo>
                    <a:pt x="189" y="743"/>
                  </a:lnTo>
                  <a:lnTo>
                    <a:pt x="189" y="743"/>
                  </a:lnTo>
                  <a:lnTo>
                    <a:pt x="191" y="741"/>
                  </a:lnTo>
                  <a:lnTo>
                    <a:pt x="191" y="741"/>
                  </a:lnTo>
                  <a:lnTo>
                    <a:pt x="199" y="737"/>
                  </a:lnTo>
                  <a:lnTo>
                    <a:pt x="205" y="733"/>
                  </a:lnTo>
                  <a:lnTo>
                    <a:pt x="205" y="733"/>
                  </a:lnTo>
                  <a:lnTo>
                    <a:pt x="207" y="729"/>
                  </a:lnTo>
                  <a:lnTo>
                    <a:pt x="207" y="725"/>
                  </a:lnTo>
                  <a:lnTo>
                    <a:pt x="207" y="725"/>
                  </a:lnTo>
                  <a:lnTo>
                    <a:pt x="205" y="723"/>
                  </a:lnTo>
                  <a:lnTo>
                    <a:pt x="203" y="725"/>
                  </a:lnTo>
                  <a:lnTo>
                    <a:pt x="197" y="725"/>
                  </a:lnTo>
                  <a:lnTo>
                    <a:pt x="197" y="725"/>
                  </a:lnTo>
                  <a:lnTo>
                    <a:pt x="181" y="731"/>
                  </a:lnTo>
                  <a:lnTo>
                    <a:pt x="165" y="737"/>
                  </a:lnTo>
                  <a:lnTo>
                    <a:pt x="165" y="737"/>
                  </a:lnTo>
                  <a:lnTo>
                    <a:pt x="149" y="741"/>
                  </a:lnTo>
                  <a:lnTo>
                    <a:pt x="141" y="743"/>
                  </a:lnTo>
                  <a:lnTo>
                    <a:pt x="131" y="741"/>
                  </a:lnTo>
                  <a:lnTo>
                    <a:pt x="131" y="741"/>
                  </a:lnTo>
                  <a:lnTo>
                    <a:pt x="129" y="739"/>
                  </a:lnTo>
                  <a:lnTo>
                    <a:pt x="127" y="735"/>
                  </a:lnTo>
                  <a:lnTo>
                    <a:pt x="127" y="735"/>
                  </a:lnTo>
                  <a:lnTo>
                    <a:pt x="131" y="731"/>
                  </a:lnTo>
                  <a:lnTo>
                    <a:pt x="135" y="727"/>
                  </a:lnTo>
                  <a:lnTo>
                    <a:pt x="143" y="721"/>
                  </a:lnTo>
                  <a:lnTo>
                    <a:pt x="143" y="715"/>
                  </a:lnTo>
                  <a:lnTo>
                    <a:pt x="143" y="715"/>
                  </a:lnTo>
                  <a:lnTo>
                    <a:pt x="143" y="715"/>
                  </a:lnTo>
                  <a:lnTo>
                    <a:pt x="139" y="711"/>
                  </a:lnTo>
                  <a:lnTo>
                    <a:pt x="131" y="707"/>
                  </a:lnTo>
                  <a:lnTo>
                    <a:pt x="131" y="707"/>
                  </a:lnTo>
                  <a:lnTo>
                    <a:pt x="125" y="703"/>
                  </a:lnTo>
                  <a:lnTo>
                    <a:pt x="125" y="703"/>
                  </a:lnTo>
                  <a:lnTo>
                    <a:pt x="121" y="703"/>
                  </a:lnTo>
                  <a:lnTo>
                    <a:pt x="117" y="703"/>
                  </a:lnTo>
                  <a:lnTo>
                    <a:pt x="117" y="703"/>
                  </a:lnTo>
                  <a:lnTo>
                    <a:pt x="117" y="699"/>
                  </a:lnTo>
                  <a:lnTo>
                    <a:pt x="119" y="693"/>
                  </a:lnTo>
                  <a:lnTo>
                    <a:pt x="119" y="693"/>
                  </a:lnTo>
                  <a:lnTo>
                    <a:pt x="121" y="689"/>
                  </a:lnTo>
                  <a:lnTo>
                    <a:pt x="125" y="685"/>
                  </a:lnTo>
                  <a:lnTo>
                    <a:pt x="125" y="685"/>
                  </a:lnTo>
                  <a:lnTo>
                    <a:pt x="127" y="681"/>
                  </a:lnTo>
                  <a:lnTo>
                    <a:pt x="127" y="677"/>
                  </a:lnTo>
                  <a:lnTo>
                    <a:pt x="127" y="677"/>
                  </a:lnTo>
                  <a:lnTo>
                    <a:pt x="125" y="677"/>
                  </a:lnTo>
                  <a:lnTo>
                    <a:pt x="123" y="677"/>
                  </a:lnTo>
                  <a:lnTo>
                    <a:pt x="117" y="679"/>
                  </a:lnTo>
                  <a:lnTo>
                    <a:pt x="117" y="679"/>
                  </a:lnTo>
                  <a:lnTo>
                    <a:pt x="114" y="683"/>
                  </a:lnTo>
                  <a:lnTo>
                    <a:pt x="110" y="685"/>
                  </a:lnTo>
                  <a:lnTo>
                    <a:pt x="110" y="685"/>
                  </a:lnTo>
                  <a:lnTo>
                    <a:pt x="102" y="681"/>
                  </a:lnTo>
                  <a:lnTo>
                    <a:pt x="100" y="677"/>
                  </a:lnTo>
                  <a:lnTo>
                    <a:pt x="100" y="677"/>
                  </a:lnTo>
                  <a:lnTo>
                    <a:pt x="100" y="675"/>
                  </a:lnTo>
                  <a:lnTo>
                    <a:pt x="104" y="673"/>
                  </a:lnTo>
                  <a:lnTo>
                    <a:pt x="110" y="669"/>
                  </a:lnTo>
                  <a:lnTo>
                    <a:pt x="110" y="669"/>
                  </a:lnTo>
                  <a:lnTo>
                    <a:pt x="110" y="663"/>
                  </a:lnTo>
                  <a:lnTo>
                    <a:pt x="110" y="657"/>
                  </a:lnTo>
                  <a:lnTo>
                    <a:pt x="110" y="657"/>
                  </a:lnTo>
                  <a:lnTo>
                    <a:pt x="106" y="649"/>
                  </a:lnTo>
                  <a:lnTo>
                    <a:pt x="100" y="643"/>
                  </a:lnTo>
                  <a:lnTo>
                    <a:pt x="100" y="643"/>
                  </a:lnTo>
                  <a:lnTo>
                    <a:pt x="92" y="639"/>
                  </a:lnTo>
                  <a:lnTo>
                    <a:pt x="92" y="639"/>
                  </a:lnTo>
                  <a:lnTo>
                    <a:pt x="82" y="639"/>
                  </a:lnTo>
                  <a:lnTo>
                    <a:pt x="72" y="639"/>
                  </a:lnTo>
                  <a:lnTo>
                    <a:pt x="72" y="639"/>
                  </a:lnTo>
                  <a:lnTo>
                    <a:pt x="66" y="635"/>
                  </a:lnTo>
                  <a:lnTo>
                    <a:pt x="60" y="631"/>
                  </a:lnTo>
                  <a:lnTo>
                    <a:pt x="60" y="631"/>
                  </a:lnTo>
                  <a:lnTo>
                    <a:pt x="54" y="633"/>
                  </a:lnTo>
                  <a:lnTo>
                    <a:pt x="48" y="637"/>
                  </a:lnTo>
                  <a:lnTo>
                    <a:pt x="48" y="637"/>
                  </a:lnTo>
                  <a:lnTo>
                    <a:pt x="40" y="633"/>
                  </a:lnTo>
                  <a:lnTo>
                    <a:pt x="40" y="633"/>
                  </a:lnTo>
                  <a:lnTo>
                    <a:pt x="32" y="627"/>
                  </a:lnTo>
                  <a:lnTo>
                    <a:pt x="32" y="627"/>
                  </a:lnTo>
                  <a:lnTo>
                    <a:pt x="30" y="623"/>
                  </a:lnTo>
                  <a:lnTo>
                    <a:pt x="30" y="621"/>
                  </a:lnTo>
                  <a:lnTo>
                    <a:pt x="30" y="621"/>
                  </a:lnTo>
                  <a:lnTo>
                    <a:pt x="34" y="618"/>
                  </a:lnTo>
                  <a:lnTo>
                    <a:pt x="38" y="616"/>
                  </a:lnTo>
                  <a:lnTo>
                    <a:pt x="38" y="616"/>
                  </a:lnTo>
                  <a:lnTo>
                    <a:pt x="40" y="610"/>
                  </a:lnTo>
                  <a:lnTo>
                    <a:pt x="38" y="604"/>
                  </a:lnTo>
                  <a:lnTo>
                    <a:pt x="38" y="604"/>
                  </a:lnTo>
                  <a:lnTo>
                    <a:pt x="36" y="594"/>
                  </a:lnTo>
                  <a:lnTo>
                    <a:pt x="36" y="594"/>
                  </a:lnTo>
                  <a:lnTo>
                    <a:pt x="36" y="590"/>
                  </a:lnTo>
                  <a:lnTo>
                    <a:pt x="38" y="586"/>
                  </a:lnTo>
                  <a:lnTo>
                    <a:pt x="38" y="586"/>
                  </a:lnTo>
                  <a:lnTo>
                    <a:pt x="42" y="586"/>
                  </a:lnTo>
                  <a:lnTo>
                    <a:pt x="44" y="588"/>
                  </a:lnTo>
                  <a:lnTo>
                    <a:pt x="44" y="588"/>
                  </a:lnTo>
                  <a:lnTo>
                    <a:pt x="46" y="592"/>
                  </a:lnTo>
                  <a:lnTo>
                    <a:pt x="48" y="600"/>
                  </a:lnTo>
                  <a:lnTo>
                    <a:pt x="54" y="606"/>
                  </a:lnTo>
                  <a:lnTo>
                    <a:pt x="56" y="610"/>
                  </a:lnTo>
                  <a:lnTo>
                    <a:pt x="56" y="610"/>
                  </a:lnTo>
                  <a:lnTo>
                    <a:pt x="60" y="612"/>
                  </a:lnTo>
                  <a:lnTo>
                    <a:pt x="64" y="612"/>
                  </a:lnTo>
                  <a:lnTo>
                    <a:pt x="64" y="612"/>
                  </a:lnTo>
                  <a:lnTo>
                    <a:pt x="76" y="608"/>
                  </a:lnTo>
                  <a:lnTo>
                    <a:pt x="76" y="608"/>
                  </a:lnTo>
                  <a:lnTo>
                    <a:pt x="86" y="608"/>
                  </a:lnTo>
                  <a:lnTo>
                    <a:pt x="92" y="606"/>
                  </a:lnTo>
                  <a:lnTo>
                    <a:pt x="94" y="604"/>
                  </a:lnTo>
                  <a:lnTo>
                    <a:pt x="94" y="604"/>
                  </a:lnTo>
                  <a:lnTo>
                    <a:pt x="92" y="602"/>
                  </a:lnTo>
                  <a:lnTo>
                    <a:pt x="90" y="602"/>
                  </a:lnTo>
                  <a:lnTo>
                    <a:pt x="90" y="602"/>
                  </a:lnTo>
                  <a:lnTo>
                    <a:pt x="82" y="600"/>
                  </a:lnTo>
                  <a:lnTo>
                    <a:pt x="72" y="596"/>
                  </a:lnTo>
                  <a:lnTo>
                    <a:pt x="72" y="596"/>
                  </a:lnTo>
                  <a:lnTo>
                    <a:pt x="68" y="590"/>
                  </a:lnTo>
                  <a:lnTo>
                    <a:pt x="64" y="584"/>
                  </a:lnTo>
                  <a:lnTo>
                    <a:pt x="64" y="584"/>
                  </a:lnTo>
                  <a:lnTo>
                    <a:pt x="64" y="580"/>
                  </a:lnTo>
                  <a:lnTo>
                    <a:pt x="66" y="574"/>
                  </a:lnTo>
                  <a:lnTo>
                    <a:pt x="66" y="574"/>
                  </a:lnTo>
                  <a:lnTo>
                    <a:pt x="70" y="570"/>
                  </a:lnTo>
                  <a:lnTo>
                    <a:pt x="74" y="564"/>
                  </a:lnTo>
                  <a:lnTo>
                    <a:pt x="76" y="562"/>
                  </a:lnTo>
                  <a:lnTo>
                    <a:pt x="76" y="562"/>
                  </a:lnTo>
                  <a:lnTo>
                    <a:pt x="74" y="558"/>
                  </a:lnTo>
                  <a:lnTo>
                    <a:pt x="70" y="554"/>
                  </a:lnTo>
                  <a:lnTo>
                    <a:pt x="70" y="554"/>
                  </a:lnTo>
                  <a:lnTo>
                    <a:pt x="66" y="552"/>
                  </a:lnTo>
                  <a:lnTo>
                    <a:pt x="62" y="548"/>
                  </a:lnTo>
                  <a:lnTo>
                    <a:pt x="62" y="548"/>
                  </a:lnTo>
                  <a:lnTo>
                    <a:pt x="62" y="540"/>
                  </a:lnTo>
                  <a:lnTo>
                    <a:pt x="62" y="540"/>
                  </a:lnTo>
                  <a:lnTo>
                    <a:pt x="56" y="534"/>
                  </a:lnTo>
                  <a:lnTo>
                    <a:pt x="50" y="528"/>
                  </a:lnTo>
                  <a:lnTo>
                    <a:pt x="50" y="528"/>
                  </a:lnTo>
                  <a:lnTo>
                    <a:pt x="50" y="522"/>
                  </a:lnTo>
                  <a:lnTo>
                    <a:pt x="50" y="514"/>
                  </a:lnTo>
                  <a:lnTo>
                    <a:pt x="50" y="514"/>
                  </a:lnTo>
                  <a:lnTo>
                    <a:pt x="58" y="506"/>
                  </a:lnTo>
                  <a:lnTo>
                    <a:pt x="60" y="502"/>
                  </a:lnTo>
                  <a:lnTo>
                    <a:pt x="62" y="498"/>
                  </a:lnTo>
                  <a:lnTo>
                    <a:pt x="62" y="498"/>
                  </a:lnTo>
                  <a:lnTo>
                    <a:pt x="60" y="496"/>
                  </a:lnTo>
                  <a:lnTo>
                    <a:pt x="58" y="492"/>
                  </a:lnTo>
                  <a:lnTo>
                    <a:pt x="58" y="492"/>
                  </a:lnTo>
                  <a:lnTo>
                    <a:pt x="54" y="494"/>
                  </a:lnTo>
                  <a:lnTo>
                    <a:pt x="46" y="496"/>
                  </a:lnTo>
                  <a:lnTo>
                    <a:pt x="36" y="500"/>
                  </a:lnTo>
                  <a:lnTo>
                    <a:pt x="36" y="500"/>
                  </a:lnTo>
                  <a:lnTo>
                    <a:pt x="18" y="506"/>
                  </a:lnTo>
                  <a:lnTo>
                    <a:pt x="10" y="506"/>
                  </a:lnTo>
                  <a:lnTo>
                    <a:pt x="2" y="506"/>
                  </a:lnTo>
                  <a:lnTo>
                    <a:pt x="2" y="506"/>
                  </a:lnTo>
                  <a:lnTo>
                    <a:pt x="2" y="502"/>
                  </a:lnTo>
                  <a:lnTo>
                    <a:pt x="2" y="500"/>
                  </a:lnTo>
                  <a:lnTo>
                    <a:pt x="2" y="500"/>
                  </a:lnTo>
                  <a:lnTo>
                    <a:pt x="0" y="486"/>
                  </a:lnTo>
                  <a:lnTo>
                    <a:pt x="2" y="470"/>
                  </a:lnTo>
                  <a:lnTo>
                    <a:pt x="2" y="470"/>
                  </a:lnTo>
                  <a:lnTo>
                    <a:pt x="4" y="462"/>
                  </a:lnTo>
                  <a:lnTo>
                    <a:pt x="6" y="456"/>
                  </a:lnTo>
                  <a:lnTo>
                    <a:pt x="6" y="456"/>
                  </a:lnTo>
                  <a:lnTo>
                    <a:pt x="14" y="452"/>
                  </a:lnTo>
                  <a:lnTo>
                    <a:pt x="14" y="452"/>
                  </a:lnTo>
                  <a:lnTo>
                    <a:pt x="16" y="444"/>
                  </a:lnTo>
                  <a:lnTo>
                    <a:pt x="20" y="436"/>
                  </a:lnTo>
                  <a:lnTo>
                    <a:pt x="20" y="436"/>
                  </a:lnTo>
                  <a:lnTo>
                    <a:pt x="30" y="426"/>
                  </a:lnTo>
                  <a:lnTo>
                    <a:pt x="30" y="426"/>
                  </a:lnTo>
                  <a:lnTo>
                    <a:pt x="34" y="416"/>
                  </a:lnTo>
                  <a:lnTo>
                    <a:pt x="38" y="411"/>
                  </a:lnTo>
                  <a:lnTo>
                    <a:pt x="38" y="411"/>
                  </a:lnTo>
                  <a:lnTo>
                    <a:pt x="42" y="409"/>
                  </a:lnTo>
                  <a:lnTo>
                    <a:pt x="46" y="409"/>
                  </a:lnTo>
                  <a:lnTo>
                    <a:pt x="58" y="409"/>
                  </a:lnTo>
                  <a:lnTo>
                    <a:pt x="58" y="409"/>
                  </a:lnTo>
                  <a:lnTo>
                    <a:pt x="66" y="403"/>
                  </a:lnTo>
                  <a:lnTo>
                    <a:pt x="72" y="401"/>
                  </a:lnTo>
                  <a:lnTo>
                    <a:pt x="76" y="399"/>
                  </a:lnTo>
                  <a:lnTo>
                    <a:pt x="76" y="399"/>
                  </a:lnTo>
                  <a:lnTo>
                    <a:pt x="82" y="403"/>
                  </a:lnTo>
                  <a:lnTo>
                    <a:pt x="86" y="405"/>
                  </a:lnTo>
                  <a:lnTo>
                    <a:pt x="86" y="405"/>
                  </a:lnTo>
                  <a:lnTo>
                    <a:pt x="94" y="407"/>
                  </a:lnTo>
                  <a:lnTo>
                    <a:pt x="102" y="409"/>
                  </a:lnTo>
                  <a:lnTo>
                    <a:pt x="102" y="409"/>
                  </a:lnTo>
                  <a:lnTo>
                    <a:pt x="112" y="407"/>
                  </a:lnTo>
                  <a:lnTo>
                    <a:pt x="116" y="407"/>
                  </a:lnTo>
                  <a:lnTo>
                    <a:pt x="117" y="405"/>
                  </a:lnTo>
                  <a:lnTo>
                    <a:pt x="117" y="405"/>
                  </a:lnTo>
                  <a:lnTo>
                    <a:pt x="117" y="401"/>
                  </a:lnTo>
                  <a:lnTo>
                    <a:pt x="114" y="397"/>
                  </a:lnTo>
                  <a:lnTo>
                    <a:pt x="112" y="391"/>
                  </a:lnTo>
                  <a:lnTo>
                    <a:pt x="110" y="385"/>
                  </a:lnTo>
                  <a:lnTo>
                    <a:pt x="110" y="385"/>
                  </a:lnTo>
                  <a:lnTo>
                    <a:pt x="112" y="385"/>
                  </a:lnTo>
                  <a:lnTo>
                    <a:pt x="116" y="385"/>
                  </a:lnTo>
                  <a:lnTo>
                    <a:pt x="121" y="385"/>
                  </a:lnTo>
                  <a:lnTo>
                    <a:pt x="121" y="385"/>
                  </a:lnTo>
                  <a:lnTo>
                    <a:pt x="125" y="387"/>
                  </a:lnTo>
                  <a:lnTo>
                    <a:pt x="129" y="391"/>
                  </a:lnTo>
                  <a:lnTo>
                    <a:pt x="129" y="391"/>
                  </a:lnTo>
                  <a:lnTo>
                    <a:pt x="129" y="393"/>
                  </a:lnTo>
                  <a:lnTo>
                    <a:pt x="129" y="397"/>
                  </a:lnTo>
                  <a:lnTo>
                    <a:pt x="129" y="397"/>
                  </a:lnTo>
                  <a:lnTo>
                    <a:pt x="133" y="397"/>
                  </a:lnTo>
                  <a:lnTo>
                    <a:pt x="141" y="397"/>
                  </a:lnTo>
                  <a:lnTo>
                    <a:pt x="141" y="397"/>
                  </a:lnTo>
                  <a:lnTo>
                    <a:pt x="157" y="391"/>
                  </a:lnTo>
                  <a:lnTo>
                    <a:pt x="157" y="391"/>
                  </a:lnTo>
                  <a:lnTo>
                    <a:pt x="177" y="387"/>
                  </a:lnTo>
                  <a:lnTo>
                    <a:pt x="195" y="385"/>
                  </a:lnTo>
                  <a:lnTo>
                    <a:pt x="195" y="385"/>
                  </a:lnTo>
                  <a:lnTo>
                    <a:pt x="205" y="383"/>
                  </a:lnTo>
                  <a:lnTo>
                    <a:pt x="209" y="381"/>
                  </a:lnTo>
                  <a:lnTo>
                    <a:pt x="211" y="379"/>
                  </a:lnTo>
                  <a:lnTo>
                    <a:pt x="211" y="379"/>
                  </a:lnTo>
                  <a:lnTo>
                    <a:pt x="211" y="375"/>
                  </a:lnTo>
                  <a:lnTo>
                    <a:pt x="209" y="371"/>
                  </a:lnTo>
                  <a:lnTo>
                    <a:pt x="209" y="371"/>
                  </a:lnTo>
                  <a:lnTo>
                    <a:pt x="203" y="371"/>
                  </a:lnTo>
                  <a:lnTo>
                    <a:pt x="197" y="371"/>
                  </a:lnTo>
                  <a:lnTo>
                    <a:pt x="197" y="371"/>
                  </a:lnTo>
                  <a:lnTo>
                    <a:pt x="195" y="369"/>
                  </a:lnTo>
                  <a:lnTo>
                    <a:pt x="195" y="365"/>
                  </a:lnTo>
                  <a:lnTo>
                    <a:pt x="195" y="365"/>
                  </a:lnTo>
                  <a:lnTo>
                    <a:pt x="197" y="363"/>
                  </a:lnTo>
                  <a:lnTo>
                    <a:pt x="201" y="359"/>
                  </a:lnTo>
                  <a:lnTo>
                    <a:pt x="207" y="357"/>
                  </a:lnTo>
                  <a:lnTo>
                    <a:pt x="207" y="357"/>
                  </a:lnTo>
                  <a:lnTo>
                    <a:pt x="219" y="353"/>
                  </a:lnTo>
                  <a:lnTo>
                    <a:pt x="239" y="351"/>
                  </a:lnTo>
                  <a:lnTo>
                    <a:pt x="257" y="349"/>
                  </a:lnTo>
                  <a:lnTo>
                    <a:pt x="261" y="347"/>
                  </a:lnTo>
                  <a:lnTo>
                    <a:pt x="265" y="343"/>
                  </a:lnTo>
                  <a:lnTo>
                    <a:pt x="265" y="343"/>
                  </a:lnTo>
                  <a:lnTo>
                    <a:pt x="265" y="339"/>
                  </a:lnTo>
                  <a:lnTo>
                    <a:pt x="265" y="337"/>
                  </a:lnTo>
                  <a:lnTo>
                    <a:pt x="265" y="337"/>
                  </a:lnTo>
                  <a:lnTo>
                    <a:pt x="259" y="335"/>
                  </a:lnTo>
                  <a:lnTo>
                    <a:pt x="251" y="335"/>
                  </a:lnTo>
                  <a:lnTo>
                    <a:pt x="251" y="335"/>
                  </a:lnTo>
                  <a:lnTo>
                    <a:pt x="245" y="339"/>
                  </a:lnTo>
                  <a:lnTo>
                    <a:pt x="245" y="339"/>
                  </a:lnTo>
                  <a:lnTo>
                    <a:pt x="237" y="341"/>
                  </a:lnTo>
                  <a:lnTo>
                    <a:pt x="227" y="341"/>
                  </a:lnTo>
                  <a:lnTo>
                    <a:pt x="227" y="341"/>
                  </a:lnTo>
                  <a:lnTo>
                    <a:pt x="221" y="337"/>
                  </a:lnTo>
                  <a:lnTo>
                    <a:pt x="221" y="337"/>
                  </a:lnTo>
                  <a:lnTo>
                    <a:pt x="215" y="335"/>
                  </a:lnTo>
                  <a:lnTo>
                    <a:pt x="215" y="335"/>
                  </a:lnTo>
                  <a:lnTo>
                    <a:pt x="213" y="329"/>
                  </a:lnTo>
                  <a:lnTo>
                    <a:pt x="211" y="327"/>
                  </a:lnTo>
                  <a:lnTo>
                    <a:pt x="211" y="327"/>
                  </a:lnTo>
                  <a:lnTo>
                    <a:pt x="207" y="325"/>
                  </a:lnTo>
                  <a:lnTo>
                    <a:pt x="203" y="323"/>
                  </a:lnTo>
                  <a:lnTo>
                    <a:pt x="203" y="323"/>
                  </a:lnTo>
                  <a:lnTo>
                    <a:pt x="203" y="319"/>
                  </a:lnTo>
                  <a:lnTo>
                    <a:pt x="205" y="313"/>
                  </a:lnTo>
                  <a:lnTo>
                    <a:pt x="205" y="313"/>
                  </a:lnTo>
                  <a:lnTo>
                    <a:pt x="207" y="305"/>
                  </a:lnTo>
                  <a:lnTo>
                    <a:pt x="207" y="299"/>
                  </a:lnTo>
                  <a:lnTo>
                    <a:pt x="211" y="297"/>
                  </a:lnTo>
                  <a:lnTo>
                    <a:pt x="211" y="297"/>
                  </a:lnTo>
                  <a:lnTo>
                    <a:pt x="211" y="299"/>
                  </a:lnTo>
                  <a:lnTo>
                    <a:pt x="213" y="303"/>
                  </a:lnTo>
                  <a:lnTo>
                    <a:pt x="213" y="303"/>
                  </a:lnTo>
                  <a:lnTo>
                    <a:pt x="219" y="303"/>
                  </a:lnTo>
                  <a:lnTo>
                    <a:pt x="225" y="299"/>
                  </a:lnTo>
                  <a:lnTo>
                    <a:pt x="225" y="299"/>
                  </a:lnTo>
                  <a:lnTo>
                    <a:pt x="243" y="303"/>
                  </a:lnTo>
                  <a:lnTo>
                    <a:pt x="243" y="303"/>
                  </a:lnTo>
                  <a:lnTo>
                    <a:pt x="255" y="299"/>
                  </a:lnTo>
                  <a:lnTo>
                    <a:pt x="269" y="295"/>
                  </a:lnTo>
                  <a:lnTo>
                    <a:pt x="285" y="293"/>
                  </a:lnTo>
                  <a:lnTo>
                    <a:pt x="295" y="291"/>
                  </a:lnTo>
                  <a:lnTo>
                    <a:pt x="295" y="291"/>
                  </a:lnTo>
                  <a:lnTo>
                    <a:pt x="311" y="291"/>
                  </a:lnTo>
                  <a:lnTo>
                    <a:pt x="311" y="291"/>
                  </a:lnTo>
                  <a:lnTo>
                    <a:pt x="315" y="293"/>
                  </a:lnTo>
                  <a:lnTo>
                    <a:pt x="321" y="295"/>
                  </a:lnTo>
                  <a:lnTo>
                    <a:pt x="321" y="295"/>
                  </a:lnTo>
                  <a:lnTo>
                    <a:pt x="325" y="293"/>
                  </a:lnTo>
                  <a:lnTo>
                    <a:pt x="325" y="293"/>
                  </a:lnTo>
                  <a:lnTo>
                    <a:pt x="340" y="291"/>
                  </a:lnTo>
                  <a:lnTo>
                    <a:pt x="348" y="291"/>
                  </a:lnTo>
                  <a:lnTo>
                    <a:pt x="354" y="291"/>
                  </a:lnTo>
                  <a:lnTo>
                    <a:pt x="354" y="291"/>
                  </a:lnTo>
                  <a:lnTo>
                    <a:pt x="362" y="285"/>
                  </a:lnTo>
                  <a:lnTo>
                    <a:pt x="372" y="279"/>
                  </a:lnTo>
                  <a:lnTo>
                    <a:pt x="372" y="279"/>
                  </a:lnTo>
                  <a:lnTo>
                    <a:pt x="374" y="267"/>
                  </a:lnTo>
                  <a:lnTo>
                    <a:pt x="376" y="257"/>
                  </a:lnTo>
                  <a:lnTo>
                    <a:pt x="376" y="257"/>
                  </a:lnTo>
                  <a:lnTo>
                    <a:pt x="384" y="251"/>
                  </a:lnTo>
                  <a:lnTo>
                    <a:pt x="390" y="247"/>
                  </a:lnTo>
                  <a:lnTo>
                    <a:pt x="390" y="247"/>
                  </a:lnTo>
                  <a:lnTo>
                    <a:pt x="398" y="237"/>
                  </a:lnTo>
                  <a:lnTo>
                    <a:pt x="404" y="229"/>
                  </a:lnTo>
                  <a:lnTo>
                    <a:pt x="404" y="229"/>
                  </a:lnTo>
                  <a:lnTo>
                    <a:pt x="412" y="223"/>
                  </a:lnTo>
                  <a:lnTo>
                    <a:pt x="420" y="219"/>
                  </a:lnTo>
                  <a:lnTo>
                    <a:pt x="420" y="219"/>
                  </a:lnTo>
                  <a:lnTo>
                    <a:pt x="428" y="209"/>
                  </a:lnTo>
                  <a:lnTo>
                    <a:pt x="432" y="203"/>
                  </a:lnTo>
                  <a:lnTo>
                    <a:pt x="432" y="203"/>
                  </a:lnTo>
                  <a:lnTo>
                    <a:pt x="446" y="190"/>
                  </a:lnTo>
                  <a:lnTo>
                    <a:pt x="446" y="190"/>
                  </a:lnTo>
                  <a:lnTo>
                    <a:pt x="462" y="178"/>
                  </a:lnTo>
                  <a:lnTo>
                    <a:pt x="478" y="168"/>
                  </a:lnTo>
                  <a:lnTo>
                    <a:pt x="478" y="168"/>
                  </a:lnTo>
                  <a:lnTo>
                    <a:pt x="500" y="160"/>
                  </a:lnTo>
                  <a:lnTo>
                    <a:pt x="500" y="160"/>
                  </a:lnTo>
                  <a:lnTo>
                    <a:pt x="520" y="154"/>
                  </a:lnTo>
                  <a:lnTo>
                    <a:pt x="520" y="154"/>
                  </a:lnTo>
                  <a:lnTo>
                    <a:pt x="549" y="148"/>
                  </a:lnTo>
                  <a:lnTo>
                    <a:pt x="549" y="148"/>
                  </a:lnTo>
                  <a:lnTo>
                    <a:pt x="575" y="144"/>
                  </a:lnTo>
                  <a:lnTo>
                    <a:pt x="587" y="140"/>
                  </a:lnTo>
                  <a:lnTo>
                    <a:pt x="599" y="136"/>
                  </a:lnTo>
                  <a:lnTo>
                    <a:pt x="599" y="136"/>
                  </a:lnTo>
                  <a:lnTo>
                    <a:pt x="605" y="132"/>
                  </a:lnTo>
                  <a:lnTo>
                    <a:pt x="611" y="126"/>
                  </a:lnTo>
                  <a:lnTo>
                    <a:pt x="611" y="126"/>
                  </a:lnTo>
                  <a:lnTo>
                    <a:pt x="619" y="120"/>
                  </a:lnTo>
                  <a:lnTo>
                    <a:pt x="619" y="120"/>
                  </a:lnTo>
                  <a:lnTo>
                    <a:pt x="623" y="120"/>
                  </a:lnTo>
                  <a:lnTo>
                    <a:pt x="629" y="122"/>
                  </a:lnTo>
                  <a:lnTo>
                    <a:pt x="629" y="122"/>
                  </a:lnTo>
                  <a:lnTo>
                    <a:pt x="631" y="128"/>
                  </a:lnTo>
                  <a:lnTo>
                    <a:pt x="631" y="132"/>
                  </a:lnTo>
                  <a:lnTo>
                    <a:pt x="631" y="132"/>
                  </a:lnTo>
                  <a:lnTo>
                    <a:pt x="637" y="140"/>
                  </a:lnTo>
                  <a:lnTo>
                    <a:pt x="645" y="144"/>
                  </a:lnTo>
                  <a:lnTo>
                    <a:pt x="645" y="144"/>
                  </a:lnTo>
                  <a:lnTo>
                    <a:pt x="655" y="148"/>
                  </a:lnTo>
                  <a:lnTo>
                    <a:pt x="665" y="150"/>
                  </a:lnTo>
                  <a:lnTo>
                    <a:pt x="665" y="150"/>
                  </a:lnTo>
                  <a:lnTo>
                    <a:pt x="675" y="154"/>
                  </a:lnTo>
                  <a:lnTo>
                    <a:pt x="679" y="154"/>
                  </a:lnTo>
                  <a:lnTo>
                    <a:pt x="685" y="154"/>
                  </a:lnTo>
                  <a:lnTo>
                    <a:pt x="685" y="154"/>
                  </a:lnTo>
                  <a:lnTo>
                    <a:pt x="689" y="148"/>
                  </a:lnTo>
                  <a:lnTo>
                    <a:pt x="691" y="144"/>
                  </a:lnTo>
                  <a:lnTo>
                    <a:pt x="695" y="140"/>
                  </a:lnTo>
                  <a:lnTo>
                    <a:pt x="699" y="138"/>
                  </a:lnTo>
                  <a:lnTo>
                    <a:pt x="699" y="138"/>
                  </a:lnTo>
                  <a:lnTo>
                    <a:pt x="701" y="138"/>
                  </a:lnTo>
                  <a:lnTo>
                    <a:pt x="705" y="142"/>
                  </a:lnTo>
                  <a:lnTo>
                    <a:pt x="709" y="150"/>
                  </a:lnTo>
                  <a:lnTo>
                    <a:pt x="709" y="150"/>
                  </a:lnTo>
                  <a:lnTo>
                    <a:pt x="719" y="164"/>
                  </a:lnTo>
                  <a:lnTo>
                    <a:pt x="723" y="170"/>
                  </a:lnTo>
                  <a:lnTo>
                    <a:pt x="727" y="174"/>
                  </a:lnTo>
                  <a:lnTo>
                    <a:pt x="727" y="174"/>
                  </a:lnTo>
                  <a:lnTo>
                    <a:pt x="735" y="176"/>
                  </a:lnTo>
                  <a:lnTo>
                    <a:pt x="747" y="172"/>
                  </a:lnTo>
                  <a:lnTo>
                    <a:pt x="754" y="170"/>
                  </a:lnTo>
                  <a:lnTo>
                    <a:pt x="762" y="168"/>
                  </a:lnTo>
                  <a:lnTo>
                    <a:pt x="762" y="168"/>
                  </a:lnTo>
                  <a:lnTo>
                    <a:pt x="776" y="172"/>
                  </a:lnTo>
                  <a:lnTo>
                    <a:pt x="788" y="176"/>
                  </a:lnTo>
                  <a:lnTo>
                    <a:pt x="804" y="184"/>
                  </a:lnTo>
                  <a:lnTo>
                    <a:pt x="810" y="184"/>
                  </a:lnTo>
                  <a:lnTo>
                    <a:pt x="816" y="184"/>
                  </a:lnTo>
                  <a:lnTo>
                    <a:pt x="816" y="184"/>
                  </a:lnTo>
                  <a:lnTo>
                    <a:pt x="818" y="178"/>
                  </a:lnTo>
                  <a:lnTo>
                    <a:pt x="820" y="174"/>
                  </a:lnTo>
                  <a:lnTo>
                    <a:pt x="820" y="174"/>
                  </a:lnTo>
                  <a:lnTo>
                    <a:pt x="824" y="170"/>
                  </a:lnTo>
                  <a:lnTo>
                    <a:pt x="830" y="168"/>
                  </a:lnTo>
                  <a:lnTo>
                    <a:pt x="830" y="168"/>
                  </a:lnTo>
                  <a:lnTo>
                    <a:pt x="836" y="168"/>
                  </a:lnTo>
                  <a:lnTo>
                    <a:pt x="844" y="172"/>
                  </a:lnTo>
                  <a:lnTo>
                    <a:pt x="852" y="174"/>
                  </a:lnTo>
                  <a:lnTo>
                    <a:pt x="860" y="174"/>
                  </a:lnTo>
                  <a:lnTo>
                    <a:pt x="860" y="174"/>
                  </a:lnTo>
                  <a:lnTo>
                    <a:pt x="872" y="170"/>
                  </a:lnTo>
                  <a:lnTo>
                    <a:pt x="888" y="164"/>
                  </a:lnTo>
                  <a:lnTo>
                    <a:pt x="888" y="164"/>
                  </a:lnTo>
                  <a:lnTo>
                    <a:pt x="896" y="158"/>
                  </a:lnTo>
                  <a:lnTo>
                    <a:pt x="904" y="148"/>
                  </a:lnTo>
                  <a:lnTo>
                    <a:pt x="904" y="148"/>
                  </a:lnTo>
                  <a:lnTo>
                    <a:pt x="924" y="140"/>
                  </a:lnTo>
                  <a:lnTo>
                    <a:pt x="940" y="132"/>
                  </a:lnTo>
                  <a:lnTo>
                    <a:pt x="940" y="132"/>
                  </a:lnTo>
                  <a:lnTo>
                    <a:pt x="952" y="130"/>
                  </a:lnTo>
                  <a:lnTo>
                    <a:pt x="963" y="130"/>
                  </a:lnTo>
                  <a:lnTo>
                    <a:pt x="977" y="130"/>
                  </a:lnTo>
                  <a:lnTo>
                    <a:pt x="987" y="128"/>
                  </a:lnTo>
                  <a:lnTo>
                    <a:pt x="987" y="128"/>
                  </a:lnTo>
                  <a:lnTo>
                    <a:pt x="999" y="122"/>
                  </a:lnTo>
                  <a:lnTo>
                    <a:pt x="1013" y="116"/>
                  </a:lnTo>
                  <a:lnTo>
                    <a:pt x="1013" y="116"/>
                  </a:lnTo>
                  <a:lnTo>
                    <a:pt x="1023" y="106"/>
                  </a:lnTo>
                  <a:lnTo>
                    <a:pt x="1035" y="90"/>
                  </a:lnTo>
                  <a:lnTo>
                    <a:pt x="1053" y="62"/>
                  </a:lnTo>
                  <a:lnTo>
                    <a:pt x="1053" y="62"/>
                  </a:lnTo>
                  <a:lnTo>
                    <a:pt x="1063" y="52"/>
                  </a:lnTo>
                  <a:lnTo>
                    <a:pt x="1071" y="40"/>
                  </a:lnTo>
                  <a:lnTo>
                    <a:pt x="1071" y="40"/>
                  </a:lnTo>
                  <a:lnTo>
                    <a:pt x="1073" y="36"/>
                  </a:lnTo>
                  <a:lnTo>
                    <a:pt x="1073" y="34"/>
                  </a:lnTo>
                  <a:lnTo>
                    <a:pt x="1073" y="34"/>
                  </a:lnTo>
                  <a:lnTo>
                    <a:pt x="1075" y="34"/>
                  </a:lnTo>
                  <a:lnTo>
                    <a:pt x="1079" y="36"/>
                  </a:lnTo>
                  <a:lnTo>
                    <a:pt x="1083" y="40"/>
                  </a:lnTo>
                  <a:lnTo>
                    <a:pt x="1083" y="40"/>
                  </a:lnTo>
                  <a:lnTo>
                    <a:pt x="1091" y="38"/>
                  </a:lnTo>
                  <a:lnTo>
                    <a:pt x="1095" y="36"/>
                  </a:lnTo>
                  <a:lnTo>
                    <a:pt x="1095" y="36"/>
                  </a:lnTo>
                  <a:lnTo>
                    <a:pt x="1101" y="28"/>
                  </a:lnTo>
                  <a:lnTo>
                    <a:pt x="1109" y="24"/>
                  </a:lnTo>
                  <a:lnTo>
                    <a:pt x="1109" y="24"/>
                  </a:lnTo>
                  <a:lnTo>
                    <a:pt x="1113" y="22"/>
                  </a:lnTo>
                  <a:lnTo>
                    <a:pt x="1121" y="24"/>
                  </a:lnTo>
                  <a:lnTo>
                    <a:pt x="1133" y="24"/>
                  </a:lnTo>
                  <a:lnTo>
                    <a:pt x="1133" y="24"/>
                  </a:lnTo>
                  <a:lnTo>
                    <a:pt x="1139" y="22"/>
                  </a:lnTo>
                  <a:lnTo>
                    <a:pt x="1141" y="20"/>
                  </a:lnTo>
                  <a:lnTo>
                    <a:pt x="1141" y="20"/>
                  </a:lnTo>
                  <a:lnTo>
                    <a:pt x="1143" y="14"/>
                  </a:lnTo>
                  <a:lnTo>
                    <a:pt x="1147" y="8"/>
                  </a:lnTo>
                  <a:lnTo>
                    <a:pt x="1147" y="8"/>
                  </a:lnTo>
                  <a:lnTo>
                    <a:pt x="1151" y="2"/>
                  </a:lnTo>
                  <a:lnTo>
                    <a:pt x="1151" y="2"/>
                  </a:lnTo>
                  <a:lnTo>
                    <a:pt x="1155" y="0"/>
                  </a:lnTo>
                  <a:lnTo>
                    <a:pt x="1161" y="0"/>
                  </a:lnTo>
                  <a:lnTo>
                    <a:pt x="1161" y="0"/>
                  </a:lnTo>
                  <a:lnTo>
                    <a:pt x="1174" y="8"/>
                  </a:lnTo>
                  <a:lnTo>
                    <a:pt x="1174" y="8"/>
                  </a:lnTo>
                  <a:lnTo>
                    <a:pt x="1184" y="16"/>
                  </a:lnTo>
                  <a:lnTo>
                    <a:pt x="1188" y="20"/>
                  </a:lnTo>
                  <a:lnTo>
                    <a:pt x="1194" y="22"/>
                  </a:lnTo>
                  <a:lnTo>
                    <a:pt x="1194" y="22"/>
                  </a:lnTo>
                  <a:lnTo>
                    <a:pt x="1200" y="22"/>
                  </a:lnTo>
                  <a:lnTo>
                    <a:pt x="1200" y="22"/>
                  </a:lnTo>
                  <a:lnTo>
                    <a:pt x="1208" y="26"/>
                  </a:lnTo>
                  <a:lnTo>
                    <a:pt x="1216" y="30"/>
                  </a:lnTo>
                  <a:lnTo>
                    <a:pt x="1216" y="30"/>
                  </a:lnTo>
                  <a:lnTo>
                    <a:pt x="1226" y="36"/>
                  </a:lnTo>
                  <a:lnTo>
                    <a:pt x="1226" y="36"/>
                  </a:lnTo>
                  <a:lnTo>
                    <a:pt x="1236" y="42"/>
                  </a:lnTo>
                  <a:lnTo>
                    <a:pt x="1242" y="50"/>
                  </a:lnTo>
                  <a:lnTo>
                    <a:pt x="1242" y="50"/>
                  </a:lnTo>
                  <a:lnTo>
                    <a:pt x="1246" y="62"/>
                  </a:lnTo>
                  <a:lnTo>
                    <a:pt x="1250" y="76"/>
                  </a:lnTo>
                  <a:lnTo>
                    <a:pt x="1250" y="76"/>
                  </a:lnTo>
                  <a:lnTo>
                    <a:pt x="1256" y="84"/>
                  </a:lnTo>
                  <a:lnTo>
                    <a:pt x="1262" y="92"/>
                  </a:lnTo>
                  <a:lnTo>
                    <a:pt x="1262" y="92"/>
                  </a:lnTo>
                  <a:lnTo>
                    <a:pt x="1270" y="100"/>
                  </a:lnTo>
                  <a:lnTo>
                    <a:pt x="1276" y="104"/>
                  </a:lnTo>
                  <a:lnTo>
                    <a:pt x="1276" y="104"/>
                  </a:lnTo>
                  <a:lnTo>
                    <a:pt x="1280" y="104"/>
                  </a:lnTo>
                  <a:lnTo>
                    <a:pt x="1280" y="104"/>
                  </a:lnTo>
                  <a:lnTo>
                    <a:pt x="1280" y="10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85" name="Freeform 351"/>
            <p:cNvSpPr>
              <a:spLocks/>
            </p:cNvSpPr>
            <p:nvPr/>
          </p:nvSpPr>
          <p:spPr bwMode="auto">
            <a:xfrm>
              <a:off x="4659" y="3647"/>
              <a:ext cx="42" cy="59"/>
            </a:xfrm>
            <a:custGeom>
              <a:avLst/>
              <a:gdLst>
                <a:gd name="T0" fmla="*/ 40 w 42"/>
                <a:gd name="T1" fmla="*/ 0 h 59"/>
                <a:gd name="T2" fmla="*/ 40 w 42"/>
                <a:gd name="T3" fmla="*/ 0 h 59"/>
                <a:gd name="T4" fmla="*/ 42 w 42"/>
                <a:gd name="T5" fmla="*/ 2 h 59"/>
                <a:gd name="T6" fmla="*/ 40 w 42"/>
                <a:gd name="T7" fmla="*/ 8 h 59"/>
                <a:gd name="T8" fmla="*/ 38 w 42"/>
                <a:gd name="T9" fmla="*/ 16 h 59"/>
                <a:gd name="T10" fmla="*/ 38 w 42"/>
                <a:gd name="T11" fmla="*/ 16 h 59"/>
                <a:gd name="T12" fmla="*/ 34 w 42"/>
                <a:gd name="T13" fmla="*/ 28 h 59"/>
                <a:gd name="T14" fmla="*/ 34 w 42"/>
                <a:gd name="T15" fmla="*/ 28 h 59"/>
                <a:gd name="T16" fmla="*/ 34 w 42"/>
                <a:gd name="T17" fmla="*/ 32 h 59"/>
                <a:gd name="T18" fmla="*/ 34 w 42"/>
                <a:gd name="T19" fmla="*/ 36 h 59"/>
                <a:gd name="T20" fmla="*/ 34 w 42"/>
                <a:gd name="T21" fmla="*/ 36 h 59"/>
                <a:gd name="T22" fmla="*/ 30 w 42"/>
                <a:gd name="T23" fmla="*/ 38 h 59"/>
                <a:gd name="T24" fmla="*/ 28 w 42"/>
                <a:gd name="T25" fmla="*/ 40 h 59"/>
                <a:gd name="T26" fmla="*/ 28 w 42"/>
                <a:gd name="T27" fmla="*/ 40 h 59"/>
                <a:gd name="T28" fmla="*/ 26 w 42"/>
                <a:gd name="T29" fmla="*/ 45 h 59"/>
                <a:gd name="T30" fmla="*/ 18 w 42"/>
                <a:gd name="T31" fmla="*/ 53 h 59"/>
                <a:gd name="T32" fmla="*/ 10 w 42"/>
                <a:gd name="T33" fmla="*/ 57 h 59"/>
                <a:gd name="T34" fmla="*/ 4 w 42"/>
                <a:gd name="T35" fmla="*/ 59 h 59"/>
                <a:gd name="T36" fmla="*/ 4 w 42"/>
                <a:gd name="T37" fmla="*/ 59 h 59"/>
                <a:gd name="T38" fmla="*/ 2 w 42"/>
                <a:gd name="T39" fmla="*/ 55 h 59"/>
                <a:gd name="T40" fmla="*/ 2 w 42"/>
                <a:gd name="T41" fmla="*/ 51 h 59"/>
                <a:gd name="T42" fmla="*/ 0 w 42"/>
                <a:gd name="T43" fmla="*/ 42 h 59"/>
                <a:gd name="T44" fmla="*/ 0 w 42"/>
                <a:gd name="T45" fmla="*/ 42 h 59"/>
                <a:gd name="T46" fmla="*/ 2 w 42"/>
                <a:gd name="T47" fmla="*/ 34 h 59"/>
                <a:gd name="T48" fmla="*/ 2 w 42"/>
                <a:gd name="T49" fmla="*/ 34 h 59"/>
                <a:gd name="T50" fmla="*/ 10 w 42"/>
                <a:gd name="T51" fmla="*/ 22 h 59"/>
                <a:gd name="T52" fmla="*/ 18 w 42"/>
                <a:gd name="T53" fmla="*/ 12 h 59"/>
                <a:gd name="T54" fmla="*/ 18 w 42"/>
                <a:gd name="T55" fmla="*/ 12 h 59"/>
                <a:gd name="T56" fmla="*/ 30 w 42"/>
                <a:gd name="T57" fmla="*/ 2 h 59"/>
                <a:gd name="T58" fmla="*/ 36 w 42"/>
                <a:gd name="T59" fmla="*/ 0 h 59"/>
                <a:gd name="T60" fmla="*/ 40 w 42"/>
                <a:gd name="T61" fmla="*/ 0 h 59"/>
                <a:gd name="T62" fmla="*/ 40 w 42"/>
                <a:gd name="T63" fmla="*/ 0 h 59"/>
                <a:gd name="T64" fmla="*/ 40 w 42"/>
                <a:gd name="T65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2" h="59">
                  <a:moveTo>
                    <a:pt x="40" y="0"/>
                  </a:moveTo>
                  <a:lnTo>
                    <a:pt x="40" y="0"/>
                  </a:lnTo>
                  <a:lnTo>
                    <a:pt x="42" y="2"/>
                  </a:lnTo>
                  <a:lnTo>
                    <a:pt x="40" y="8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32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0" y="38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6" y="45"/>
                  </a:lnTo>
                  <a:lnTo>
                    <a:pt x="18" y="53"/>
                  </a:lnTo>
                  <a:lnTo>
                    <a:pt x="10" y="57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2" y="55"/>
                  </a:lnTo>
                  <a:lnTo>
                    <a:pt x="2" y="51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10" y="2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30" y="2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86" name="Freeform 352"/>
            <p:cNvSpPr>
              <a:spLocks/>
            </p:cNvSpPr>
            <p:nvPr/>
          </p:nvSpPr>
          <p:spPr bwMode="auto">
            <a:xfrm>
              <a:off x="4466" y="3105"/>
              <a:ext cx="221" cy="203"/>
            </a:xfrm>
            <a:custGeom>
              <a:avLst/>
              <a:gdLst>
                <a:gd name="T0" fmla="*/ 221 w 221"/>
                <a:gd name="T1" fmla="*/ 58 h 203"/>
                <a:gd name="T2" fmla="*/ 219 w 221"/>
                <a:gd name="T3" fmla="*/ 70 h 203"/>
                <a:gd name="T4" fmla="*/ 205 w 221"/>
                <a:gd name="T5" fmla="*/ 82 h 203"/>
                <a:gd name="T6" fmla="*/ 191 w 221"/>
                <a:gd name="T7" fmla="*/ 86 h 203"/>
                <a:gd name="T8" fmla="*/ 175 w 221"/>
                <a:gd name="T9" fmla="*/ 82 h 203"/>
                <a:gd name="T10" fmla="*/ 143 w 221"/>
                <a:gd name="T11" fmla="*/ 90 h 203"/>
                <a:gd name="T12" fmla="*/ 132 w 221"/>
                <a:gd name="T13" fmla="*/ 94 h 203"/>
                <a:gd name="T14" fmla="*/ 114 w 221"/>
                <a:gd name="T15" fmla="*/ 98 h 203"/>
                <a:gd name="T16" fmla="*/ 106 w 221"/>
                <a:gd name="T17" fmla="*/ 112 h 203"/>
                <a:gd name="T18" fmla="*/ 50 w 221"/>
                <a:gd name="T19" fmla="*/ 165 h 203"/>
                <a:gd name="T20" fmla="*/ 38 w 221"/>
                <a:gd name="T21" fmla="*/ 179 h 203"/>
                <a:gd name="T22" fmla="*/ 30 w 221"/>
                <a:gd name="T23" fmla="*/ 195 h 203"/>
                <a:gd name="T24" fmla="*/ 22 w 221"/>
                <a:gd name="T25" fmla="*/ 203 h 203"/>
                <a:gd name="T26" fmla="*/ 18 w 221"/>
                <a:gd name="T27" fmla="*/ 193 h 203"/>
                <a:gd name="T28" fmla="*/ 18 w 221"/>
                <a:gd name="T29" fmla="*/ 177 h 203"/>
                <a:gd name="T30" fmla="*/ 26 w 221"/>
                <a:gd name="T31" fmla="*/ 165 h 203"/>
                <a:gd name="T32" fmla="*/ 44 w 221"/>
                <a:gd name="T33" fmla="*/ 158 h 203"/>
                <a:gd name="T34" fmla="*/ 58 w 221"/>
                <a:gd name="T35" fmla="*/ 146 h 203"/>
                <a:gd name="T36" fmla="*/ 60 w 221"/>
                <a:gd name="T37" fmla="*/ 140 h 203"/>
                <a:gd name="T38" fmla="*/ 38 w 221"/>
                <a:gd name="T39" fmla="*/ 144 h 203"/>
                <a:gd name="T40" fmla="*/ 16 w 221"/>
                <a:gd name="T41" fmla="*/ 152 h 203"/>
                <a:gd name="T42" fmla="*/ 4 w 221"/>
                <a:gd name="T43" fmla="*/ 148 h 203"/>
                <a:gd name="T44" fmla="*/ 0 w 221"/>
                <a:gd name="T45" fmla="*/ 144 h 203"/>
                <a:gd name="T46" fmla="*/ 2 w 221"/>
                <a:gd name="T47" fmla="*/ 136 h 203"/>
                <a:gd name="T48" fmla="*/ 14 w 221"/>
                <a:gd name="T49" fmla="*/ 122 h 203"/>
                <a:gd name="T50" fmla="*/ 16 w 221"/>
                <a:gd name="T51" fmla="*/ 98 h 203"/>
                <a:gd name="T52" fmla="*/ 16 w 221"/>
                <a:gd name="T53" fmla="*/ 76 h 203"/>
                <a:gd name="T54" fmla="*/ 26 w 221"/>
                <a:gd name="T55" fmla="*/ 68 h 203"/>
                <a:gd name="T56" fmla="*/ 28 w 221"/>
                <a:gd name="T57" fmla="*/ 54 h 203"/>
                <a:gd name="T58" fmla="*/ 24 w 221"/>
                <a:gd name="T59" fmla="*/ 44 h 203"/>
                <a:gd name="T60" fmla="*/ 14 w 221"/>
                <a:gd name="T61" fmla="*/ 38 h 203"/>
                <a:gd name="T62" fmla="*/ 8 w 221"/>
                <a:gd name="T63" fmla="*/ 32 h 203"/>
                <a:gd name="T64" fmla="*/ 20 w 221"/>
                <a:gd name="T65" fmla="*/ 20 h 203"/>
                <a:gd name="T66" fmla="*/ 38 w 221"/>
                <a:gd name="T67" fmla="*/ 14 h 203"/>
                <a:gd name="T68" fmla="*/ 64 w 221"/>
                <a:gd name="T69" fmla="*/ 0 h 203"/>
                <a:gd name="T70" fmla="*/ 78 w 221"/>
                <a:gd name="T71" fmla="*/ 4 h 203"/>
                <a:gd name="T72" fmla="*/ 90 w 221"/>
                <a:gd name="T73" fmla="*/ 8 h 203"/>
                <a:gd name="T74" fmla="*/ 120 w 221"/>
                <a:gd name="T75" fmla="*/ 0 h 203"/>
                <a:gd name="T76" fmla="*/ 128 w 221"/>
                <a:gd name="T77" fmla="*/ 0 h 203"/>
                <a:gd name="T78" fmla="*/ 132 w 221"/>
                <a:gd name="T79" fmla="*/ 10 h 203"/>
                <a:gd name="T80" fmla="*/ 138 w 221"/>
                <a:gd name="T81" fmla="*/ 24 h 203"/>
                <a:gd name="T82" fmla="*/ 147 w 221"/>
                <a:gd name="T83" fmla="*/ 36 h 203"/>
                <a:gd name="T84" fmla="*/ 179 w 221"/>
                <a:gd name="T85" fmla="*/ 48 h 203"/>
                <a:gd name="T86" fmla="*/ 205 w 221"/>
                <a:gd name="T87" fmla="*/ 52 h 203"/>
                <a:gd name="T88" fmla="*/ 215 w 221"/>
                <a:gd name="T89" fmla="*/ 50 h 203"/>
                <a:gd name="T90" fmla="*/ 219 w 221"/>
                <a:gd name="T91" fmla="*/ 5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1" h="203">
                  <a:moveTo>
                    <a:pt x="219" y="50"/>
                  </a:moveTo>
                  <a:lnTo>
                    <a:pt x="219" y="50"/>
                  </a:lnTo>
                  <a:lnTo>
                    <a:pt x="221" y="58"/>
                  </a:lnTo>
                  <a:lnTo>
                    <a:pt x="221" y="64"/>
                  </a:lnTo>
                  <a:lnTo>
                    <a:pt x="221" y="64"/>
                  </a:lnTo>
                  <a:lnTo>
                    <a:pt x="219" y="70"/>
                  </a:lnTo>
                  <a:lnTo>
                    <a:pt x="213" y="76"/>
                  </a:lnTo>
                  <a:lnTo>
                    <a:pt x="213" y="76"/>
                  </a:lnTo>
                  <a:lnTo>
                    <a:pt x="205" y="82"/>
                  </a:lnTo>
                  <a:lnTo>
                    <a:pt x="197" y="86"/>
                  </a:lnTo>
                  <a:lnTo>
                    <a:pt x="197" y="86"/>
                  </a:lnTo>
                  <a:lnTo>
                    <a:pt x="191" y="86"/>
                  </a:lnTo>
                  <a:lnTo>
                    <a:pt x="183" y="82"/>
                  </a:lnTo>
                  <a:lnTo>
                    <a:pt x="183" y="82"/>
                  </a:lnTo>
                  <a:lnTo>
                    <a:pt x="175" y="82"/>
                  </a:lnTo>
                  <a:lnTo>
                    <a:pt x="165" y="86"/>
                  </a:lnTo>
                  <a:lnTo>
                    <a:pt x="165" y="86"/>
                  </a:lnTo>
                  <a:lnTo>
                    <a:pt x="143" y="90"/>
                  </a:lnTo>
                  <a:lnTo>
                    <a:pt x="143" y="90"/>
                  </a:lnTo>
                  <a:lnTo>
                    <a:pt x="132" y="94"/>
                  </a:lnTo>
                  <a:lnTo>
                    <a:pt x="132" y="94"/>
                  </a:lnTo>
                  <a:lnTo>
                    <a:pt x="122" y="96"/>
                  </a:lnTo>
                  <a:lnTo>
                    <a:pt x="114" y="98"/>
                  </a:lnTo>
                  <a:lnTo>
                    <a:pt x="114" y="98"/>
                  </a:lnTo>
                  <a:lnTo>
                    <a:pt x="110" y="104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50" y="165"/>
                  </a:lnTo>
                  <a:lnTo>
                    <a:pt x="50" y="165"/>
                  </a:lnTo>
                  <a:lnTo>
                    <a:pt x="38" y="179"/>
                  </a:lnTo>
                  <a:lnTo>
                    <a:pt x="38" y="179"/>
                  </a:lnTo>
                  <a:lnTo>
                    <a:pt x="34" y="187"/>
                  </a:lnTo>
                  <a:lnTo>
                    <a:pt x="30" y="195"/>
                  </a:lnTo>
                  <a:lnTo>
                    <a:pt x="30" y="195"/>
                  </a:lnTo>
                  <a:lnTo>
                    <a:pt x="26" y="201"/>
                  </a:lnTo>
                  <a:lnTo>
                    <a:pt x="24" y="203"/>
                  </a:lnTo>
                  <a:lnTo>
                    <a:pt x="22" y="203"/>
                  </a:lnTo>
                  <a:lnTo>
                    <a:pt x="22" y="203"/>
                  </a:lnTo>
                  <a:lnTo>
                    <a:pt x="20" y="201"/>
                  </a:lnTo>
                  <a:lnTo>
                    <a:pt x="18" y="193"/>
                  </a:lnTo>
                  <a:lnTo>
                    <a:pt x="18" y="183"/>
                  </a:lnTo>
                  <a:lnTo>
                    <a:pt x="18" y="183"/>
                  </a:lnTo>
                  <a:lnTo>
                    <a:pt x="18" y="177"/>
                  </a:lnTo>
                  <a:lnTo>
                    <a:pt x="20" y="173"/>
                  </a:lnTo>
                  <a:lnTo>
                    <a:pt x="20" y="173"/>
                  </a:lnTo>
                  <a:lnTo>
                    <a:pt x="26" y="165"/>
                  </a:lnTo>
                  <a:lnTo>
                    <a:pt x="32" y="162"/>
                  </a:lnTo>
                  <a:lnTo>
                    <a:pt x="32" y="162"/>
                  </a:lnTo>
                  <a:lnTo>
                    <a:pt x="44" y="158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8" y="146"/>
                  </a:lnTo>
                  <a:lnTo>
                    <a:pt x="60" y="144"/>
                  </a:lnTo>
                  <a:lnTo>
                    <a:pt x="60" y="140"/>
                  </a:lnTo>
                  <a:lnTo>
                    <a:pt x="60" y="140"/>
                  </a:lnTo>
                  <a:lnTo>
                    <a:pt x="58" y="138"/>
                  </a:lnTo>
                  <a:lnTo>
                    <a:pt x="52" y="138"/>
                  </a:lnTo>
                  <a:lnTo>
                    <a:pt x="38" y="144"/>
                  </a:lnTo>
                  <a:lnTo>
                    <a:pt x="26" y="150"/>
                  </a:lnTo>
                  <a:lnTo>
                    <a:pt x="20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4" y="148"/>
                  </a:lnTo>
                  <a:lnTo>
                    <a:pt x="4" y="148"/>
                  </a:lnTo>
                  <a:lnTo>
                    <a:pt x="2" y="146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2" y="136"/>
                  </a:lnTo>
                  <a:lnTo>
                    <a:pt x="6" y="132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14" y="110"/>
                  </a:lnTo>
                  <a:lnTo>
                    <a:pt x="16" y="98"/>
                  </a:lnTo>
                  <a:lnTo>
                    <a:pt x="16" y="98"/>
                  </a:lnTo>
                  <a:lnTo>
                    <a:pt x="14" y="88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8" y="74"/>
                  </a:lnTo>
                  <a:lnTo>
                    <a:pt x="22" y="70"/>
                  </a:lnTo>
                  <a:lnTo>
                    <a:pt x="26" y="68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54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4" y="44"/>
                  </a:lnTo>
                  <a:lnTo>
                    <a:pt x="20" y="42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8" y="16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52" y="6"/>
                  </a:lnTo>
                  <a:lnTo>
                    <a:pt x="58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78" y="4"/>
                  </a:lnTo>
                  <a:lnTo>
                    <a:pt x="84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6" y="8"/>
                  </a:lnTo>
                  <a:lnTo>
                    <a:pt x="106" y="6"/>
                  </a:lnTo>
                  <a:lnTo>
                    <a:pt x="120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8" y="24"/>
                  </a:lnTo>
                  <a:lnTo>
                    <a:pt x="138" y="24"/>
                  </a:lnTo>
                  <a:lnTo>
                    <a:pt x="143" y="32"/>
                  </a:lnTo>
                  <a:lnTo>
                    <a:pt x="147" y="36"/>
                  </a:lnTo>
                  <a:lnTo>
                    <a:pt x="147" y="36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79" y="48"/>
                  </a:lnTo>
                  <a:lnTo>
                    <a:pt x="179" y="48"/>
                  </a:lnTo>
                  <a:lnTo>
                    <a:pt x="193" y="50"/>
                  </a:lnTo>
                  <a:lnTo>
                    <a:pt x="205" y="52"/>
                  </a:lnTo>
                  <a:lnTo>
                    <a:pt x="205" y="52"/>
                  </a:lnTo>
                  <a:lnTo>
                    <a:pt x="211" y="50"/>
                  </a:lnTo>
                  <a:lnTo>
                    <a:pt x="215" y="50"/>
                  </a:lnTo>
                  <a:lnTo>
                    <a:pt x="219" y="50"/>
                  </a:lnTo>
                  <a:lnTo>
                    <a:pt x="219" y="50"/>
                  </a:lnTo>
                  <a:lnTo>
                    <a:pt x="219" y="5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87" name="Freeform 353"/>
            <p:cNvSpPr>
              <a:spLocks/>
            </p:cNvSpPr>
            <p:nvPr/>
          </p:nvSpPr>
          <p:spPr bwMode="auto">
            <a:xfrm>
              <a:off x="4470" y="3372"/>
              <a:ext cx="62" cy="44"/>
            </a:xfrm>
            <a:custGeom>
              <a:avLst/>
              <a:gdLst>
                <a:gd name="T0" fmla="*/ 54 w 62"/>
                <a:gd name="T1" fmla="*/ 22 h 44"/>
                <a:gd name="T2" fmla="*/ 54 w 62"/>
                <a:gd name="T3" fmla="*/ 22 h 44"/>
                <a:gd name="T4" fmla="*/ 60 w 62"/>
                <a:gd name="T5" fmla="*/ 30 h 44"/>
                <a:gd name="T6" fmla="*/ 62 w 62"/>
                <a:gd name="T7" fmla="*/ 34 h 44"/>
                <a:gd name="T8" fmla="*/ 62 w 62"/>
                <a:gd name="T9" fmla="*/ 36 h 44"/>
                <a:gd name="T10" fmla="*/ 62 w 62"/>
                <a:gd name="T11" fmla="*/ 36 h 44"/>
                <a:gd name="T12" fmla="*/ 58 w 62"/>
                <a:gd name="T13" fmla="*/ 38 h 44"/>
                <a:gd name="T14" fmla="*/ 54 w 62"/>
                <a:gd name="T15" fmla="*/ 36 h 44"/>
                <a:gd name="T16" fmla="*/ 54 w 62"/>
                <a:gd name="T17" fmla="*/ 36 h 44"/>
                <a:gd name="T18" fmla="*/ 54 w 62"/>
                <a:gd name="T19" fmla="*/ 36 h 44"/>
                <a:gd name="T20" fmla="*/ 52 w 62"/>
                <a:gd name="T21" fmla="*/ 32 h 44"/>
                <a:gd name="T22" fmla="*/ 48 w 62"/>
                <a:gd name="T23" fmla="*/ 32 h 44"/>
                <a:gd name="T24" fmla="*/ 48 w 62"/>
                <a:gd name="T25" fmla="*/ 32 h 44"/>
                <a:gd name="T26" fmla="*/ 48 w 62"/>
                <a:gd name="T27" fmla="*/ 34 h 44"/>
                <a:gd name="T28" fmla="*/ 48 w 62"/>
                <a:gd name="T29" fmla="*/ 36 h 44"/>
                <a:gd name="T30" fmla="*/ 48 w 62"/>
                <a:gd name="T31" fmla="*/ 36 h 44"/>
                <a:gd name="T32" fmla="*/ 44 w 62"/>
                <a:gd name="T33" fmla="*/ 42 h 44"/>
                <a:gd name="T34" fmla="*/ 36 w 62"/>
                <a:gd name="T35" fmla="*/ 44 h 44"/>
                <a:gd name="T36" fmla="*/ 36 w 62"/>
                <a:gd name="T37" fmla="*/ 44 h 44"/>
                <a:gd name="T38" fmla="*/ 30 w 62"/>
                <a:gd name="T39" fmla="*/ 44 h 44"/>
                <a:gd name="T40" fmla="*/ 26 w 62"/>
                <a:gd name="T41" fmla="*/ 42 h 44"/>
                <a:gd name="T42" fmla="*/ 24 w 62"/>
                <a:gd name="T43" fmla="*/ 40 h 44"/>
                <a:gd name="T44" fmla="*/ 24 w 62"/>
                <a:gd name="T45" fmla="*/ 40 h 44"/>
                <a:gd name="T46" fmla="*/ 26 w 62"/>
                <a:gd name="T47" fmla="*/ 38 h 44"/>
                <a:gd name="T48" fmla="*/ 28 w 62"/>
                <a:gd name="T49" fmla="*/ 34 h 44"/>
                <a:gd name="T50" fmla="*/ 30 w 62"/>
                <a:gd name="T51" fmla="*/ 28 h 44"/>
                <a:gd name="T52" fmla="*/ 30 w 62"/>
                <a:gd name="T53" fmla="*/ 26 h 44"/>
                <a:gd name="T54" fmla="*/ 30 w 62"/>
                <a:gd name="T55" fmla="*/ 26 h 44"/>
                <a:gd name="T56" fmla="*/ 26 w 62"/>
                <a:gd name="T57" fmla="*/ 26 h 44"/>
                <a:gd name="T58" fmla="*/ 22 w 62"/>
                <a:gd name="T59" fmla="*/ 28 h 44"/>
                <a:gd name="T60" fmla="*/ 22 w 62"/>
                <a:gd name="T61" fmla="*/ 28 h 44"/>
                <a:gd name="T62" fmla="*/ 16 w 62"/>
                <a:gd name="T63" fmla="*/ 32 h 44"/>
                <a:gd name="T64" fmla="*/ 10 w 62"/>
                <a:gd name="T65" fmla="*/ 36 h 44"/>
                <a:gd name="T66" fmla="*/ 10 w 62"/>
                <a:gd name="T67" fmla="*/ 36 h 44"/>
                <a:gd name="T68" fmla="*/ 6 w 62"/>
                <a:gd name="T69" fmla="*/ 36 h 44"/>
                <a:gd name="T70" fmla="*/ 0 w 62"/>
                <a:gd name="T71" fmla="*/ 34 h 44"/>
                <a:gd name="T72" fmla="*/ 0 w 62"/>
                <a:gd name="T73" fmla="*/ 34 h 44"/>
                <a:gd name="T74" fmla="*/ 0 w 62"/>
                <a:gd name="T75" fmla="*/ 32 h 44"/>
                <a:gd name="T76" fmla="*/ 0 w 62"/>
                <a:gd name="T77" fmla="*/ 28 h 44"/>
                <a:gd name="T78" fmla="*/ 2 w 62"/>
                <a:gd name="T79" fmla="*/ 22 h 44"/>
                <a:gd name="T80" fmla="*/ 2 w 62"/>
                <a:gd name="T81" fmla="*/ 22 h 44"/>
                <a:gd name="T82" fmla="*/ 8 w 62"/>
                <a:gd name="T83" fmla="*/ 14 h 44"/>
                <a:gd name="T84" fmla="*/ 18 w 62"/>
                <a:gd name="T85" fmla="*/ 6 h 44"/>
                <a:gd name="T86" fmla="*/ 28 w 62"/>
                <a:gd name="T87" fmla="*/ 2 h 44"/>
                <a:gd name="T88" fmla="*/ 36 w 62"/>
                <a:gd name="T89" fmla="*/ 0 h 44"/>
                <a:gd name="T90" fmla="*/ 36 w 62"/>
                <a:gd name="T91" fmla="*/ 0 h 44"/>
                <a:gd name="T92" fmla="*/ 40 w 62"/>
                <a:gd name="T93" fmla="*/ 4 h 44"/>
                <a:gd name="T94" fmla="*/ 46 w 62"/>
                <a:gd name="T95" fmla="*/ 8 h 44"/>
                <a:gd name="T96" fmla="*/ 54 w 62"/>
                <a:gd name="T97" fmla="*/ 22 h 44"/>
                <a:gd name="T98" fmla="*/ 54 w 62"/>
                <a:gd name="T99" fmla="*/ 22 h 44"/>
                <a:gd name="T100" fmla="*/ 54 w 62"/>
                <a:gd name="T101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" h="44">
                  <a:moveTo>
                    <a:pt x="54" y="22"/>
                  </a:moveTo>
                  <a:lnTo>
                    <a:pt x="54" y="22"/>
                  </a:lnTo>
                  <a:lnTo>
                    <a:pt x="60" y="30"/>
                  </a:lnTo>
                  <a:lnTo>
                    <a:pt x="62" y="34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58" y="38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2" y="32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34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4" y="42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0" y="44"/>
                  </a:lnTo>
                  <a:lnTo>
                    <a:pt x="26" y="42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26" y="38"/>
                  </a:lnTo>
                  <a:lnTo>
                    <a:pt x="28" y="34"/>
                  </a:lnTo>
                  <a:lnTo>
                    <a:pt x="30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6" y="26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16" y="32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6" y="3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8" y="14"/>
                  </a:lnTo>
                  <a:lnTo>
                    <a:pt x="18" y="6"/>
                  </a:lnTo>
                  <a:lnTo>
                    <a:pt x="28" y="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0" y="4"/>
                  </a:lnTo>
                  <a:lnTo>
                    <a:pt x="46" y="8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88" name="Freeform 354"/>
            <p:cNvSpPr>
              <a:spLocks/>
            </p:cNvSpPr>
            <p:nvPr/>
          </p:nvSpPr>
          <p:spPr bwMode="auto">
            <a:xfrm>
              <a:off x="4478" y="3456"/>
              <a:ext cx="22" cy="41"/>
            </a:xfrm>
            <a:custGeom>
              <a:avLst/>
              <a:gdLst>
                <a:gd name="T0" fmla="*/ 22 w 22"/>
                <a:gd name="T1" fmla="*/ 8 h 41"/>
                <a:gd name="T2" fmla="*/ 22 w 22"/>
                <a:gd name="T3" fmla="*/ 8 h 41"/>
                <a:gd name="T4" fmla="*/ 22 w 22"/>
                <a:gd name="T5" fmla="*/ 20 h 41"/>
                <a:gd name="T6" fmla="*/ 22 w 22"/>
                <a:gd name="T7" fmla="*/ 29 h 41"/>
                <a:gd name="T8" fmla="*/ 20 w 22"/>
                <a:gd name="T9" fmla="*/ 35 h 41"/>
                <a:gd name="T10" fmla="*/ 20 w 22"/>
                <a:gd name="T11" fmla="*/ 35 h 41"/>
                <a:gd name="T12" fmla="*/ 16 w 22"/>
                <a:gd name="T13" fmla="*/ 37 h 41"/>
                <a:gd name="T14" fmla="*/ 14 w 22"/>
                <a:gd name="T15" fmla="*/ 39 h 41"/>
                <a:gd name="T16" fmla="*/ 12 w 22"/>
                <a:gd name="T17" fmla="*/ 41 h 41"/>
                <a:gd name="T18" fmla="*/ 12 w 22"/>
                <a:gd name="T19" fmla="*/ 41 h 41"/>
                <a:gd name="T20" fmla="*/ 10 w 22"/>
                <a:gd name="T21" fmla="*/ 41 h 41"/>
                <a:gd name="T22" fmla="*/ 8 w 22"/>
                <a:gd name="T23" fmla="*/ 41 h 41"/>
                <a:gd name="T24" fmla="*/ 8 w 22"/>
                <a:gd name="T25" fmla="*/ 41 h 41"/>
                <a:gd name="T26" fmla="*/ 6 w 22"/>
                <a:gd name="T27" fmla="*/ 37 h 41"/>
                <a:gd name="T28" fmla="*/ 6 w 22"/>
                <a:gd name="T29" fmla="*/ 35 h 41"/>
                <a:gd name="T30" fmla="*/ 6 w 22"/>
                <a:gd name="T31" fmla="*/ 35 h 41"/>
                <a:gd name="T32" fmla="*/ 10 w 22"/>
                <a:gd name="T33" fmla="*/ 29 h 41"/>
                <a:gd name="T34" fmla="*/ 12 w 22"/>
                <a:gd name="T35" fmla="*/ 23 h 41"/>
                <a:gd name="T36" fmla="*/ 12 w 22"/>
                <a:gd name="T37" fmla="*/ 23 h 41"/>
                <a:gd name="T38" fmla="*/ 10 w 22"/>
                <a:gd name="T39" fmla="*/ 22 h 41"/>
                <a:gd name="T40" fmla="*/ 8 w 22"/>
                <a:gd name="T41" fmla="*/ 18 h 41"/>
                <a:gd name="T42" fmla="*/ 0 w 22"/>
                <a:gd name="T43" fmla="*/ 14 h 41"/>
                <a:gd name="T44" fmla="*/ 0 w 22"/>
                <a:gd name="T45" fmla="*/ 14 h 41"/>
                <a:gd name="T46" fmla="*/ 0 w 22"/>
                <a:gd name="T47" fmla="*/ 8 h 41"/>
                <a:gd name="T48" fmla="*/ 0 w 22"/>
                <a:gd name="T49" fmla="*/ 4 h 41"/>
                <a:gd name="T50" fmla="*/ 0 w 22"/>
                <a:gd name="T51" fmla="*/ 4 h 41"/>
                <a:gd name="T52" fmla="*/ 2 w 22"/>
                <a:gd name="T53" fmla="*/ 0 h 41"/>
                <a:gd name="T54" fmla="*/ 8 w 22"/>
                <a:gd name="T55" fmla="*/ 0 h 41"/>
                <a:gd name="T56" fmla="*/ 18 w 22"/>
                <a:gd name="T57" fmla="*/ 0 h 41"/>
                <a:gd name="T58" fmla="*/ 18 w 22"/>
                <a:gd name="T59" fmla="*/ 0 h 41"/>
                <a:gd name="T60" fmla="*/ 22 w 22"/>
                <a:gd name="T61" fmla="*/ 8 h 41"/>
                <a:gd name="T62" fmla="*/ 22 w 22"/>
                <a:gd name="T63" fmla="*/ 8 h 41"/>
                <a:gd name="T64" fmla="*/ 22 w 22"/>
                <a:gd name="T65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2" h="41">
                  <a:moveTo>
                    <a:pt x="22" y="8"/>
                  </a:moveTo>
                  <a:lnTo>
                    <a:pt x="22" y="8"/>
                  </a:lnTo>
                  <a:lnTo>
                    <a:pt x="22" y="20"/>
                  </a:lnTo>
                  <a:lnTo>
                    <a:pt x="22" y="29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16" y="37"/>
                  </a:lnTo>
                  <a:lnTo>
                    <a:pt x="14" y="39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0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6" y="37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10" y="29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0" y="22"/>
                  </a:lnTo>
                  <a:lnTo>
                    <a:pt x="8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8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89" name="Freeform 355"/>
            <p:cNvSpPr>
              <a:spLocks/>
            </p:cNvSpPr>
            <p:nvPr/>
          </p:nvSpPr>
          <p:spPr bwMode="auto">
            <a:xfrm>
              <a:off x="3564" y="1875"/>
              <a:ext cx="635" cy="559"/>
            </a:xfrm>
            <a:custGeom>
              <a:avLst/>
              <a:gdLst>
                <a:gd name="T0" fmla="*/ 612 w 635"/>
                <a:gd name="T1" fmla="*/ 434 h 559"/>
                <a:gd name="T2" fmla="*/ 576 w 635"/>
                <a:gd name="T3" fmla="*/ 474 h 559"/>
                <a:gd name="T4" fmla="*/ 564 w 635"/>
                <a:gd name="T5" fmla="*/ 552 h 559"/>
                <a:gd name="T6" fmla="*/ 546 w 635"/>
                <a:gd name="T7" fmla="*/ 557 h 559"/>
                <a:gd name="T8" fmla="*/ 508 w 635"/>
                <a:gd name="T9" fmla="*/ 536 h 559"/>
                <a:gd name="T10" fmla="*/ 464 w 635"/>
                <a:gd name="T11" fmla="*/ 532 h 559"/>
                <a:gd name="T12" fmla="*/ 440 w 635"/>
                <a:gd name="T13" fmla="*/ 546 h 559"/>
                <a:gd name="T14" fmla="*/ 403 w 635"/>
                <a:gd name="T15" fmla="*/ 546 h 559"/>
                <a:gd name="T16" fmla="*/ 377 w 635"/>
                <a:gd name="T17" fmla="*/ 556 h 559"/>
                <a:gd name="T18" fmla="*/ 351 w 635"/>
                <a:gd name="T19" fmla="*/ 530 h 559"/>
                <a:gd name="T20" fmla="*/ 321 w 635"/>
                <a:gd name="T21" fmla="*/ 538 h 559"/>
                <a:gd name="T22" fmla="*/ 285 w 635"/>
                <a:gd name="T23" fmla="*/ 524 h 559"/>
                <a:gd name="T24" fmla="*/ 247 w 635"/>
                <a:gd name="T25" fmla="*/ 486 h 559"/>
                <a:gd name="T26" fmla="*/ 231 w 635"/>
                <a:gd name="T27" fmla="*/ 474 h 559"/>
                <a:gd name="T28" fmla="*/ 205 w 635"/>
                <a:gd name="T29" fmla="*/ 458 h 559"/>
                <a:gd name="T30" fmla="*/ 178 w 635"/>
                <a:gd name="T31" fmla="*/ 448 h 559"/>
                <a:gd name="T32" fmla="*/ 178 w 635"/>
                <a:gd name="T33" fmla="*/ 466 h 559"/>
                <a:gd name="T34" fmla="*/ 144 w 635"/>
                <a:gd name="T35" fmla="*/ 460 h 559"/>
                <a:gd name="T36" fmla="*/ 140 w 635"/>
                <a:gd name="T37" fmla="*/ 434 h 559"/>
                <a:gd name="T38" fmla="*/ 124 w 635"/>
                <a:gd name="T39" fmla="*/ 428 h 559"/>
                <a:gd name="T40" fmla="*/ 88 w 635"/>
                <a:gd name="T41" fmla="*/ 408 h 559"/>
                <a:gd name="T42" fmla="*/ 68 w 635"/>
                <a:gd name="T43" fmla="*/ 392 h 559"/>
                <a:gd name="T44" fmla="*/ 44 w 635"/>
                <a:gd name="T45" fmla="*/ 410 h 559"/>
                <a:gd name="T46" fmla="*/ 44 w 635"/>
                <a:gd name="T47" fmla="*/ 374 h 559"/>
                <a:gd name="T48" fmla="*/ 36 w 635"/>
                <a:gd name="T49" fmla="*/ 337 h 559"/>
                <a:gd name="T50" fmla="*/ 26 w 635"/>
                <a:gd name="T51" fmla="*/ 287 h 559"/>
                <a:gd name="T52" fmla="*/ 18 w 635"/>
                <a:gd name="T53" fmla="*/ 229 h 559"/>
                <a:gd name="T54" fmla="*/ 0 w 635"/>
                <a:gd name="T55" fmla="*/ 207 h 559"/>
                <a:gd name="T56" fmla="*/ 10 w 635"/>
                <a:gd name="T57" fmla="*/ 173 h 559"/>
                <a:gd name="T58" fmla="*/ 4 w 635"/>
                <a:gd name="T59" fmla="*/ 122 h 559"/>
                <a:gd name="T60" fmla="*/ 10 w 635"/>
                <a:gd name="T61" fmla="*/ 116 h 559"/>
                <a:gd name="T62" fmla="*/ 24 w 635"/>
                <a:gd name="T63" fmla="*/ 112 h 559"/>
                <a:gd name="T64" fmla="*/ 8 w 635"/>
                <a:gd name="T65" fmla="*/ 104 h 559"/>
                <a:gd name="T66" fmla="*/ 28 w 635"/>
                <a:gd name="T67" fmla="*/ 92 h 559"/>
                <a:gd name="T68" fmla="*/ 42 w 635"/>
                <a:gd name="T69" fmla="*/ 82 h 559"/>
                <a:gd name="T70" fmla="*/ 112 w 635"/>
                <a:gd name="T71" fmla="*/ 60 h 559"/>
                <a:gd name="T72" fmla="*/ 160 w 635"/>
                <a:gd name="T73" fmla="*/ 26 h 559"/>
                <a:gd name="T74" fmla="*/ 245 w 635"/>
                <a:gd name="T75" fmla="*/ 0 h 559"/>
                <a:gd name="T76" fmla="*/ 275 w 635"/>
                <a:gd name="T77" fmla="*/ 16 h 559"/>
                <a:gd name="T78" fmla="*/ 263 w 635"/>
                <a:gd name="T79" fmla="*/ 16 h 559"/>
                <a:gd name="T80" fmla="*/ 257 w 635"/>
                <a:gd name="T81" fmla="*/ 18 h 559"/>
                <a:gd name="T82" fmla="*/ 277 w 635"/>
                <a:gd name="T83" fmla="*/ 54 h 559"/>
                <a:gd name="T84" fmla="*/ 289 w 635"/>
                <a:gd name="T85" fmla="*/ 50 h 559"/>
                <a:gd name="T86" fmla="*/ 319 w 635"/>
                <a:gd name="T87" fmla="*/ 36 h 559"/>
                <a:gd name="T88" fmla="*/ 408 w 635"/>
                <a:gd name="T89" fmla="*/ 46 h 559"/>
                <a:gd name="T90" fmla="*/ 502 w 635"/>
                <a:gd name="T91" fmla="*/ 28 h 559"/>
                <a:gd name="T92" fmla="*/ 552 w 635"/>
                <a:gd name="T93" fmla="*/ 46 h 559"/>
                <a:gd name="T94" fmla="*/ 562 w 635"/>
                <a:gd name="T95" fmla="*/ 76 h 559"/>
                <a:gd name="T96" fmla="*/ 594 w 635"/>
                <a:gd name="T97" fmla="*/ 167 h 559"/>
                <a:gd name="T98" fmla="*/ 578 w 635"/>
                <a:gd name="T99" fmla="*/ 211 h 559"/>
                <a:gd name="T100" fmla="*/ 562 w 635"/>
                <a:gd name="T101" fmla="*/ 237 h 559"/>
                <a:gd name="T102" fmla="*/ 588 w 635"/>
                <a:gd name="T103" fmla="*/ 267 h 559"/>
                <a:gd name="T104" fmla="*/ 594 w 635"/>
                <a:gd name="T105" fmla="*/ 317 h 559"/>
                <a:gd name="T106" fmla="*/ 619 w 635"/>
                <a:gd name="T107" fmla="*/ 360 h 559"/>
                <a:gd name="T108" fmla="*/ 635 w 635"/>
                <a:gd name="T109" fmla="*/ 398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5" h="559">
                  <a:moveTo>
                    <a:pt x="635" y="398"/>
                  </a:moveTo>
                  <a:lnTo>
                    <a:pt x="635" y="398"/>
                  </a:lnTo>
                  <a:lnTo>
                    <a:pt x="633" y="406"/>
                  </a:lnTo>
                  <a:lnTo>
                    <a:pt x="631" y="412"/>
                  </a:lnTo>
                  <a:lnTo>
                    <a:pt x="631" y="412"/>
                  </a:lnTo>
                  <a:lnTo>
                    <a:pt x="621" y="422"/>
                  </a:lnTo>
                  <a:lnTo>
                    <a:pt x="612" y="434"/>
                  </a:lnTo>
                  <a:lnTo>
                    <a:pt x="612" y="434"/>
                  </a:lnTo>
                  <a:lnTo>
                    <a:pt x="600" y="442"/>
                  </a:lnTo>
                  <a:lnTo>
                    <a:pt x="592" y="450"/>
                  </a:lnTo>
                  <a:lnTo>
                    <a:pt x="592" y="450"/>
                  </a:lnTo>
                  <a:lnTo>
                    <a:pt x="584" y="462"/>
                  </a:lnTo>
                  <a:lnTo>
                    <a:pt x="576" y="474"/>
                  </a:lnTo>
                  <a:lnTo>
                    <a:pt x="576" y="474"/>
                  </a:lnTo>
                  <a:lnTo>
                    <a:pt x="566" y="498"/>
                  </a:lnTo>
                  <a:lnTo>
                    <a:pt x="560" y="522"/>
                  </a:lnTo>
                  <a:lnTo>
                    <a:pt x="560" y="522"/>
                  </a:lnTo>
                  <a:lnTo>
                    <a:pt x="560" y="540"/>
                  </a:lnTo>
                  <a:lnTo>
                    <a:pt x="560" y="540"/>
                  </a:lnTo>
                  <a:lnTo>
                    <a:pt x="562" y="548"/>
                  </a:lnTo>
                  <a:lnTo>
                    <a:pt x="564" y="552"/>
                  </a:lnTo>
                  <a:lnTo>
                    <a:pt x="564" y="556"/>
                  </a:lnTo>
                  <a:lnTo>
                    <a:pt x="564" y="556"/>
                  </a:lnTo>
                  <a:lnTo>
                    <a:pt x="562" y="556"/>
                  </a:lnTo>
                  <a:lnTo>
                    <a:pt x="558" y="557"/>
                  </a:lnTo>
                  <a:lnTo>
                    <a:pt x="552" y="557"/>
                  </a:lnTo>
                  <a:lnTo>
                    <a:pt x="552" y="557"/>
                  </a:lnTo>
                  <a:lnTo>
                    <a:pt x="546" y="557"/>
                  </a:lnTo>
                  <a:lnTo>
                    <a:pt x="546" y="557"/>
                  </a:lnTo>
                  <a:lnTo>
                    <a:pt x="534" y="556"/>
                  </a:lnTo>
                  <a:lnTo>
                    <a:pt x="534" y="556"/>
                  </a:lnTo>
                  <a:lnTo>
                    <a:pt x="520" y="546"/>
                  </a:lnTo>
                  <a:lnTo>
                    <a:pt x="520" y="546"/>
                  </a:lnTo>
                  <a:lnTo>
                    <a:pt x="508" y="536"/>
                  </a:lnTo>
                  <a:lnTo>
                    <a:pt x="508" y="536"/>
                  </a:lnTo>
                  <a:lnTo>
                    <a:pt x="502" y="532"/>
                  </a:lnTo>
                  <a:lnTo>
                    <a:pt x="496" y="530"/>
                  </a:lnTo>
                  <a:lnTo>
                    <a:pt x="496" y="530"/>
                  </a:lnTo>
                  <a:lnTo>
                    <a:pt x="488" y="530"/>
                  </a:lnTo>
                  <a:lnTo>
                    <a:pt x="478" y="530"/>
                  </a:lnTo>
                  <a:lnTo>
                    <a:pt x="478" y="530"/>
                  </a:lnTo>
                  <a:lnTo>
                    <a:pt x="464" y="532"/>
                  </a:lnTo>
                  <a:lnTo>
                    <a:pt x="464" y="532"/>
                  </a:lnTo>
                  <a:lnTo>
                    <a:pt x="452" y="538"/>
                  </a:lnTo>
                  <a:lnTo>
                    <a:pt x="452" y="538"/>
                  </a:lnTo>
                  <a:lnTo>
                    <a:pt x="448" y="542"/>
                  </a:lnTo>
                  <a:lnTo>
                    <a:pt x="444" y="548"/>
                  </a:lnTo>
                  <a:lnTo>
                    <a:pt x="444" y="548"/>
                  </a:lnTo>
                  <a:lnTo>
                    <a:pt x="440" y="546"/>
                  </a:lnTo>
                  <a:lnTo>
                    <a:pt x="438" y="542"/>
                  </a:lnTo>
                  <a:lnTo>
                    <a:pt x="432" y="538"/>
                  </a:lnTo>
                  <a:lnTo>
                    <a:pt x="432" y="538"/>
                  </a:lnTo>
                  <a:lnTo>
                    <a:pt x="418" y="538"/>
                  </a:lnTo>
                  <a:lnTo>
                    <a:pt x="408" y="540"/>
                  </a:lnTo>
                  <a:lnTo>
                    <a:pt x="408" y="540"/>
                  </a:lnTo>
                  <a:lnTo>
                    <a:pt x="403" y="546"/>
                  </a:lnTo>
                  <a:lnTo>
                    <a:pt x="397" y="552"/>
                  </a:lnTo>
                  <a:lnTo>
                    <a:pt x="397" y="552"/>
                  </a:lnTo>
                  <a:lnTo>
                    <a:pt x="393" y="556"/>
                  </a:lnTo>
                  <a:lnTo>
                    <a:pt x="387" y="559"/>
                  </a:lnTo>
                  <a:lnTo>
                    <a:pt x="387" y="559"/>
                  </a:lnTo>
                  <a:lnTo>
                    <a:pt x="383" y="557"/>
                  </a:lnTo>
                  <a:lnTo>
                    <a:pt x="377" y="556"/>
                  </a:lnTo>
                  <a:lnTo>
                    <a:pt x="377" y="556"/>
                  </a:lnTo>
                  <a:lnTo>
                    <a:pt x="373" y="552"/>
                  </a:lnTo>
                  <a:lnTo>
                    <a:pt x="367" y="546"/>
                  </a:lnTo>
                  <a:lnTo>
                    <a:pt x="367" y="546"/>
                  </a:lnTo>
                  <a:lnTo>
                    <a:pt x="355" y="534"/>
                  </a:lnTo>
                  <a:lnTo>
                    <a:pt x="355" y="534"/>
                  </a:lnTo>
                  <a:lnTo>
                    <a:pt x="351" y="530"/>
                  </a:lnTo>
                  <a:lnTo>
                    <a:pt x="347" y="528"/>
                  </a:lnTo>
                  <a:lnTo>
                    <a:pt x="347" y="528"/>
                  </a:lnTo>
                  <a:lnTo>
                    <a:pt x="339" y="530"/>
                  </a:lnTo>
                  <a:lnTo>
                    <a:pt x="333" y="534"/>
                  </a:lnTo>
                  <a:lnTo>
                    <a:pt x="333" y="534"/>
                  </a:lnTo>
                  <a:lnTo>
                    <a:pt x="327" y="536"/>
                  </a:lnTo>
                  <a:lnTo>
                    <a:pt x="321" y="538"/>
                  </a:lnTo>
                  <a:lnTo>
                    <a:pt x="321" y="538"/>
                  </a:lnTo>
                  <a:lnTo>
                    <a:pt x="315" y="534"/>
                  </a:lnTo>
                  <a:lnTo>
                    <a:pt x="307" y="532"/>
                  </a:lnTo>
                  <a:lnTo>
                    <a:pt x="307" y="532"/>
                  </a:lnTo>
                  <a:lnTo>
                    <a:pt x="295" y="528"/>
                  </a:lnTo>
                  <a:lnTo>
                    <a:pt x="285" y="524"/>
                  </a:lnTo>
                  <a:lnTo>
                    <a:pt x="285" y="524"/>
                  </a:lnTo>
                  <a:lnTo>
                    <a:pt x="277" y="516"/>
                  </a:lnTo>
                  <a:lnTo>
                    <a:pt x="271" y="506"/>
                  </a:lnTo>
                  <a:lnTo>
                    <a:pt x="265" y="498"/>
                  </a:lnTo>
                  <a:lnTo>
                    <a:pt x="259" y="490"/>
                  </a:lnTo>
                  <a:lnTo>
                    <a:pt x="259" y="490"/>
                  </a:lnTo>
                  <a:lnTo>
                    <a:pt x="255" y="488"/>
                  </a:lnTo>
                  <a:lnTo>
                    <a:pt x="247" y="486"/>
                  </a:lnTo>
                  <a:lnTo>
                    <a:pt x="247" y="486"/>
                  </a:lnTo>
                  <a:lnTo>
                    <a:pt x="241" y="488"/>
                  </a:lnTo>
                  <a:lnTo>
                    <a:pt x="241" y="488"/>
                  </a:lnTo>
                  <a:lnTo>
                    <a:pt x="235" y="482"/>
                  </a:lnTo>
                  <a:lnTo>
                    <a:pt x="231" y="478"/>
                  </a:lnTo>
                  <a:lnTo>
                    <a:pt x="231" y="478"/>
                  </a:lnTo>
                  <a:lnTo>
                    <a:pt x="231" y="474"/>
                  </a:lnTo>
                  <a:lnTo>
                    <a:pt x="231" y="470"/>
                  </a:lnTo>
                  <a:lnTo>
                    <a:pt x="231" y="464"/>
                  </a:lnTo>
                  <a:lnTo>
                    <a:pt x="231" y="460"/>
                  </a:lnTo>
                  <a:lnTo>
                    <a:pt x="231" y="460"/>
                  </a:lnTo>
                  <a:lnTo>
                    <a:pt x="225" y="460"/>
                  </a:lnTo>
                  <a:lnTo>
                    <a:pt x="217" y="458"/>
                  </a:lnTo>
                  <a:lnTo>
                    <a:pt x="205" y="458"/>
                  </a:lnTo>
                  <a:lnTo>
                    <a:pt x="205" y="458"/>
                  </a:lnTo>
                  <a:lnTo>
                    <a:pt x="199" y="456"/>
                  </a:lnTo>
                  <a:lnTo>
                    <a:pt x="190" y="450"/>
                  </a:lnTo>
                  <a:lnTo>
                    <a:pt x="184" y="448"/>
                  </a:lnTo>
                  <a:lnTo>
                    <a:pt x="180" y="446"/>
                  </a:lnTo>
                  <a:lnTo>
                    <a:pt x="178" y="448"/>
                  </a:lnTo>
                  <a:lnTo>
                    <a:pt x="178" y="448"/>
                  </a:lnTo>
                  <a:lnTo>
                    <a:pt x="176" y="450"/>
                  </a:lnTo>
                  <a:lnTo>
                    <a:pt x="176" y="456"/>
                  </a:lnTo>
                  <a:lnTo>
                    <a:pt x="176" y="456"/>
                  </a:lnTo>
                  <a:lnTo>
                    <a:pt x="178" y="460"/>
                  </a:lnTo>
                  <a:lnTo>
                    <a:pt x="180" y="462"/>
                  </a:lnTo>
                  <a:lnTo>
                    <a:pt x="180" y="462"/>
                  </a:lnTo>
                  <a:lnTo>
                    <a:pt x="178" y="466"/>
                  </a:lnTo>
                  <a:lnTo>
                    <a:pt x="174" y="468"/>
                  </a:lnTo>
                  <a:lnTo>
                    <a:pt x="168" y="472"/>
                  </a:lnTo>
                  <a:lnTo>
                    <a:pt x="168" y="472"/>
                  </a:lnTo>
                  <a:lnTo>
                    <a:pt x="162" y="470"/>
                  </a:lnTo>
                  <a:lnTo>
                    <a:pt x="158" y="468"/>
                  </a:lnTo>
                  <a:lnTo>
                    <a:pt x="158" y="468"/>
                  </a:lnTo>
                  <a:lnTo>
                    <a:pt x="144" y="460"/>
                  </a:lnTo>
                  <a:lnTo>
                    <a:pt x="138" y="452"/>
                  </a:lnTo>
                  <a:lnTo>
                    <a:pt x="134" y="446"/>
                  </a:lnTo>
                  <a:lnTo>
                    <a:pt x="134" y="446"/>
                  </a:lnTo>
                  <a:lnTo>
                    <a:pt x="134" y="444"/>
                  </a:lnTo>
                  <a:lnTo>
                    <a:pt x="138" y="440"/>
                  </a:lnTo>
                  <a:lnTo>
                    <a:pt x="140" y="434"/>
                  </a:lnTo>
                  <a:lnTo>
                    <a:pt x="140" y="434"/>
                  </a:lnTo>
                  <a:lnTo>
                    <a:pt x="140" y="432"/>
                  </a:lnTo>
                  <a:lnTo>
                    <a:pt x="140" y="432"/>
                  </a:lnTo>
                  <a:lnTo>
                    <a:pt x="140" y="430"/>
                  </a:lnTo>
                  <a:lnTo>
                    <a:pt x="140" y="430"/>
                  </a:lnTo>
                  <a:lnTo>
                    <a:pt x="132" y="428"/>
                  </a:lnTo>
                  <a:lnTo>
                    <a:pt x="124" y="428"/>
                  </a:lnTo>
                  <a:lnTo>
                    <a:pt x="124" y="428"/>
                  </a:lnTo>
                  <a:lnTo>
                    <a:pt x="120" y="420"/>
                  </a:lnTo>
                  <a:lnTo>
                    <a:pt x="114" y="412"/>
                  </a:lnTo>
                  <a:lnTo>
                    <a:pt x="114" y="412"/>
                  </a:lnTo>
                  <a:lnTo>
                    <a:pt x="110" y="410"/>
                  </a:lnTo>
                  <a:lnTo>
                    <a:pt x="100" y="410"/>
                  </a:lnTo>
                  <a:lnTo>
                    <a:pt x="88" y="408"/>
                  </a:lnTo>
                  <a:lnTo>
                    <a:pt x="88" y="408"/>
                  </a:lnTo>
                  <a:lnTo>
                    <a:pt x="84" y="410"/>
                  </a:lnTo>
                  <a:lnTo>
                    <a:pt x="80" y="410"/>
                  </a:lnTo>
                  <a:lnTo>
                    <a:pt x="80" y="410"/>
                  </a:lnTo>
                  <a:lnTo>
                    <a:pt x="76" y="404"/>
                  </a:lnTo>
                  <a:lnTo>
                    <a:pt x="72" y="398"/>
                  </a:lnTo>
                  <a:lnTo>
                    <a:pt x="72" y="398"/>
                  </a:lnTo>
                  <a:lnTo>
                    <a:pt x="68" y="392"/>
                  </a:lnTo>
                  <a:lnTo>
                    <a:pt x="62" y="390"/>
                  </a:lnTo>
                  <a:lnTo>
                    <a:pt x="62" y="390"/>
                  </a:lnTo>
                  <a:lnTo>
                    <a:pt x="58" y="396"/>
                  </a:lnTo>
                  <a:lnTo>
                    <a:pt x="54" y="402"/>
                  </a:lnTo>
                  <a:lnTo>
                    <a:pt x="50" y="406"/>
                  </a:lnTo>
                  <a:lnTo>
                    <a:pt x="44" y="410"/>
                  </a:lnTo>
                  <a:lnTo>
                    <a:pt x="44" y="410"/>
                  </a:lnTo>
                  <a:lnTo>
                    <a:pt x="40" y="408"/>
                  </a:lnTo>
                  <a:lnTo>
                    <a:pt x="36" y="406"/>
                  </a:lnTo>
                  <a:lnTo>
                    <a:pt x="36" y="406"/>
                  </a:lnTo>
                  <a:lnTo>
                    <a:pt x="38" y="400"/>
                  </a:lnTo>
                  <a:lnTo>
                    <a:pt x="40" y="396"/>
                  </a:lnTo>
                  <a:lnTo>
                    <a:pt x="40" y="396"/>
                  </a:lnTo>
                  <a:lnTo>
                    <a:pt x="44" y="374"/>
                  </a:lnTo>
                  <a:lnTo>
                    <a:pt x="44" y="374"/>
                  </a:lnTo>
                  <a:lnTo>
                    <a:pt x="46" y="362"/>
                  </a:lnTo>
                  <a:lnTo>
                    <a:pt x="46" y="352"/>
                  </a:lnTo>
                  <a:lnTo>
                    <a:pt x="46" y="352"/>
                  </a:lnTo>
                  <a:lnTo>
                    <a:pt x="44" y="347"/>
                  </a:lnTo>
                  <a:lnTo>
                    <a:pt x="44" y="347"/>
                  </a:lnTo>
                  <a:lnTo>
                    <a:pt x="36" y="337"/>
                  </a:lnTo>
                  <a:lnTo>
                    <a:pt x="30" y="331"/>
                  </a:lnTo>
                  <a:lnTo>
                    <a:pt x="28" y="325"/>
                  </a:lnTo>
                  <a:lnTo>
                    <a:pt x="28" y="325"/>
                  </a:lnTo>
                  <a:lnTo>
                    <a:pt x="26" y="313"/>
                  </a:lnTo>
                  <a:lnTo>
                    <a:pt x="26" y="297"/>
                  </a:lnTo>
                  <a:lnTo>
                    <a:pt x="26" y="297"/>
                  </a:lnTo>
                  <a:lnTo>
                    <a:pt x="26" y="287"/>
                  </a:lnTo>
                  <a:lnTo>
                    <a:pt x="26" y="287"/>
                  </a:lnTo>
                  <a:lnTo>
                    <a:pt x="24" y="267"/>
                  </a:lnTo>
                  <a:lnTo>
                    <a:pt x="24" y="267"/>
                  </a:lnTo>
                  <a:lnTo>
                    <a:pt x="18" y="257"/>
                  </a:lnTo>
                  <a:lnTo>
                    <a:pt x="18" y="257"/>
                  </a:lnTo>
                  <a:lnTo>
                    <a:pt x="18" y="243"/>
                  </a:lnTo>
                  <a:lnTo>
                    <a:pt x="18" y="229"/>
                  </a:lnTo>
                  <a:lnTo>
                    <a:pt x="18" y="229"/>
                  </a:lnTo>
                  <a:lnTo>
                    <a:pt x="16" y="221"/>
                  </a:lnTo>
                  <a:lnTo>
                    <a:pt x="16" y="221"/>
                  </a:lnTo>
                  <a:lnTo>
                    <a:pt x="12" y="219"/>
                  </a:lnTo>
                  <a:lnTo>
                    <a:pt x="8" y="213"/>
                  </a:lnTo>
                  <a:lnTo>
                    <a:pt x="4" y="211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4" y="185"/>
                  </a:lnTo>
                  <a:lnTo>
                    <a:pt x="4" y="185"/>
                  </a:lnTo>
                  <a:lnTo>
                    <a:pt x="10" y="173"/>
                  </a:lnTo>
                  <a:lnTo>
                    <a:pt x="10" y="173"/>
                  </a:lnTo>
                  <a:lnTo>
                    <a:pt x="12" y="161"/>
                  </a:lnTo>
                  <a:lnTo>
                    <a:pt x="12" y="161"/>
                  </a:lnTo>
                  <a:lnTo>
                    <a:pt x="12" y="149"/>
                  </a:lnTo>
                  <a:lnTo>
                    <a:pt x="12" y="141"/>
                  </a:lnTo>
                  <a:lnTo>
                    <a:pt x="12" y="141"/>
                  </a:lnTo>
                  <a:lnTo>
                    <a:pt x="8" y="134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2" y="118"/>
                  </a:lnTo>
                  <a:lnTo>
                    <a:pt x="2" y="116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6" y="114"/>
                  </a:lnTo>
                  <a:lnTo>
                    <a:pt x="10" y="116"/>
                  </a:lnTo>
                  <a:lnTo>
                    <a:pt x="14" y="120"/>
                  </a:lnTo>
                  <a:lnTo>
                    <a:pt x="18" y="122"/>
                  </a:lnTo>
                  <a:lnTo>
                    <a:pt x="18" y="122"/>
                  </a:lnTo>
                  <a:lnTo>
                    <a:pt x="22" y="118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4" y="112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2" y="106"/>
                  </a:lnTo>
                  <a:lnTo>
                    <a:pt x="14" y="106"/>
                  </a:lnTo>
                  <a:lnTo>
                    <a:pt x="10" y="106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0" y="102"/>
                  </a:lnTo>
                  <a:lnTo>
                    <a:pt x="12" y="100"/>
                  </a:lnTo>
                  <a:lnTo>
                    <a:pt x="16" y="94"/>
                  </a:lnTo>
                  <a:lnTo>
                    <a:pt x="16" y="94"/>
                  </a:lnTo>
                  <a:lnTo>
                    <a:pt x="24" y="92"/>
                  </a:lnTo>
                  <a:lnTo>
                    <a:pt x="28" y="92"/>
                  </a:lnTo>
                  <a:lnTo>
                    <a:pt x="28" y="92"/>
                  </a:lnTo>
                  <a:lnTo>
                    <a:pt x="30" y="94"/>
                  </a:lnTo>
                  <a:lnTo>
                    <a:pt x="30" y="96"/>
                  </a:lnTo>
                  <a:lnTo>
                    <a:pt x="30" y="96"/>
                  </a:lnTo>
                  <a:lnTo>
                    <a:pt x="34" y="94"/>
                  </a:lnTo>
                  <a:lnTo>
                    <a:pt x="36" y="90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94" y="66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20" y="54"/>
                  </a:lnTo>
                  <a:lnTo>
                    <a:pt x="128" y="46"/>
                  </a:lnTo>
                  <a:lnTo>
                    <a:pt x="138" y="36"/>
                  </a:lnTo>
                  <a:lnTo>
                    <a:pt x="146" y="30"/>
                  </a:lnTo>
                  <a:lnTo>
                    <a:pt x="146" y="30"/>
                  </a:lnTo>
                  <a:lnTo>
                    <a:pt x="160" y="26"/>
                  </a:lnTo>
                  <a:lnTo>
                    <a:pt x="160" y="26"/>
                  </a:lnTo>
                  <a:lnTo>
                    <a:pt x="174" y="18"/>
                  </a:lnTo>
                  <a:lnTo>
                    <a:pt x="186" y="12"/>
                  </a:lnTo>
                  <a:lnTo>
                    <a:pt x="186" y="12"/>
                  </a:lnTo>
                  <a:lnTo>
                    <a:pt x="207" y="4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57" y="2"/>
                  </a:lnTo>
                  <a:lnTo>
                    <a:pt x="257" y="2"/>
                  </a:lnTo>
                  <a:lnTo>
                    <a:pt x="267" y="6"/>
                  </a:lnTo>
                  <a:lnTo>
                    <a:pt x="267" y="6"/>
                  </a:lnTo>
                  <a:lnTo>
                    <a:pt x="271" y="12"/>
                  </a:lnTo>
                  <a:lnTo>
                    <a:pt x="275" y="16"/>
                  </a:lnTo>
                  <a:lnTo>
                    <a:pt x="275" y="16"/>
                  </a:lnTo>
                  <a:lnTo>
                    <a:pt x="275" y="20"/>
                  </a:lnTo>
                  <a:lnTo>
                    <a:pt x="273" y="22"/>
                  </a:lnTo>
                  <a:lnTo>
                    <a:pt x="273" y="22"/>
                  </a:lnTo>
                  <a:lnTo>
                    <a:pt x="271" y="22"/>
                  </a:lnTo>
                  <a:lnTo>
                    <a:pt x="269" y="20"/>
                  </a:lnTo>
                  <a:lnTo>
                    <a:pt x="263" y="16"/>
                  </a:lnTo>
                  <a:lnTo>
                    <a:pt x="259" y="12"/>
                  </a:lnTo>
                  <a:lnTo>
                    <a:pt x="257" y="12"/>
                  </a:lnTo>
                  <a:lnTo>
                    <a:pt x="255" y="12"/>
                  </a:lnTo>
                  <a:lnTo>
                    <a:pt x="255" y="12"/>
                  </a:lnTo>
                  <a:lnTo>
                    <a:pt x="255" y="14"/>
                  </a:lnTo>
                  <a:lnTo>
                    <a:pt x="257" y="18"/>
                  </a:lnTo>
                  <a:lnTo>
                    <a:pt x="257" y="18"/>
                  </a:lnTo>
                  <a:lnTo>
                    <a:pt x="263" y="34"/>
                  </a:lnTo>
                  <a:lnTo>
                    <a:pt x="267" y="46"/>
                  </a:lnTo>
                  <a:lnTo>
                    <a:pt x="271" y="52"/>
                  </a:lnTo>
                  <a:lnTo>
                    <a:pt x="271" y="52"/>
                  </a:lnTo>
                  <a:lnTo>
                    <a:pt x="273" y="54"/>
                  </a:lnTo>
                  <a:lnTo>
                    <a:pt x="277" y="54"/>
                  </a:lnTo>
                  <a:lnTo>
                    <a:pt x="277" y="54"/>
                  </a:lnTo>
                  <a:lnTo>
                    <a:pt x="279" y="50"/>
                  </a:lnTo>
                  <a:lnTo>
                    <a:pt x="279" y="50"/>
                  </a:lnTo>
                  <a:lnTo>
                    <a:pt x="283" y="48"/>
                  </a:lnTo>
                  <a:lnTo>
                    <a:pt x="285" y="46"/>
                  </a:lnTo>
                  <a:lnTo>
                    <a:pt x="285" y="46"/>
                  </a:lnTo>
                  <a:lnTo>
                    <a:pt x="287" y="48"/>
                  </a:lnTo>
                  <a:lnTo>
                    <a:pt x="289" y="50"/>
                  </a:lnTo>
                  <a:lnTo>
                    <a:pt x="289" y="50"/>
                  </a:lnTo>
                  <a:lnTo>
                    <a:pt x="295" y="48"/>
                  </a:lnTo>
                  <a:lnTo>
                    <a:pt x="299" y="46"/>
                  </a:lnTo>
                  <a:lnTo>
                    <a:pt x="299" y="46"/>
                  </a:lnTo>
                  <a:lnTo>
                    <a:pt x="315" y="42"/>
                  </a:lnTo>
                  <a:lnTo>
                    <a:pt x="315" y="42"/>
                  </a:lnTo>
                  <a:lnTo>
                    <a:pt x="319" y="36"/>
                  </a:lnTo>
                  <a:lnTo>
                    <a:pt x="325" y="34"/>
                  </a:lnTo>
                  <a:lnTo>
                    <a:pt x="325" y="34"/>
                  </a:lnTo>
                  <a:lnTo>
                    <a:pt x="331" y="36"/>
                  </a:lnTo>
                  <a:lnTo>
                    <a:pt x="339" y="40"/>
                  </a:lnTo>
                  <a:lnTo>
                    <a:pt x="339" y="40"/>
                  </a:lnTo>
                  <a:lnTo>
                    <a:pt x="375" y="44"/>
                  </a:lnTo>
                  <a:lnTo>
                    <a:pt x="408" y="46"/>
                  </a:lnTo>
                  <a:lnTo>
                    <a:pt x="408" y="46"/>
                  </a:lnTo>
                  <a:lnTo>
                    <a:pt x="436" y="46"/>
                  </a:lnTo>
                  <a:lnTo>
                    <a:pt x="462" y="42"/>
                  </a:lnTo>
                  <a:lnTo>
                    <a:pt x="462" y="42"/>
                  </a:lnTo>
                  <a:lnTo>
                    <a:pt x="490" y="32"/>
                  </a:lnTo>
                  <a:lnTo>
                    <a:pt x="490" y="32"/>
                  </a:lnTo>
                  <a:lnTo>
                    <a:pt x="502" y="28"/>
                  </a:lnTo>
                  <a:lnTo>
                    <a:pt x="512" y="26"/>
                  </a:lnTo>
                  <a:lnTo>
                    <a:pt x="512" y="26"/>
                  </a:lnTo>
                  <a:lnTo>
                    <a:pt x="522" y="30"/>
                  </a:lnTo>
                  <a:lnTo>
                    <a:pt x="530" y="32"/>
                  </a:lnTo>
                  <a:lnTo>
                    <a:pt x="530" y="32"/>
                  </a:lnTo>
                  <a:lnTo>
                    <a:pt x="540" y="40"/>
                  </a:lnTo>
                  <a:lnTo>
                    <a:pt x="552" y="46"/>
                  </a:lnTo>
                  <a:lnTo>
                    <a:pt x="552" y="46"/>
                  </a:lnTo>
                  <a:lnTo>
                    <a:pt x="556" y="52"/>
                  </a:lnTo>
                  <a:lnTo>
                    <a:pt x="558" y="56"/>
                  </a:lnTo>
                  <a:lnTo>
                    <a:pt x="558" y="56"/>
                  </a:lnTo>
                  <a:lnTo>
                    <a:pt x="560" y="64"/>
                  </a:lnTo>
                  <a:lnTo>
                    <a:pt x="560" y="64"/>
                  </a:lnTo>
                  <a:lnTo>
                    <a:pt x="562" y="76"/>
                  </a:lnTo>
                  <a:lnTo>
                    <a:pt x="562" y="76"/>
                  </a:lnTo>
                  <a:lnTo>
                    <a:pt x="578" y="114"/>
                  </a:lnTo>
                  <a:lnTo>
                    <a:pt x="586" y="134"/>
                  </a:lnTo>
                  <a:lnTo>
                    <a:pt x="592" y="149"/>
                  </a:lnTo>
                  <a:lnTo>
                    <a:pt x="592" y="149"/>
                  </a:lnTo>
                  <a:lnTo>
                    <a:pt x="594" y="167"/>
                  </a:lnTo>
                  <a:lnTo>
                    <a:pt x="594" y="167"/>
                  </a:lnTo>
                  <a:lnTo>
                    <a:pt x="596" y="177"/>
                  </a:lnTo>
                  <a:lnTo>
                    <a:pt x="594" y="185"/>
                  </a:lnTo>
                  <a:lnTo>
                    <a:pt x="594" y="185"/>
                  </a:lnTo>
                  <a:lnTo>
                    <a:pt x="590" y="197"/>
                  </a:lnTo>
                  <a:lnTo>
                    <a:pt x="586" y="205"/>
                  </a:lnTo>
                  <a:lnTo>
                    <a:pt x="586" y="205"/>
                  </a:lnTo>
                  <a:lnTo>
                    <a:pt x="578" y="211"/>
                  </a:lnTo>
                  <a:lnTo>
                    <a:pt x="568" y="219"/>
                  </a:lnTo>
                  <a:lnTo>
                    <a:pt x="568" y="219"/>
                  </a:lnTo>
                  <a:lnTo>
                    <a:pt x="562" y="225"/>
                  </a:lnTo>
                  <a:lnTo>
                    <a:pt x="560" y="229"/>
                  </a:lnTo>
                  <a:lnTo>
                    <a:pt x="560" y="233"/>
                  </a:lnTo>
                  <a:lnTo>
                    <a:pt x="560" y="233"/>
                  </a:lnTo>
                  <a:lnTo>
                    <a:pt x="562" y="237"/>
                  </a:lnTo>
                  <a:lnTo>
                    <a:pt x="566" y="243"/>
                  </a:lnTo>
                  <a:lnTo>
                    <a:pt x="566" y="243"/>
                  </a:lnTo>
                  <a:lnTo>
                    <a:pt x="578" y="251"/>
                  </a:lnTo>
                  <a:lnTo>
                    <a:pt x="582" y="253"/>
                  </a:lnTo>
                  <a:lnTo>
                    <a:pt x="586" y="257"/>
                  </a:lnTo>
                  <a:lnTo>
                    <a:pt x="586" y="257"/>
                  </a:lnTo>
                  <a:lnTo>
                    <a:pt x="588" y="267"/>
                  </a:lnTo>
                  <a:lnTo>
                    <a:pt x="588" y="281"/>
                  </a:lnTo>
                  <a:lnTo>
                    <a:pt x="586" y="303"/>
                  </a:lnTo>
                  <a:lnTo>
                    <a:pt x="586" y="303"/>
                  </a:lnTo>
                  <a:lnTo>
                    <a:pt x="588" y="305"/>
                  </a:lnTo>
                  <a:lnTo>
                    <a:pt x="590" y="311"/>
                  </a:lnTo>
                  <a:lnTo>
                    <a:pt x="594" y="317"/>
                  </a:lnTo>
                  <a:lnTo>
                    <a:pt x="594" y="317"/>
                  </a:lnTo>
                  <a:lnTo>
                    <a:pt x="598" y="331"/>
                  </a:lnTo>
                  <a:lnTo>
                    <a:pt x="598" y="331"/>
                  </a:lnTo>
                  <a:lnTo>
                    <a:pt x="610" y="350"/>
                  </a:lnTo>
                  <a:lnTo>
                    <a:pt x="610" y="350"/>
                  </a:lnTo>
                  <a:lnTo>
                    <a:pt x="612" y="354"/>
                  </a:lnTo>
                  <a:lnTo>
                    <a:pt x="612" y="354"/>
                  </a:lnTo>
                  <a:lnTo>
                    <a:pt x="619" y="360"/>
                  </a:lnTo>
                  <a:lnTo>
                    <a:pt x="625" y="368"/>
                  </a:lnTo>
                  <a:lnTo>
                    <a:pt x="625" y="368"/>
                  </a:lnTo>
                  <a:lnTo>
                    <a:pt x="625" y="374"/>
                  </a:lnTo>
                  <a:lnTo>
                    <a:pt x="625" y="380"/>
                  </a:lnTo>
                  <a:lnTo>
                    <a:pt x="625" y="380"/>
                  </a:lnTo>
                  <a:lnTo>
                    <a:pt x="631" y="388"/>
                  </a:lnTo>
                  <a:lnTo>
                    <a:pt x="635" y="398"/>
                  </a:lnTo>
                  <a:lnTo>
                    <a:pt x="635" y="398"/>
                  </a:lnTo>
                  <a:lnTo>
                    <a:pt x="635" y="39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90" name="Freeform 356"/>
            <p:cNvSpPr>
              <a:spLocks/>
            </p:cNvSpPr>
            <p:nvPr/>
          </p:nvSpPr>
          <p:spPr bwMode="auto">
            <a:xfrm>
              <a:off x="3744" y="2403"/>
              <a:ext cx="366" cy="187"/>
            </a:xfrm>
            <a:custGeom>
              <a:avLst/>
              <a:gdLst>
                <a:gd name="T0" fmla="*/ 14 w 366"/>
                <a:gd name="T1" fmla="*/ 147 h 187"/>
                <a:gd name="T2" fmla="*/ 4 w 366"/>
                <a:gd name="T3" fmla="*/ 125 h 187"/>
                <a:gd name="T4" fmla="*/ 0 w 366"/>
                <a:gd name="T5" fmla="*/ 113 h 187"/>
                <a:gd name="T6" fmla="*/ 8 w 366"/>
                <a:gd name="T7" fmla="*/ 97 h 187"/>
                <a:gd name="T8" fmla="*/ 16 w 366"/>
                <a:gd name="T9" fmla="*/ 85 h 187"/>
                <a:gd name="T10" fmla="*/ 23 w 366"/>
                <a:gd name="T11" fmla="*/ 87 h 187"/>
                <a:gd name="T12" fmla="*/ 29 w 366"/>
                <a:gd name="T13" fmla="*/ 91 h 187"/>
                <a:gd name="T14" fmla="*/ 49 w 366"/>
                <a:gd name="T15" fmla="*/ 89 h 187"/>
                <a:gd name="T16" fmla="*/ 63 w 366"/>
                <a:gd name="T17" fmla="*/ 75 h 187"/>
                <a:gd name="T18" fmla="*/ 63 w 366"/>
                <a:gd name="T19" fmla="*/ 67 h 187"/>
                <a:gd name="T20" fmla="*/ 75 w 366"/>
                <a:gd name="T21" fmla="*/ 65 h 187"/>
                <a:gd name="T22" fmla="*/ 81 w 366"/>
                <a:gd name="T23" fmla="*/ 53 h 187"/>
                <a:gd name="T24" fmla="*/ 81 w 366"/>
                <a:gd name="T25" fmla="*/ 37 h 187"/>
                <a:gd name="T26" fmla="*/ 87 w 366"/>
                <a:gd name="T27" fmla="*/ 31 h 187"/>
                <a:gd name="T28" fmla="*/ 95 w 366"/>
                <a:gd name="T29" fmla="*/ 26 h 187"/>
                <a:gd name="T30" fmla="*/ 103 w 366"/>
                <a:gd name="T31" fmla="*/ 14 h 187"/>
                <a:gd name="T32" fmla="*/ 113 w 366"/>
                <a:gd name="T33" fmla="*/ 12 h 187"/>
                <a:gd name="T34" fmla="*/ 123 w 366"/>
                <a:gd name="T35" fmla="*/ 8 h 187"/>
                <a:gd name="T36" fmla="*/ 135 w 366"/>
                <a:gd name="T37" fmla="*/ 6 h 187"/>
                <a:gd name="T38" fmla="*/ 147 w 366"/>
                <a:gd name="T39" fmla="*/ 8 h 187"/>
                <a:gd name="T40" fmla="*/ 161 w 366"/>
                <a:gd name="T41" fmla="*/ 2 h 187"/>
                <a:gd name="T42" fmla="*/ 171 w 366"/>
                <a:gd name="T43" fmla="*/ 2 h 187"/>
                <a:gd name="T44" fmla="*/ 187 w 366"/>
                <a:gd name="T45" fmla="*/ 16 h 187"/>
                <a:gd name="T46" fmla="*/ 197 w 366"/>
                <a:gd name="T47" fmla="*/ 28 h 187"/>
                <a:gd name="T48" fmla="*/ 207 w 366"/>
                <a:gd name="T49" fmla="*/ 31 h 187"/>
                <a:gd name="T50" fmla="*/ 217 w 366"/>
                <a:gd name="T51" fmla="*/ 24 h 187"/>
                <a:gd name="T52" fmla="*/ 228 w 366"/>
                <a:gd name="T53" fmla="*/ 12 h 187"/>
                <a:gd name="T54" fmla="*/ 252 w 366"/>
                <a:gd name="T55" fmla="*/ 10 h 187"/>
                <a:gd name="T56" fmla="*/ 260 w 366"/>
                <a:gd name="T57" fmla="*/ 16 h 187"/>
                <a:gd name="T58" fmla="*/ 268 w 366"/>
                <a:gd name="T59" fmla="*/ 14 h 187"/>
                <a:gd name="T60" fmla="*/ 284 w 366"/>
                <a:gd name="T61" fmla="*/ 4 h 187"/>
                <a:gd name="T62" fmla="*/ 298 w 366"/>
                <a:gd name="T63" fmla="*/ 2 h 187"/>
                <a:gd name="T64" fmla="*/ 316 w 366"/>
                <a:gd name="T65" fmla="*/ 2 h 187"/>
                <a:gd name="T66" fmla="*/ 328 w 366"/>
                <a:gd name="T67" fmla="*/ 8 h 187"/>
                <a:gd name="T68" fmla="*/ 354 w 366"/>
                <a:gd name="T69" fmla="*/ 28 h 187"/>
                <a:gd name="T70" fmla="*/ 366 w 366"/>
                <a:gd name="T71" fmla="*/ 29 h 187"/>
                <a:gd name="T72" fmla="*/ 366 w 366"/>
                <a:gd name="T73" fmla="*/ 37 h 187"/>
                <a:gd name="T74" fmla="*/ 354 w 366"/>
                <a:gd name="T75" fmla="*/ 73 h 187"/>
                <a:gd name="T76" fmla="*/ 350 w 366"/>
                <a:gd name="T77" fmla="*/ 101 h 187"/>
                <a:gd name="T78" fmla="*/ 334 w 366"/>
                <a:gd name="T79" fmla="*/ 109 h 187"/>
                <a:gd name="T80" fmla="*/ 314 w 366"/>
                <a:gd name="T81" fmla="*/ 95 h 187"/>
                <a:gd name="T82" fmla="*/ 294 w 366"/>
                <a:gd name="T83" fmla="*/ 93 h 187"/>
                <a:gd name="T84" fmla="*/ 280 w 366"/>
                <a:gd name="T85" fmla="*/ 97 h 187"/>
                <a:gd name="T86" fmla="*/ 260 w 366"/>
                <a:gd name="T87" fmla="*/ 97 h 187"/>
                <a:gd name="T88" fmla="*/ 238 w 366"/>
                <a:gd name="T89" fmla="*/ 109 h 187"/>
                <a:gd name="T90" fmla="*/ 234 w 366"/>
                <a:gd name="T91" fmla="*/ 123 h 187"/>
                <a:gd name="T92" fmla="*/ 223 w 366"/>
                <a:gd name="T93" fmla="*/ 127 h 187"/>
                <a:gd name="T94" fmla="*/ 207 w 366"/>
                <a:gd name="T95" fmla="*/ 139 h 187"/>
                <a:gd name="T96" fmla="*/ 197 w 366"/>
                <a:gd name="T97" fmla="*/ 133 h 187"/>
                <a:gd name="T98" fmla="*/ 185 w 366"/>
                <a:gd name="T99" fmla="*/ 131 h 187"/>
                <a:gd name="T100" fmla="*/ 167 w 366"/>
                <a:gd name="T101" fmla="*/ 145 h 187"/>
                <a:gd name="T102" fmla="*/ 139 w 366"/>
                <a:gd name="T103" fmla="*/ 153 h 187"/>
                <a:gd name="T104" fmla="*/ 125 w 366"/>
                <a:gd name="T105" fmla="*/ 161 h 187"/>
                <a:gd name="T106" fmla="*/ 115 w 366"/>
                <a:gd name="T107" fmla="*/ 183 h 187"/>
                <a:gd name="T108" fmla="*/ 107 w 366"/>
                <a:gd name="T109" fmla="*/ 183 h 187"/>
                <a:gd name="T110" fmla="*/ 65 w 366"/>
                <a:gd name="T111" fmla="*/ 185 h 187"/>
                <a:gd name="T112" fmla="*/ 49 w 366"/>
                <a:gd name="T113" fmla="*/ 177 h 187"/>
                <a:gd name="T114" fmla="*/ 25 w 366"/>
                <a:gd name="T115" fmla="*/ 159 h 187"/>
                <a:gd name="T116" fmla="*/ 19 w 366"/>
                <a:gd name="T117" fmla="*/ 155 h 187"/>
                <a:gd name="T118" fmla="*/ 19 w 366"/>
                <a:gd name="T119" fmla="*/ 15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6" h="187">
                  <a:moveTo>
                    <a:pt x="19" y="155"/>
                  </a:moveTo>
                  <a:lnTo>
                    <a:pt x="19" y="155"/>
                  </a:lnTo>
                  <a:lnTo>
                    <a:pt x="14" y="147"/>
                  </a:lnTo>
                  <a:lnTo>
                    <a:pt x="8" y="139"/>
                  </a:lnTo>
                  <a:lnTo>
                    <a:pt x="8" y="139"/>
                  </a:lnTo>
                  <a:lnTo>
                    <a:pt x="4" y="125"/>
                  </a:lnTo>
                  <a:lnTo>
                    <a:pt x="2" y="119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2" y="105"/>
                  </a:lnTo>
                  <a:lnTo>
                    <a:pt x="2" y="105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10" y="91"/>
                  </a:lnTo>
                  <a:lnTo>
                    <a:pt x="16" y="85"/>
                  </a:lnTo>
                  <a:lnTo>
                    <a:pt x="16" y="85"/>
                  </a:lnTo>
                  <a:lnTo>
                    <a:pt x="19" y="85"/>
                  </a:lnTo>
                  <a:lnTo>
                    <a:pt x="23" y="87"/>
                  </a:lnTo>
                  <a:lnTo>
                    <a:pt x="23" y="87"/>
                  </a:lnTo>
                  <a:lnTo>
                    <a:pt x="29" y="91"/>
                  </a:lnTo>
                  <a:lnTo>
                    <a:pt x="29" y="91"/>
                  </a:lnTo>
                  <a:lnTo>
                    <a:pt x="39" y="91"/>
                  </a:lnTo>
                  <a:lnTo>
                    <a:pt x="49" y="89"/>
                  </a:lnTo>
                  <a:lnTo>
                    <a:pt x="49" y="89"/>
                  </a:lnTo>
                  <a:lnTo>
                    <a:pt x="57" y="83"/>
                  </a:lnTo>
                  <a:lnTo>
                    <a:pt x="63" y="75"/>
                  </a:lnTo>
                  <a:lnTo>
                    <a:pt x="63" y="75"/>
                  </a:lnTo>
                  <a:lnTo>
                    <a:pt x="63" y="71"/>
                  </a:lnTo>
                  <a:lnTo>
                    <a:pt x="63" y="67"/>
                  </a:lnTo>
                  <a:lnTo>
                    <a:pt x="63" y="67"/>
                  </a:lnTo>
                  <a:lnTo>
                    <a:pt x="67" y="65"/>
                  </a:lnTo>
                  <a:lnTo>
                    <a:pt x="75" y="65"/>
                  </a:lnTo>
                  <a:lnTo>
                    <a:pt x="75" y="65"/>
                  </a:lnTo>
                  <a:lnTo>
                    <a:pt x="79" y="59"/>
                  </a:lnTo>
                  <a:lnTo>
                    <a:pt x="81" y="53"/>
                  </a:lnTo>
                  <a:lnTo>
                    <a:pt x="81" y="53"/>
                  </a:lnTo>
                  <a:lnTo>
                    <a:pt x="81" y="45"/>
                  </a:lnTo>
                  <a:lnTo>
                    <a:pt x="81" y="37"/>
                  </a:lnTo>
                  <a:lnTo>
                    <a:pt x="81" y="37"/>
                  </a:lnTo>
                  <a:lnTo>
                    <a:pt x="83" y="33"/>
                  </a:lnTo>
                  <a:lnTo>
                    <a:pt x="83" y="33"/>
                  </a:lnTo>
                  <a:lnTo>
                    <a:pt x="87" y="31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5" y="26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103" y="14"/>
                  </a:lnTo>
                  <a:lnTo>
                    <a:pt x="105" y="10"/>
                  </a:lnTo>
                  <a:lnTo>
                    <a:pt x="105" y="10"/>
                  </a:lnTo>
                  <a:lnTo>
                    <a:pt x="113" y="12"/>
                  </a:lnTo>
                  <a:lnTo>
                    <a:pt x="119" y="12"/>
                  </a:lnTo>
                  <a:lnTo>
                    <a:pt x="119" y="12"/>
                  </a:lnTo>
                  <a:lnTo>
                    <a:pt x="123" y="8"/>
                  </a:lnTo>
                  <a:lnTo>
                    <a:pt x="127" y="4"/>
                  </a:lnTo>
                  <a:lnTo>
                    <a:pt x="127" y="4"/>
                  </a:lnTo>
                  <a:lnTo>
                    <a:pt x="135" y="6"/>
                  </a:lnTo>
                  <a:lnTo>
                    <a:pt x="141" y="10"/>
                  </a:lnTo>
                  <a:lnTo>
                    <a:pt x="141" y="10"/>
                  </a:lnTo>
                  <a:lnTo>
                    <a:pt x="147" y="8"/>
                  </a:lnTo>
                  <a:lnTo>
                    <a:pt x="153" y="6"/>
                  </a:lnTo>
                  <a:lnTo>
                    <a:pt x="153" y="6"/>
                  </a:lnTo>
                  <a:lnTo>
                    <a:pt x="161" y="2"/>
                  </a:lnTo>
                  <a:lnTo>
                    <a:pt x="167" y="0"/>
                  </a:lnTo>
                  <a:lnTo>
                    <a:pt x="167" y="0"/>
                  </a:lnTo>
                  <a:lnTo>
                    <a:pt x="171" y="2"/>
                  </a:lnTo>
                  <a:lnTo>
                    <a:pt x="175" y="6"/>
                  </a:lnTo>
                  <a:lnTo>
                    <a:pt x="175" y="6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93" y="24"/>
                  </a:lnTo>
                  <a:lnTo>
                    <a:pt x="197" y="28"/>
                  </a:lnTo>
                  <a:lnTo>
                    <a:pt x="197" y="28"/>
                  </a:lnTo>
                  <a:lnTo>
                    <a:pt x="203" y="29"/>
                  </a:lnTo>
                  <a:lnTo>
                    <a:pt x="207" y="31"/>
                  </a:lnTo>
                  <a:lnTo>
                    <a:pt x="207" y="31"/>
                  </a:lnTo>
                  <a:lnTo>
                    <a:pt x="213" y="28"/>
                  </a:lnTo>
                  <a:lnTo>
                    <a:pt x="217" y="24"/>
                  </a:lnTo>
                  <a:lnTo>
                    <a:pt x="217" y="24"/>
                  </a:lnTo>
                  <a:lnTo>
                    <a:pt x="223" y="16"/>
                  </a:lnTo>
                  <a:lnTo>
                    <a:pt x="228" y="12"/>
                  </a:lnTo>
                  <a:lnTo>
                    <a:pt x="228" y="12"/>
                  </a:lnTo>
                  <a:lnTo>
                    <a:pt x="238" y="10"/>
                  </a:lnTo>
                  <a:lnTo>
                    <a:pt x="252" y="10"/>
                  </a:lnTo>
                  <a:lnTo>
                    <a:pt x="252" y="10"/>
                  </a:lnTo>
                  <a:lnTo>
                    <a:pt x="258" y="14"/>
                  </a:lnTo>
                  <a:lnTo>
                    <a:pt x="260" y="16"/>
                  </a:lnTo>
                  <a:lnTo>
                    <a:pt x="264" y="18"/>
                  </a:lnTo>
                  <a:lnTo>
                    <a:pt x="264" y="18"/>
                  </a:lnTo>
                  <a:lnTo>
                    <a:pt x="268" y="14"/>
                  </a:lnTo>
                  <a:lnTo>
                    <a:pt x="272" y="10"/>
                  </a:lnTo>
                  <a:lnTo>
                    <a:pt x="272" y="10"/>
                  </a:lnTo>
                  <a:lnTo>
                    <a:pt x="284" y="4"/>
                  </a:lnTo>
                  <a:lnTo>
                    <a:pt x="284" y="4"/>
                  </a:lnTo>
                  <a:lnTo>
                    <a:pt x="298" y="2"/>
                  </a:lnTo>
                  <a:lnTo>
                    <a:pt x="298" y="2"/>
                  </a:lnTo>
                  <a:lnTo>
                    <a:pt x="308" y="2"/>
                  </a:lnTo>
                  <a:lnTo>
                    <a:pt x="316" y="2"/>
                  </a:lnTo>
                  <a:lnTo>
                    <a:pt x="316" y="2"/>
                  </a:lnTo>
                  <a:lnTo>
                    <a:pt x="322" y="4"/>
                  </a:lnTo>
                  <a:lnTo>
                    <a:pt x="328" y="8"/>
                  </a:lnTo>
                  <a:lnTo>
                    <a:pt x="328" y="8"/>
                  </a:lnTo>
                  <a:lnTo>
                    <a:pt x="340" y="16"/>
                  </a:lnTo>
                  <a:lnTo>
                    <a:pt x="340" y="16"/>
                  </a:lnTo>
                  <a:lnTo>
                    <a:pt x="354" y="28"/>
                  </a:lnTo>
                  <a:lnTo>
                    <a:pt x="354" y="28"/>
                  </a:lnTo>
                  <a:lnTo>
                    <a:pt x="366" y="29"/>
                  </a:lnTo>
                  <a:lnTo>
                    <a:pt x="366" y="29"/>
                  </a:lnTo>
                  <a:lnTo>
                    <a:pt x="366" y="33"/>
                  </a:lnTo>
                  <a:lnTo>
                    <a:pt x="366" y="37"/>
                  </a:lnTo>
                  <a:lnTo>
                    <a:pt x="366" y="37"/>
                  </a:lnTo>
                  <a:lnTo>
                    <a:pt x="360" y="55"/>
                  </a:lnTo>
                  <a:lnTo>
                    <a:pt x="354" y="73"/>
                  </a:lnTo>
                  <a:lnTo>
                    <a:pt x="354" y="73"/>
                  </a:lnTo>
                  <a:lnTo>
                    <a:pt x="352" y="89"/>
                  </a:lnTo>
                  <a:lnTo>
                    <a:pt x="350" y="101"/>
                  </a:lnTo>
                  <a:lnTo>
                    <a:pt x="350" y="101"/>
                  </a:lnTo>
                  <a:lnTo>
                    <a:pt x="344" y="105"/>
                  </a:lnTo>
                  <a:lnTo>
                    <a:pt x="334" y="109"/>
                  </a:lnTo>
                  <a:lnTo>
                    <a:pt x="334" y="109"/>
                  </a:lnTo>
                  <a:lnTo>
                    <a:pt x="330" y="105"/>
                  </a:lnTo>
                  <a:lnTo>
                    <a:pt x="324" y="101"/>
                  </a:lnTo>
                  <a:lnTo>
                    <a:pt x="314" y="95"/>
                  </a:lnTo>
                  <a:lnTo>
                    <a:pt x="314" y="95"/>
                  </a:lnTo>
                  <a:lnTo>
                    <a:pt x="304" y="93"/>
                  </a:lnTo>
                  <a:lnTo>
                    <a:pt x="294" y="93"/>
                  </a:lnTo>
                  <a:lnTo>
                    <a:pt x="294" y="93"/>
                  </a:lnTo>
                  <a:lnTo>
                    <a:pt x="288" y="95"/>
                  </a:lnTo>
                  <a:lnTo>
                    <a:pt x="280" y="97"/>
                  </a:lnTo>
                  <a:lnTo>
                    <a:pt x="280" y="97"/>
                  </a:lnTo>
                  <a:lnTo>
                    <a:pt x="268" y="97"/>
                  </a:lnTo>
                  <a:lnTo>
                    <a:pt x="260" y="97"/>
                  </a:lnTo>
                  <a:lnTo>
                    <a:pt x="260" y="97"/>
                  </a:lnTo>
                  <a:lnTo>
                    <a:pt x="250" y="101"/>
                  </a:lnTo>
                  <a:lnTo>
                    <a:pt x="238" y="109"/>
                  </a:lnTo>
                  <a:lnTo>
                    <a:pt x="238" y="109"/>
                  </a:lnTo>
                  <a:lnTo>
                    <a:pt x="236" y="117"/>
                  </a:lnTo>
                  <a:lnTo>
                    <a:pt x="234" y="123"/>
                  </a:lnTo>
                  <a:lnTo>
                    <a:pt x="234" y="123"/>
                  </a:lnTo>
                  <a:lnTo>
                    <a:pt x="230" y="125"/>
                  </a:lnTo>
                  <a:lnTo>
                    <a:pt x="223" y="127"/>
                  </a:lnTo>
                  <a:lnTo>
                    <a:pt x="223" y="127"/>
                  </a:lnTo>
                  <a:lnTo>
                    <a:pt x="215" y="133"/>
                  </a:lnTo>
                  <a:lnTo>
                    <a:pt x="207" y="139"/>
                  </a:lnTo>
                  <a:lnTo>
                    <a:pt x="207" y="139"/>
                  </a:lnTo>
                  <a:lnTo>
                    <a:pt x="203" y="135"/>
                  </a:lnTo>
                  <a:lnTo>
                    <a:pt x="197" y="133"/>
                  </a:lnTo>
                  <a:lnTo>
                    <a:pt x="191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1" y="133"/>
                  </a:lnTo>
                  <a:lnTo>
                    <a:pt x="177" y="139"/>
                  </a:lnTo>
                  <a:lnTo>
                    <a:pt x="167" y="145"/>
                  </a:lnTo>
                  <a:lnTo>
                    <a:pt x="167" y="145"/>
                  </a:lnTo>
                  <a:lnTo>
                    <a:pt x="147" y="149"/>
                  </a:lnTo>
                  <a:lnTo>
                    <a:pt x="139" y="153"/>
                  </a:lnTo>
                  <a:lnTo>
                    <a:pt x="131" y="157"/>
                  </a:lnTo>
                  <a:lnTo>
                    <a:pt x="131" y="157"/>
                  </a:lnTo>
                  <a:lnTo>
                    <a:pt x="125" y="161"/>
                  </a:lnTo>
                  <a:lnTo>
                    <a:pt x="121" y="171"/>
                  </a:lnTo>
                  <a:lnTo>
                    <a:pt x="119" y="177"/>
                  </a:lnTo>
                  <a:lnTo>
                    <a:pt x="115" y="183"/>
                  </a:lnTo>
                  <a:lnTo>
                    <a:pt x="115" y="183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85" y="185"/>
                  </a:lnTo>
                  <a:lnTo>
                    <a:pt x="75" y="187"/>
                  </a:lnTo>
                  <a:lnTo>
                    <a:pt x="65" y="185"/>
                  </a:lnTo>
                  <a:lnTo>
                    <a:pt x="65" y="185"/>
                  </a:lnTo>
                  <a:lnTo>
                    <a:pt x="57" y="183"/>
                  </a:lnTo>
                  <a:lnTo>
                    <a:pt x="49" y="177"/>
                  </a:lnTo>
                  <a:lnTo>
                    <a:pt x="33" y="163"/>
                  </a:lnTo>
                  <a:lnTo>
                    <a:pt x="33" y="163"/>
                  </a:lnTo>
                  <a:lnTo>
                    <a:pt x="25" y="159"/>
                  </a:lnTo>
                  <a:lnTo>
                    <a:pt x="21" y="157"/>
                  </a:lnTo>
                  <a:lnTo>
                    <a:pt x="19" y="155"/>
                  </a:lnTo>
                  <a:lnTo>
                    <a:pt x="19" y="155"/>
                  </a:lnTo>
                  <a:lnTo>
                    <a:pt x="19" y="155"/>
                  </a:lnTo>
                  <a:lnTo>
                    <a:pt x="19" y="155"/>
                  </a:lnTo>
                  <a:lnTo>
                    <a:pt x="19" y="155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91" name="Freeform 357"/>
            <p:cNvSpPr>
              <a:spLocks/>
            </p:cNvSpPr>
            <p:nvPr/>
          </p:nvSpPr>
          <p:spPr bwMode="auto">
            <a:xfrm>
              <a:off x="3947" y="3101"/>
              <a:ext cx="139" cy="297"/>
            </a:xfrm>
            <a:custGeom>
              <a:avLst/>
              <a:gdLst>
                <a:gd name="T0" fmla="*/ 139 w 139"/>
                <a:gd name="T1" fmla="*/ 195 h 297"/>
                <a:gd name="T2" fmla="*/ 137 w 139"/>
                <a:gd name="T3" fmla="*/ 211 h 297"/>
                <a:gd name="T4" fmla="*/ 121 w 139"/>
                <a:gd name="T5" fmla="*/ 223 h 297"/>
                <a:gd name="T6" fmla="*/ 111 w 139"/>
                <a:gd name="T7" fmla="*/ 249 h 297"/>
                <a:gd name="T8" fmla="*/ 99 w 139"/>
                <a:gd name="T9" fmla="*/ 259 h 297"/>
                <a:gd name="T10" fmla="*/ 93 w 139"/>
                <a:gd name="T11" fmla="*/ 277 h 297"/>
                <a:gd name="T12" fmla="*/ 83 w 139"/>
                <a:gd name="T13" fmla="*/ 293 h 297"/>
                <a:gd name="T14" fmla="*/ 77 w 139"/>
                <a:gd name="T15" fmla="*/ 297 h 297"/>
                <a:gd name="T16" fmla="*/ 77 w 139"/>
                <a:gd name="T17" fmla="*/ 297 h 297"/>
                <a:gd name="T18" fmla="*/ 69 w 139"/>
                <a:gd name="T19" fmla="*/ 293 h 297"/>
                <a:gd name="T20" fmla="*/ 63 w 139"/>
                <a:gd name="T21" fmla="*/ 289 h 297"/>
                <a:gd name="T22" fmla="*/ 59 w 139"/>
                <a:gd name="T23" fmla="*/ 275 h 297"/>
                <a:gd name="T24" fmla="*/ 49 w 139"/>
                <a:gd name="T25" fmla="*/ 263 h 297"/>
                <a:gd name="T26" fmla="*/ 29 w 139"/>
                <a:gd name="T27" fmla="*/ 255 h 297"/>
                <a:gd name="T28" fmla="*/ 18 w 139"/>
                <a:gd name="T29" fmla="*/ 245 h 297"/>
                <a:gd name="T30" fmla="*/ 6 w 139"/>
                <a:gd name="T31" fmla="*/ 227 h 297"/>
                <a:gd name="T32" fmla="*/ 4 w 139"/>
                <a:gd name="T33" fmla="*/ 221 h 297"/>
                <a:gd name="T34" fmla="*/ 12 w 139"/>
                <a:gd name="T35" fmla="*/ 223 h 297"/>
                <a:gd name="T36" fmla="*/ 14 w 139"/>
                <a:gd name="T37" fmla="*/ 221 h 297"/>
                <a:gd name="T38" fmla="*/ 12 w 139"/>
                <a:gd name="T39" fmla="*/ 211 h 297"/>
                <a:gd name="T40" fmla="*/ 6 w 139"/>
                <a:gd name="T41" fmla="*/ 191 h 297"/>
                <a:gd name="T42" fmla="*/ 10 w 139"/>
                <a:gd name="T43" fmla="*/ 175 h 297"/>
                <a:gd name="T44" fmla="*/ 12 w 139"/>
                <a:gd name="T45" fmla="*/ 164 h 297"/>
                <a:gd name="T46" fmla="*/ 12 w 139"/>
                <a:gd name="T47" fmla="*/ 152 h 297"/>
                <a:gd name="T48" fmla="*/ 10 w 139"/>
                <a:gd name="T49" fmla="*/ 138 h 297"/>
                <a:gd name="T50" fmla="*/ 8 w 139"/>
                <a:gd name="T51" fmla="*/ 122 h 297"/>
                <a:gd name="T52" fmla="*/ 20 w 139"/>
                <a:gd name="T53" fmla="*/ 92 h 297"/>
                <a:gd name="T54" fmla="*/ 14 w 139"/>
                <a:gd name="T55" fmla="*/ 82 h 297"/>
                <a:gd name="T56" fmla="*/ 4 w 139"/>
                <a:gd name="T57" fmla="*/ 80 h 297"/>
                <a:gd name="T58" fmla="*/ 0 w 139"/>
                <a:gd name="T59" fmla="*/ 78 h 297"/>
                <a:gd name="T60" fmla="*/ 4 w 139"/>
                <a:gd name="T61" fmla="*/ 62 h 297"/>
                <a:gd name="T62" fmla="*/ 4 w 139"/>
                <a:gd name="T63" fmla="*/ 48 h 297"/>
                <a:gd name="T64" fmla="*/ 4 w 139"/>
                <a:gd name="T65" fmla="*/ 32 h 297"/>
                <a:gd name="T66" fmla="*/ 10 w 139"/>
                <a:gd name="T67" fmla="*/ 16 h 297"/>
                <a:gd name="T68" fmla="*/ 20 w 139"/>
                <a:gd name="T69" fmla="*/ 6 h 297"/>
                <a:gd name="T70" fmla="*/ 25 w 139"/>
                <a:gd name="T71" fmla="*/ 0 h 297"/>
                <a:gd name="T72" fmla="*/ 35 w 139"/>
                <a:gd name="T73" fmla="*/ 8 h 297"/>
                <a:gd name="T74" fmla="*/ 51 w 139"/>
                <a:gd name="T75" fmla="*/ 8 h 297"/>
                <a:gd name="T76" fmla="*/ 57 w 139"/>
                <a:gd name="T77" fmla="*/ 12 h 297"/>
                <a:gd name="T78" fmla="*/ 63 w 139"/>
                <a:gd name="T79" fmla="*/ 24 h 297"/>
                <a:gd name="T80" fmla="*/ 79 w 139"/>
                <a:gd name="T81" fmla="*/ 30 h 297"/>
                <a:gd name="T82" fmla="*/ 95 w 139"/>
                <a:gd name="T83" fmla="*/ 50 h 297"/>
                <a:gd name="T84" fmla="*/ 95 w 139"/>
                <a:gd name="T85" fmla="*/ 74 h 297"/>
                <a:gd name="T86" fmla="*/ 91 w 139"/>
                <a:gd name="T87" fmla="*/ 112 h 297"/>
                <a:gd name="T88" fmla="*/ 101 w 139"/>
                <a:gd name="T89" fmla="*/ 138 h 297"/>
                <a:gd name="T90" fmla="*/ 113 w 139"/>
                <a:gd name="T91" fmla="*/ 156 h 297"/>
                <a:gd name="T92" fmla="*/ 135 w 139"/>
                <a:gd name="T93" fmla="*/ 171 h 297"/>
                <a:gd name="T94" fmla="*/ 137 w 139"/>
                <a:gd name="T95" fmla="*/ 18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9" h="297">
                  <a:moveTo>
                    <a:pt x="137" y="187"/>
                  </a:moveTo>
                  <a:lnTo>
                    <a:pt x="137" y="187"/>
                  </a:lnTo>
                  <a:lnTo>
                    <a:pt x="139" y="195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7" y="211"/>
                  </a:lnTo>
                  <a:lnTo>
                    <a:pt x="131" y="215"/>
                  </a:lnTo>
                  <a:lnTo>
                    <a:pt x="121" y="223"/>
                  </a:lnTo>
                  <a:lnTo>
                    <a:pt x="121" y="223"/>
                  </a:lnTo>
                  <a:lnTo>
                    <a:pt x="117" y="237"/>
                  </a:lnTo>
                  <a:lnTo>
                    <a:pt x="111" y="249"/>
                  </a:lnTo>
                  <a:lnTo>
                    <a:pt x="111" y="249"/>
                  </a:lnTo>
                  <a:lnTo>
                    <a:pt x="105" y="253"/>
                  </a:lnTo>
                  <a:lnTo>
                    <a:pt x="99" y="259"/>
                  </a:lnTo>
                  <a:lnTo>
                    <a:pt x="99" y="259"/>
                  </a:lnTo>
                  <a:lnTo>
                    <a:pt x="95" y="269"/>
                  </a:lnTo>
                  <a:lnTo>
                    <a:pt x="93" y="277"/>
                  </a:lnTo>
                  <a:lnTo>
                    <a:pt x="93" y="277"/>
                  </a:lnTo>
                  <a:lnTo>
                    <a:pt x="89" y="285"/>
                  </a:lnTo>
                  <a:lnTo>
                    <a:pt x="89" y="285"/>
                  </a:lnTo>
                  <a:lnTo>
                    <a:pt x="83" y="293"/>
                  </a:lnTo>
                  <a:lnTo>
                    <a:pt x="81" y="295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77" y="297"/>
                  </a:lnTo>
                  <a:lnTo>
                    <a:pt x="75" y="295"/>
                  </a:lnTo>
                  <a:lnTo>
                    <a:pt x="69" y="293"/>
                  </a:lnTo>
                  <a:lnTo>
                    <a:pt x="65" y="293"/>
                  </a:lnTo>
                  <a:lnTo>
                    <a:pt x="63" y="289"/>
                  </a:lnTo>
                  <a:lnTo>
                    <a:pt x="63" y="289"/>
                  </a:lnTo>
                  <a:lnTo>
                    <a:pt x="61" y="283"/>
                  </a:lnTo>
                  <a:lnTo>
                    <a:pt x="59" y="275"/>
                  </a:lnTo>
                  <a:lnTo>
                    <a:pt x="59" y="275"/>
                  </a:lnTo>
                  <a:lnTo>
                    <a:pt x="55" y="269"/>
                  </a:lnTo>
                  <a:lnTo>
                    <a:pt x="49" y="263"/>
                  </a:lnTo>
                  <a:lnTo>
                    <a:pt x="49" y="263"/>
                  </a:lnTo>
                  <a:lnTo>
                    <a:pt x="45" y="259"/>
                  </a:lnTo>
                  <a:lnTo>
                    <a:pt x="35" y="257"/>
                  </a:lnTo>
                  <a:lnTo>
                    <a:pt x="29" y="255"/>
                  </a:lnTo>
                  <a:lnTo>
                    <a:pt x="24" y="253"/>
                  </a:lnTo>
                  <a:lnTo>
                    <a:pt x="24" y="253"/>
                  </a:lnTo>
                  <a:lnTo>
                    <a:pt x="18" y="245"/>
                  </a:lnTo>
                  <a:lnTo>
                    <a:pt x="10" y="235"/>
                  </a:lnTo>
                  <a:lnTo>
                    <a:pt x="10" y="235"/>
                  </a:lnTo>
                  <a:lnTo>
                    <a:pt x="6" y="227"/>
                  </a:lnTo>
                  <a:lnTo>
                    <a:pt x="4" y="225"/>
                  </a:lnTo>
                  <a:lnTo>
                    <a:pt x="4" y="221"/>
                  </a:lnTo>
                  <a:lnTo>
                    <a:pt x="4" y="221"/>
                  </a:lnTo>
                  <a:lnTo>
                    <a:pt x="6" y="221"/>
                  </a:lnTo>
                  <a:lnTo>
                    <a:pt x="8" y="221"/>
                  </a:lnTo>
                  <a:lnTo>
                    <a:pt x="12" y="223"/>
                  </a:lnTo>
                  <a:lnTo>
                    <a:pt x="14" y="223"/>
                  </a:lnTo>
                  <a:lnTo>
                    <a:pt x="14" y="223"/>
                  </a:lnTo>
                  <a:lnTo>
                    <a:pt x="14" y="221"/>
                  </a:lnTo>
                  <a:lnTo>
                    <a:pt x="14" y="217"/>
                  </a:lnTo>
                  <a:lnTo>
                    <a:pt x="12" y="211"/>
                  </a:lnTo>
                  <a:lnTo>
                    <a:pt x="12" y="211"/>
                  </a:lnTo>
                  <a:lnTo>
                    <a:pt x="10" y="203"/>
                  </a:lnTo>
                  <a:lnTo>
                    <a:pt x="6" y="191"/>
                  </a:lnTo>
                  <a:lnTo>
                    <a:pt x="6" y="191"/>
                  </a:lnTo>
                  <a:lnTo>
                    <a:pt x="8" y="183"/>
                  </a:lnTo>
                  <a:lnTo>
                    <a:pt x="10" y="175"/>
                  </a:lnTo>
                  <a:lnTo>
                    <a:pt x="10" y="175"/>
                  </a:lnTo>
                  <a:lnTo>
                    <a:pt x="14" y="169"/>
                  </a:lnTo>
                  <a:lnTo>
                    <a:pt x="14" y="169"/>
                  </a:lnTo>
                  <a:lnTo>
                    <a:pt x="12" y="164"/>
                  </a:lnTo>
                  <a:lnTo>
                    <a:pt x="12" y="158"/>
                  </a:lnTo>
                  <a:lnTo>
                    <a:pt x="12" y="158"/>
                  </a:lnTo>
                  <a:lnTo>
                    <a:pt x="12" y="152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0" y="138"/>
                  </a:lnTo>
                  <a:lnTo>
                    <a:pt x="8" y="130"/>
                  </a:lnTo>
                  <a:lnTo>
                    <a:pt x="8" y="130"/>
                  </a:lnTo>
                  <a:lnTo>
                    <a:pt x="8" y="122"/>
                  </a:lnTo>
                  <a:lnTo>
                    <a:pt x="12" y="108"/>
                  </a:lnTo>
                  <a:lnTo>
                    <a:pt x="18" y="98"/>
                  </a:lnTo>
                  <a:lnTo>
                    <a:pt x="20" y="92"/>
                  </a:lnTo>
                  <a:lnTo>
                    <a:pt x="18" y="88"/>
                  </a:lnTo>
                  <a:lnTo>
                    <a:pt x="18" y="88"/>
                  </a:lnTo>
                  <a:lnTo>
                    <a:pt x="14" y="82"/>
                  </a:lnTo>
                  <a:lnTo>
                    <a:pt x="10" y="80"/>
                  </a:lnTo>
                  <a:lnTo>
                    <a:pt x="10" y="80"/>
                  </a:lnTo>
                  <a:lnTo>
                    <a:pt x="4" y="80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4"/>
                  </a:lnTo>
                  <a:lnTo>
                    <a:pt x="2" y="68"/>
                  </a:lnTo>
                  <a:lnTo>
                    <a:pt x="4" y="62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4" y="48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4" y="32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10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6"/>
                  </a:lnTo>
                  <a:lnTo>
                    <a:pt x="22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9" y="4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45" y="8"/>
                  </a:lnTo>
                  <a:lnTo>
                    <a:pt x="51" y="8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7" y="12"/>
                  </a:lnTo>
                  <a:lnTo>
                    <a:pt x="59" y="16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9" y="28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87" y="38"/>
                  </a:lnTo>
                  <a:lnTo>
                    <a:pt x="91" y="44"/>
                  </a:lnTo>
                  <a:lnTo>
                    <a:pt x="95" y="50"/>
                  </a:lnTo>
                  <a:lnTo>
                    <a:pt x="95" y="50"/>
                  </a:lnTo>
                  <a:lnTo>
                    <a:pt x="95" y="62"/>
                  </a:lnTo>
                  <a:lnTo>
                    <a:pt x="95" y="74"/>
                  </a:lnTo>
                  <a:lnTo>
                    <a:pt x="91" y="100"/>
                  </a:lnTo>
                  <a:lnTo>
                    <a:pt x="91" y="100"/>
                  </a:lnTo>
                  <a:lnTo>
                    <a:pt x="91" y="112"/>
                  </a:lnTo>
                  <a:lnTo>
                    <a:pt x="93" y="124"/>
                  </a:lnTo>
                  <a:lnTo>
                    <a:pt x="93" y="124"/>
                  </a:lnTo>
                  <a:lnTo>
                    <a:pt x="101" y="138"/>
                  </a:lnTo>
                  <a:lnTo>
                    <a:pt x="109" y="152"/>
                  </a:lnTo>
                  <a:lnTo>
                    <a:pt x="109" y="152"/>
                  </a:lnTo>
                  <a:lnTo>
                    <a:pt x="113" y="156"/>
                  </a:lnTo>
                  <a:lnTo>
                    <a:pt x="121" y="162"/>
                  </a:lnTo>
                  <a:lnTo>
                    <a:pt x="129" y="166"/>
                  </a:lnTo>
                  <a:lnTo>
                    <a:pt x="135" y="171"/>
                  </a:lnTo>
                  <a:lnTo>
                    <a:pt x="135" y="171"/>
                  </a:lnTo>
                  <a:lnTo>
                    <a:pt x="137" y="179"/>
                  </a:lnTo>
                  <a:lnTo>
                    <a:pt x="137" y="187"/>
                  </a:lnTo>
                  <a:lnTo>
                    <a:pt x="137" y="187"/>
                  </a:lnTo>
                  <a:lnTo>
                    <a:pt x="137" y="187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92" name="Freeform 358"/>
            <p:cNvSpPr>
              <a:spLocks/>
            </p:cNvSpPr>
            <p:nvPr/>
          </p:nvSpPr>
          <p:spPr bwMode="auto">
            <a:xfrm>
              <a:off x="4323" y="3778"/>
              <a:ext cx="231" cy="66"/>
            </a:xfrm>
            <a:custGeom>
              <a:avLst/>
              <a:gdLst>
                <a:gd name="T0" fmla="*/ 231 w 231"/>
                <a:gd name="T1" fmla="*/ 18 h 66"/>
                <a:gd name="T2" fmla="*/ 229 w 231"/>
                <a:gd name="T3" fmla="*/ 32 h 66"/>
                <a:gd name="T4" fmla="*/ 219 w 231"/>
                <a:gd name="T5" fmla="*/ 44 h 66"/>
                <a:gd name="T6" fmla="*/ 217 w 231"/>
                <a:gd name="T7" fmla="*/ 44 h 66"/>
                <a:gd name="T8" fmla="*/ 205 w 231"/>
                <a:gd name="T9" fmla="*/ 38 h 66"/>
                <a:gd name="T10" fmla="*/ 199 w 231"/>
                <a:gd name="T11" fmla="*/ 42 h 66"/>
                <a:gd name="T12" fmla="*/ 189 w 231"/>
                <a:gd name="T13" fmla="*/ 44 h 66"/>
                <a:gd name="T14" fmla="*/ 175 w 231"/>
                <a:gd name="T15" fmla="*/ 46 h 66"/>
                <a:gd name="T16" fmla="*/ 163 w 231"/>
                <a:gd name="T17" fmla="*/ 50 h 66"/>
                <a:gd name="T18" fmla="*/ 149 w 231"/>
                <a:gd name="T19" fmla="*/ 52 h 66"/>
                <a:gd name="T20" fmla="*/ 135 w 231"/>
                <a:gd name="T21" fmla="*/ 58 h 66"/>
                <a:gd name="T22" fmla="*/ 115 w 231"/>
                <a:gd name="T23" fmla="*/ 66 h 66"/>
                <a:gd name="T24" fmla="*/ 111 w 231"/>
                <a:gd name="T25" fmla="*/ 62 h 66"/>
                <a:gd name="T26" fmla="*/ 107 w 231"/>
                <a:gd name="T27" fmla="*/ 56 h 66"/>
                <a:gd name="T28" fmla="*/ 103 w 231"/>
                <a:gd name="T29" fmla="*/ 50 h 66"/>
                <a:gd name="T30" fmla="*/ 95 w 231"/>
                <a:gd name="T31" fmla="*/ 48 h 66"/>
                <a:gd name="T32" fmla="*/ 89 w 231"/>
                <a:gd name="T33" fmla="*/ 46 h 66"/>
                <a:gd name="T34" fmla="*/ 81 w 231"/>
                <a:gd name="T35" fmla="*/ 42 h 66"/>
                <a:gd name="T36" fmla="*/ 58 w 231"/>
                <a:gd name="T37" fmla="*/ 40 h 66"/>
                <a:gd name="T38" fmla="*/ 38 w 231"/>
                <a:gd name="T39" fmla="*/ 40 h 66"/>
                <a:gd name="T40" fmla="*/ 26 w 231"/>
                <a:gd name="T41" fmla="*/ 44 h 66"/>
                <a:gd name="T42" fmla="*/ 14 w 231"/>
                <a:gd name="T43" fmla="*/ 44 h 66"/>
                <a:gd name="T44" fmla="*/ 8 w 231"/>
                <a:gd name="T45" fmla="*/ 46 h 66"/>
                <a:gd name="T46" fmla="*/ 4 w 231"/>
                <a:gd name="T47" fmla="*/ 46 h 66"/>
                <a:gd name="T48" fmla="*/ 0 w 231"/>
                <a:gd name="T49" fmla="*/ 40 h 66"/>
                <a:gd name="T50" fmla="*/ 2 w 231"/>
                <a:gd name="T51" fmla="*/ 20 h 66"/>
                <a:gd name="T52" fmla="*/ 6 w 231"/>
                <a:gd name="T53" fmla="*/ 12 h 66"/>
                <a:gd name="T54" fmla="*/ 16 w 231"/>
                <a:gd name="T55" fmla="*/ 14 h 66"/>
                <a:gd name="T56" fmla="*/ 16 w 231"/>
                <a:gd name="T57" fmla="*/ 12 h 66"/>
                <a:gd name="T58" fmla="*/ 16 w 231"/>
                <a:gd name="T59" fmla="*/ 6 h 66"/>
                <a:gd name="T60" fmla="*/ 18 w 231"/>
                <a:gd name="T61" fmla="*/ 2 h 66"/>
                <a:gd name="T62" fmla="*/ 22 w 231"/>
                <a:gd name="T63" fmla="*/ 2 h 66"/>
                <a:gd name="T64" fmla="*/ 30 w 231"/>
                <a:gd name="T65" fmla="*/ 8 h 66"/>
                <a:gd name="T66" fmla="*/ 38 w 231"/>
                <a:gd name="T67" fmla="*/ 10 h 66"/>
                <a:gd name="T68" fmla="*/ 40 w 231"/>
                <a:gd name="T69" fmla="*/ 8 h 66"/>
                <a:gd name="T70" fmla="*/ 46 w 231"/>
                <a:gd name="T71" fmla="*/ 0 h 66"/>
                <a:gd name="T72" fmla="*/ 48 w 231"/>
                <a:gd name="T73" fmla="*/ 0 h 66"/>
                <a:gd name="T74" fmla="*/ 54 w 231"/>
                <a:gd name="T75" fmla="*/ 8 h 66"/>
                <a:gd name="T76" fmla="*/ 54 w 231"/>
                <a:gd name="T77" fmla="*/ 12 h 66"/>
                <a:gd name="T78" fmla="*/ 52 w 231"/>
                <a:gd name="T79" fmla="*/ 16 h 66"/>
                <a:gd name="T80" fmla="*/ 56 w 231"/>
                <a:gd name="T81" fmla="*/ 16 h 66"/>
                <a:gd name="T82" fmla="*/ 60 w 231"/>
                <a:gd name="T83" fmla="*/ 16 h 66"/>
                <a:gd name="T84" fmla="*/ 70 w 231"/>
                <a:gd name="T85" fmla="*/ 24 h 66"/>
                <a:gd name="T86" fmla="*/ 81 w 231"/>
                <a:gd name="T87" fmla="*/ 22 h 66"/>
                <a:gd name="T88" fmla="*/ 105 w 231"/>
                <a:gd name="T89" fmla="*/ 14 h 66"/>
                <a:gd name="T90" fmla="*/ 115 w 231"/>
                <a:gd name="T91" fmla="*/ 12 h 66"/>
                <a:gd name="T92" fmla="*/ 125 w 231"/>
                <a:gd name="T93" fmla="*/ 12 h 66"/>
                <a:gd name="T94" fmla="*/ 125 w 231"/>
                <a:gd name="T95" fmla="*/ 14 h 66"/>
                <a:gd name="T96" fmla="*/ 127 w 231"/>
                <a:gd name="T97" fmla="*/ 18 h 66"/>
                <a:gd name="T98" fmla="*/ 137 w 231"/>
                <a:gd name="T99" fmla="*/ 20 h 66"/>
                <a:gd name="T100" fmla="*/ 163 w 231"/>
                <a:gd name="T101" fmla="*/ 18 h 66"/>
                <a:gd name="T102" fmla="*/ 171 w 231"/>
                <a:gd name="T103" fmla="*/ 14 h 66"/>
                <a:gd name="T104" fmla="*/ 179 w 231"/>
                <a:gd name="T105" fmla="*/ 14 h 66"/>
                <a:gd name="T106" fmla="*/ 181 w 231"/>
                <a:gd name="T107" fmla="*/ 16 h 66"/>
                <a:gd name="T108" fmla="*/ 187 w 231"/>
                <a:gd name="T109" fmla="*/ 24 h 66"/>
                <a:gd name="T110" fmla="*/ 195 w 231"/>
                <a:gd name="T111" fmla="*/ 26 h 66"/>
                <a:gd name="T112" fmla="*/ 201 w 231"/>
                <a:gd name="T113" fmla="*/ 26 h 66"/>
                <a:gd name="T114" fmla="*/ 211 w 231"/>
                <a:gd name="T115" fmla="*/ 20 h 66"/>
                <a:gd name="T116" fmla="*/ 217 w 231"/>
                <a:gd name="T117" fmla="*/ 18 h 66"/>
                <a:gd name="T118" fmla="*/ 223 w 231"/>
                <a:gd name="T119" fmla="*/ 14 h 66"/>
                <a:gd name="T120" fmla="*/ 229 w 231"/>
                <a:gd name="T121" fmla="*/ 12 h 66"/>
                <a:gd name="T122" fmla="*/ 231 w 231"/>
                <a:gd name="T123" fmla="*/ 16 h 66"/>
                <a:gd name="T124" fmla="*/ 231 w 231"/>
                <a:gd name="T125" fmla="*/ 1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1" h="66">
                  <a:moveTo>
                    <a:pt x="231" y="18"/>
                  </a:moveTo>
                  <a:lnTo>
                    <a:pt x="231" y="18"/>
                  </a:lnTo>
                  <a:lnTo>
                    <a:pt x="231" y="24"/>
                  </a:lnTo>
                  <a:lnTo>
                    <a:pt x="229" y="32"/>
                  </a:lnTo>
                  <a:lnTo>
                    <a:pt x="225" y="40"/>
                  </a:lnTo>
                  <a:lnTo>
                    <a:pt x="219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1" y="42"/>
                  </a:lnTo>
                  <a:lnTo>
                    <a:pt x="205" y="38"/>
                  </a:lnTo>
                  <a:lnTo>
                    <a:pt x="205" y="38"/>
                  </a:lnTo>
                  <a:lnTo>
                    <a:pt x="199" y="42"/>
                  </a:lnTo>
                  <a:lnTo>
                    <a:pt x="189" y="44"/>
                  </a:lnTo>
                  <a:lnTo>
                    <a:pt x="189" y="44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63" y="50"/>
                  </a:lnTo>
                  <a:lnTo>
                    <a:pt x="163" y="50"/>
                  </a:lnTo>
                  <a:lnTo>
                    <a:pt x="149" y="52"/>
                  </a:lnTo>
                  <a:lnTo>
                    <a:pt x="149" y="52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23" y="62"/>
                  </a:lnTo>
                  <a:lnTo>
                    <a:pt x="115" y="66"/>
                  </a:lnTo>
                  <a:lnTo>
                    <a:pt x="111" y="62"/>
                  </a:lnTo>
                  <a:lnTo>
                    <a:pt x="111" y="62"/>
                  </a:lnTo>
                  <a:lnTo>
                    <a:pt x="109" y="60"/>
                  </a:lnTo>
                  <a:lnTo>
                    <a:pt x="107" y="56"/>
                  </a:lnTo>
                  <a:lnTo>
                    <a:pt x="105" y="52"/>
                  </a:lnTo>
                  <a:lnTo>
                    <a:pt x="103" y="50"/>
                  </a:lnTo>
                  <a:lnTo>
                    <a:pt x="103" y="50"/>
                  </a:lnTo>
                  <a:lnTo>
                    <a:pt x="95" y="48"/>
                  </a:lnTo>
                  <a:lnTo>
                    <a:pt x="89" y="46"/>
                  </a:lnTo>
                  <a:lnTo>
                    <a:pt x="89" y="46"/>
                  </a:lnTo>
                  <a:lnTo>
                    <a:pt x="81" y="42"/>
                  </a:lnTo>
                  <a:lnTo>
                    <a:pt x="81" y="42"/>
                  </a:lnTo>
                  <a:lnTo>
                    <a:pt x="68" y="40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8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2" y="44"/>
                  </a:lnTo>
                  <a:lnTo>
                    <a:pt x="0" y="40"/>
                  </a:lnTo>
                  <a:lnTo>
                    <a:pt x="0" y="28"/>
                  </a:lnTo>
                  <a:lnTo>
                    <a:pt x="2" y="2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10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30" y="8"/>
                  </a:lnTo>
                  <a:lnTo>
                    <a:pt x="34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4" y="6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52" y="2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12"/>
                  </a:lnTo>
                  <a:lnTo>
                    <a:pt x="52" y="14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4" y="20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81" y="22"/>
                  </a:lnTo>
                  <a:lnTo>
                    <a:pt x="91" y="18"/>
                  </a:lnTo>
                  <a:lnTo>
                    <a:pt x="105" y="14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21" y="12"/>
                  </a:lnTo>
                  <a:lnTo>
                    <a:pt x="125" y="12"/>
                  </a:lnTo>
                  <a:lnTo>
                    <a:pt x="125" y="14"/>
                  </a:lnTo>
                  <a:lnTo>
                    <a:pt x="125" y="14"/>
                  </a:lnTo>
                  <a:lnTo>
                    <a:pt x="127" y="18"/>
                  </a:lnTo>
                  <a:lnTo>
                    <a:pt x="127" y="18"/>
                  </a:lnTo>
                  <a:lnTo>
                    <a:pt x="133" y="20"/>
                  </a:lnTo>
                  <a:lnTo>
                    <a:pt x="137" y="20"/>
                  </a:lnTo>
                  <a:lnTo>
                    <a:pt x="137" y="20"/>
                  </a:lnTo>
                  <a:lnTo>
                    <a:pt x="163" y="18"/>
                  </a:lnTo>
                  <a:lnTo>
                    <a:pt x="163" y="18"/>
                  </a:lnTo>
                  <a:lnTo>
                    <a:pt x="171" y="14"/>
                  </a:lnTo>
                  <a:lnTo>
                    <a:pt x="175" y="14"/>
                  </a:lnTo>
                  <a:lnTo>
                    <a:pt x="179" y="14"/>
                  </a:lnTo>
                  <a:lnTo>
                    <a:pt x="179" y="14"/>
                  </a:lnTo>
                  <a:lnTo>
                    <a:pt x="181" y="16"/>
                  </a:lnTo>
                  <a:lnTo>
                    <a:pt x="183" y="18"/>
                  </a:lnTo>
                  <a:lnTo>
                    <a:pt x="187" y="24"/>
                  </a:lnTo>
                  <a:lnTo>
                    <a:pt x="187" y="24"/>
                  </a:lnTo>
                  <a:lnTo>
                    <a:pt x="195" y="26"/>
                  </a:lnTo>
                  <a:lnTo>
                    <a:pt x="201" y="26"/>
                  </a:lnTo>
                  <a:lnTo>
                    <a:pt x="201" y="26"/>
                  </a:lnTo>
                  <a:lnTo>
                    <a:pt x="205" y="24"/>
                  </a:lnTo>
                  <a:lnTo>
                    <a:pt x="211" y="20"/>
                  </a:lnTo>
                  <a:lnTo>
                    <a:pt x="211" y="20"/>
                  </a:lnTo>
                  <a:lnTo>
                    <a:pt x="217" y="18"/>
                  </a:lnTo>
                  <a:lnTo>
                    <a:pt x="217" y="18"/>
                  </a:lnTo>
                  <a:lnTo>
                    <a:pt x="223" y="14"/>
                  </a:lnTo>
                  <a:lnTo>
                    <a:pt x="227" y="14"/>
                  </a:lnTo>
                  <a:lnTo>
                    <a:pt x="229" y="12"/>
                  </a:lnTo>
                  <a:lnTo>
                    <a:pt x="229" y="12"/>
                  </a:lnTo>
                  <a:lnTo>
                    <a:pt x="231" y="16"/>
                  </a:lnTo>
                  <a:lnTo>
                    <a:pt x="231" y="18"/>
                  </a:lnTo>
                  <a:lnTo>
                    <a:pt x="231" y="18"/>
                  </a:lnTo>
                  <a:lnTo>
                    <a:pt x="231" y="1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93" name="Freeform 359"/>
            <p:cNvSpPr>
              <a:spLocks/>
            </p:cNvSpPr>
            <p:nvPr/>
          </p:nvSpPr>
          <p:spPr bwMode="auto">
            <a:xfrm>
              <a:off x="4024" y="3137"/>
              <a:ext cx="470" cy="575"/>
            </a:xfrm>
            <a:custGeom>
              <a:avLst/>
              <a:gdLst>
                <a:gd name="T0" fmla="*/ 458 w 470"/>
                <a:gd name="T1" fmla="*/ 44 h 575"/>
                <a:gd name="T2" fmla="*/ 442 w 470"/>
                <a:gd name="T3" fmla="*/ 112 h 575"/>
                <a:gd name="T4" fmla="*/ 355 w 470"/>
                <a:gd name="T5" fmla="*/ 98 h 575"/>
                <a:gd name="T6" fmla="*/ 317 w 470"/>
                <a:gd name="T7" fmla="*/ 104 h 575"/>
                <a:gd name="T8" fmla="*/ 265 w 470"/>
                <a:gd name="T9" fmla="*/ 139 h 575"/>
                <a:gd name="T10" fmla="*/ 303 w 470"/>
                <a:gd name="T11" fmla="*/ 165 h 575"/>
                <a:gd name="T12" fmla="*/ 303 w 470"/>
                <a:gd name="T13" fmla="*/ 173 h 575"/>
                <a:gd name="T14" fmla="*/ 273 w 470"/>
                <a:gd name="T15" fmla="*/ 183 h 575"/>
                <a:gd name="T16" fmla="*/ 285 w 470"/>
                <a:gd name="T17" fmla="*/ 205 h 575"/>
                <a:gd name="T18" fmla="*/ 249 w 470"/>
                <a:gd name="T19" fmla="*/ 183 h 575"/>
                <a:gd name="T20" fmla="*/ 265 w 470"/>
                <a:gd name="T21" fmla="*/ 211 h 575"/>
                <a:gd name="T22" fmla="*/ 229 w 470"/>
                <a:gd name="T23" fmla="*/ 179 h 575"/>
                <a:gd name="T24" fmla="*/ 205 w 470"/>
                <a:gd name="T25" fmla="*/ 149 h 575"/>
                <a:gd name="T26" fmla="*/ 185 w 470"/>
                <a:gd name="T27" fmla="*/ 199 h 575"/>
                <a:gd name="T28" fmla="*/ 213 w 470"/>
                <a:gd name="T29" fmla="*/ 251 h 575"/>
                <a:gd name="T30" fmla="*/ 241 w 470"/>
                <a:gd name="T31" fmla="*/ 299 h 575"/>
                <a:gd name="T32" fmla="*/ 229 w 470"/>
                <a:gd name="T33" fmla="*/ 279 h 575"/>
                <a:gd name="T34" fmla="*/ 225 w 470"/>
                <a:gd name="T35" fmla="*/ 309 h 575"/>
                <a:gd name="T36" fmla="*/ 189 w 470"/>
                <a:gd name="T37" fmla="*/ 323 h 575"/>
                <a:gd name="T38" fmla="*/ 229 w 470"/>
                <a:gd name="T39" fmla="*/ 339 h 575"/>
                <a:gd name="T40" fmla="*/ 261 w 470"/>
                <a:gd name="T41" fmla="*/ 358 h 575"/>
                <a:gd name="T42" fmla="*/ 301 w 470"/>
                <a:gd name="T43" fmla="*/ 376 h 575"/>
                <a:gd name="T44" fmla="*/ 319 w 470"/>
                <a:gd name="T45" fmla="*/ 436 h 575"/>
                <a:gd name="T46" fmla="*/ 273 w 470"/>
                <a:gd name="T47" fmla="*/ 410 h 575"/>
                <a:gd name="T48" fmla="*/ 247 w 470"/>
                <a:gd name="T49" fmla="*/ 440 h 575"/>
                <a:gd name="T50" fmla="*/ 275 w 470"/>
                <a:gd name="T51" fmla="*/ 470 h 575"/>
                <a:gd name="T52" fmla="*/ 247 w 470"/>
                <a:gd name="T53" fmla="*/ 480 h 575"/>
                <a:gd name="T54" fmla="*/ 217 w 470"/>
                <a:gd name="T55" fmla="*/ 470 h 575"/>
                <a:gd name="T56" fmla="*/ 259 w 470"/>
                <a:gd name="T57" fmla="*/ 561 h 575"/>
                <a:gd name="T58" fmla="*/ 227 w 470"/>
                <a:gd name="T59" fmla="*/ 544 h 575"/>
                <a:gd name="T60" fmla="*/ 205 w 470"/>
                <a:gd name="T61" fmla="*/ 569 h 575"/>
                <a:gd name="T62" fmla="*/ 191 w 470"/>
                <a:gd name="T63" fmla="*/ 559 h 575"/>
                <a:gd name="T64" fmla="*/ 163 w 470"/>
                <a:gd name="T65" fmla="*/ 516 h 575"/>
                <a:gd name="T66" fmla="*/ 148 w 470"/>
                <a:gd name="T67" fmla="*/ 546 h 575"/>
                <a:gd name="T68" fmla="*/ 132 w 470"/>
                <a:gd name="T69" fmla="*/ 490 h 575"/>
                <a:gd name="T70" fmla="*/ 92 w 470"/>
                <a:gd name="T71" fmla="*/ 456 h 575"/>
                <a:gd name="T72" fmla="*/ 106 w 470"/>
                <a:gd name="T73" fmla="*/ 406 h 575"/>
                <a:gd name="T74" fmla="*/ 156 w 470"/>
                <a:gd name="T75" fmla="*/ 388 h 575"/>
                <a:gd name="T76" fmla="*/ 191 w 470"/>
                <a:gd name="T77" fmla="*/ 400 h 575"/>
                <a:gd name="T78" fmla="*/ 245 w 470"/>
                <a:gd name="T79" fmla="*/ 392 h 575"/>
                <a:gd name="T80" fmla="*/ 205 w 470"/>
                <a:gd name="T81" fmla="*/ 376 h 575"/>
                <a:gd name="T82" fmla="*/ 167 w 470"/>
                <a:gd name="T83" fmla="*/ 384 h 575"/>
                <a:gd name="T84" fmla="*/ 98 w 470"/>
                <a:gd name="T85" fmla="*/ 382 h 575"/>
                <a:gd name="T86" fmla="*/ 70 w 470"/>
                <a:gd name="T87" fmla="*/ 362 h 575"/>
                <a:gd name="T88" fmla="*/ 66 w 470"/>
                <a:gd name="T89" fmla="*/ 339 h 575"/>
                <a:gd name="T90" fmla="*/ 58 w 470"/>
                <a:gd name="T91" fmla="*/ 317 h 575"/>
                <a:gd name="T92" fmla="*/ 36 w 470"/>
                <a:gd name="T93" fmla="*/ 317 h 575"/>
                <a:gd name="T94" fmla="*/ 4 w 470"/>
                <a:gd name="T95" fmla="*/ 263 h 575"/>
                <a:gd name="T96" fmla="*/ 18 w 470"/>
                <a:gd name="T97" fmla="*/ 233 h 575"/>
                <a:gd name="T98" fmla="*/ 60 w 470"/>
                <a:gd name="T99" fmla="*/ 175 h 575"/>
                <a:gd name="T100" fmla="*/ 64 w 470"/>
                <a:gd name="T101" fmla="*/ 130 h 575"/>
                <a:gd name="T102" fmla="*/ 146 w 470"/>
                <a:gd name="T103" fmla="*/ 98 h 575"/>
                <a:gd name="T104" fmla="*/ 191 w 470"/>
                <a:gd name="T105" fmla="*/ 74 h 575"/>
                <a:gd name="T106" fmla="*/ 257 w 470"/>
                <a:gd name="T107" fmla="*/ 60 h 575"/>
                <a:gd name="T108" fmla="*/ 327 w 470"/>
                <a:gd name="T109" fmla="*/ 38 h 575"/>
                <a:gd name="T110" fmla="*/ 418 w 470"/>
                <a:gd name="T111" fmla="*/ 50 h 575"/>
                <a:gd name="T112" fmla="*/ 442 w 470"/>
                <a:gd name="T113" fmla="*/ 2 h 575"/>
                <a:gd name="T114" fmla="*/ 468 w 470"/>
                <a:gd name="T115" fmla="*/ 16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70" h="575">
                  <a:moveTo>
                    <a:pt x="468" y="16"/>
                  </a:moveTo>
                  <a:lnTo>
                    <a:pt x="468" y="16"/>
                  </a:lnTo>
                  <a:lnTo>
                    <a:pt x="470" y="24"/>
                  </a:lnTo>
                  <a:lnTo>
                    <a:pt x="470" y="32"/>
                  </a:lnTo>
                  <a:lnTo>
                    <a:pt x="470" y="32"/>
                  </a:lnTo>
                  <a:lnTo>
                    <a:pt x="468" y="36"/>
                  </a:lnTo>
                  <a:lnTo>
                    <a:pt x="464" y="38"/>
                  </a:lnTo>
                  <a:lnTo>
                    <a:pt x="460" y="42"/>
                  </a:lnTo>
                  <a:lnTo>
                    <a:pt x="458" y="44"/>
                  </a:lnTo>
                  <a:lnTo>
                    <a:pt x="458" y="44"/>
                  </a:lnTo>
                  <a:lnTo>
                    <a:pt x="456" y="56"/>
                  </a:lnTo>
                  <a:lnTo>
                    <a:pt x="458" y="66"/>
                  </a:lnTo>
                  <a:lnTo>
                    <a:pt x="458" y="66"/>
                  </a:lnTo>
                  <a:lnTo>
                    <a:pt x="456" y="80"/>
                  </a:lnTo>
                  <a:lnTo>
                    <a:pt x="456" y="90"/>
                  </a:lnTo>
                  <a:lnTo>
                    <a:pt x="456" y="90"/>
                  </a:lnTo>
                  <a:lnTo>
                    <a:pt x="448" y="100"/>
                  </a:lnTo>
                  <a:lnTo>
                    <a:pt x="444" y="104"/>
                  </a:lnTo>
                  <a:lnTo>
                    <a:pt x="442" y="112"/>
                  </a:lnTo>
                  <a:lnTo>
                    <a:pt x="442" y="112"/>
                  </a:lnTo>
                  <a:lnTo>
                    <a:pt x="440" y="106"/>
                  </a:lnTo>
                  <a:lnTo>
                    <a:pt x="436" y="104"/>
                  </a:lnTo>
                  <a:lnTo>
                    <a:pt x="430" y="102"/>
                  </a:lnTo>
                  <a:lnTo>
                    <a:pt x="430" y="102"/>
                  </a:lnTo>
                  <a:lnTo>
                    <a:pt x="414" y="96"/>
                  </a:lnTo>
                  <a:lnTo>
                    <a:pt x="394" y="94"/>
                  </a:lnTo>
                  <a:lnTo>
                    <a:pt x="376" y="92"/>
                  </a:lnTo>
                  <a:lnTo>
                    <a:pt x="361" y="94"/>
                  </a:lnTo>
                  <a:lnTo>
                    <a:pt x="361" y="94"/>
                  </a:lnTo>
                  <a:lnTo>
                    <a:pt x="355" y="98"/>
                  </a:lnTo>
                  <a:lnTo>
                    <a:pt x="349" y="102"/>
                  </a:lnTo>
                  <a:lnTo>
                    <a:pt x="349" y="102"/>
                  </a:lnTo>
                  <a:lnTo>
                    <a:pt x="343" y="106"/>
                  </a:lnTo>
                  <a:lnTo>
                    <a:pt x="343" y="106"/>
                  </a:lnTo>
                  <a:lnTo>
                    <a:pt x="331" y="110"/>
                  </a:lnTo>
                  <a:lnTo>
                    <a:pt x="331" y="110"/>
                  </a:lnTo>
                  <a:lnTo>
                    <a:pt x="325" y="104"/>
                  </a:lnTo>
                  <a:lnTo>
                    <a:pt x="321" y="104"/>
                  </a:lnTo>
                  <a:lnTo>
                    <a:pt x="317" y="104"/>
                  </a:lnTo>
                  <a:lnTo>
                    <a:pt x="317" y="104"/>
                  </a:lnTo>
                  <a:lnTo>
                    <a:pt x="313" y="106"/>
                  </a:lnTo>
                  <a:lnTo>
                    <a:pt x="311" y="112"/>
                  </a:lnTo>
                  <a:lnTo>
                    <a:pt x="307" y="118"/>
                  </a:lnTo>
                  <a:lnTo>
                    <a:pt x="303" y="122"/>
                  </a:lnTo>
                  <a:lnTo>
                    <a:pt x="303" y="122"/>
                  </a:lnTo>
                  <a:lnTo>
                    <a:pt x="293" y="124"/>
                  </a:lnTo>
                  <a:lnTo>
                    <a:pt x="283" y="128"/>
                  </a:lnTo>
                  <a:lnTo>
                    <a:pt x="283" y="128"/>
                  </a:lnTo>
                  <a:lnTo>
                    <a:pt x="269" y="133"/>
                  </a:lnTo>
                  <a:lnTo>
                    <a:pt x="265" y="139"/>
                  </a:lnTo>
                  <a:lnTo>
                    <a:pt x="263" y="145"/>
                  </a:lnTo>
                  <a:lnTo>
                    <a:pt x="263" y="145"/>
                  </a:lnTo>
                  <a:lnTo>
                    <a:pt x="263" y="147"/>
                  </a:lnTo>
                  <a:lnTo>
                    <a:pt x="267" y="149"/>
                  </a:lnTo>
                  <a:lnTo>
                    <a:pt x="275" y="155"/>
                  </a:lnTo>
                  <a:lnTo>
                    <a:pt x="275" y="155"/>
                  </a:lnTo>
                  <a:lnTo>
                    <a:pt x="287" y="157"/>
                  </a:lnTo>
                  <a:lnTo>
                    <a:pt x="297" y="159"/>
                  </a:lnTo>
                  <a:lnTo>
                    <a:pt x="297" y="159"/>
                  </a:lnTo>
                  <a:lnTo>
                    <a:pt x="303" y="165"/>
                  </a:lnTo>
                  <a:lnTo>
                    <a:pt x="311" y="173"/>
                  </a:lnTo>
                  <a:lnTo>
                    <a:pt x="311" y="173"/>
                  </a:lnTo>
                  <a:lnTo>
                    <a:pt x="315" y="177"/>
                  </a:lnTo>
                  <a:lnTo>
                    <a:pt x="317" y="179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13" y="181"/>
                  </a:lnTo>
                  <a:lnTo>
                    <a:pt x="307" y="177"/>
                  </a:lnTo>
                  <a:lnTo>
                    <a:pt x="303" y="173"/>
                  </a:lnTo>
                  <a:lnTo>
                    <a:pt x="299" y="169"/>
                  </a:lnTo>
                  <a:lnTo>
                    <a:pt x="299" y="169"/>
                  </a:lnTo>
                  <a:lnTo>
                    <a:pt x="289" y="165"/>
                  </a:lnTo>
                  <a:lnTo>
                    <a:pt x="283" y="165"/>
                  </a:lnTo>
                  <a:lnTo>
                    <a:pt x="275" y="165"/>
                  </a:lnTo>
                  <a:lnTo>
                    <a:pt x="275" y="165"/>
                  </a:lnTo>
                  <a:lnTo>
                    <a:pt x="271" y="173"/>
                  </a:lnTo>
                  <a:lnTo>
                    <a:pt x="271" y="181"/>
                  </a:lnTo>
                  <a:lnTo>
                    <a:pt x="271" y="181"/>
                  </a:lnTo>
                  <a:lnTo>
                    <a:pt x="273" y="183"/>
                  </a:lnTo>
                  <a:lnTo>
                    <a:pt x="279" y="185"/>
                  </a:lnTo>
                  <a:lnTo>
                    <a:pt x="285" y="187"/>
                  </a:lnTo>
                  <a:lnTo>
                    <a:pt x="289" y="189"/>
                  </a:lnTo>
                  <a:lnTo>
                    <a:pt x="289" y="189"/>
                  </a:lnTo>
                  <a:lnTo>
                    <a:pt x="293" y="199"/>
                  </a:lnTo>
                  <a:lnTo>
                    <a:pt x="293" y="205"/>
                  </a:lnTo>
                  <a:lnTo>
                    <a:pt x="291" y="207"/>
                  </a:lnTo>
                  <a:lnTo>
                    <a:pt x="291" y="207"/>
                  </a:lnTo>
                  <a:lnTo>
                    <a:pt x="289" y="207"/>
                  </a:lnTo>
                  <a:lnTo>
                    <a:pt x="285" y="205"/>
                  </a:lnTo>
                  <a:lnTo>
                    <a:pt x="279" y="195"/>
                  </a:lnTo>
                  <a:lnTo>
                    <a:pt x="279" y="195"/>
                  </a:lnTo>
                  <a:lnTo>
                    <a:pt x="273" y="189"/>
                  </a:lnTo>
                  <a:lnTo>
                    <a:pt x="269" y="183"/>
                  </a:lnTo>
                  <a:lnTo>
                    <a:pt x="269" y="183"/>
                  </a:lnTo>
                  <a:lnTo>
                    <a:pt x="263" y="181"/>
                  </a:lnTo>
                  <a:lnTo>
                    <a:pt x="257" y="181"/>
                  </a:lnTo>
                  <a:lnTo>
                    <a:pt x="257" y="181"/>
                  </a:lnTo>
                  <a:lnTo>
                    <a:pt x="253" y="181"/>
                  </a:lnTo>
                  <a:lnTo>
                    <a:pt x="249" y="183"/>
                  </a:lnTo>
                  <a:lnTo>
                    <a:pt x="249" y="183"/>
                  </a:lnTo>
                  <a:lnTo>
                    <a:pt x="249" y="185"/>
                  </a:lnTo>
                  <a:lnTo>
                    <a:pt x="249" y="189"/>
                  </a:lnTo>
                  <a:lnTo>
                    <a:pt x="255" y="199"/>
                  </a:lnTo>
                  <a:lnTo>
                    <a:pt x="255" y="199"/>
                  </a:lnTo>
                  <a:lnTo>
                    <a:pt x="263" y="203"/>
                  </a:lnTo>
                  <a:lnTo>
                    <a:pt x="267" y="205"/>
                  </a:lnTo>
                  <a:lnTo>
                    <a:pt x="269" y="207"/>
                  </a:lnTo>
                  <a:lnTo>
                    <a:pt x="269" y="207"/>
                  </a:lnTo>
                  <a:lnTo>
                    <a:pt x="265" y="211"/>
                  </a:lnTo>
                  <a:lnTo>
                    <a:pt x="261" y="213"/>
                  </a:lnTo>
                  <a:lnTo>
                    <a:pt x="261" y="213"/>
                  </a:lnTo>
                  <a:lnTo>
                    <a:pt x="257" y="211"/>
                  </a:lnTo>
                  <a:lnTo>
                    <a:pt x="253" y="209"/>
                  </a:lnTo>
                  <a:lnTo>
                    <a:pt x="245" y="201"/>
                  </a:lnTo>
                  <a:lnTo>
                    <a:pt x="245" y="201"/>
                  </a:lnTo>
                  <a:lnTo>
                    <a:pt x="241" y="191"/>
                  </a:lnTo>
                  <a:lnTo>
                    <a:pt x="237" y="183"/>
                  </a:lnTo>
                  <a:lnTo>
                    <a:pt x="237" y="183"/>
                  </a:lnTo>
                  <a:lnTo>
                    <a:pt x="229" y="179"/>
                  </a:lnTo>
                  <a:lnTo>
                    <a:pt x="217" y="175"/>
                  </a:lnTo>
                  <a:lnTo>
                    <a:pt x="209" y="171"/>
                  </a:lnTo>
                  <a:lnTo>
                    <a:pt x="203" y="163"/>
                  </a:lnTo>
                  <a:lnTo>
                    <a:pt x="203" y="163"/>
                  </a:lnTo>
                  <a:lnTo>
                    <a:pt x="201" y="159"/>
                  </a:lnTo>
                  <a:lnTo>
                    <a:pt x="201" y="159"/>
                  </a:lnTo>
                  <a:lnTo>
                    <a:pt x="203" y="155"/>
                  </a:lnTo>
                  <a:lnTo>
                    <a:pt x="205" y="151"/>
                  </a:lnTo>
                  <a:lnTo>
                    <a:pt x="205" y="149"/>
                  </a:lnTo>
                  <a:lnTo>
                    <a:pt x="205" y="149"/>
                  </a:lnTo>
                  <a:lnTo>
                    <a:pt x="201" y="149"/>
                  </a:lnTo>
                  <a:lnTo>
                    <a:pt x="195" y="151"/>
                  </a:lnTo>
                  <a:lnTo>
                    <a:pt x="185" y="157"/>
                  </a:lnTo>
                  <a:lnTo>
                    <a:pt x="185" y="157"/>
                  </a:lnTo>
                  <a:lnTo>
                    <a:pt x="183" y="161"/>
                  </a:lnTo>
                  <a:lnTo>
                    <a:pt x="183" y="169"/>
                  </a:lnTo>
                  <a:lnTo>
                    <a:pt x="183" y="179"/>
                  </a:lnTo>
                  <a:lnTo>
                    <a:pt x="183" y="179"/>
                  </a:lnTo>
                  <a:lnTo>
                    <a:pt x="185" y="199"/>
                  </a:lnTo>
                  <a:lnTo>
                    <a:pt x="185" y="199"/>
                  </a:lnTo>
                  <a:lnTo>
                    <a:pt x="185" y="209"/>
                  </a:lnTo>
                  <a:lnTo>
                    <a:pt x="189" y="217"/>
                  </a:lnTo>
                  <a:lnTo>
                    <a:pt x="189" y="217"/>
                  </a:lnTo>
                  <a:lnTo>
                    <a:pt x="195" y="221"/>
                  </a:lnTo>
                  <a:lnTo>
                    <a:pt x="199" y="225"/>
                  </a:lnTo>
                  <a:lnTo>
                    <a:pt x="199" y="225"/>
                  </a:lnTo>
                  <a:lnTo>
                    <a:pt x="203" y="237"/>
                  </a:lnTo>
                  <a:lnTo>
                    <a:pt x="207" y="247"/>
                  </a:lnTo>
                  <a:lnTo>
                    <a:pt x="207" y="247"/>
                  </a:lnTo>
                  <a:lnTo>
                    <a:pt x="213" y="251"/>
                  </a:lnTo>
                  <a:lnTo>
                    <a:pt x="219" y="259"/>
                  </a:lnTo>
                  <a:lnTo>
                    <a:pt x="235" y="269"/>
                  </a:lnTo>
                  <a:lnTo>
                    <a:pt x="235" y="269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5" y="289"/>
                  </a:lnTo>
                  <a:lnTo>
                    <a:pt x="247" y="293"/>
                  </a:lnTo>
                  <a:lnTo>
                    <a:pt x="247" y="293"/>
                  </a:lnTo>
                  <a:lnTo>
                    <a:pt x="243" y="297"/>
                  </a:lnTo>
                  <a:lnTo>
                    <a:pt x="241" y="299"/>
                  </a:lnTo>
                  <a:lnTo>
                    <a:pt x="241" y="299"/>
                  </a:lnTo>
                  <a:lnTo>
                    <a:pt x="237" y="299"/>
                  </a:lnTo>
                  <a:lnTo>
                    <a:pt x="235" y="297"/>
                  </a:lnTo>
                  <a:lnTo>
                    <a:pt x="235" y="297"/>
                  </a:lnTo>
                  <a:lnTo>
                    <a:pt x="235" y="293"/>
                  </a:lnTo>
                  <a:lnTo>
                    <a:pt x="237" y="289"/>
                  </a:lnTo>
                  <a:lnTo>
                    <a:pt x="237" y="289"/>
                  </a:lnTo>
                  <a:lnTo>
                    <a:pt x="233" y="283"/>
                  </a:lnTo>
                  <a:lnTo>
                    <a:pt x="229" y="279"/>
                  </a:lnTo>
                  <a:lnTo>
                    <a:pt x="229" y="279"/>
                  </a:lnTo>
                  <a:lnTo>
                    <a:pt x="221" y="277"/>
                  </a:lnTo>
                  <a:lnTo>
                    <a:pt x="215" y="279"/>
                  </a:lnTo>
                  <a:lnTo>
                    <a:pt x="215" y="279"/>
                  </a:lnTo>
                  <a:lnTo>
                    <a:pt x="213" y="283"/>
                  </a:lnTo>
                  <a:lnTo>
                    <a:pt x="213" y="293"/>
                  </a:lnTo>
                  <a:lnTo>
                    <a:pt x="213" y="293"/>
                  </a:lnTo>
                  <a:lnTo>
                    <a:pt x="215" y="297"/>
                  </a:lnTo>
                  <a:lnTo>
                    <a:pt x="219" y="301"/>
                  </a:lnTo>
                  <a:lnTo>
                    <a:pt x="221" y="305"/>
                  </a:lnTo>
                  <a:lnTo>
                    <a:pt x="225" y="309"/>
                  </a:lnTo>
                  <a:lnTo>
                    <a:pt x="225" y="309"/>
                  </a:lnTo>
                  <a:lnTo>
                    <a:pt x="219" y="317"/>
                  </a:lnTo>
                  <a:lnTo>
                    <a:pt x="219" y="317"/>
                  </a:lnTo>
                  <a:lnTo>
                    <a:pt x="213" y="319"/>
                  </a:lnTo>
                  <a:lnTo>
                    <a:pt x="213" y="319"/>
                  </a:lnTo>
                  <a:lnTo>
                    <a:pt x="205" y="319"/>
                  </a:lnTo>
                  <a:lnTo>
                    <a:pt x="205" y="319"/>
                  </a:lnTo>
                  <a:lnTo>
                    <a:pt x="197" y="319"/>
                  </a:lnTo>
                  <a:lnTo>
                    <a:pt x="191" y="321"/>
                  </a:lnTo>
                  <a:lnTo>
                    <a:pt x="189" y="323"/>
                  </a:lnTo>
                  <a:lnTo>
                    <a:pt x="189" y="323"/>
                  </a:lnTo>
                  <a:lnTo>
                    <a:pt x="189" y="325"/>
                  </a:lnTo>
                  <a:lnTo>
                    <a:pt x="191" y="327"/>
                  </a:lnTo>
                  <a:lnTo>
                    <a:pt x="197" y="331"/>
                  </a:lnTo>
                  <a:lnTo>
                    <a:pt x="197" y="331"/>
                  </a:lnTo>
                  <a:lnTo>
                    <a:pt x="205" y="335"/>
                  </a:lnTo>
                  <a:lnTo>
                    <a:pt x="213" y="337"/>
                  </a:lnTo>
                  <a:lnTo>
                    <a:pt x="213" y="337"/>
                  </a:lnTo>
                  <a:lnTo>
                    <a:pt x="229" y="339"/>
                  </a:lnTo>
                  <a:lnTo>
                    <a:pt x="229" y="339"/>
                  </a:lnTo>
                  <a:lnTo>
                    <a:pt x="239" y="342"/>
                  </a:lnTo>
                  <a:lnTo>
                    <a:pt x="239" y="342"/>
                  </a:lnTo>
                  <a:lnTo>
                    <a:pt x="245" y="342"/>
                  </a:lnTo>
                  <a:lnTo>
                    <a:pt x="253" y="342"/>
                  </a:lnTo>
                  <a:lnTo>
                    <a:pt x="253" y="342"/>
                  </a:lnTo>
                  <a:lnTo>
                    <a:pt x="255" y="346"/>
                  </a:lnTo>
                  <a:lnTo>
                    <a:pt x="257" y="352"/>
                  </a:lnTo>
                  <a:lnTo>
                    <a:pt x="259" y="356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5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75" y="362"/>
                  </a:lnTo>
                  <a:lnTo>
                    <a:pt x="283" y="368"/>
                  </a:lnTo>
                  <a:lnTo>
                    <a:pt x="283" y="368"/>
                  </a:lnTo>
                  <a:lnTo>
                    <a:pt x="287" y="372"/>
                  </a:lnTo>
                  <a:lnTo>
                    <a:pt x="293" y="376"/>
                  </a:lnTo>
                  <a:lnTo>
                    <a:pt x="293" y="376"/>
                  </a:lnTo>
                  <a:lnTo>
                    <a:pt x="301" y="376"/>
                  </a:lnTo>
                  <a:lnTo>
                    <a:pt x="301" y="376"/>
                  </a:lnTo>
                  <a:lnTo>
                    <a:pt x="307" y="378"/>
                  </a:lnTo>
                  <a:lnTo>
                    <a:pt x="313" y="382"/>
                  </a:lnTo>
                  <a:lnTo>
                    <a:pt x="313" y="382"/>
                  </a:lnTo>
                  <a:lnTo>
                    <a:pt x="319" y="392"/>
                  </a:lnTo>
                  <a:lnTo>
                    <a:pt x="323" y="410"/>
                  </a:lnTo>
                  <a:lnTo>
                    <a:pt x="325" y="424"/>
                  </a:lnTo>
                  <a:lnTo>
                    <a:pt x="323" y="430"/>
                  </a:lnTo>
                  <a:lnTo>
                    <a:pt x="319" y="436"/>
                  </a:lnTo>
                  <a:lnTo>
                    <a:pt x="319" y="436"/>
                  </a:lnTo>
                  <a:lnTo>
                    <a:pt x="315" y="436"/>
                  </a:lnTo>
                  <a:lnTo>
                    <a:pt x="311" y="432"/>
                  </a:lnTo>
                  <a:lnTo>
                    <a:pt x="299" y="424"/>
                  </a:lnTo>
                  <a:lnTo>
                    <a:pt x="299" y="424"/>
                  </a:lnTo>
                  <a:lnTo>
                    <a:pt x="291" y="416"/>
                  </a:lnTo>
                  <a:lnTo>
                    <a:pt x="287" y="412"/>
                  </a:lnTo>
                  <a:lnTo>
                    <a:pt x="283" y="408"/>
                  </a:lnTo>
                  <a:lnTo>
                    <a:pt x="283" y="408"/>
                  </a:lnTo>
                  <a:lnTo>
                    <a:pt x="277" y="408"/>
                  </a:lnTo>
                  <a:lnTo>
                    <a:pt x="273" y="410"/>
                  </a:lnTo>
                  <a:lnTo>
                    <a:pt x="263" y="414"/>
                  </a:lnTo>
                  <a:lnTo>
                    <a:pt x="263" y="414"/>
                  </a:lnTo>
                  <a:lnTo>
                    <a:pt x="253" y="414"/>
                  </a:lnTo>
                  <a:lnTo>
                    <a:pt x="245" y="414"/>
                  </a:lnTo>
                  <a:lnTo>
                    <a:pt x="243" y="416"/>
                  </a:lnTo>
                  <a:lnTo>
                    <a:pt x="243" y="416"/>
                  </a:lnTo>
                  <a:lnTo>
                    <a:pt x="241" y="422"/>
                  </a:lnTo>
                  <a:lnTo>
                    <a:pt x="243" y="426"/>
                  </a:lnTo>
                  <a:lnTo>
                    <a:pt x="243" y="426"/>
                  </a:lnTo>
                  <a:lnTo>
                    <a:pt x="247" y="440"/>
                  </a:lnTo>
                  <a:lnTo>
                    <a:pt x="255" y="448"/>
                  </a:lnTo>
                  <a:lnTo>
                    <a:pt x="255" y="448"/>
                  </a:lnTo>
                  <a:lnTo>
                    <a:pt x="265" y="452"/>
                  </a:lnTo>
                  <a:lnTo>
                    <a:pt x="269" y="454"/>
                  </a:lnTo>
                  <a:lnTo>
                    <a:pt x="273" y="458"/>
                  </a:lnTo>
                  <a:lnTo>
                    <a:pt x="273" y="458"/>
                  </a:lnTo>
                  <a:lnTo>
                    <a:pt x="277" y="464"/>
                  </a:lnTo>
                  <a:lnTo>
                    <a:pt x="277" y="468"/>
                  </a:lnTo>
                  <a:lnTo>
                    <a:pt x="277" y="468"/>
                  </a:lnTo>
                  <a:lnTo>
                    <a:pt x="275" y="470"/>
                  </a:lnTo>
                  <a:lnTo>
                    <a:pt x="271" y="470"/>
                  </a:lnTo>
                  <a:lnTo>
                    <a:pt x="265" y="472"/>
                  </a:lnTo>
                  <a:lnTo>
                    <a:pt x="265" y="472"/>
                  </a:lnTo>
                  <a:lnTo>
                    <a:pt x="261" y="476"/>
                  </a:lnTo>
                  <a:lnTo>
                    <a:pt x="257" y="480"/>
                  </a:lnTo>
                  <a:lnTo>
                    <a:pt x="257" y="480"/>
                  </a:lnTo>
                  <a:lnTo>
                    <a:pt x="253" y="482"/>
                  </a:lnTo>
                  <a:lnTo>
                    <a:pt x="249" y="482"/>
                  </a:lnTo>
                  <a:lnTo>
                    <a:pt x="249" y="482"/>
                  </a:lnTo>
                  <a:lnTo>
                    <a:pt x="247" y="480"/>
                  </a:lnTo>
                  <a:lnTo>
                    <a:pt x="245" y="476"/>
                  </a:lnTo>
                  <a:lnTo>
                    <a:pt x="245" y="476"/>
                  </a:lnTo>
                  <a:lnTo>
                    <a:pt x="239" y="470"/>
                  </a:lnTo>
                  <a:lnTo>
                    <a:pt x="233" y="464"/>
                  </a:lnTo>
                  <a:lnTo>
                    <a:pt x="225" y="460"/>
                  </a:lnTo>
                  <a:lnTo>
                    <a:pt x="219" y="458"/>
                  </a:lnTo>
                  <a:lnTo>
                    <a:pt x="217" y="460"/>
                  </a:lnTo>
                  <a:lnTo>
                    <a:pt x="217" y="460"/>
                  </a:lnTo>
                  <a:lnTo>
                    <a:pt x="217" y="466"/>
                  </a:lnTo>
                  <a:lnTo>
                    <a:pt x="217" y="470"/>
                  </a:lnTo>
                  <a:lnTo>
                    <a:pt x="225" y="478"/>
                  </a:lnTo>
                  <a:lnTo>
                    <a:pt x="225" y="478"/>
                  </a:lnTo>
                  <a:lnTo>
                    <a:pt x="231" y="484"/>
                  </a:lnTo>
                  <a:lnTo>
                    <a:pt x="237" y="494"/>
                  </a:lnTo>
                  <a:lnTo>
                    <a:pt x="237" y="494"/>
                  </a:lnTo>
                  <a:lnTo>
                    <a:pt x="243" y="514"/>
                  </a:lnTo>
                  <a:lnTo>
                    <a:pt x="249" y="536"/>
                  </a:lnTo>
                  <a:lnTo>
                    <a:pt x="249" y="536"/>
                  </a:lnTo>
                  <a:lnTo>
                    <a:pt x="257" y="553"/>
                  </a:lnTo>
                  <a:lnTo>
                    <a:pt x="259" y="561"/>
                  </a:lnTo>
                  <a:lnTo>
                    <a:pt x="259" y="565"/>
                  </a:lnTo>
                  <a:lnTo>
                    <a:pt x="257" y="567"/>
                  </a:lnTo>
                  <a:lnTo>
                    <a:pt x="257" y="567"/>
                  </a:lnTo>
                  <a:lnTo>
                    <a:pt x="253" y="567"/>
                  </a:lnTo>
                  <a:lnTo>
                    <a:pt x="249" y="565"/>
                  </a:lnTo>
                  <a:lnTo>
                    <a:pt x="243" y="561"/>
                  </a:lnTo>
                  <a:lnTo>
                    <a:pt x="243" y="561"/>
                  </a:lnTo>
                  <a:lnTo>
                    <a:pt x="231" y="553"/>
                  </a:lnTo>
                  <a:lnTo>
                    <a:pt x="231" y="553"/>
                  </a:lnTo>
                  <a:lnTo>
                    <a:pt x="227" y="544"/>
                  </a:lnTo>
                  <a:lnTo>
                    <a:pt x="221" y="540"/>
                  </a:lnTo>
                  <a:lnTo>
                    <a:pt x="219" y="538"/>
                  </a:lnTo>
                  <a:lnTo>
                    <a:pt x="219" y="538"/>
                  </a:lnTo>
                  <a:lnTo>
                    <a:pt x="215" y="538"/>
                  </a:lnTo>
                  <a:lnTo>
                    <a:pt x="213" y="540"/>
                  </a:lnTo>
                  <a:lnTo>
                    <a:pt x="207" y="546"/>
                  </a:lnTo>
                  <a:lnTo>
                    <a:pt x="207" y="546"/>
                  </a:lnTo>
                  <a:lnTo>
                    <a:pt x="205" y="553"/>
                  </a:lnTo>
                  <a:lnTo>
                    <a:pt x="205" y="561"/>
                  </a:lnTo>
                  <a:lnTo>
                    <a:pt x="205" y="569"/>
                  </a:lnTo>
                  <a:lnTo>
                    <a:pt x="205" y="571"/>
                  </a:lnTo>
                  <a:lnTo>
                    <a:pt x="203" y="575"/>
                  </a:lnTo>
                  <a:lnTo>
                    <a:pt x="203" y="575"/>
                  </a:lnTo>
                  <a:lnTo>
                    <a:pt x="199" y="575"/>
                  </a:lnTo>
                  <a:lnTo>
                    <a:pt x="197" y="573"/>
                  </a:lnTo>
                  <a:lnTo>
                    <a:pt x="197" y="573"/>
                  </a:lnTo>
                  <a:lnTo>
                    <a:pt x="195" y="571"/>
                  </a:lnTo>
                  <a:lnTo>
                    <a:pt x="195" y="567"/>
                  </a:lnTo>
                  <a:lnTo>
                    <a:pt x="191" y="559"/>
                  </a:lnTo>
                  <a:lnTo>
                    <a:pt x="191" y="559"/>
                  </a:lnTo>
                  <a:lnTo>
                    <a:pt x="189" y="546"/>
                  </a:lnTo>
                  <a:lnTo>
                    <a:pt x="183" y="536"/>
                  </a:lnTo>
                  <a:lnTo>
                    <a:pt x="183" y="536"/>
                  </a:lnTo>
                  <a:lnTo>
                    <a:pt x="177" y="532"/>
                  </a:lnTo>
                  <a:lnTo>
                    <a:pt x="171" y="528"/>
                  </a:lnTo>
                  <a:lnTo>
                    <a:pt x="171" y="528"/>
                  </a:lnTo>
                  <a:lnTo>
                    <a:pt x="169" y="520"/>
                  </a:lnTo>
                  <a:lnTo>
                    <a:pt x="167" y="518"/>
                  </a:lnTo>
                  <a:lnTo>
                    <a:pt x="163" y="516"/>
                  </a:lnTo>
                  <a:lnTo>
                    <a:pt x="163" y="516"/>
                  </a:lnTo>
                  <a:lnTo>
                    <a:pt x="161" y="518"/>
                  </a:lnTo>
                  <a:lnTo>
                    <a:pt x="159" y="524"/>
                  </a:lnTo>
                  <a:lnTo>
                    <a:pt x="156" y="530"/>
                  </a:lnTo>
                  <a:lnTo>
                    <a:pt x="156" y="530"/>
                  </a:lnTo>
                  <a:lnTo>
                    <a:pt x="156" y="540"/>
                  </a:lnTo>
                  <a:lnTo>
                    <a:pt x="156" y="544"/>
                  </a:lnTo>
                  <a:lnTo>
                    <a:pt x="154" y="546"/>
                  </a:lnTo>
                  <a:lnTo>
                    <a:pt x="154" y="546"/>
                  </a:lnTo>
                  <a:lnTo>
                    <a:pt x="152" y="546"/>
                  </a:lnTo>
                  <a:lnTo>
                    <a:pt x="148" y="546"/>
                  </a:lnTo>
                  <a:lnTo>
                    <a:pt x="142" y="542"/>
                  </a:lnTo>
                  <a:lnTo>
                    <a:pt x="142" y="542"/>
                  </a:lnTo>
                  <a:lnTo>
                    <a:pt x="132" y="536"/>
                  </a:lnTo>
                  <a:lnTo>
                    <a:pt x="132" y="536"/>
                  </a:lnTo>
                  <a:lnTo>
                    <a:pt x="130" y="526"/>
                  </a:lnTo>
                  <a:lnTo>
                    <a:pt x="128" y="516"/>
                  </a:lnTo>
                  <a:lnTo>
                    <a:pt x="128" y="516"/>
                  </a:lnTo>
                  <a:lnTo>
                    <a:pt x="130" y="504"/>
                  </a:lnTo>
                  <a:lnTo>
                    <a:pt x="132" y="498"/>
                  </a:lnTo>
                  <a:lnTo>
                    <a:pt x="132" y="490"/>
                  </a:lnTo>
                  <a:lnTo>
                    <a:pt x="132" y="490"/>
                  </a:lnTo>
                  <a:lnTo>
                    <a:pt x="128" y="482"/>
                  </a:lnTo>
                  <a:lnTo>
                    <a:pt x="122" y="474"/>
                  </a:lnTo>
                  <a:lnTo>
                    <a:pt x="122" y="474"/>
                  </a:lnTo>
                  <a:lnTo>
                    <a:pt x="118" y="472"/>
                  </a:lnTo>
                  <a:lnTo>
                    <a:pt x="110" y="470"/>
                  </a:lnTo>
                  <a:lnTo>
                    <a:pt x="102" y="468"/>
                  </a:lnTo>
                  <a:lnTo>
                    <a:pt x="98" y="466"/>
                  </a:lnTo>
                  <a:lnTo>
                    <a:pt x="98" y="466"/>
                  </a:lnTo>
                  <a:lnTo>
                    <a:pt x="92" y="456"/>
                  </a:lnTo>
                  <a:lnTo>
                    <a:pt x="88" y="446"/>
                  </a:lnTo>
                  <a:lnTo>
                    <a:pt x="88" y="446"/>
                  </a:lnTo>
                  <a:lnTo>
                    <a:pt x="88" y="440"/>
                  </a:lnTo>
                  <a:lnTo>
                    <a:pt x="90" y="432"/>
                  </a:lnTo>
                  <a:lnTo>
                    <a:pt x="90" y="432"/>
                  </a:lnTo>
                  <a:lnTo>
                    <a:pt x="96" y="418"/>
                  </a:lnTo>
                  <a:lnTo>
                    <a:pt x="100" y="410"/>
                  </a:lnTo>
                  <a:lnTo>
                    <a:pt x="104" y="406"/>
                  </a:lnTo>
                  <a:lnTo>
                    <a:pt x="104" y="406"/>
                  </a:lnTo>
                  <a:lnTo>
                    <a:pt x="106" y="406"/>
                  </a:lnTo>
                  <a:lnTo>
                    <a:pt x="112" y="406"/>
                  </a:lnTo>
                  <a:lnTo>
                    <a:pt x="118" y="408"/>
                  </a:lnTo>
                  <a:lnTo>
                    <a:pt x="118" y="408"/>
                  </a:lnTo>
                  <a:lnTo>
                    <a:pt x="122" y="406"/>
                  </a:lnTo>
                  <a:lnTo>
                    <a:pt x="126" y="400"/>
                  </a:lnTo>
                  <a:lnTo>
                    <a:pt x="136" y="392"/>
                  </a:lnTo>
                  <a:lnTo>
                    <a:pt x="136" y="392"/>
                  </a:lnTo>
                  <a:lnTo>
                    <a:pt x="146" y="388"/>
                  </a:lnTo>
                  <a:lnTo>
                    <a:pt x="152" y="388"/>
                  </a:lnTo>
                  <a:lnTo>
                    <a:pt x="156" y="388"/>
                  </a:lnTo>
                  <a:lnTo>
                    <a:pt x="156" y="388"/>
                  </a:lnTo>
                  <a:lnTo>
                    <a:pt x="158" y="390"/>
                  </a:lnTo>
                  <a:lnTo>
                    <a:pt x="159" y="392"/>
                  </a:lnTo>
                  <a:lnTo>
                    <a:pt x="167" y="398"/>
                  </a:lnTo>
                  <a:lnTo>
                    <a:pt x="167" y="398"/>
                  </a:lnTo>
                  <a:lnTo>
                    <a:pt x="171" y="398"/>
                  </a:lnTo>
                  <a:lnTo>
                    <a:pt x="175" y="398"/>
                  </a:lnTo>
                  <a:lnTo>
                    <a:pt x="175" y="398"/>
                  </a:lnTo>
                  <a:lnTo>
                    <a:pt x="191" y="400"/>
                  </a:lnTo>
                  <a:lnTo>
                    <a:pt x="191" y="400"/>
                  </a:lnTo>
                  <a:lnTo>
                    <a:pt x="211" y="408"/>
                  </a:lnTo>
                  <a:lnTo>
                    <a:pt x="219" y="410"/>
                  </a:lnTo>
                  <a:lnTo>
                    <a:pt x="229" y="410"/>
                  </a:lnTo>
                  <a:lnTo>
                    <a:pt x="229" y="410"/>
                  </a:lnTo>
                  <a:lnTo>
                    <a:pt x="237" y="408"/>
                  </a:lnTo>
                  <a:lnTo>
                    <a:pt x="243" y="406"/>
                  </a:lnTo>
                  <a:lnTo>
                    <a:pt x="243" y="406"/>
                  </a:lnTo>
                  <a:lnTo>
                    <a:pt x="245" y="398"/>
                  </a:lnTo>
                  <a:lnTo>
                    <a:pt x="245" y="392"/>
                  </a:lnTo>
                  <a:lnTo>
                    <a:pt x="245" y="392"/>
                  </a:lnTo>
                  <a:lnTo>
                    <a:pt x="241" y="390"/>
                  </a:lnTo>
                  <a:lnTo>
                    <a:pt x="237" y="392"/>
                  </a:lnTo>
                  <a:lnTo>
                    <a:pt x="229" y="392"/>
                  </a:lnTo>
                  <a:lnTo>
                    <a:pt x="229" y="392"/>
                  </a:lnTo>
                  <a:lnTo>
                    <a:pt x="221" y="388"/>
                  </a:lnTo>
                  <a:lnTo>
                    <a:pt x="217" y="382"/>
                  </a:lnTo>
                  <a:lnTo>
                    <a:pt x="211" y="378"/>
                  </a:lnTo>
                  <a:lnTo>
                    <a:pt x="207" y="376"/>
                  </a:lnTo>
                  <a:lnTo>
                    <a:pt x="207" y="376"/>
                  </a:lnTo>
                  <a:lnTo>
                    <a:pt x="205" y="376"/>
                  </a:lnTo>
                  <a:lnTo>
                    <a:pt x="203" y="380"/>
                  </a:lnTo>
                  <a:lnTo>
                    <a:pt x="199" y="384"/>
                  </a:lnTo>
                  <a:lnTo>
                    <a:pt x="199" y="384"/>
                  </a:lnTo>
                  <a:lnTo>
                    <a:pt x="195" y="384"/>
                  </a:lnTo>
                  <a:lnTo>
                    <a:pt x="191" y="382"/>
                  </a:lnTo>
                  <a:lnTo>
                    <a:pt x="183" y="380"/>
                  </a:lnTo>
                  <a:lnTo>
                    <a:pt x="183" y="380"/>
                  </a:lnTo>
                  <a:lnTo>
                    <a:pt x="175" y="382"/>
                  </a:lnTo>
                  <a:lnTo>
                    <a:pt x="167" y="384"/>
                  </a:lnTo>
                  <a:lnTo>
                    <a:pt x="167" y="384"/>
                  </a:lnTo>
                  <a:lnTo>
                    <a:pt x="148" y="382"/>
                  </a:lnTo>
                  <a:lnTo>
                    <a:pt x="148" y="382"/>
                  </a:lnTo>
                  <a:lnTo>
                    <a:pt x="136" y="384"/>
                  </a:lnTo>
                  <a:lnTo>
                    <a:pt x="124" y="388"/>
                  </a:lnTo>
                  <a:lnTo>
                    <a:pt x="124" y="388"/>
                  </a:lnTo>
                  <a:lnTo>
                    <a:pt x="114" y="384"/>
                  </a:lnTo>
                  <a:lnTo>
                    <a:pt x="102" y="382"/>
                  </a:lnTo>
                  <a:lnTo>
                    <a:pt x="102" y="382"/>
                  </a:lnTo>
                  <a:lnTo>
                    <a:pt x="98" y="382"/>
                  </a:lnTo>
                  <a:lnTo>
                    <a:pt x="98" y="382"/>
                  </a:lnTo>
                  <a:lnTo>
                    <a:pt x="94" y="386"/>
                  </a:lnTo>
                  <a:lnTo>
                    <a:pt x="94" y="386"/>
                  </a:lnTo>
                  <a:lnTo>
                    <a:pt x="92" y="390"/>
                  </a:lnTo>
                  <a:lnTo>
                    <a:pt x="88" y="390"/>
                  </a:lnTo>
                  <a:lnTo>
                    <a:pt x="88" y="390"/>
                  </a:lnTo>
                  <a:lnTo>
                    <a:pt x="84" y="386"/>
                  </a:lnTo>
                  <a:lnTo>
                    <a:pt x="80" y="382"/>
                  </a:lnTo>
                  <a:lnTo>
                    <a:pt x="80" y="382"/>
                  </a:lnTo>
                  <a:lnTo>
                    <a:pt x="70" y="362"/>
                  </a:lnTo>
                  <a:lnTo>
                    <a:pt x="70" y="362"/>
                  </a:lnTo>
                  <a:lnTo>
                    <a:pt x="66" y="358"/>
                  </a:lnTo>
                  <a:lnTo>
                    <a:pt x="58" y="350"/>
                  </a:lnTo>
                  <a:lnTo>
                    <a:pt x="52" y="342"/>
                  </a:lnTo>
                  <a:lnTo>
                    <a:pt x="52" y="341"/>
                  </a:lnTo>
                  <a:lnTo>
                    <a:pt x="52" y="337"/>
                  </a:lnTo>
                  <a:lnTo>
                    <a:pt x="52" y="337"/>
                  </a:lnTo>
                  <a:lnTo>
                    <a:pt x="54" y="337"/>
                  </a:lnTo>
                  <a:lnTo>
                    <a:pt x="58" y="337"/>
                  </a:lnTo>
                  <a:lnTo>
                    <a:pt x="66" y="339"/>
                  </a:lnTo>
                  <a:lnTo>
                    <a:pt x="66" y="339"/>
                  </a:lnTo>
                  <a:lnTo>
                    <a:pt x="72" y="337"/>
                  </a:lnTo>
                  <a:lnTo>
                    <a:pt x="76" y="337"/>
                  </a:lnTo>
                  <a:lnTo>
                    <a:pt x="80" y="335"/>
                  </a:lnTo>
                  <a:lnTo>
                    <a:pt x="80" y="335"/>
                  </a:lnTo>
                  <a:lnTo>
                    <a:pt x="80" y="333"/>
                  </a:lnTo>
                  <a:lnTo>
                    <a:pt x="80" y="329"/>
                  </a:lnTo>
                  <a:lnTo>
                    <a:pt x="72" y="325"/>
                  </a:lnTo>
                  <a:lnTo>
                    <a:pt x="72" y="325"/>
                  </a:lnTo>
                  <a:lnTo>
                    <a:pt x="64" y="319"/>
                  </a:lnTo>
                  <a:lnTo>
                    <a:pt x="58" y="317"/>
                  </a:lnTo>
                  <a:lnTo>
                    <a:pt x="52" y="317"/>
                  </a:lnTo>
                  <a:lnTo>
                    <a:pt x="52" y="317"/>
                  </a:lnTo>
                  <a:lnTo>
                    <a:pt x="52" y="319"/>
                  </a:lnTo>
                  <a:lnTo>
                    <a:pt x="52" y="325"/>
                  </a:lnTo>
                  <a:lnTo>
                    <a:pt x="52" y="329"/>
                  </a:lnTo>
                  <a:lnTo>
                    <a:pt x="48" y="331"/>
                  </a:lnTo>
                  <a:lnTo>
                    <a:pt x="48" y="331"/>
                  </a:lnTo>
                  <a:lnTo>
                    <a:pt x="44" y="329"/>
                  </a:lnTo>
                  <a:lnTo>
                    <a:pt x="42" y="327"/>
                  </a:lnTo>
                  <a:lnTo>
                    <a:pt x="36" y="317"/>
                  </a:lnTo>
                  <a:lnTo>
                    <a:pt x="32" y="303"/>
                  </a:lnTo>
                  <a:lnTo>
                    <a:pt x="26" y="295"/>
                  </a:lnTo>
                  <a:lnTo>
                    <a:pt x="26" y="295"/>
                  </a:lnTo>
                  <a:lnTo>
                    <a:pt x="18" y="291"/>
                  </a:lnTo>
                  <a:lnTo>
                    <a:pt x="10" y="287"/>
                  </a:lnTo>
                  <a:lnTo>
                    <a:pt x="10" y="287"/>
                  </a:lnTo>
                  <a:lnTo>
                    <a:pt x="8" y="281"/>
                  </a:lnTo>
                  <a:lnTo>
                    <a:pt x="6" y="275"/>
                  </a:lnTo>
                  <a:lnTo>
                    <a:pt x="4" y="263"/>
                  </a:lnTo>
                  <a:lnTo>
                    <a:pt x="4" y="263"/>
                  </a:lnTo>
                  <a:lnTo>
                    <a:pt x="0" y="261"/>
                  </a:lnTo>
                  <a:lnTo>
                    <a:pt x="0" y="261"/>
                  </a:lnTo>
                  <a:lnTo>
                    <a:pt x="0" y="261"/>
                  </a:lnTo>
                  <a:lnTo>
                    <a:pt x="4" y="259"/>
                  </a:lnTo>
                  <a:lnTo>
                    <a:pt x="6" y="257"/>
                  </a:lnTo>
                  <a:lnTo>
                    <a:pt x="12" y="249"/>
                  </a:lnTo>
                  <a:lnTo>
                    <a:pt x="12" y="249"/>
                  </a:lnTo>
                  <a:lnTo>
                    <a:pt x="16" y="241"/>
                  </a:lnTo>
                  <a:lnTo>
                    <a:pt x="16" y="241"/>
                  </a:lnTo>
                  <a:lnTo>
                    <a:pt x="18" y="233"/>
                  </a:lnTo>
                  <a:lnTo>
                    <a:pt x="22" y="223"/>
                  </a:lnTo>
                  <a:lnTo>
                    <a:pt x="22" y="223"/>
                  </a:lnTo>
                  <a:lnTo>
                    <a:pt x="28" y="217"/>
                  </a:lnTo>
                  <a:lnTo>
                    <a:pt x="34" y="213"/>
                  </a:lnTo>
                  <a:lnTo>
                    <a:pt x="34" y="213"/>
                  </a:lnTo>
                  <a:lnTo>
                    <a:pt x="40" y="201"/>
                  </a:lnTo>
                  <a:lnTo>
                    <a:pt x="44" y="187"/>
                  </a:lnTo>
                  <a:lnTo>
                    <a:pt x="44" y="187"/>
                  </a:lnTo>
                  <a:lnTo>
                    <a:pt x="54" y="179"/>
                  </a:lnTo>
                  <a:lnTo>
                    <a:pt x="60" y="175"/>
                  </a:lnTo>
                  <a:lnTo>
                    <a:pt x="62" y="171"/>
                  </a:lnTo>
                  <a:lnTo>
                    <a:pt x="62" y="171"/>
                  </a:lnTo>
                  <a:lnTo>
                    <a:pt x="62" y="159"/>
                  </a:lnTo>
                  <a:lnTo>
                    <a:pt x="60" y="151"/>
                  </a:lnTo>
                  <a:lnTo>
                    <a:pt x="60" y="151"/>
                  </a:lnTo>
                  <a:lnTo>
                    <a:pt x="60" y="143"/>
                  </a:lnTo>
                  <a:lnTo>
                    <a:pt x="58" y="135"/>
                  </a:lnTo>
                  <a:lnTo>
                    <a:pt x="58" y="135"/>
                  </a:lnTo>
                  <a:lnTo>
                    <a:pt x="58" y="132"/>
                  </a:lnTo>
                  <a:lnTo>
                    <a:pt x="64" y="130"/>
                  </a:lnTo>
                  <a:lnTo>
                    <a:pt x="76" y="128"/>
                  </a:lnTo>
                  <a:lnTo>
                    <a:pt x="94" y="128"/>
                  </a:lnTo>
                  <a:lnTo>
                    <a:pt x="100" y="128"/>
                  </a:lnTo>
                  <a:lnTo>
                    <a:pt x="106" y="126"/>
                  </a:lnTo>
                  <a:lnTo>
                    <a:pt x="106" y="126"/>
                  </a:lnTo>
                  <a:lnTo>
                    <a:pt x="114" y="118"/>
                  </a:lnTo>
                  <a:lnTo>
                    <a:pt x="120" y="112"/>
                  </a:lnTo>
                  <a:lnTo>
                    <a:pt x="120" y="112"/>
                  </a:lnTo>
                  <a:lnTo>
                    <a:pt x="132" y="102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58" y="98"/>
                  </a:lnTo>
                  <a:lnTo>
                    <a:pt x="167" y="96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7" y="92"/>
                  </a:lnTo>
                  <a:lnTo>
                    <a:pt x="181" y="86"/>
                  </a:lnTo>
                  <a:lnTo>
                    <a:pt x="187" y="80"/>
                  </a:lnTo>
                  <a:lnTo>
                    <a:pt x="191" y="74"/>
                  </a:lnTo>
                  <a:lnTo>
                    <a:pt x="191" y="74"/>
                  </a:lnTo>
                  <a:lnTo>
                    <a:pt x="197" y="72"/>
                  </a:lnTo>
                  <a:lnTo>
                    <a:pt x="201" y="72"/>
                  </a:lnTo>
                  <a:lnTo>
                    <a:pt x="201" y="72"/>
                  </a:lnTo>
                  <a:lnTo>
                    <a:pt x="203" y="70"/>
                  </a:lnTo>
                  <a:lnTo>
                    <a:pt x="207" y="68"/>
                  </a:lnTo>
                  <a:lnTo>
                    <a:pt x="217" y="68"/>
                  </a:lnTo>
                  <a:lnTo>
                    <a:pt x="217" y="68"/>
                  </a:lnTo>
                  <a:lnTo>
                    <a:pt x="239" y="62"/>
                  </a:lnTo>
                  <a:lnTo>
                    <a:pt x="239" y="62"/>
                  </a:lnTo>
                  <a:lnTo>
                    <a:pt x="257" y="60"/>
                  </a:lnTo>
                  <a:lnTo>
                    <a:pt x="271" y="58"/>
                  </a:lnTo>
                  <a:lnTo>
                    <a:pt x="271" y="58"/>
                  </a:lnTo>
                  <a:lnTo>
                    <a:pt x="279" y="56"/>
                  </a:lnTo>
                  <a:lnTo>
                    <a:pt x="291" y="50"/>
                  </a:lnTo>
                  <a:lnTo>
                    <a:pt x="303" y="42"/>
                  </a:lnTo>
                  <a:lnTo>
                    <a:pt x="313" y="38"/>
                  </a:lnTo>
                  <a:lnTo>
                    <a:pt x="313" y="38"/>
                  </a:lnTo>
                  <a:lnTo>
                    <a:pt x="321" y="38"/>
                  </a:lnTo>
                  <a:lnTo>
                    <a:pt x="327" y="38"/>
                  </a:lnTo>
                  <a:lnTo>
                    <a:pt x="327" y="38"/>
                  </a:lnTo>
                  <a:lnTo>
                    <a:pt x="335" y="42"/>
                  </a:lnTo>
                  <a:lnTo>
                    <a:pt x="343" y="50"/>
                  </a:lnTo>
                  <a:lnTo>
                    <a:pt x="343" y="50"/>
                  </a:lnTo>
                  <a:lnTo>
                    <a:pt x="369" y="56"/>
                  </a:lnTo>
                  <a:lnTo>
                    <a:pt x="380" y="60"/>
                  </a:lnTo>
                  <a:lnTo>
                    <a:pt x="392" y="60"/>
                  </a:lnTo>
                  <a:lnTo>
                    <a:pt x="392" y="60"/>
                  </a:lnTo>
                  <a:lnTo>
                    <a:pt x="406" y="56"/>
                  </a:lnTo>
                  <a:lnTo>
                    <a:pt x="418" y="50"/>
                  </a:lnTo>
                  <a:lnTo>
                    <a:pt x="418" y="50"/>
                  </a:lnTo>
                  <a:lnTo>
                    <a:pt x="430" y="40"/>
                  </a:lnTo>
                  <a:lnTo>
                    <a:pt x="436" y="32"/>
                  </a:lnTo>
                  <a:lnTo>
                    <a:pt x="436" y="32"/>
                  </a:lnTo>
                  <a:lnTo>
                    <a:pt x="436" y="26"/>
                  </a:lnTo>
                  <a:lnTo>
                    <a:pt x="436" y="16"/>
                  </a:lnTo>
                  <a:lnTo>
                    <a:pt x="434" y="8"/>
                  </a:lnTo>
                  <a:lnTo>
                    <a:pt x="436" y="4"/>
                  </a:lnTo>
                  <a:lnTo>
                    <a:pt x="436" y="4"/>
                  </a:lnTo>
                  <a:lnTo>
                    <a:pt x="438" y="2"/>
                  </a:lnTo>
                  <a:lnTo>
                    <a:pt x="442" y="2"/>
                  </a:lnTo>
                  <a:lnTo>
                    <a:pt x="450" y="0"/>
                  </a:lnTo>
                  <a:lnTo>
                    <a:pt x="450" y="0"/>
                  </a:lnTo>
                  <a:lnTo>
                    <a:pt x="452" y="4"/>
                  </a:lnTo>
                  <a:lnTo>
                    <a:pt x="456" y="6"/>
                  </a:lnTo>
                  <a:lnTo>
                    <a:pt x="456" y="6"/>
                  </a:lnTo>
                  <a:lnTo>
                    <a:pt x="462" y="10"/>
                  </a:lnTo>
                  <a:lnTo>
                    <a:pt x="466" y="12"/>
                  </a:lnTo>
                  <a:lnTo>
                    <a:pt x="468" y="16"/>
                  </a:lnTo>
                  <a:lnTo>
                    <a:pt x="468" y="16"/>
                  </a:lnTo>
                  <a:lnTo>
                    <a:pt x="468" y="1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94" name="Freeform 360"/>
            <p:cNvSpPr>
              <a:spLocks/>
            </p:cNvSpPr>
            <p:nvPr/>
          </p:nvSpPr>
          <p:spPr bwMode="auto">
            <a:xfrm>
              <a:off x="4458" y="3609"/>
              <a:ext cx="16" cy="26"/>
            </a:xfrm>
            <a:custGeom>
              <a:avLst/>
              <a:gdLst>
                <a:gd name="T0" fmla="*/ 14 w 16"/>
                <a:gd name="T1" fmla="*/ 0 h 26"/>
                <a:gd name="T2" fmla="*/ 14 w 16"/>
                <a:gd name="T3" fmla="*/ 0 h 26"/>
                <a:gd name="T4" fmla="*/ 16 w 16"/>
                <a:gd name="T5" fmla="*/ 6 h 26"/>
                <a:gd name="T6" fmla="*/ 16 w 16"/>
                <a:gd name="T7" fmla="*/ 12 h 26"/>
                <a:gd name="T8" fmla="*/ 16 w 16"/>
                <a:gd name="T9" fmla="*/ 18 h 26"/>
                <a:gd name="T10" fmla="*/ 14 w 16"/>
                <a:gd name="T11" fmla="*/ 22 h 26"/>
                <a:gd name="T12" fmla="*/ 14 w 16"/>
                <a:gd name="T13" fmla="*/ 22 h 26"/>
                <a:gd name="T14" fmla="*/ 10 w 16"/>
                <a:gd name="T15" fmla="*/ 26 h 26"/>
                <a:gd name="T16" fmla="*/ 4 w 16"/>
                <a:gd name="T17" fmla="*/ 26 h 26"/>
                <a:gd name="T18" fmla="*/ 4 w 16"/>
                <a:gd name="T19" fmla="*/ 26 h 26"/>
                <a:gd name="T20" fmla="*/ 2 w 16"/>
                <a:gd name="T21" fmla="*/ 26 h 26"/>
                <a:gd name="T22" fmla="*/ 2 w 16"/>
                <a:gd name="T23" fmla="*/ 26 h 26"/>
                <a:gd name="T24" fmla="*/ 0 w 16"/>
                <a:gd name="T25" fmla="*/ 18 h 26"/>
                <a:gd name="T26" fmla="*/ 0 w 16"/>
                <a:gd name="T27" fmla="*/ 12 h 26"/>
                <a:gd name="T28" fmla="*/ 0 w 16"/>
                <a:gd name="T29" fmla="*/ 12 h 26"/>
                <a:gd name="T30" fmla="*/ 2 w 16"/>
                <a:gd name="T31" fmla="*/ 8 h 26"/>
                <a:gd name="T32" fmla="*/ 6 w 16"/>
                <a:gd name="T33" fmla="*/ 4 h 26"/>
                <a:gd name="T34" fmla="*/ 6 w 16"/>
                <a:gd name="T35" fmla="*/ 4 h 26"/>
                <a:gd name="T36" fmla="*/ 10 w 16"/>
                <a:gd name="T37" fmla="*/ 2 h 26"/>
                <a:gd name="T38" fmla="*/ 14 w 16"/>
                <a:gd name="T39" fmla="*/ 0 h 26"/>
                <a:gd name="T40" fmla="*/ 14 w 16"/>
                <a:gd name="T41" fmla="*/ 0 h 26"/>
                <a:gd name="T42" fmla="*/ 14 w 16"/>
                <a:gd name="T4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" h="26">
                  <a:moveTo>
                    <a:pt x="14" y="0"/>
                  </a:moveTo>
                  <a:lnTo>
                    <a:pt x="14" y="0"/>
                  </a:lnTo>
                  <a:lnTo>
                    <a:pt x="16" y="6"/>
                  </a:lnTo>
                  <a:lnTo>
                    <a:pt x="16" y="12"/>
                  </a:lnTo>
                  <a:lnTo>
                    <a:pt x="16" y="18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0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95" name="Freeform 361"/>
            <p:cNvSpPr>
              <a:spLocks/>
            </p:cNvSpPr>
            <p:nvPr/>
          </p:nvSpPr>
          <p:spPr bwMode="auto">
            <a:xfrm>
              <a:off x="4398" y="3328"/>
              <a:ext cx="24" cy="22"/>
            </a:xfrm>
            <a:custGeom>
              <a:avLst/>
              <a:gdLst>
                <a:gd name="T0" fmla="*/ 24 w 24"/>
                <a:gd name="T1" fmla="*/ 6 h 22"/>
                <a:gd name="T2" fmla="*/ 24 w 24"/>
                <a:gd name="T3" fmla="*/ 6 h 22"/>
                <a:gd name="T4" fmla="*/ 24 w 24"/>
                <a:gd name="T5" fmla="*/ 8 h 22"/>
                <a:gd name="T6" fmla="*/ 24 w 24"/>
                <a:gd name="T7" fmla="*/ 14 h 22"/>
                <a:gd name="T8" fmla="*/ 18 w 24"/>
                <a:gd name="T9" fmla="*/ 20 h 22"/>
                <a:gd name="T10" fmla="*/ 18 w 24"/>
                <a:gd name="T11" fmla="*/ 20 h 22"/>
                <a:gd name="T12" fmla="*/ 16 w 24"/>
                <a:gd name="T13" fmla="*/ 20 h 22"/>
                <a:gd name="T14" fmla="*/ 14 w 24"/>
                <a:gd name="T15" fmla="*/ 18 h 22"/>
                <a:gd name="T16" fmla="*/ 12 w 24"/>
                <a:gd name="T17" fmla="*/ 18 h 22"/>
                <a:gd name="T18" fmla="*/ 8 w 24"/>
                <a:gd name="T19" fmla="*/ 18 h 22"/>
                <a:gd name="T20" fmla="*/ 8 w 24"/>
                <a:gd name="T21" fmla="*/ 18 h 22"/>
                <a:gd name="T22" fmla="*/ 8 w 24"/>
                <a:gd name="T23" fmla="*/ 20 h 22"/>
                <a:gd name="T24" fmla="*/ 6 w 24"/>
                <a:gd name="T25" fmla="*/ 22 h 22"/>
                <a:gd name="T26" fmla="*/ 6 w 24"/>
                <a:gd name="T27" fmla="*/ 22 h 22"/>
                <a:gd name="T28" fmla="*/ 2 w 24"/>
                <a:gd name="T29" fmla="*/ 22 h 22"/>
                <a:gd name="T30" fmla="*/ 0 w 24"/>
                <a:gd name="T31" fmla="*/ 20 h 22"/>
                <a:gd name="T32" fmla="*/ 0 w 24"/>
                <a:gd name="T33" fmla="*/ 20 h 22"/>
                <a:gd name="T34" fmla="*/ 0 w 24"/>
                <a:gd name="T35" fmla="*/ 14 h 22"/>
                <a:gd name="T36" fmla="*/ 2 w 24"/>
                <a:gd name="T37" fmla="*/ 6 h 22"/>
                <a:gd name="T38" fmla="*/ 2 w 24"/>
                <a:gd name="T39" fmla="*/ 6 h 22"/>
                <a:gd name="T40" fmla="*/ 6 w 24"/>
                <a:gd name="T41" fmla="*/ 2 h 22"/>
                <a:gd name="T42" fmla="*/ 12 w 24"/>
                <a:gd name="T43" fmla="*/ 2 h 22"/>
                <a:gd name="T44" fmla="*/ 12 w 24"/>
                <a:gd name="T45" fmla="*/ 2 h 22"/>
                <a:gd name="T46" fmla="*/ 16 w 24"/>
                <a:gd name="T47" fmla="*/ 0 h 22"/>
                <a:gd name="T48" fmla="*/ 20 w 24"/>
                <a:gd name="T49" fmla="*/ 2 h 22"/>
                <a:gd name="T50" fmla="*/ 20 w 24"/>
                <a:gd name="T51" fmla="*/ 2 h 22"/>
                <a:gd name="T52" fmla="*/ 20 w 24"/>
                <a:gd name="T53" fmla="*/ 4 h 22"/>
                <a:gd name="T54" fmla="*/ 22 w 24"/>
                <a:gd name="T55" fmla="*/ 6 h 22"/>
                <a:gd name="T56" fmla="*/ 22 w 24"/>
                <a:gd name="T57" fmla="*/ 6 h 22"/>
                <a:gd name="T58" fmla="*/ 24 w 24"/>
                <a:gd name="T59" fmla="*/ 6 h 22"/>
                <a:gd name="T60" fmla="*/ 24 w 24"/>
                <a:gd name="T61" fmla="*/ 6 h 22"/>
                <a:gd name="T62" fmla="*/ 24 w 24"/>
                <a:gd name="T63" fmla="*/ 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22">
                  <a:moveTo>
                    <a:pt x="24" y="6"/>
                  </a:moveTo>
                  <a:lnTo>
                    <a:pt x="24" y="6"/>
                  </a:lnTo>
                  <a:lnTo>
                    <a:pt x="24" y="8"/>
                  </a:lnTo>
                  <a:lnTo>
                    <a:pt x="24" y="1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6" y="20"/>
                  </a:lnTo>
                  <a:lnTo>
                    <a:pt x="14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4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96" name="Freeform 362"/>
            <p:cNvSpPr>
              <a:spLocks/>
            </p:cNvSpPr>
            <p:nvPr/>
          </p:nvSpPr>
          <p:spPr bwMode="auto">
            <a:xfrm>
              <a:off x="4394" y="3535"/>
              <a:ext cx="26" cy="30"/>
            </a:xfrm>
            <a:custGeom>
              <a:avLst/>
              <a:gdLst>
                <a:gd name="T0" fmla="*/ 26 w 26"/>
                <a:gd name="T1" fmla="*/ 16 h 30"/>
                <a:gd name="T2" fmla="*/ 26 w 26"/>
                <a:gd name="T3" fmla="*/ 16 h 30"/>
                <a:gd name="T4" fmla="*/ 26 w 26"/>
                <a:gd name="T5" fmla="*/ 24 h 30"/>
                <a:gd name="T6" fmla="*/ 26 w 26"/>
                <a:gd name="T7" fmla="*/ 24 h 30"/>
                <a:gd name="T8" fmla="*/ 22 w 26"/>
                <a:gd name="T9" fmla="*/ 30 h 30"/>
                <a:gd name="T10" fmla="*/ 22 w 26"/>
                <a:gd name="T11" fmla="*/ 30 h 30"/>
                <a:gd name="T12" fmla="*/ 18 w 26"/>
                <a:gd name="T13" fmla="*/ 30 h 30"/>
                <a:gd name="T14" fmla="*/ 18 w 26"/>
                <a:gd name="T15" fmla="*/ 30 h 30"/>
                <a:gd name="T16" fmla="*/ 14 w 26"/>
                <a:gd name="T17" fmla="*/ 28 h 30"/>
                <a:gd name="T18" fmla="*/ 12 w 26"/>
                <a:gd name="T19" fmla="*/ 24 h 30"/>
                <a:gd name="T20" fmla="*/ 8 w 26"/>
                <a:gd name="T21" fmla="*/ 16 h 30"/>
                <a:gd name="T22" fmla="*/ 8 w 26"/>
                <a:gd name="T23" fmla="*/ 16 h 30"/>
                <a:gd name="T24" fmla="*/ 4 w 26"/>
                <a:gd name="T25" fmla="*/ 14 h 30"/>
                <a:gd name="T26" fmla="*/ 0 w 26"/>
                <a:gd name="T27" fmla="*/ 8 h 30"/>
                <a:gd name="T28" fmla="*/ 0 w 26"/>
                <a:gd name="T29" fmla="*/ 8 h 30"/>
                <a:gd name="T30" fmla="*/ 0 w 26"/>
                <a:gd name="T31" fmla="*/ 4 h 30"/>
                <a:gd name="T32" fmla="*/ 2 w 26"/>
                <a:gd name="T33" fmla="*/ 0 h 30"/>
                <a:gd name="T34" fmla="*/ 2 w 26"/>
                <a:gd name="T35" fmla="*/ 0 h 30"/>
                <a:gd name="T36" fmla="*/ 6 w 26"/>
                <a:gd name="T37" fmla="*/ 0 h 30"/>
                <a:gd name="T38" fmla="*/ 10 w 26"/>
                <a:gd name="T39" fmla="*/ 2 h 30"/>
                <a:gd name="T40" fmla="*/ 10 w 26"/>
                <a:gd name="T41" fmla="*/ 2 h 30"/>
                <a:gd name="T42" fmla="*/ 16 w 26"/>
                <a:gd name="T43" fmla="*/ 4 h 30"/>
                <a:gd name="T44" fmla="*/ 20 w 26"/>
                <a:gd name="T45" fmla="*/ 8 h 30"/>
                <a:gd name="T46" fmla="*/ 20 w 26"/>
                <a:gd name="T47" fmla="*/ 8 h 30"/>
                <a:gd name="T48" fmla="*/ 26 w 26"/>
                <a:gd name="T49" fmla="*/ 16 h 30"/>
                <a:gd name="T50" fmla="*/ 26 w 26"/>
                <a:gd name="T51" fmla="*/ 16 h 30"/>
                <a:gd name="T52" fmla="*/ 26 w 26"/>
                <a:gd name="T5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" h="30">
                  <a:moveTo>
                    <a:pt x="26" y="16"/>
                  </a:moveTo>
                  <a:lnTo>
                    <a:pt x="26" y="16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4" y="28"/>
                  </a:lnTo>
                  <a:lnTo>
                    <a:pt x="12" y="2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4" y="1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6" y="4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97" name="Freeform 363"/>
            <p:cNvSpPr>
              <a:spLocks/>
            </p:cNvSpPr>
            <p:nvPr/>
          </p:nvSpPr>
          <p:spPr bwMode="auto">
            <a:xfrm>
              <a:off x="4251" y="3438"/>
              <a:ext cx="138" cy="99"/>
            </a:xfrm>
            <a:custGeom>
              <a:avLst/>
              <a:gdLst>
                <a:gd name="T0" fmla="*/ 134 w 138"/>
                <a:gd name="T1" fmla="*/ 75 h 99"/>
                <a:gd name="T2" fmla="*/ 138 w 138"/>
                <a:gd name="T3" fmla="*/ 87 h 99"/>
                <a:gd name="T4" fmla="*/ 136 w 138"/>
                <a:gd name="T5" fmla="*/ 89 h 99"/>
                <a:gd name="T6" fmla="*/ 132 w 138"/>
                <a:gd name="T7" fmla="*/ 85 h 99"/>
                <a:gd name="T8" fmla="*/ 132 w 138"/>
                <a:gd name="T9" fmla="*/ 87 h 99"/>
                <a:gd name="T10" fmla="*/ 134 w 138"/>
                <a:gd name="T11" fmla="*/ 95 h 99"/>
                <a:gd name="T12" fmla="*/ 134 w 138"/>
                <a:gd name="T13" fmla="*/ 97 h 99"/>
                <a:gd name="T14" fmla="*/ 126 w 138"/>
                <a:gd name="T15" fmla="*/ 99 h 99"/>
                <a:gd name="T16" fmla="*/ 114 w 138"/>
                <a:gd name="T17" fmla="*/ 97 h 99"/>
                <a:gd name="T18" fmla="*/ 106 w 138"/>
                <a:gd name="T19" fmla="*/ 91 h 99"/>
                <a:gd name="T20" fmla="*/ 104 w 138"/>
                <a:gd name="T21" fmla="*/ 85 h 99"/>
                <a:gd name="T22" fmla="*/ 102 w 138"/>
                <a:gd name="T23" fmla="*/ 77 h 99"/>
                <a:gd name="T24" fmla="*/ 96 w 138"/>
                <a:gd name="T25" fmla="*/ 69 h 99"/>
                <a:gd name="T26" fmla="*/ 78 w 138"/>
                <a:gd name="T27" fmla="*/ 59 h 99"/>
                <a:gd name="T28" fmla="*/ 70 w 138"/>
                <a:gd name="T29" fmla="*/ 59 h 99"/>
                <a:gd name="T30" fmla="*/ 62 w 138"/>
                <a:gd name="T31" fmla="*/ 59 h 99"/>
                <a:gd name="T32" fmla="*/ 48 w 138"/>
                <a:gd name="T33" fmla="*/ 55 h 99"/>
                <a:gd name="T34" fmla="*/ 48 w 138"/>
                <a:gd name="T35" fmla="*/ 47 h 99"/>
                <a:gd name="T36" fmla="*/ 46 w 138"/>
                <a:gd name="T37" fmla="*/ 43 h 99"/>
                <a:gd name="T38" fmla="*/ 32 w 138"/>
                <a:gd name="T39" fmla="*/ 34 h 99"/>
                <a:gd name="T40" fmla="*/ 22 w 138"/>
                <a:gd name="T41" fmla="*/ 28 h 99"/>
                <a:gd name="T42" fmla="*/ 12 w 138"/>
                <a:gd name="T43" fmla="*/ 22 h 99"/>
                <a:gd name="T44" fmla="*/ 6 w 138"/>
                <a:gd name="T45" fmla="*/ 24 h 99"/>
                <a:gd name="T46" fmla="*/ 0 w 138"/>
                <a:gd name="T47" fmla="*/ 22 h 99"/>
                <a:gd name="T48" fmla="*/ 0 w 138"/>
                <a:gd name="T49" fmla="*/ 22 h 99"/>
                <a:gd name="T50" fmla="*/ 4 w 138"/>
                <a:gd name="T51" fmla="*/ 14 h 99"/>
                <a:gd name="T52" fmla="*/ 10 w 138"/>
                <a:gd name="T53" fmla="*/ 8 h 99"/>
                <a:gd name="T54" fmla="*/ 16 w 138"/>
                <a:gd name="T55" fmla="*/ 2 h 99"/>
                <a:gd name="T56" fmla="*/ 24 w 138"/>
                <a:gd name="T57" fmla="*/ 0 h 99"/>
                <a:gd name="T58" fmla="*/ 28 w 138"/>
                <a:gd name="T59" fmla="*/ 4 h 99"/>
                <a:gd name="T60" fmla="*/ 30 w 138"/>
                <a:gd name="T61" fmla="*/ 6 h 99"/>
                <a:gd name="T62" fmla="*/ 52 w 138"/>
                <a:gd name="T63" fmla="*/ 26 h 99"/>
                <a:gd name="T64" fmla="*/ 68 w 138"/>
                <a:gd name="T65" fmla="*/ 32 h 99"/>
                <a:gd name="T66" fmla="*/ 78 w 138"/>
                <a:gd name="T67" fmla="*/ 32 h 99"/>
                <a:gd name="T68" fmla="*/ 92 w 138"/>
                <a:gd name="T69" fmla="*/ 32 h 99"/>
                <a:gd name="T70" fmla="*/ 96 w 138"/>
                <a:gd name="T71" fmla="*/ 36 h 99"/>
                <a:gd name="T72" fmla="*/ 100 w 138"/>
                <a:gd name="T73" fmla="*/ 40 h 99"/>
                <a:gd name="T74" fmla="*/ 100 w 138"/>
                <a:gd name="T75" fmla="*/ 53 h 99"/>
                <a:gd name="T76" fmla="*/ 104 w 138"/>
                <a:gd name="T77" fmla="*/ 63 h 99"/>
                <a:gd name="T78" fmla="*/ 110 w 138"/>
                <a:gd name="T79" fmla="*/ 71 h 99"/>
                <a:gd name="T80" fmla="*/ 118 w 138"/>
                <a:gd name="T81" fmla="*/ 73 h 99"/>
                <a:gd name="T82" fmla="*/ 130 w 138"/>
                <a:gd name="T83" fmla="*/ 73 h 99"/>
                <a:gd name="T84" fmla="*/ 134 w 138"/>
                <a:gd name="T85" fmla="*/ 7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" h="99">
                  <a:moveTo>
                    <a:pt x="134" y="75"/>
                  </a:moveTo>
                  <a:lnTo>
                    <a:pt x="134" y="75"/>
                  </a:lnTo>
                  <a:lnTo>
                    <a:pt x="136" y="83"/>
                  </a:lnTo>
                  <a:lnTo>
                    <a:pt x="138" y="87"/>
                  </a:lnTo>
                  <a:lnTo>
                    <a:pt x="136" y="89"/>
                  </a:lnTo>
                  <a:lnTo>
                    <a:pt x="136" y="89"/>
                  </a:lnTo>
                  <a:lnTo>
                    <a:pt x="134" y="87"/>
                  </a:lnTo>
                  <a:lnTo>
                    <a:pt x="132" y="85"/>
                  </a:lnTo>
                  <a:lnTo>
                    <a:pt x="132" y="85"/>
                  </a:lnTo>
                  <a:lnTo>
                    <a:pt x="132" y="87"/>
                  </a:lnTo>
                  <a:lnTo>
                    <a:pt x="132" y="89"/>
                  </a:lnTo>
                  <a:lnTo>
                    <a:pt x="134" y="95"/>
                  </a:lnTo>
                  <a:lnTo>
                    <a:pt x="134" y="97"/>
                  </a:lnTo>
                  <a:lnTo>
                    <a:pt x="134" y="97"/>
                  </a:lnTo>
                  <a:lnTo>
                    <a:pt x="130" y="99"/>
                  </a:lnTo>
                  <a:lnTo>
                    <a:pt x="126" y="99"/>
                  </a:lnTo>
                  <a:lnTo>
                    <a:pt x="114" y="97"/>
                  </a:lnTo>
                  <a:lnTo>
                    <a:pt x="114" y="97"/>
                  </a:lnTo>
                  <a:lnTo>
                    <a:pt x="110" y="95"/>
                  </a:lnTo>
                  <a:lnTo>
                    <a:pt x="106" y="91"/>
                  </a:lnTo>
                  <a:lnTo>
                    <a:pt x="106" y="91"/>
                  </a:lnTo>
                  <a:lnTo>
                    <a:pt x="104" y="85"/>
                  </a:lnTo>
                  <a:lnTo>
                    <a:pt x="102" y="77"/>
                  </a:lnTo>
                  <a:lnTo>
                    <a:pt x="102" y="77"/>
                  </a:lnTo>
                  <a:lnTo>
                    <a:pt x="96" y="69"/>
                  </a:lnTo>
                  <a:lnTo>
                    <a:pt x="96" y="69"/>
                  </a:lnTo>
                  <a:lnTo>
                    <a:pt x="88" y="63"/>
                  </a:lnTo>
                  <a:lnTo>
                    <a:pt x="78" y="59"/>
                  </a:lnTo>
                  <a:lnTo>
                    <a:pt x="78" y="59"/>
                  </a:lnTo>
                  <a:lnTo>
                    <a:pt x="70" y="59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54" y="57"/>
                  </a:lnTo>
                  <a:lnTo>
                    <a:pt x="48" y="55"/>
                  </a:lnTo>
                  <a:lnTo>
                    <a:pt x="48" y="55"/>
                  </a:lnTo>
                  <a:lnTo>
                    <a:pt x="48" y="47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38" y="38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22" y="28"/>
                  </a:lnTo>
                  <a:lnTo>
                    <a:pt x="18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0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40" y="1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78" y="32"/>
                  </a:lnTo>
                  <a:lnTo>
                    <a:pt x="84" y="32"/>
                  </a:lnTo>
                  <a:lnTo>
                    <a:pt x="92" y="32"/>
                  </a:lnTo>
                  <a:lnTo>
                    <a:pt x="92" y="32"/>
                  </a:lnTo>
                  <a:lnTo>
                    <a:pt x="96" y="36"/>
                  </a:lnTo>
                  <a:lnTo>
                    <a:pt x="100" y="40"/>
                  </a:lnTo>
                  <a:lnTo>
                    <a:pt x="100" y="40"/>
                  </a:lnTo>
                  <a:lnTo>
                    <a:pt x="100" y="45"/>
                  </a:lnTo>
                  <a:lnTo>
                    <a:pt x="100" y="53"/>
                  </a:lnTo>
                  <a:lnTo>
                    <a:pt x="100" y="53"/>
                  </a:lnTo>
                  <a:lnTo>
                    <a:pt x="104" y="63"/>
                  </a:lnTo>
                  <a:lnTo>
                    <a:pt x="108" y="67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8" y="73"/>
                  </a:lnTo>
                  <a:lnTo>
                    <a:pt x="124" y="73"/>
                  </a:lnTo>
                  <a:lnTo>
                    <a:pt x="130" y="73"/>
                  </a:lnTo>
                  <a:lnTo>
                    <a:pt x="134" y="75"/>
                  </a:lnTo>
                  <a:lnTo>
                    <a:pt x="134" y="75"/>
                  </a:lnTo>
                  <a:lnTo>
                    <a:pt x="134" y="75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98" name="Freeform 364"/>
            <p:cNvSpPr>
              <a:spLocks/>
            </p:cNvSpPr>
            <p:nvPr/>
          </p:nvSpPr>
          <p:spPr bwMode="auto">
            <a:xfrm>
              <a:off x="4351" y="3255"/>
              <a:ext cx="22" cy="19"/>
            </a:xfrm>
            <a:custGeom>
              <a:avLst/>
              <a:gdLst>
                <a:gd name="T0" fmla="*/ 20 w 22"/>
                <a:gd name="T1" fmla="*/ 10 h 19"/>
                <a:gd name="T2" fmla="*/ 20 w 22"/>
                <a:gd name="T3" fmla="*/ 10 h 19"/>
                <a:gd name="T4" fmla="*/ 22 w 22"/>
                <a:gd name="T5" fmla="*/ 12 h 19"/>
                <a:gd name="T6" fmla="*/ 22 w 22"/>
                <a:gd name="T7" fmla="*/ 14 h 19"/>
                <a:gd name="T8" fmla="*/ 22 w 22"/>
                <a:gd name="T9" fmla="*/ 14 h 19"/>
                <a:gd name="T10" fmla="*/ 22 w 22"/>
                <a:gd name="T11" fmla="*/ 14 h 19"/>
                <a:gd name="T12" fmla="*/ 20 w 22"/>
                <a:gd name="T13" fmla="*/ 15 h 19"/>
                <a:gd name="T14" fmla="*/ 14 w 22"/>
                <a:gd name="T15" fmla="*/ 15 h 19"/>
                <a:gd name="T16" fmla="*/ 14 w 22"/>
                <a:gd name="T17" fmla="*/ 15 h 19"/>
                <a:gd name="T18" fmla="*/ 14 w 22"/>
                <a:gd name="T19" fmla="*/ 15 h 19"/>
                <a:gd name="T20" fmla="*/ 12 w 22"/>
                <a:gd name="T21" fmla="*/ 19 h 19"/>
                <a:gd name="T22" fmla="*/ 8 w 22"/>
                <a:gd name="T23" fmla="*/ 19 h 19"/>
                <a:gd name="T24" fmla="*/ 8 w 22"/>
                <a:gd name="T25" fmla="*/ 19 h 19"/>
                <a:gd name="T26" fmla="*/ 4 w 22"/>
                <a:gd name="T27" fmla="*/ 19 h 19"/>
                <a:gd name="T28" fmla="*/ 0 w 22"/>
                <a:gd name="T29" fmla="*/ 17 h 19"/>
                <a:gd name="T30" fmla="*/ 0 w 22"/>
                <a:gd name="T31" fmla="*/ 17 h 19"/>
                <a:gd name="T32" fmla="*/ 0 w 22"/>
                <a:gd name="T33" fmla="*/ 12 h 19"/>
                <a:gd name="T34" fmla="*/ 0 w 22"/>
                <a:gd name="T35" fmla="*/ 12 h 19"/>
                <a:gd name="T36" fmla="*/ 2 w 22"/>
                <a:gd name="T37" fmla="*/ 4 h 19"/>
                <a:gd name="T38" fmla="*/ 8 w 22"/>
                <a:gd name="T39" fmla="*/ 0 h 19"/>
                <a:gd name="T40" fmla="*/ 8 w 22"/>
                <a:gd name="T41" fmla="*/ 0 h 19"/>
                <a:gd name="T42" fmla="*/ 12 w 22"/>
                <a:gd name="T43" fmla="*/ 0 h 19"/>
                <a:gd name="T44" fmla="*/ 16 w 22"/>
                <a:gd name="T45" fmla="*/ 0 h 19"/>
                <a:gd name="T46" fmla="*/ 16 w 22"/>
                <a:gd name="T47" fmla="*/ 0 h 19"/>
                <a:gd name="T48" fmla="*/ 16 w 22"/>
                <a:gd name="T49" fmla="*/ 6 h 19"/>
                <a:gd name="T50" fmla="*/ 20 w 22"/>
                <a:gd name="T51" fmla="*/ 10 h 19"/>
                <a:gd name="T52" fmla="*/ 20 w 22"/>
                <a:gd name="T53" fmla="*/ 10 h 19"/>
                <a:gd name="T54" fmla="*/ 20 w 22"/>
                <a:gd name="T55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" h="19">
                  <a:moveTo>
                    <a:pt x="20" y="10"/>
                  </a:moveTo>
                  <a:lnTo>
                    <a:pt x="20" y="10"/>
                  </a:lnTo>
                  <a:lnTo>
                    <a:pt x="22" y="12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0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2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99" name="Freeform 365"/>
            <p:cNvSpPr>
              <a:spLocks/>
            </p:cNvSpPr>
            <p:nvPr/>
          </p:nvSpPr>
          <p:spPr bwMode="auto">
            <a:xfrm>
              <a:off x="4046" y="3525"/>
              <a:ext cx="36" cy="32"/>
            </a:xfrm>
            <a:custGeom>
              <a:avLst/>
              <a:gdLst>
                <a:gd name="T0" fmla="*/ 36 w 36"/>
                <a:gd name="T1" fmla="*/ 18 h 32"/>
                <a:gd name="T2" fmla="*/ 36 w 36"/>
                <a:gd name="T3" fmla="*/ 18 h 32"/>
                <a:gd name="T4" fmla="*/ 32 w 36"/>
                <a:gd name="T5" fmla="*/ 26 h 32"/>
                <a:gd name="T6" fmla="*/ 30 w 36"/>
                <a:gd name="T7" fmla="*/ 32 h 32"/>
                <a:gd name="T8" fmla="*/ 30 w 36"/>
                <a:gd name="T9" fmla="*/ 32 h 32"/>
                <a:gd name="T10" fmla="*/ 30 w 36"/>
                <a:gd name="T11" fmla="*/ 30 h 32"/>
                <a:gd name="T12" fmla="*/ 28 w 36"/>
                <a:gd name="T13" fmla="*/ 30 h 32"/>
                <a:gd name="T14" fmla="*/ 24 w 36"/>
                <a:gd name="T15" fmla="*/ 28 h 32"/>
                <a:gd name="T16" fmla="*/ 24 w 36"/>
                <a:gd name="T17" fmla="*/ 28 h 32"/>
                <a:gd name="T18" fmla="*/ 18 w 36"/>
                <a:gd name="T19" fmla="*/ 28 h 32"/>
                <a:gd name="T20" fmla="*/ 14 w 36"/>
                <a:gd name="T21" fmla="*/ 28 h 32"/>
                <a:gd name="T22" fmla="*/ 14 w 36"/>
                <a:gd name="T23" fmla="*/ 28 h 32"/>
                <a:gd name="T24" fmla="*/ 4 w 36"/>
                <a:gd name="T25" fmla="*/ 24 h 32"/>
                <a:gd name="T26" fmla="*/ 2 w 36"/>
                <a:gd name="T27" fmla="*/ 18 h 32"/>
                <a:gd name="T28" fmla="*/ 0 w 36"/>
                <a:gd name="T29" fmla="*/ 16 h 32"/>
                <a:gd name="T30" fmla="*/ 0 w 36"/>
                <a:gd name="T31" fmla="*/ 16 h 32"/>
                <a:gd name="T32" fmla="*/ 2 w 36"/>
                <a:gd name="T33" fmla="*/ 12 h 32"/>
                <a:gd name="T34" fmla="*/ 4 w 36"/>
                <a:gd name="T35" fmla="*/ 8 h 32"/>
                <a:gd name="T36" fmla="*/ 12 w 36"/>
                <a:gd name="T37" fmla="*/ 4 h 32"/>
                <a:gd name="T38" fmla="*/ 12 w 36"/>
                <a:gd name="T39" fmla="*/ 4 h 32"/>
                <a:gd name="T40" fmla="*/ 16 w 36"/>
                <a:gd name="T41" fmla="*/ 0 h 32"/>
                <a:gd name="T42" fmla="*/ 18 w 36"/>
                <a:gd name="T43" fmla="*/ 0 h 32"/>
                <a:gd name="T44" fmla="*/ 18 w 36"/>
                <a:gd name="T45" fmla="*/ 0 h 32"/>
                <a:gd name="T46" fmla="*/ 20 w 36"/>
                <a:gd name="T47" fmla="*/ 2 h 32"/>
                <a:gd name="T48" fmla="*/ 22 w 36"/>
                <a:gd name="T49" fmla="*/ 6 h 32"/>
                <a:gd name="T50" fmla="*/ 24 w 36"/>
                <a:gd name="T51" fmla="*/ 12 h 32"/>
                <a:gd name="T52" fmla="*/ 24 w 36"/>
                <a:gd name="T53" fmla="*/ 12 h 32"/>
                <a:gd name="T54" fmla="*/ 28 w 36"/>
                <a:gd name="T55" fmla="*/ 16 h 32"/>
                <a:gd name="T56" fmla="*/ 32 w 36"/>
                <a:gd name="T57" fmla="*/ 16 h 32"/>
                <a:gd name="T58" fmla="*/ 36 w 36"/>
                <a:gd name="T59" fmla="*/ 18 h 32"/>
                <a:gd name="T60" fmla="*/ 36 w 36"/>
                <a:gd name="T61" fmla="*/ 18 h 32"/>
                <a:gd name="T62" fmla="*/ 36 w 36"/>
                <a:gd name="T63" fmla="*/ 1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" h="32">
                  <a:moveTo>
                    <a:pt x="36" y="18"/>
                  </a:moveTo>
                  <a:lnTo>
                    <a:pt x="36" y="18"/>
                  </a:lnTo>
                  <a:lnTo>
                    <a:pt x="32" y="26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0"/>
                  </a:lnTo>
                  <a:lnTo>
                    <a:pt x="28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1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4" y="24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4" y="8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0" y="2"/>
                  </a:lnTo>
                  <a:lnTo>
                    <a:pt x="22" y="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8" y="16"/>
                  </a:lnTo>
                  <a:lnTo>
                    <a:pt x="32" y="1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00" name="Freeform 366"/>
            <p:cNvSpPr>
              <a:spLocks/>
            </p:cNvSpPr>
            <p:nvPr/>
          </p:nvSpPr>
          <p:spPr bwMode="auto">
            <a:xfrm>
              <a:off x="3982" y="3390"/>
              <a:ext cx="34" cy="38"/>
            </a:xfrm>
            <a:custGeom>
              <a:avLst/>
              <a:gdLst>
                <a:gd name="T0" fmla="*/ 34 w 34"/>
                <a:gd name="T1" fmla="*/ 32 h 38"/>
                <a:gd name="T2" fmla="*/ 34 w 34"/>
                <a:gd name="T3" fmla="*/ 32 h 38"/>
                <a:gd name="T4" fmla="*/ 34 w 34"/>
                <a:gd name="T5" fmla="*/ 36 h 38"/>
                <a:gd name="T6" fmla="*/ 34 w 34"/>
                <a:gd name="T7" fmla="*/ 36 h 38"/>
                <a:gd name="T8" fmla="*/ 32 w 34"/>
                <a:gd name="T9" fmla="*/ 38 h 38"/>
                <a:gd name="T10" fmla="*/ 30 w 34"/>
                <a:gd name="T11" fmla="*/ 38 h 38"/>
                <a:gd name="T12" fmla="*/ 24 w 34"/>
                <a:gd name="T13" fmla="*/ 38 h 38"/>
                <a:gd name="T14" fmla="*/ 24 w 34"/>
                <a:gd name="T15" fmla="*/ 38 h 38"/>
                <a:gd name="T16" fmla="*/ 20 w 34"/>
                <a:gd name="T17" fmla="*/ 34 h 38"/>
                <a:gd name="T18" fmla="*/ 16 w 34"/>
                <a:gd name="T19" fmla="*/ 30 h 38"/>
                <a:gd name="T20" fmla="*/ 16 w 34"/>
                <a:gd name="T21" fmla="*/ 30 h 38"/>
                <a:gd name="T22" fmla="*/ 4 w 34"/>
                <a:gd name="T23" fmla="*/ 18 h 38"/>
                <a:gd name="T24" fmla="*/ 0 w 34"/>
                <a:gd name="T25" fmla="*/ 10 h 38"/>
                <a:gd name="T26" fmla="*/ 0 w 34"/>
                <a:gd name="T27" fmla="*/ 4 h 38"/>
                <a:gd name="T28" fmla="*/ 0 w 34"/>
                <a:gd name="T29" fmla="*/ 4 h 38"/>
                <a:gd name="T30" fmla="*/ 4 w 34"/>
                <a:gd name="T31" fmla="*/ 0 h 38"/>
                <a:gd name="T32" fmla="*/ 12 w 34"/>
                <a:gd name="T33" fmla="*/ 0 h 38"/>
                <a:gd name="T34" fmla="*/ 12 w 34"/>
                <a:gd name="T35" fmla="*/ 0 h 38"/>
                <a:gd name="T36" fmla="*/ 16 w 34"/>
                <a:gd name="T37" fmla="*/ 2 h 38"/>
                <a:gd name="T38" fmla="*/ 20 w 34"/>
                <a:gd name="T39" fmla="*/ 8 h 38"/>
                <a:gd name="T40" fmla="*/ 20 w 34"/>
                <a:gd name="T41" fmla="*/ 8 h 38"/>
                <a:gd name="T42" fmla="*/ 28 w 34"/>
                <a:gd name="T43" fmla="*/ 18 h 38"/>
                <a:gd name="T44" fmla="*/ 34 w 34"/>
                <a:gd name="T45" fmla="*/ 32 h 38"/>
                <a:gd name="T46" fmla="*/ 34 w 34"/>
                <a:gd name="T47" fmla="*/ 32 h 38"/>
                <a:gd name="T48" fmla="*/ 34 w 34"/>
                <a:gd name="T49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38">
                  <a:moveTo>
                    <a:pt x="34" y="32"/>
                  </a:moveTo>
                  <a:lnTo>
                    <a:pt x="34" y="32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2" y="38"/>
                  </a:lnTo>
                  <a:lnTo>
                    <a:pt x="30" y="38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0" y="34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4" y="18"/>
                  </a:lnTo>
                  <a:lnTo>
                    <a:pt x="0" y="1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8" y="18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01" name="Freeform 367"/>
            <p:cNvSpPr>
              <a:spLocks/>
            </p:cNvSpPr>
            <p:nvPr/>
          </p:nvSpPr>
          <p:spPr bwMode="auto">
            <a:xfrm>
              <a:off x="3419" y="2253"/>
              <a:ext cx="452" cy="255"/>
            </a:xfrm>
            <a:custGeom>
              <a:avLst/>
              <a:gdLst>
                <a:gd name="T0" fmla="*/ 444 w 452"/>
                <a:gd name="T1" fmla="*/ 162 h 255"/>
                <a:gd name="T2" fmla="*/ 430 w 452"/>
                <a:gd name="T3" fmla="*/ 160 h 255"/>
                <a:gd name="T4" fmla="*/ 420 w 452"/>
                <a:gd name="T5" fmla="*/ 176 h 255"/>
                <a:gd name="T6" fmla="*/ 408 w 452"/>
                <a:gd name="T7" fmla="*/ 183 h 255"/>
                <a:gd name="T8" fmla="*/ 406 w 452"/>
                <a:gd name="T9" fmla="*/ 195 h 255"/>
                <a:gd name="T10" fmla="*/ 400 w 452"/>
                <a:gd name="T11" fmla="*/ 215 h 255"/>
                <a:gd name="T12" fmla="*/ 388 w 452"/>
                <a:gd name="T13" fmla="*/ 217 h 255"/>
                <a:gd name="T14" fmla="*/ 382 w 452"/>
                <a:gd name="T15" fmla="*/ 233 h 255"/>
                <a:gd name="T16" fmla="*/ 354 w 452"/>
                <a:gd name="T17" fmla="*/ 241 h 255"/>
                <a:gd name="T18" fmla="*/ 344 w 452"/>
                <a:gd name="T19" fmla="*/ 235 h 255"/>
                <a:gd name="T20" fmla="*/ 333 w 452"/>
                <a:gd name="T21" fmla="*/ 247 h 255"/>
                <a:gd name="T22" fmla="*/ 325 w 452"/>
                <a:gd name="T23" fmla="*/ 245 h 255"/>
                <a:gd name="T24" fmla="*/ 317 w 452"/>
                <a:gd name="T25" fmla="*/ 233 h 255"/>
                <a:gd name="T26" fmla="*/ 283 w 452"/>
                <a:gd name="T27" fmla="*/ 237 h 255"/>
                <a:gd name="T28" fmla="*/ 263 w 452"/>
                <a:gd name="T29" fmla="*/ 231 h 255"/>
                <a:gd name="T30" fmla="*/ 243 w 452"/>
                <a:gd name="T31" fmla="*/ 217 h 255"/>
                <a:gd name="T32" fmla="*/ 203 w 452"/>
                <a:gd name="T33" fmla="*/ 213 h 255"/>
                <a:gd name="T34" fmla="*/ 191 w 452"/>
                <a:gd name="T35" fmla="*/ 237 h 255"/>
                <a:gd name="T36" fmla="*/ 179 w 452"/>
                <a:gd name="T37" fmla="*/ 247 h 255"/>
                <a:gd name="T38" fmla="*/ 155 w 452"/>
                <a:gd name="T39" fmla="*/ 253 h 255"/>
                <a:gd name="T40" fmla="*/ 131 w 452"/>
                <a:gd name="T41" fmla="*/ 245 h 255"/>
                <a:gd name="T42" fmla="*/ 118 w 452"/>
                <a:gd name="T43" fmla="*/ 239 h 255"/>
                <a:gd name="T44" fmla="*/ 82 w 452"/>
                <a:gd name="T45" fmla="*/ 205 h 255"/>
                <a:gd name="T46" fmla="*/ 54 w 452"/>
                <a:gd name="T47" fmla="*/ 178 h 255"/>
                <a:gd name="T48" fmla="*/ 26 w 452"/>
                <a:gd name="T49" fmla="*/ 148 h 255"/>
                <a:gd name="T50" fmla="*/ 26 w 452"/>
                <a:gd name="T51" fmla="*/ 124 h 255"/>
                <a:gd name="T52" fmla="*/ 16 w 452"/>
                <a:gd name="T53" fmla="*/ 108 h 255"/>
                <a:gd name="T54" fmla="*/ 0 w 452"/>
                <a:gd name="T55" fmla="*/ 92 h 255"/>
                <a:gd name="T56" fmla="*/ 0 w 452"/>
                <a:gd name="T57" fmla="*/ 82 h 255"/>
                <a:gd name="T58" fmla="*/ 4 w 452"/>
                <a:gd name="T59" fmla="*/ 74 h 255"/>
                <a:gd name="T60" fmla="*/ 22 w 452"/>
                <a:gd name="T61" fmla="*/ 94 h 255"/>
                <a:gd name="T62" fmla="*/ 26 w 452"/>
                <a:gd name="T63" fmla="*/ 90 h 255"/>
                <a:gd name="T64" fmla="*/ 38 w 452"/>
                <a:gd name="T65" fmla="*/ 72 h 255"/>
                <a:gd name="T66" fmla="*/ 68 w 452"/>
                <a:gd name="T67" fmla="*/ 64 h 255"/>
                <a:gd name="T68" fmla="*/ 94 w 452"/>
                <a:gd name="T69" fmla="*/ 48 h 255"/>
                <a:gd name="T70" fmla="*/ 120 w 452"/>
                <a:gd name="T71" fmla="*/ 34 h 255"/>
                <a:gd name="T72" fmla="*/ 143 w 452"/>
                <a:gd name="T73" fmla="*/ 26 h 255"/>
                <a:gd name="T74" fmla="*/ 147 w 452"/>
                <a:gd name="T75" fmla="*/ 0 h 255"/>
                <a:gd name="T76" fmla="*/ 157 w 452"/>
                <a:gd name="T77" fmla="*/ 2 h 255"/>
                <a:gd name="T78" fmla="*/ 169 w 452"/>
                <a:gd name="T79" fmla="*/ 22 h 255"/>
                <a:gd name="T80" fmla="*/ 181 w 452"/>
                <a:gd name="T81" fmla="*/ 28 h 255"/>
                <a:gd name="T82" fmla="*/ 195 w 452"/>
                <a:gd name="T83" fmla="*/ 28 h 255"/>
                <a:gd name="T84" fmla="*/ 207 w 452"/>
                <a:gd name="T85" fmla="*/ 12 h 255"/>
                <a:gd name="T86" fmla="*/ 221 w 452"/>
                <a:gd name="T87" fmla="*/ 26 h 255"/>
                <a:gd name="T88" fmla="*/ 233 w 452"/>
                <a:gd name="T89" fmla="*/ 30 h 255"/>
                <a:gd name="T90" fmla="*/ 259 w 452"/>
                <a:gd name="T91" fmla="*/ 34 h 255"/>
                <a:gd name="T92" fmla="*/ 269 w 452"/>
                <a:gd name="T93" fmla="*/ 50 h 255"/>
                <a:gd name="T94" fmla="*/ 285 w 452"/>
                <a:gd name="T95" fmla="*/ 54 h 255"/>
                <a:gd name="T96" fmla="*/ 283 w 452"/>
                <a:gd name="T97" fmla="*/ 62 h 255"/>
                <a:gd name="T98" fmla="*/ 283 w 452"/>
                <a:gd name="T99" fmla="*/ 74 h 255"/>
                <a:gd name="T100" fmla="*/ 307 w 452"/>
                <a:gd name="T101" fmla="*/ 92 h 255"/>
                <a:gd name="T102" fmla="*/ 323 w 452"/>
                <a:gd name="T103" fmla="*/ 88 h 255"/>
                <a:gd name="T104" fmla="*/ 321 w 452"/>
                <a:gd name="T105" fmla="*/ 78 h 255"/>
                <a:gd name="T106" fmla="*/ 323 w 452"/>
                <a:gd name="T107" fmla="*/ 70 h 255"/>
                <a:gd name="T108" fmla="*/ 344 w 452"/>
                <a:gd name="T109" fmla="*/ 78 h 255"/>
                <a:gd name="T110" fmla="*/ 370 w 452"/>
                <a:gd name="T111" fmla="*/ 82 h 255"/>
                <a:gd name="T112" fmla="*/ 376 w 452"/>
                <a:gd name="T113" fmla="*/ 92 h 255"/>
                <a:gd name="T114" fmla="*/ 380 w 452"/>
                <a:gd name="T115" fmla="*/ 104 h 255"/>
                <a:gd name="T116" fmla="*/ 392 w 452"/>
                <a:gd name="T117" fmla="*/ 108 h 255"/>
                <a:gd name="T118" fmla="*/ 410 w 452"/>
                <a:gd name="T119" fmla="*/ 120 h 255"/>
                <a:gd name="T120" fmla="*/ 430 w 452"/>
                <a:gd name="T121" fmla="*/ 146 h 255"/>
                <a:gd name="T122" fmla="*/ 452 w 452"/>
                <a:gd name="T123" fmla="*/ 15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2" h="255">
                  <a:moveTo>
                    <a:pt x="452" y="154"/>
                  </a:moveTo>
                  <a:lnTo>
                    <a:pt x="452" y="154"/>
                  </a:lnTo>
                  <a:lnTo>
                    <a:pt x="448" y="158"/>
                  </a:lnTo>
                  <a:lnTo>
                    <a:pt x="444" y="162"/>
                  </a:lnTo>
                  <a:lnTo>
                    <a:pt x="444" y="162"/>
                  </a:lnTo>
                  <a:lnTo>
                    <a:pt x="438" y="162"/>
                  </a:lnTo>
                  <a:lnTo>
                    <a:pt x="430" y="160"/>
                  </a:lnTo>
                  <a:lnTo>
                    <a:pt x="430" y="160"/>
                  </a:lnTo>
                  <a:lnTo>
                    <a:pt x="428" y="164"/>
                  </a:lnTo>
                  <a:lnTo>
                    <a:pt x="422" y="172"/>
                  </a:lnTo>
                  <a:lnTo>
                    <a:pt x="422" y="172"/>
                  </a:lnTo>
                  <a:lnTo>
                    <a:pt x="420" y="176"/>
                  </a:lnTo>
                  <a:lnTo>
                    <a:pt x="418" y="179"/>
                  </a:lnTo>
                  <a:lnTo>
                    <a:pt x="418" y="179"/>
                  </a:lnTo>
                  <a:lnTo>
                    <a:pt x="412" y="181"/>
                  </a:lnTo>
                  <a:lnTo>
                    <a:pt x="408" y="183"/>
                  </a:lnTo>
                  <a:lnTo>
                    <a:pt x="408" y="183"/>
                  </a:lnTo>
                  <a:lnTo>
                    <a:pt x="406" y="187"/>
                  </a:lnTo>
                  <a:lnTo>
                    <a:pt x="406" y="187"/>
                  </a:lnTo>
                  <a:lnTo>
                    <a:pt x="406" y="195"/>
                  </a:lnTo>
                  <a:lnTo>
                    <a:pt x="406" y="203"/>
                  </a:lnTo>
                  <a:lnTo>
                    <a:pt x="406" y="203"/>
                  </a:lnTo>
                  <a:lnTo>
                    <a:pt x="404" y="209"/>
                  </a:lnTo>
                  <a:lnTo>
                    <a:pt x="400" y="215"/>
                  </a:lnTo>
                  <a:lnTo>
                    <a:pt x="400" y="215"/>
                  </a:lnTo>
                  <a:lnTo>
                    <a:pt x="392" y="215"/>
                  </a:lnTo>
                  <a:lnTo>
                    <a:pt x="388" y="217"/>
                  </a:lnTo>
                  <a:lnTo>
                    <a:pt x="388" y="217"/>
                  </a:lnTo>
                  <a:lnTo>
                    <a:pt x="388" y="221"/>
                  </a:lnTo>
                  <a:lnTo>
                    <a:pt x="388" y="225"/>
                  </a:lnTo>
                  <a:lnTo>
                    <a:pt x="388" y="225"/>
                  </a:lnTo>
                  <a:lnTo>
                    <a:pt x="382" y="233"/>
                  </a:lnTo>
                  <a:lnTo>
                    <a:pt x="374" y="239"/>
                  </a:lnTo>
                  <a:lnTo>
                    <a:pt x="374" y="239"/>
                  </a:lnTo>
                  <a:lnTo>
                    <a:pt x="364" y="241"/>
                  </a:lnTo>
                  <a:lnTo>
                    <a:pt x="354" y="241"/>
                  </a:lnTo>
                  <a:lnTo>
                    <a:pt x="354" y="241"/>
                  </a:lnTo>
                  <a:lnTo>
                    <a:pt x="348" y="237"/>
                  </a:lnTo>
                  <a:lnTo>
                    <a:pt x="348" y="237"/>
                  </a:lnTo>
                  <a:lnTo>
                    <a:pt x="344" y="235"/>
                  </a:lnTo>
                  <a:lnTo>
                    <a:pt x="341" y="235"/>
                  </a:lnTo>
                  <a:lnTo>
                    <a:pt x="341" y="235"/>
                  </a:lnTo>
                  <a:lnTo>
                    <a:pt x="335" y="241"/>
                  </a:lnTo>
                  <a:lnTo>
                    <a:pt x="333" y="247"/>
                  </a:lnTo>
                  <a:lnTo>
                    <a:pt x="333" y="247"/>
                  </a:lnTo>
                  <a:lnTo>
                    <a:pt x="327" y="255"/>
                  </a:lnTo>
                  <a:lnTo>
                    <a:pt x="327" y="255"/>
                  </a:lnTo>
                  <a:lnTo>
                    <a:pt x="325" y="245"/>
                  </a:lnTo>
                  <a:lnTo>
                    <a:pt x="325" y="245"/>
                  </a:lnTo>
                  <a:lnTo>
                    <a:pt x="321" y="237"/>
                  </a:lnTo>
                  <a:lnTo>
                    <a:pt x="317" y="233"/>
                  </a:lnTo>
                  <a:lnTo>
                    <a:pt x="317" y="233"/>
                  </a:lnTo>
                  <a:lnTo>
                    <a:pt x="313" y="231"/>
                  </a:lnTo>
                  <a:lnTo>
                    <a:pt x="305" y="233"/>
                  </a:lnTo>
                  <a:lnTo>
                    <a:pt x="293" y="235"/>
                  </a:lnTo>
                  <a:lnTo>
                    <a:pt x="283" y="237"/>
                  </a:lnTo>
                  <a:lnTo>
                    <a:pt x="271" y="237"/>
                  </a:lnTo>
                  <a:lnTo>
                    <a:pt x="271" y="237"/>
                  </a:lnTo>
                  <a:lnTo>
                    <a:pt x="267" y="235"/>
                  </a:lnTo>
                  <a:lnTo>
                    <a:pt x="263" y="231"/>
                  </a:lnTo>
                  <a:lnTo>
                    <a:pt x="255" y="221"/>
                  </a:lnTo>
                  <a:lnTo>
                    <a:pt x="255" y="221"/>
                  </a:lnTo>
                  <a:lnTo>
                    <a:pt x="243" y="217"/>
                  </a:lnTo>
                  <a:lnTo>
                    <a:pt x="243" y="217"/>
                  </a:lnTo>
                  <a:lnTo>
                    <a:pt x="225" y="213"/>
                  </a:lnTo>
                  <a:lnTo>
                    <a:pt x="211" y="213"/>
                  </a:lnTo>
                  <a:lnTo>
                    <a:pt x="203" y="213"/>
                  </a:lnTo>
                  <a:lnTo>
                    <a:pt x="203" y="213"/>
                  </a:lnTo>
                  <a:lnTo>
                    <a:pt x="199" y="219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85" y="243"/>
                  </a:lnTo>
                  <a:lnTo>
                    <a:pt x="179" y="247"/>
                  </a:lnTo>
                  <a:lnTo>
                    <a:pt x="179" y="247"/>
                  </a:lnTo>
                  <a:lnTo>
                    <a:pt x="171" y="251"/>
                  </a:lnTo>
                  <a:lnTo>
                    <a:pt x="171" y="251"/>
                  </a:lnTo>
                  <a:lnTo>
                    <a:pt x="155" y="253"/>
                  </a:lnTo>
                  <a:lnTo>
                    <a:pt x="155" y="253"/>
                  </a:lnTo>
                  <a:lnTo>
                    <a:pt x="149" y="253"/>
                  </a:lnTo>
                  <a:lnTo>
                    <a:pt x="143" y="251"/>
                  </a:lnTo>
                  <a:lnTo>
                    <a:pt x="143" y="251"/>
                  </a:lnTo>
                  <a:lnTo>
                    <a:pt x="131" y="245"/>
                  </a:lnTo>
                  <a:lnTo>
                    <a:pt x="131" y="245"/>
                  </a:lnTo>
                  <a:lnTo>
                    <a:pt x="126" y="241"/>
                  </a:lnTo>
                  <a:lnTo>
                    <a:pt x="118" y="239"/>
                  </a:lnTo>
                  <a:lnTo>
                    <a:pt x="118" y="239"/>
                  </a:lnTo>
                  <a:lnTo>
                    <a:pt x="112" y="231"/>
                  </a:lnTo>
                  <a:lnTo>
                    <a:pt x="112" y="231"/>
                  </a:lnTo>
                  <a:lnTo>
                    <a:pt x="96" y="217"/>
                  </a:lnTo>
                  <a:lnTo>
                    <a:pt x="82" y="205"/>
                  </a:lnTo>
                  <a:lnTo>
                    <a:pt x="82" y="205"/>
                  </a:lnTo>
                  <a:lnTo>
                    <a:pt x="70" y="189"/>
                  </a:lnTo>
                  <a:lnTo>
                    <a:pt x="70" y="189"/>
                  </a:lnTo>
                  <a:lnTo>
                    <a:pt x="54" y="178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0" y="156"/>
                  </a:lnTo>
                  <a:lnTo>
                    <a:pt x="26" y="148"/>
                  </a:lnTo>
                  <a:lnTo>
                    <a:pt x="26" y="148"/>
                  </a:lnTo>
                  <a:lnTo>
                    <a:pt x="26" y="138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6" y="118"/>
                  </a:lnTo>
                  <a:lnTo>
                    <a:pt x="24" y="112"/>
                  </a:lnTo>
                  <a:lnTo>
                    <a:pt x="24" y="112"/>
                  </a:lnTo>
                  <a:lnTo>
                    <a:pt x="16" y="108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4" y="98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2" y="78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4" y="74"/>
                  </a:lnTo>
                  <a:lnTo>
                    <a:pt x="6" y="78"/>
                  </a:lnTo>
                  <a:lnTo>
                    <a:pt x="10" y="84"/>
                  </a:lnTo>
                  <a:lnTo>
                    <a:pt x="14" y="90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6" y="90"/>
                  </a:lnTo>
                  <a:lnTo>
                    <a:pt x="26" y="86"/>
                  </a:lnTo>
                  <a:lnTo>
                    <a:pt x="30" y="78"/>
                  </a:lnTo>
                  <a:lnTo>
                    <a:pt x="30" y="78"/>
                  </a:lnTo>
                  <a:lnTo>
                    <a:pt x="38" y="72"/>
                  </a:lnTo>
                  <a:lnTo>
                    <a:pt x="50" y="68"/>
                  </a:lnTo>
                  <a:lnTo>
                    <a:pt x="50" y="68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80" y="60"/>
                  </a:lnTo>
                  <a:lnTo>
                    <a:pt x="90" y="54"/>
                  </a:lnTo>
                  <a:lnTo>
                    <a:pt x="90" y="54"/>
                  </a:lnTo>
                  <a:lnTo>
                    <a:pt x="94" y="48"/>
                  </a:lnTo>
                  <a:lnTo>
                    <a:pt x="98" y="40"/>
                  </a:lnTo>
                  <a:lnTo>
                    <a:pt x="98" y="40"/>
                  </a:lnTo>
                  <a:lnTo>
                    <a:pt x="108" y="36"/>
                  </a:lnTo>
                  <a:lnTo>
                    <a:pt x="120" y="34"/>
                  </a:lnTo>
                  <a:lnTo>
                    <a:pt x="131" y="30"/>
                  </a:lnTo>
                  <a:lnTo>
                    <a:pt x="139" y="28"/>
                  </a:lnTo>
                  <a:lnTo>
                    <a:pt x="143" y="26"/>
                  </a:lnTo>
                  <a:lnTo>
                    <a:pt x="143" y="26"/>
                  </a:lnTo>
                  <a:lnTo>
                    <a:pt x="143" y="20"/>
                  </a:lnTo>
                  <a:lnTo>
                    <a:pt x="145" y="10"/>
                  </a:lnTo>
                  <a:lnTo>
                    <a:pt x="145" y="4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7" y="2"/>
                  </a:lnTo>
                  <a:lnTo>
                    <a:pt x="157" y="2"/>
                  </a:lnTo>
                  <a:lnTo>
                    <a:pt x="161" y="8"/>
                  </a:lnTo>
                  <a:lnTo>
                    <a:pt x="167" y="18"/>
                  </a:lnTo>
                  <a:lnTo>
                    <a:pt x="167" y="18"/>
                  </a:lnTo>
                  <a:lnTo>
                    <a:pt x="169" y="22"/>
                  </a:lnTo>
                  <a:lnTo>
                    <a:pt x="175" y="28"/>
                  </a:lnTo>
                  <a:lnTo>
                    <a:pt x="175" y="28"/>
                  </a:lnTo>
                  <a:lnTo>
                    <a:pt x="181" y="28"/>
                  </a:lnTo>
                  <a:lnTo>
                    <a:pt x="181" y="28"/>
                  </a:lnTo>
                  <a:lnTo>
                    <a:pt x="185" y="30"/>
                  </a:lnTo>
                  <a:lnTo>
                    <a:pt x="189" y="32"/>
                  </a:lnTo>
                  <a:lnTo>
                    <a:pt x="189" y="32"/>
                  </a:lnTo>
                  <a:lnTo>
                    <a:pt x="195" y="28"/>
                  </a:lnTo>
                  <a:lnTo>
                    <a:pt x="199" y="24"/>
                  </a:lnTo>
                  <a:lnTo>
                    <a:pt x="203" y="18"/>
                  </a:lnTo>
                  <a:lnTo>
                    <a:pt x="207" y="12"/>
                  </a:lnTo>
                  <a:lnTo>
                    <a:pt x="207" y="12"/>
                  </a:lnTo>
                  <a:lnTo>
                    <a:pt x="213" y="16"/>
                  </a:lnTo>
                  <a:lnTo>
                    <a:pt x="217" y="20"/>
                  </a:lnTo>
                  <a:lnTo>
                    <a:pt x="217" y="20"/>
                  </a:lnTo>
                  <a:lnTo>
                    <a:pt x="221" y="26"/>
                  </a:lnTo>
                  <a:lnTo>
                    <a:pt x="225" y="32"/>
                  </a:lnTo>
                  <a:lnTo>
                    <a:pt x="225" y="32"/>
                  </a:lnTo>
                  <a:lnTo>
                    <a:pt x="229" y="32"/>
                  </a:lnTo>
                  <a:lnTo>
                    <a:pt x="233" y="30"/>
                  </a:lnTo>
                  <a:lnTo>
                    <a:pt x="233" y="30"/>
                  </a:lnTo>
                  <a:lnTo>
                    <a:pt x="245" y="32"/>
                  </a:lnTo>
                  <a:lnTo>
                    <a:pt x="255" y="32"/>
                  </a:lnTo>
                  <a:lnTo>
                    <a:pt x="259" y="34"/>
                  </a:lnTo>
                  <a:lnTo>
                    <a:pt x="259" y="34"/>
                  </a:lnTo>
                  <a:lnTo>
                    <a:pt x="265" y="42"/>
                  </a:lnTo>
                  <a:lnTo>
                    <a:pt x="269" y="50"/>
                  </a:lnTo>
                  <a:lnTo>
                    <a:pt x="269" y="50"/>
                  </a:lnTo>
                  <a:lnTo>
                    <a:pt x="277" y="50"/>
                  </a:lnTo>
                  <a:lnTo>
                    <a:pt x="285" y="52"/>
                  </a:lnTo>
                  <a:lnTo>
                    <a:pt x="285" y="52"/>
                  </a:lnTo>
                  <a:lnTo>
                    <a:pt x="285" y="54"/>
                  </a:lnTo>
                  <a:lnTo>
                    <a:pt x="285" y="54"/>
                  </a:lnTo>
                  <a:lnTo>
                    <a:pt x="285" y="56"/>
                  </a:lnTo>
                  <a:lnTo>
                    <a:pt x="285" y="56"/>
                  </a:lnTo>
                  <a:lnTo>
                    <a:pt x="283" y="62"/>
                  </a:lnTo>
                  <a:lnTo>
                    <a:pt x="279" y="66"/>
                  </a:lnTo>
                  <a:lnTo>
                    <a:pt x="279" y="68"/>
                  </a:lnTo>
                  <a:lnTo>
                    <a:pt x="279" y="68"/>
                  </a:lnTo>
                  <a:lnTo>
                    <a:pt x="283" y="74"/>
                  </a:lnTo>
                  <a:lnTo>
                    <a:pt x="289" y="82"/>
                  </a:lnTo>
                  <a:lnTo>
                    <a:pt x="303" y="90"/>
                  </a:lnTo>
                  <a:lnTo>
                    <a:pt x="303" y="90"/>
                  </a:lnTo>
                  <a:lnTo>
                    <a:pt x="307" y="92"/>
                  </a:lnTo>
                  <a:lnTo>
                    <a:pt x="313" y="94"/>
                  </a:lnTo>
                  <a:lnTo>
                    <a:pt x="313" y="94"/>
                  </a:lnTo>
                  <a:lnTo>
                    <a:pt x="319" y="90"/>
                  </a:lnTo>
                  <a:lnTo>
                    <a:pt x="323" y="88"/>
                  </a:lnTo>
                  <a:lnTo>
                    <a:pt x="325" y="84"/>
                  </a:lnTo>
                  <a:lnTo>
                    <a:pt x="325" y="84"/>
                  </a:lnTo>
                  <a:lnTo>
                    <a:pt x="323" y="82"/>
                  </a:lnTo>
                  <a:lnTo>
                    <a:pt x="321" y="78"/>
                  </a:lnTo>
                  <a:lnTo>
                    <a:pt x="321" y="78"/>
                  </a:lnTo>
                  <a:lnTo>
                    <a:pt x="321" y="72"/>
                  </a:lnTo>
                  <a:lnTo>
                    <a:pt x="323" y="70"/>
                  </a:lnTo>
                  <a:lnTo>
                    <a:pt x="323" y="70"/>
                  </a:lnTo>
                  <a:lnTo>
                    <a:pt x="325" y="68"/>
                  </a:lnTo>
                  <a:lnTo>
                    <a:pt x="329" y="70"/>
                  </a:lnTo>
                  <a:lnTo>
                    <a:pt x="335" y="72"/>
                  </a:lnTo>
                  <a:lnTo>
                    <a:pt x="344" y="78"/>
                  </a:lnTo>
                  <a:lnTo>
                    <a:pt x="350" y="80"/>
                  </a:lnTo>
                  <a:lnTo>
                    <a:pt x="350" y="80"/>
                  </a:lnTo>
                  <a:lnTo>
                    <a:pt x="362" y="80"/>
                  </a:lnTo>
                  <a:lnTo>
                    <a:pt x="370" y="82"/>
                  </a:lnTo>
                  <a:lnTo>
                    <a:pt x="376" y="82"/>
                  </a:lnTo>
                  <a:lnTo>
                    <a:pt x="376" y="82"/>
                  </a:lnTo>
                  <a:lnTo>
                    <a:pt x="376" y="86"/>
                  </a:lnTo>
                  <a:lnTo>
                    <a:pt x="376" y="92"/>
                  </a:lnTo>
                  <a:lnTo>
                    <a:pt x="376" y="96"/>
                  </a:lnTo>
                  <a:lnTo>
                    <a:pt x="376" y="100"/>
                  </a:lnTo>
                  <a:lnTo>
                    <a:pt x="376" y="100"/>
                  </a:lnTo>
                  <a:lnTo>
                    <a:pt x="380" y="104"/>
                  </a:lnTo>
                  <a:lnTo>
                    <a:pt x="386" y="110"/>
                  </a:lnTo>
                  <a:lnTo>
                    <a:pt x="386" y="110"/>
                  </a:lnTo>
                  <a:lnTo>
                    <a:pt x="392" y="108"/>
                  </a:lnTo>
                  <a:lnTo>
                    <a:pt x="392" y="108"/>
                  </a:lnTo>
                  <a:lnTo>
                    <a:pt x="400" y="110"/>
                  </a:lnTo>
                  <a:lnTo>
                    <a:pt x="404" y="112"/>
                  </a:lnTo>
                  <a:lnTo>
                    <a:pt x="404" y="112"/>
                  </a:lnTo>
                  <a:lnTo>
                    <a:pt x="410" y="120"/>
                  </a:lnTo>
                  <a:lnTo>
                    <a:pt x="416" y="128"/>
                  </a:lnTo>
                  <a:lnTo>
                    <a:pt x="422" y="138"/>
                  </a:lnTo>
                  <a:lnTo>
                    <a:pt x="430" y="146"/>
                  </a:lnTo>
                  <a:lnTo>
                    <a:pt x="430" y="146"/>
                  </a:lnTo>
                  <a:lnTo>
                    <a:pt x="440" y="150"/>
                  </a:lnTo>
                  <a:lnTo>
                    <a:pt x="452" y="154"/>
                  </a:lnTo>
                  <a:lnTo>
                    <a:pt x="452" y="154"/>
                  </a:lnTo>
                  <a:lnTo>
                    <a:pt x="452" y="15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02" name="Freeform 368"/>
            <p:cNvSpPr>
              <a:spLocks/>
            </p:cNvSpPr>
            <p:nvPr/>
          </p:nvSpPr>
          <p:spPr bwMode="auto">
            <a:xfrm>
              <a:off x="3238" y="2466"/>
              <a:ext cx="525" cy="259"/>
            </a:xfrm>
            <a:custGeom>
              <a:avLst/>
              <a:gdLst>
                <a:gd name="T0" fmla="*/ 525 w 525"/>
                <a:gd name="T1" fmla="*/ 116 h 259"/>
                <a:gd name="T2" fmla="*/ 504 w 525"/>
                <a:gd name="T3" fmla="*/ 128 h 259"/>
                <a:gd name="T4" fmla="*/ 482 w 525"/>
                <a:gd name="T5" fmla="*/ 138 h 259"/>
                <a:gd name="T6" fmla="*/ 490 w 525"/>
                <a:gd name="T7" fmla="*/ 148 h 259"/>
                <a:gd name="T8" fmla="*/ 480 w 525"/>
                <a:gd name="T9" fmla="*/ 172 h 259"/>
                <a:gd name="T10" fmla="*/ 482 w 525"/>
                <a:gd name="T11" fmla="*/ 197 h 259"/>
                <a:gd name="T12" fmla="*/ 468 w 525"/>
                <a:gd name="T13" fmla="*/ 201 h 259"/>
                <a:gd name="T14" fmla="*/ 450 w 525"/>
                <a:gd name="T15" fmla="*/ 217 h 259"/>
                <a:gd name="T16" fmla="*/ 442 w 525"/>
                <a:gd name="T17" fmla="*/ 229 h 259"/>
                <a:gd name="T18" fmla="*/ 414 w 525"/>
                <a:gd name="T19" fmla="*/ 229 h 259"/>
                <a:gd name="T20" fmla="*/ 408 w 525"/>
                <a:gd name="T21" fmla="*/ 239 h 259"/>
                <a:gd name="T22" fmla="*/ 384 w 525"/>
                <a:gd name="T23" fmla="*/ 233 h 259"/>
                <a:gd name="T24" fmla="*/ 356 w 525"/>
                <a:gd name="T25" fmla="*/ 249 h 259"/>
                <a:gd name="T26" fmla="*/ 336 w 525"/>
                <a:gd name="T27" fmla="*/ 259 h 259"/>
                <a:gd name="T28" fmla="*/ 287 w 525"/>
                <a:gd name="T29" fmla="*/ 253 h 259"/>
                <a:gd name="T30" fmla="*/ 261 w 525"/>
                <a:gd name="T31" fmla="*/ 245 h 259"/>
                <a:gd name="T32" fmla="*/ 221 w 525"/>
                <a:gd name="T33" fmla="*/ 239 h 259"/>
                <a:gd name="T34" fmla="*/ 201 w 525"/>
                <a:gd name="T35" fmla="*/ 231 h 259"/>
                <a:gd name="T36" fmla="*/ 185 w 525"/>
                <a:gd name="T37" fmla="*/ 211 h 259"/>
                <a:gd name="T38" fmla="*/ 179 w 525"/>
                <a:gd name="T39" fmla="*/ 193 h 259"/>
                <a:gd name="T40" fmla="*/ 165 w 525"/>
                <a:gd name="T41" fmla="*/ 197 h 259"/>
                <a:gd name="T42" fmla="*/ 129 w 525"/>
                <a:gd name="T43" fmla="*/ 199 h 259"/>
                <a:gd name="T44" fmla="*/ 84 w 525"/>
                <a:gd name="T45" fmla="*/ 213 h 259"/>
                <a:gd name="T46" fmla="*/ 64 w 525"/>
                <a:gd name="T47" fmla="*/ 209 h 259"/>
                <a:gd name="T48" fmla="*/ 48 w 525"/>
                <a:gd name="T49" fmla="*/ 203 h 259"/>
                <a:gd name="T50" fmla="*/ 32 w 525"/>
                <a:gd name="T51" fmla="*/ 203 h 259"/>
                <a:gd name="T52" fmla="*/ 12 w 525"/>
                <a:gd name="T53" fmla="*/ 189 h 259"/>
                <a:gd name="T54" fmla="*/ 20 w 525"/>
                <a:gd name="T55" fmla="*/ 176 h 259"/>
                <a:gd name="T56" fmla="*/ 18 w 525"/>
                <a:gd name="T57" fmla="*/ 158 h 259"/>
                <a:gd name="T58" fmla="*/ 0 w 525"/>
                <a:gd name="T59" fmla="*/ 144 h 259"/>
                <a:gd name="T60" fmla="*/ 14 w 525"/>
                <a:gd name="T61" fmla="*/ 138 h 259"/>
                <a:gd name="T62" fmla="*/ 38 w 525"/>
                <a:gd name="T63" fmla="*/ 142 h 259"/>
                <a:gd name="T64" fmla="*/ 48 w 525"/>
                <a:gd name="T65" fmla="*/ 156 h 259"/>
                <a:gd name="T66" fmla="*/ 62 w 525"/>
                <a:gd name="T67" fmla="*/ 154 h 259"/>
                <a:gd name="T68" fmla="*/ 74 w 525"/>
                <a:gd name="T69" fmla="*/ 140 h 259"/>
                <a:gd name="T70" fmla="*/ 105 w 525"/>
                <a:gd name="T71" fmla="*/ 152 h 259"/>
                <a:gd name="T72" fmla="*/ 127 w 525"/>
                <a:gd name="T73" fmla="*/ 150 h 259"/>
                <a:gd name="T74" fmla="*/ 167 w 525"/>
                <a:gd name="T75" fmla="*/ 138 h 259"/>
                <a:gd name="T76" fmla="*/ 193 w 525"/>
                <a:gd name="T77" fmla="*/ 128 h 259"/>
                <a:gd name="T78" fmla="*/ 209 w 525"/>
                <a:gd name="T79" fmla="*/ 132 h 259"/>
                <a:gd name="T80" fmla="*/ 227 w 525"/>
                <a:gd name="T81" fmla="*/ 140 h 259"/>
                <a:gd name="T82" fmla="*/ 241 w 525"/>
                <a:gd name="T83" fmla="*/ 140 h 259"/>
                <a:gd name="T84" fmla="*/ 237 w 525"/>
                <a:gd name="T85" fmla="*/ 120 h 259"/>
                <a:gd name="T86" fmla="*/ 233 w 525"/>
                <a:gd name="T87" fmla="*/ 90 h 259"/>
                <a:gd name="T88" fmla="*/ 251 w 525"/>
                <a:gd name="T89" fmla="*/ 70 h 259"/>
                <a:gd name="T90" fmla="*/ 271 w 525"/>
                <a:gd name="T91" fmla="*/ 54 h 259"/>
                <a:gd name="T92" fmla="*/ 281 w 525"/>
                <a:gd name="T93" fmla="*/ 40 h 259"/>
                <a:gd name="T94" fmla="*/ 299 w 525"/>
                <a:gd name="T95" fmla="*/ 30 h 259"/>
                <a:gd name="T96" fmla="*/ 312 w 525"/>
                <a:gd name="T97" fmla="*/ 32 h 259"/>
                <a:gd name="T98" fmla="*/ 336 w 525"/>
                <a:gd name="T99" fmla="*/ 40 h 259"/>
                <a:gd name="T100" fmla="*/ 366 w 525"/>
                <a:gd name="T101" fmla="*/ 30 h 259"/>
                <a:gd name="T102" fmla="*/ 380 w 525"/>
                <a:gd name="T103" fmla="*/ 6 h 259"/>
                <a:gd name="T104" fmla="*/ 424 w 525"/>
                <a:gd name="T105" fmla="*/ 4 h 259"/>
                <a:gd name="T106" fmla="*/ 448 w 525"/>
                <a:gd name="T107" fmla="*/ 22 h 259"/>
                <a:gd name="T108" fmla="*/ 486 w 525"/>
                <a:gd name="T109" fmla="*/ 20 h 259"/>
                <a:gd name="T110" fmla="*/ 506 w 525"/>
                <a:gd name="T111" fmla="*/ 32 h 259"/>
                <a:gd name="T112" fmla="*/ 506 w 525"/>
                <a:gd name="T113" fmla="*/ 50 h 259"/>
                <a:gd name="T114" fmla="*/ 518 w 525"/>
                <a:gd name="T115" fmla="*/ 84 h 259"/>
                <a:gd name="T116" fmla="*/ 525 w 525"/>
                <a:gd name="T117" fmla="*/ 9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5" h="259">
                  <a:moveTo>
                    <a:pt x="525" y="92"/>
                  </a:moveTo>
                  <a:lnTo>
                    <a:pt x="525" y="92"/>
                  </a:lnTo>
                  <a:lnTo>
                    <a:pt x="525" y="104"/>
                  </a:lnTo>
                  <a:lnTo>
                    <a:pt x="525" y="116"/>
                  </a:lnTo>
                  <a:lnTo>
                    <a:pt x="525" y="116"/>
                  </a:lnTo>
                  <a:lnTo>
                    <a:pt x="523" y="122"/>
                  </a:lnTo>
                  <a:lnTo>
                    <a:pt x="518" y="126"/>
                  </a:lnTo>
                  <a:lnTo>
                    <a:pt x="518" y="126"/>
                  </a:lnTo>
                  <a:lnTo>
                    <a:pt x="512" y="128"/>
                  </a:lnTo>
                  <a:lnTo>
                    <a:pt x="504" y="128"/>
                  </a:lnTo>
                  <a:lnTo>
                    <a:pt x="494" y="126"/>
                  </a:lnTo>
                  <a:lnTo>
                    <a:pt x="486" y="128"/>
                  </a:lnTo>
                  <a:lnTo>
                    <a:pt x="486" y="128"/>
                  </a:lnTo>
                  <a:lnTo>
                    <a:pt x="484" y="132"/>
                  </a:lnTo>
                  <a:lnTo>
                    <a:pt x="482" y="138"/>
                  </a:lnTo>
                  <a:lnTo>
                    <a:pt x="482" y="138"/>
                  </a:lnTo>
                  <a:lnTo>
                    <a:pt x="482" y="142"/>
                  </a:lnTo>
                  <a:lnTo>
                    <a:pt x="486" y="144"/>
                  </a:lnTo>
                  <a:lnTo>
                    <a:pt x="488" y="146"/>
                  </a:lnTo>
                  <a:lnTo>
                    <a:pt x="490" y="148"/>
                  </a:lnTo>
                  <a:lnTo>
                    <a:pt x="490" y="148"/>
                  </a:lnTo>
                  <a:lnTo>
                    <a:pt x="488" y="154"/>
                  </a:lnTo>
                  <a:lnTo>
                    <a:pt x="486" y="160"/>
                  </a:lnTo>
                  <a:lnTo>
                    <a:pt x="480" y="172"/>
                  </a:lnTo>
                  <a:lnTo>
                    <a:pt x="480" y="172"/>
                  </a:lnTo>
                  <a:lnTo>
                    <a:pt x="480" y="181"/>
                  </a:lnTo>
                  <a:lnTo>
                    <a:pt x="480" y="181"/>
                  </a:lnTo>
                  <a:lnTo>
                    <a:pt x="482" y="189"/>
                  </a:lnTo>
                  <a:lnTo>
                    <a:pt x="482" y="195"/>
                  </a:lnTo>
                  <a:lnTo>
                    <a:pt x="482" y="197"/>
                  </a:lnTo>
                  <a:lnTo>
                    <a:pt x="482" y="197"/>
                  </a:lnTo>
                  <a:lnTo>
                    <a:pt x="478" y="199"/>
                  </a:lnTo>
                  <a:lnTo>
                    <a:pt x="476" y="199"/>
                  </a:lnTo>
                  <a:lnTo>
                    <a:pt x="468" y="201"/>
                  </a:lnTo>
                  <a:lnTo>
                    <a:pt x="468" y="201"/>
                  </a:lnTo>
                  <a:lnTo>
                    <a:pt x="458" y="207"/>
                  </a:lnTo>
                  <a:lnTo>
                    <a:pt x="454" y="211"/>
                  </a:lnTo>
                  <a:lnTo>
                    <a:pt x="454" y="213"/>
                  </a:lnTo>
                  <a:lnTo>
                    <a:pt x="454" y="213"/>
                  </a:lnTo>
                  <a:lnTo>
                    <a:pt x="450" y="217"/>
                  </a:lnTo>
                  <a:lnTo>
                    <a:pt x="444" y="219"/>
                  </a:lnTo>
                  <a:lnTo>
                    <a:pt x="444" y="219"/>
                  </a:lnTo>
                  <a:lnTo>
                    <a:pt x="444" y="225"/>
                  </a:lnTo>
                  <a:lnTo>
                    <a:pt x="442" y="229"/>
                  </a:lnTo>
                  <a:lnTo>
                    <a:pt x="442" y="229"/>
                  </a:lnTo>
                  <a:lnTo>
                    <a:pt x="438" y="231"/>
                  </a:lnTo>
                  <a:lnTo>
                    <a:pt x="430" y="229"/>
                  </a:lnTo>
                  <a:lnTo>
                    <a:pt x="420" y="227"/>
                  </a:lnTo>
                  <a:lnTo>
                    <a:pt x="420" y="227"/>
                  </a:lnTo>
                  <a:lnTo>
                    <a:pt x="414" y="229"/>
                  </a:lnTo>
                  <a:lnTo>
                    <a:pt x="414" y="229"/>
                  </a:lnTo>
                  <a:lnTo>
                    <a:pt x="412" y="233"/>
                  </a:lnTo>
                  <a:lnTo>
                    <a:pt x="410" y="237"/>
                  </a:lnTo>
                  <a:lnTo>
                    <a:pt x="408" y="239"/>
                  </a:lnTo>
                  <a:lnTo>
                    <a:pt x="408" y="239"/>
                  </a:lnTo>
                  <a:lnTo>
                    <a:pt x="402" y="239"/>
                  </a:lnTo>
                  <a:lnTo>
                    <a:pt x="396" y="237"/>
                  </a:lnTo>
                  <a:lnTo>
                    <a:pt x="390" y="235"/>
                  </a:lnTo>
                  <a:lnTo>
                    <a:pt x="384" y="233"/>
                  </a:lnTo>
                  <a:lnTo>
                    <a:pt x="384" y="233"/>
                  </a:lnTo>
                  <a:lnTo>
                    <a:pt x="376" y="235"/>
                  </a:lnTo>
                  <a:lnTo>
                    <a:pt x="366" y="237"/>
                  </a:lnTo>
                  <a:lnTo>
                    <a:pt x="366" y="237"/>
                  </a:lnTo>
                  <a:lnTo>
                    <a:pt x="360" y="243"/>
                  </a:lnTo>
                  <a:lnTo>
                    <a:pt x="356" y="249"/>
                  </a:lnTo>
                  <a:lnTo>
                    <a:pt x="356" y="249"/>
                  </a:lnTo>
                  <a:lnTo>
                    <a:pt x="350" y="255"/>
                  </a:lnTo>
                  <a:lnTo>
                    <a:pt x="344" y="259"/>
                  </a:lnTo>
                  <a:lnTo>
                    <a:pt x="344" y="259"/>
                  </a:lnTo>
                  <a:lnTo>
                    <a:pt x="336" y="259"/>
                  </a:lnTo>
                  <a:lnTo>
                    <a:pt x="326" y="257"/>
                  </a:lnTo>
                  <a:lnTo>
                    <a:pt x="309" y="255"/>
                  </a:lnTo>
                  <a:lnTo>
                    <a:pt x="309" y="255"/>
                  </a:lnTo>
                  <a:lnTo>
                    <a:pt x="287" y="253"/>
                  </a:lnTo>
                  <a:lnTo>
                    <a:pt x="287" y="253"/>
                  </a:lnTo>
                  <a:lnTo>
                    <a:pt x="285" y="253"/>
                  </a:lnTo>
                  <a:lnTo>
                    <a:pt x="283" y="253"/>
                  </a:lnTo>
                  <a:lnTo>
                    <a:pt x="277" y="253"/>
                  </a:lnTo>
                  <a:lnTo>
                    <a:pt x="277" y="253"/>
                  </a:lnTo>
                  <a:lnTo>
                    <a:pt x="261" y="245"/>
                  </a:lnTo>
                  <a:lnTo>
                    <a:pt x="261" y="245"/>
                  </a:lnTo>
                  <a:lnTo>
                    <a:pt x="241" y="243"/>
                  </a:lnTo>
                  <a:lnTo>
                    <a:pt x="229" y="241"/>
                  </a:lnTo>
                  <a:lnTo>
                    <a:pt x="221" y="239"/>
                  </a:lnTo>
                  <a:lnTo>
                    <a:pt x="221" y="239"/>
                  </a:lnTo>
                  <a:lnTo>
                    <a:pt x="215" y="235"/>
                  </a:lnTo>
                  <a:lnTo>
                    <a:pt x="209" y="231"/>
                  </a:lnTo>
                  <a:lnTo>
                    <a:pt x="209" y="231"/>
                  </a:lnTo>
                  <a:lnTo>
                    <a:pt x="201" y="231"/>
                  </a:lnTo>
                  <a:lnTo>
                    <a:pt x="201" y="231"/>
                  </a:lnTo>
                  <a:lnTo>
                    <a:pt x="195" y="227"/>
                  </a:lnTo>
                  <a:lnTo>
                    <a:pt x="189" y="219"/>
                  </a:lnTo>
                  <a:lnTo>
                    <a:pt x="189" y="219"/>
                  </a:lnTo>
                  <a:lnTo>
                    <a:pt x="185" y="211"/>
                  </a:lnTo>
                  <a:lnTo>
                    <a:pt x="185" y="211"/>
                  </a:lnTo>
                  <a:lnTo>
                    <a:pt x="183" y="201"/>
                  </a:lnTo>
                  <a:lnTo>
                    <a:pt x="183" y="201"/>
                  </a:lnTo>
                  <a:lnTo>
                    <a:pt x="183" y="195"/>
                  </a:lnTo>
                  <a:lnTo>
                    <a:pt x="183" y="195"/>
                  </a:lnTo>
                  <a:lnTo>
                    <a:pt x="179" y="193"/>
                  </a:lnTo>
                  <a:lnTo>
                    <a:pt x="179" y="193"/>
                  </a:lnTo>
                  <a:lnTo>
                    <a:pt x="171" y="193"/>
                  </a:lnTo>
                  <a:lnTo>
                    <a:pt x="171" y="193"/>
                  </a:lnTo>
                  <a:lnTo>
                    <a:pt x="165" y="197"/>
                  </a:lnTo>
                  <a:lnTo>
                    <a:pt x="165" y="197"/>
                  </a:lnTo>
                  <a:lnTo>
                    <a:pt x="153" y="199"/>
                  </a:lnTo>
                  <a:lnTo>
                    <a:pt x="153" y="199"/>
                  </a:lnTo>
                  <a:lnTo>
                    <a:pt x="139" y="199"/>
                  </a:lnTo>
                  <a:lnTo>
                    <a:pt x="129" y="199"/>
                  </a:lnTo>
                  <a:lnTo>
                    <a:pt x="129" y="199"/>
                  </a:lnTo>
                  <a:lnTo>
                    <a:pt x="117" y="203"/>
                  </a:lnTo>
                  <a:lnTo>
                    <a:pt x="103" y="209"/>
                  </a:lnTo>
                  <a:lnTo>
                    <a:pt x="103" y="209"/>
                  </a:lnTo>
                  <a:lnTo>
                    <a:pt x="84" y="213"/>
                  </a:lnTo>
                  <a:lnTo>
                    <a:pt x="84" y="213"/>
                  </a:lnTo>
                  <a:lnTo>
                    <a:pt x="78" y="213"/>
                  </a:lnTo>
                  <a:lnTo>
                    <a:pt x="78" y="213"/>
                  </a:lnTo>
                  <a:lnTo>
                    <a:pt x="70" y="213"/>
                  </a:lnTo>
                  <a:lnTo>
                    <a:pt x="66" y="211"/>
                  </a:lnTo>
                  <a:lnTo>
                    <a:pt x="64" y="209"/>
                  </a:lnTo>
                  <a:lnTo>
                    <a:pt x="64" y="209"/>
                  </a:lnTo>
                  <a:lnTo>
                    <a:pt x="60" y="205"/>
                  </a:lnTo>
                  <a:lnTo>
                    <a:pt x="52" y="201"/>
                  </a:lnTo>
                  <a:lnTo>
                    <a:pt x="52" y="201"/>
                  </a:lnTo>
                  <a:lnTo>
                    <a:pt x="48" y="203"/>
                  </a:lnTo>
                  <a:lnTo>
                    <a:pt x="44" y="205"/>
                  </a:lnTo>
                  <a:lnTo>
                    <a:pt x="44" y="205"/>
                  </a:lnTo>
                  <a:lnTo>
                    <a:pt x="38" y="205"/>
                  </a:lnTo>
                  <a:lnTo>
                    <a:pt x="32" y="203"/>
                  </a:lnTo>
                  <a:lnTo>
                    <a:pt x="32" y="203"/>
                  </a:lnTo>
                  <a:lnTo>
                    <a:pt x="18" y="197"/>
                  </a:lnTo>
                  <a:lnTo>
                    <a:pt x="18" y="197"/>
                  </a:lnTo>
                  <a:lnTo>
                    <a:pt x="14" y="195"/>
                  </a:lnTo>
                  <a:lnTo>
                    <a:pt x="12" y="189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6" y="185"/>
                  </a:lnTo>
                  <a:lnTo>
                    <a:pt x="20" y="181"/>
                  </a:lnTo>
                  <a:lnTo>
                    <a:pt x="20" y="181"/>
                  </a:lnTo>
                  <a:lnTo>
                    <a:pt x="20" y="176"/>
                  </a:lnTo>
                  <a:lnTo>
                    <a:pt x="20" y="168"/>
                  </a:lnTo>
                  <a:lnTo>
                    <a:pt x="20" y="168"/>
                  </a:lnTo>
                  <a:lnTo>
                    <a:pt x="20" y="162"/>
                  </a:lnTo>
                  <a:lnTo>
                    <a:pt x="18" y="158"/>
                  </a:lnTo>
                  <a:lnTo>
                    <a:pt x="18" y="158"/>
                  </a:lnTo>
                  <a:lnTo>
                    <a:pt x="16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6" y="146"/>
                  </a:lnTo>
                  <a:lnTo>
                    <a:pt x="0" y="14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4" y="140"/>
                  </a:lnTo>
                  <a:lnTo>
                    <a:pt x="8" y="138"/>
                  </a:lnTo>
                  <a:lnTo>
                    <a:pt x="14" y="138"/>
                  </a:lnTo>
                  <a:lnTo>
                    <a:pt x="14" y="138"/>
                  </a:lnTo>
                  <a:lnTo>
                    <a:pt x="26" y="138"/>
                  </a:lnTo>
                  <a:lnTo>
                    <a:pt x="26" y="138"/>
                  </a:lnTo>
                  <a:lnTo>
                    <a:pt x="32" y="140"/>
                  </a:lnTo>
                  <a:lnTo>
                    <a:pt x="38" y="142"/>
                  </a:lnTo>
                  <a:lnTo>
                    <a:pt x="38" y="142"/>
                  </a:lnTo>
                  <a:lnTo>
                    <a:pt x="40" y="146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48" y="156"/>
                  </a:lnTo>
                  <a:lnTo>
                    <a:pt x="54" y="158"/>
                  </a:lnTo>
                  <a:lnTo>
                    <a:pt x="54" y="158"/>
                  </a:lnTo>
                  <a:lnTo>
                    <a:pt x="60" y="156"/>
                  </a:lnTo>
                  <a:lnTo>
                    <a:pt x="62" y="154"/>
                  </a:lnTo>
                  <a:lnTo>
                    <a:pt x="62" y="154"/>
                  </a:lnTo>
                  <a:lnTo>
                    <a:pt x="66" y="146"/>
                  </a:lnTo>
                  <a:lnTo>
                    <a:pt x="66" y="146"/>
                  </a:lnTo>
                  <a:lnTo>
                    <a:pt x="70" y="142"/>
                  </a:lnTo>
                  <a:lnTo>
                    <a:pt x="74" y="140"/>
                  </a:lnTo>
                  <a:lnTo>
                    <a:pt x="74" y="140"/>
                  </a:lnTo>
                  <a:lnTo>
                    <a:pt x="82" y="140"/>
                  </a:lnTo>
                  <a:lnTo>
                    <a:pt x="90" y="142"/>
                  </a:lnTo>
                  <a:lnTo>
                    <a:pt x="90" y="142"/>
                  </a:lnTo>
                  <a:lnTo>
                    <a:pt x="98" y="146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13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7" y="150"/>
                  </a:lnTo>
                  <a:lnTo>
                    <a:pt x="133" y="146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55" y="138"/>
                  </a:lnTo>
                  <a:lnTo>
                    <a:pt x="167" y="138"/>
                  </a:lnTo>
                  <a:lnTo>
                    <a:pt x="179" y="138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91" y="130"/>
                  </a:lnTo>
                  <a:lnTo>
                    <a:pt x="193" y="128"/>
                  </a:lnTo>
                  <a:lnTo>
                    <a:pt x="193" y="128"/>
                  </a:lnTo>
                  <a:lnTo>
                    <a:pt x="197" y="128"/>
                  </a:lnTo>
                  <a:lnTo>
                    <a:pt x="199" y="130"/>
                  </a:lnTo>
                  <a:lnTo>
                    <a:pt x="209" y="132"/>
                  </a:lnTo>
                  <a:lnTo>
                    <a:pt x="209" y="132"/>
                  </a:lnTo>
                  <a:lnTo>
                    <a:pt x="217" y="132"/>
                  </a:lnTo>
                  <a:lnTo>
                    <a:pt x="221" y="132"/>
                  </a:lnTo>
                  <a:lnTo>
                    <a:pt x="225" y="132"/>
                  </a:lnTo>
                  <a:lnTo>
                    <a:pt x="225" y="132"/>
                  </a:lnTo>
                  <a:lnTo>
                    <a:pt x="227" y="140"/>
                  </a:lnTo>
                  <a:lnTo>
                    <a:pt x="229" y="142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7" y="144"/>
                  </a:lnTo>
                  <a:lnTo>
                    <a:pt x="241" y="140"/>
                  </a:lnTo>
                  <a:lnTo>
                    <a:pt x="241" y="140"/>
                  </a:lnTo>
                  <a:lnTo>
                    <a:pt x="241" y="136"/>
                  </a:lnTo>
                  <a:lnTo>
                    <a:pt x="241" y="130"/>
                  </a:lnTo>
                  <a:lnTo>
                    <a:pt x="241" y="130"/>
                  </a:lnTo>
                  <a:lnTo>
                    <a:pt x="237" y="120"/>
                  </a:lnTo>
                  <a:lnTo>
                    <a:pt x="233" y="110"/>
                  </a:lnTo>
                  <a:lnTo>
                    <a:pt x="233" y="110"/>
                  </a:lnTo>
                  <a:lnTo>
                    <a:pt x="233" y="100"/>
                  </a:lnTo>
                  <a:lnTo>
                    <a:pt x="233" y="90"/>
                  </a:lnTo>
                  <a:lnTo>
                    <a:pt x="233" y="90"/>
                  </a:lnTo>
                  <a:lnTo>
                    <a:pt x="235" y="82"/>
                  </a:lnTo>
                  <a:lnTo>
                    <a:pt x="239" y="74"/>
                  </a:lnTo>
                  <a:lnTo>
                    <a:pt x="239" y="74"/>
                  </a:lnTo>
                  <a:lnTo>
                    <a:pt x="245" y="72"/>
                  </a:lnTo>
                  <a:lnTo>
                    <a:pt x="251" y="70"/>
                  </a:lnTo>
                  <a:lnTo>
                    <a:pt x="261" y="68"/>
                  </a:lnTo>
                  <a:lnTo>
                    <a:pt x="267" y="64"/>
                  </a:lnTo>
                  <a:lnTo>
                    <a:pt x="267" y="64"/>
                  </a:lnTo>
                  <a:lnTo>
                    <a:pt x="269" y="60"/>
                  </a:lnTo>
                  <a:lnTo>
                    <a:pt x="271" y="54"/>
                  </a:lnTo>
                  <a:lnTo>
                    <a:pt x="271" y="54"/>
                  </a:lnTo>
                  <a:lnTo>
                    <a:pt x="273" y="48"/>
                  </a:lnTo>
                  <a:lnTo>
                    <a:pt x="275" y="42"/>
                  </a:lnTo>
                  <a:lnTo>
                    <a:pt x="275" y="42"/>
                  </a:lnTo>
                  <a:lnTo>
                    <a:pt x="281" y="40"/>
                  </a:lnTo>
                  <a:lnTo>
                    <a:pt x="285" y="38"/>
                  </a:lnTo>
                  <a:lnTo>
                    <a:pt x="293" y="36"/>
                  </a:lnTo>
                  <a:lnTo>
                    <a:pt x="297" y="34"/>
                  </a:lnTo>
                  <a:lnTo>
                    <a:pt x="297" y="34"/>
                  </a:lnTo>
                  <a:lnTo>
                    <a:pt x="299" y="30"/>
                  </a:lnTo>
                  <a:lnTo>
                    <a:pt x="299" y="26"/>
                  </a:lnTo>
                  <a:lnTo>
                    <a:pt x="299" y="26"/>
                  </a:lnTo>
                  <a:lnTo>
                    <a:pt x="307" y="28"/>
                  </a:lnTo>
                  <a:lnTo>
                    <a:pt x="312" y="32"/>
                  </a:lnTo>
                  <a:lnTo>
                    <a:pt x="312" y="32"/>
                  </a:lnTo>
                  <a:lnTo>
                    <a:pt x="324" y="38"/>
                  </a:lnTo>
                  <a:lnTo>
                    <a:pt x="324" y="38"/>
                  </a:lnTo>
                  <a:lnTo>
                    <a:pt x="330" y="40"/>
                  </a:lnTo>
                  <a:lnTo>
                    <a:pt x="336" y="40"/>
                  </a:lnTo>
                  <a:lnTo>
                    <a:pt x="336" y="40"/>
                  </a:lnTo>
                  <a:lnTo>
                    <a:pt x="352" y="38"/>
                  </a:lnTo>
                  <a:lnTo>
                    <a:pt x="352" y="38"/>
                  </a:lnTo>
                  <a:lnTo>
                    <a:pt x="360" y="34"/>
                  </a:lnTo>
                  <a:lnTo>
                    <a:pt x="360" y="34"/>
                  </a:lnTo>
                  <a:lnTo>
                    <a:pt x="366" y="30"/>
                  </a:lnTo>
                  <a:lnTo>
                    <a:pt x="372" y="24"/>
                  </a:lnTo>
                  <a:lnTo>
                    <a:pt x="372" y="24"/>
                  </a:lnTo>
                  <a:lnTo>
                    <a:pt x="378" y="12"/>
                  </a:lnTo>
                  <a:lnTo>
                    <a:pt x="378" y="12"/>
                  </a:lnTo>
                  <a:lnTo>
                    <a:pt x="380" y="6"/>
                  </a:lnTo>
                  <a:lnTo>
                    <a:pt x="384" y="0"/>
                  </a:lnTo>
                  <a:lnTo>
                    <a:pt x="384" y="0"/>
                  </a:lnTo>
                  <a:lnTo>
                    <a:pt x="392" y="0"/>
                  </a:lnTo>
                  <a:lnTo>
                    <a:pt x="406" y="0"/>
                  </a:lnTo>
                  <a:lnTo>
                    <a:pt x="424" y="4"/>
                  </a:lnTo>
                  <a:lnTo>
                    <a:pt x="424" y="4"/>
                  </a:lnTo>
                  <a:lnTo>
                    <a:pt x="436" y="8"/>
                  </a:lnTo>
                  <a:lnTo>
                    <a:pt x="436" y="8"/>
                  </a:lnTo>
                  <a:lnTo>
                    <a:pt x="444" y="16"/>
                  </a:lnTo>
                  <a:lnTo>
                    <a:pt x="448" y="22"/>
                  </a:lnTo>
                  <a:lnTo>
                    <a:pt x="452" y="24"/>
                  </a:lnTo>
                  <a:lnTo>
                    <a:pt x="452" y="24"/>
                  </a:lnTo>
                  <a:lnTo>
                    <a:pt x="464" y="24"/>
                  </a:lnTo>
                  <a:lnTo>
                    <a:pt x="474" y="22"/>
                  </a:lnTo>
                  <a:lnTo>
                    <a:pt x="486" y="20"/>
                  </a:lnTo>
                  <a:lnTo>
                    <a:pt x="494" y="16"/>
                  </a:lnTo>
                  <a:lnTo>
                    <a:pt x="498" y="20"/>
                  </a:lnTo>
                  <a:lnTo>
                    <a:pt x="498" y="20"/>
                  </a:lnTo>
                  <a:lnTo>
                    <a:pt x="502" y="24"/>
                  </a:lnTo>
                  <a:lnTo>
                    <a:pt x="506" y="32"/>
                  </a:lnTo>
                  <a:lnTo>
                    <a:pt x="506" y="32"/>
                  </a:lnTo>
                  <a:lnTo>
                    <a:pt x="508" y="42"/>
                  </a:lnTo>
                  <a:lnTo>
                    <a:pt x="508" y="42"/>
                  </a:lnTo>
                  <a:lnTo>
                    <a:pt x="506" y="50"/>
                  </a:lnTo>
                  <a:lnTo>
                    <a:pt x="506" y="50"/>
                  </a:lnTo>
                  <a:lnTo>
                    <a:pt x="508" y="56"/>
                  </a:lnTo>
                  <a:lnTo>
                    <a:pt x="510" y="62"/>
                  </a:lnTo>
                  <a:lnTo>
                    <a:pt x="514" y="74"/>
                  </a:lnTo>
                  <a:lnTo>
                    <a:pt x="514" y="74"/>
                  </a:lnTo>
                  <a:lnTo>
                    <a:pt x="518" y="84"/>
                  </a:lnTo>
                  <a:lnTo>
                    <a:pt x="525" y="92"/>
                  </a:lnTo>
                  <a:lnTo>
                    <a:pt x="525" y="92"/>
                  </a:lnTo>
                  <a:lnTo>
                    <a:pt x="525" y="92"/>
                  </a:lnTo>
                  <a:lnTo>
                    <a:pt x="525" y="92"/>
                  </a:lnTo>
                  <a:lnTo>
                    <a:pt x="525" y="9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03" name="Freeform 369"/>
            <p:cNvSpPr>
              <a:spLocks/>
            </p:cNvSpPr>
            <p:nvPr/>
          </p:nvSpPr>
          <p:spPr bwMode="auto">
            <a:xfrm>
              <a:off x="3509" y="2679"/>
              <a:ext cx="219" cy="160"/>
            </a:xfrm>
            <a:custGeom>
              <a:avLst/>
              <a:gdLst>
                <a:gd name="T0" fmla="*/ 215 w 219"/>
                <a:gd name="T1" fmla="*/ 40 h 160"/>
                <a:gd name="T2" fmla="*/ 205 w 219"/>
                <a:gd name="T3" fmla="*/ 32 h 160"/>
                <a:gd name="T4" fmla="*/ 195 w 219"/>
                <a:gd name="T5" fmla="*/ 34 h 160"/>
                <a:gd name="T6" fmla="*/ 199 w 219"/>
                <a:gd name="T7" fmla="*/ 50 h 160"/>
                <a:gd name="T8" fmla="*/ 191 w 219"/>
                <a:gd name="T9" fmla="*/ 50 h 160"/>
                <a:gd name="T10" fmla="*/ 183 w 219"/>
                <a:gd name="T11" fmla="*/ 50 h 160"/>
                <a:gd name="T12" fmla="*/ 179 w 219"/>
                <a:gd name="T13" fmla="*/ 60 h 160"/>
                <a:gd name="T14" fmla="*/ 153 w 219"/>
                <a:gd name="T15" fmla="*/ 70 h 160"/>
                <a:gd name="T16" fmla="*/ 149 w 219"/>
                <a:gd name="T17" fmla="*/ 82 h 160"/>
                <a:gd name="T18" fmla="*/ 157 w 219"/>
                <a:gd name="T19" fmla="*/ 88 h 160"/>
                <a:gd name="T20" fmla="*/ 155 w 219"/>
                <a:gd name="T21" fmla="*/ 110 h 160"/>
                <a:gd name="T22" fmla="*/ 141 w 219"/>
                <a:gd name="T23" fmla="*/ 114 h 160"/>
                <a:gd name="T24" fmla="*/ 127 w 219"/>
                <a:gd name="T25" fmla="*/ 128 h 160"/>
                <a:gd name="T26" fmla="*/ 131 w 219"/>
                <a:gd name="T27" fmla="*/ 134 h 160"/>
                <a:gd name="T28" fmla="*/ 127 w 219"/>
                <a:gd name="T29" fmla="*/ 148 h 160"/>
                <a:gd name="T30" fmla="*/ 125 w 219"/>
                <a:gd name="T31" fmla="*/ 160 h 160"/>
                <a:gd name="T32" fmla="*/ 117 w 219"/>
                <a:gd name="T33" fmla="*/ 160 h 160"/>
                <a:gd name="T34" fmla="*/ 107 w 219"/>
                <a:gd name="T35" fmla="*/ 154 h 160"/>
                <a:gd name="T36" fmla="*/ 99 w 219"/>
                <a:gd name="T37" fmla="*/ 148 h 160"/>
                <a:gd name="T38" fmla="*/ 99 w 219"/>
                <a:gd name="T39" fmla="*/ 156 h 160"/>
                <a:gd name="T40" fmla="*/ 87 w 219"/>
                <a:gd name="T41" fmla="*/ 142 h 160"/>
                <a:gd name="T42" fmla="*/ 77 w 219"/>
                <a:gd name="T43" fmla="*/ 130 h 160"/>
                <a:gd name="T44" fmla="*/ 67 w 219"/>
                <a:gd name="T45" fmla="*/ 146 h 160"/>
                <a:gd name="T46" fmla="*/ 55 w 219"/>
                <a:gd name="T47" fmla="*/ 154 h 160"/>
                <a:gd name="T48" fmla="*/ 38 w 219"/>
                <a:gd name="T49" fmla="*/ 144 h 160"/>
                <a:gd name="T50" fmla="*/ 34 w 219"/>
                <a:gd name="T51" fmla="*/ 152 h 160"/>
                <a:gd name="T52" fmla="*/ 14 w 219"/>
                <a:gd name="T53" fmla="*/ 152 h 160"/>
                <a:gd name="T54" fmla="*/ 6 w 219"/>
                <a:gd name="T55" fmla="*/ 142 h 160"/>
                <a:gd name="T56" fmla="*/ 14 w 219"/>
                <a:gd name="T57" fmla="*/ 138 h 160"/>
                <a:gd name="T58" fmla="*/ 28 w 219"/>
                <a:gd name="T59" fmla="*/ 138 h 160"/>
                <a:gd name="T60" fmla="*/ 34 w 219"/>
                <a:gd name="T61" fmla="*/ 130 h 160"/>
                <a:gd name="T62" fmla="*/ 26 w 219"/>
                <a:gd name="T63" fmla="*/ 120 h 160"/>
                <a:gd name="T64" fmla="*/ 18 w 219"/>
                <a:gd name="T65" fmla="*/ 112 h 160"/>
                <a:gd name="T66" fmla="*/ 10 w 219"/>
                <a:gd name="T67" fmla="*/ 106 h 160"/>
                <a:gd name="T68" fmla="*/ 6 w 219"/>
                <a:gd name="T69" fmla="*/ 92 h 160"/>
                <a:gd name="T70" fmla="*/ 6 w 219"/>
                <a:gd name="T71" fmla="*/ 78 h 160"/>
                <a:gd name="T72" fmla="*/ 8 w 219"/>
                <a:gd name="T73" fmla="*/ 70 h 160"/>
                <a:gd name="T74" fmla="*/ 2 w 219"/>
                <a:gd name="T75" fmla="*/ 70 h 160"/>
                <a:gd name="T76" fmla="*/ 0 w 219"/>
                <a:gd name="T77" fmla="*/ 62 h 160"/>
                <a:gd name="T78" fmla="*/ 14 w 219"/>
                <a:gd name="T79" fmla="*/ 44 h 160"/>
                <a:gd name="T80" fmla="*/ 38 w 219"/>
                <a:gd name="T81" fmla="*/ 42 h 160"/>
                <a:gd name="T82" fmla="*/ 75 w 219"/>
                <a:gd name="T83" fmla="*/ 46 h 160"/>
                <a:gd name="T84" fmla="*/ 89 w 219"/>
                <a:gd name="T85" fmla="*/ 30 h 160"/>
                <a:gd name="T86" fmla="*/ 113 w 219"/>
                <a:gd name="T87" fmla="*/ 20 h 160"/>
                <a:gd name="T88" fmla="*/ 131 w 219"/>
                <a:gd name="T89" fmla="*/ 26 h 160"/>
                <a:gd name="T90" fmla="*/ 141 w 219"/>
                <a:gd name="T91" fmla="*/ 20 h 160"/>
                <a:gd name="T92" fmla="*/ 149 w 219"/>
                <a:gd name="T93" fmla="*/ 14 h 160"/>
                <a:gd name="T94" fmla="*/ 171 w 219"/>
                <a:gd name="T95" fmla="*/ 16 h 160"/>
                <a:gd name="T96" fmla="*/ 179 w 219"/>
                <a:gd name="T97" fmla="*/ 4 h 160"/>
                <a:gd name="T98" fmla="*/ 187 w 219"/>
                <a:gd name="T99" fmla="*/ 2 h 160"/>
                <a:gd name="T100" fmla="*/ 203 w 219"/>
                <a:gd name="T101" fmla="*/ 6 h 160"/>
                <a:gd name="T102" fmla="*/ 209 w 219"/>
                <a:gd name="T103" fmla="*/ 24 h 160"/>
                <a:gd name="T104" fmla="*/ 219 w 219"/>
                <a:gd name="T105" fmla="*/ 3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9" h="160">
                  <a:moveTo>
                    <a:pt x="219" y="38"/>
                  </a:moveTo>
                  <a:lnTo>
                    <a:pt x="219" y="38"/>
                  </a:lnTo>
                  <a:lnTo>
                    <a:pt x="219" y="38"/>
                  </a:lnTo>
                  <a:lnTo>
                    <a:pt x="215" y="40"/>
                  </a:lnTo>
                  <a:lnTo>
                    <a:pt x="215" y="40"/>
                  </a:lnTo>
                  <a:lnTo>
                    <a:pt x="213" y="40"/>
                  </a:lnTo>
                  <a:lnTo>
                    <a:pt x="209" y="38"/>
                  </a:lnTo>
                  <a:lnTo>
                    <a:pt x="205" y="32"/>
                  </a:lnTo>
                  <a:lnTo>
                    <a:pt x="205" y="32"/>
                  </a:lnTo>
                  <a:lnTo>
                    <a:pt x="201" y="30"/>
                  </a:lnTo>
                  <a:lnTo>
                    <a:pt x="201" y="30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42"/>
                  </a:lnTo>
                  <a:lnTo>
                    <a:pt x="195" y="42"/>
                  </a:lnTo>
                  <a:lnTo>
                    <a:pt x="199" y="50"/>
                  </a:lnTo>
                  <a:lnTo>
                    <a:pt x="199" y="50"/>
                  </a:lnTo>
                  <a:lnTo>
                    <a:pt x="197" y="52"/>
                  </a:lnTo>
                  <a:lnTo>
                    <a:pt x="197" y="52"/>
                  </a:lnTo>
                  <a:lnTo>
                    <a:pt x="191" y="50"/>
                  </a:lnTo>
                  <a:lnTo>
                    <a:pt x="191" y="50"/>
                  </a:lnTo>
                  <a:lnTo>
                    <a:pt x="187" y="50"/>
                  </a:lnTo>
                  <a:lnTo>
                    <a:pt x="183" y="50"/>
                  </a:lnTo>
                  <a:lnTo>
                    <a:pt x="183" y="50"/>
                  </a:lnTo>
                  <a:lnTo>
                    <a:pt x="183" y="54"/>
                  </a:lnTo>
                  <a:lnTo>
                    <a:pt x="183" y="56"/>
                  </a:lnTo>
                  <a:lnTo>
                    <a:pt x="183" y="56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67" y="66"/>
                  </a:lnTo>
                  <a:lnTo>
                    <a:pt x="157" y="68"/>
                  </a:lnTo>
                  <a:lnTo>
                    <a:pt x="153" y="70"/>
                  </a:lnTo>
                  <a:lnTo>
                    <a:pt x="153" y="70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82"/>
                  </a:lnTo>
                  <a:lnTo>
                    <a:pt x="149" y="82"/>
                  </a:lnTo>
                  <a:lnTo>
                    <a:pt x="153" y="84"/>
                  </a:lnTo>
                  <a:lnTo>
                    <a:pt x="157" y="88"/>
                  </a:lnTo>
                  <a:lnTo>
                    <a:pt x="157" y="88"/>
                  </a:lnTo>
                  <a:lnTo>
                    <a:pt x="159" y="98"/>
                  </a:lnTo>
                  <a:lnTo>
                    <a:pt x="157" y="104"/>
                  </a:lnTo>
                  <a:lnTo>
                    <a:pt x="157" y="104"/>
                  </a:lnTo>
                  <a:lnTo>
                    <a:pt x="155" y="110"/>
                  </a:lnTo>
                  <a:lnTo>
                    <a:pt x="153" y="114"/>
                  </a:lnTo>
                  <a:lnTo>
                    <a:pt x="153" y="114"/>
                  </a:lnTo>
                  <a:lnTo>
                    <a:pt x="147" y="114"/>
                  </a:lnTo>
                  <a:lnTo>
                    <a:pt x="141" y="114"/>
                  </a:lnTo>
                  <a:lnTo>
                    <a:pt x="141" y="114"/>
                  </a:lnTo>
                  <a:lnTo>
                    <a:pt x="131" y="120"/>
                  </a:lnTo>
                  <a:lnTo>
                    <a:pt x="129" y="124"/>
                  </a:lnTo>
                  <a:lnTo>
                    <a:pt x="127" y="128"/>
                  </a:lnTo>
                  <a:lnTo>
                    <a:pt x="127" y="128"/>
                  </a:lnTo>
                  <a:lnTo>
                    <a:pt x="129" y="130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29" y="136"/>
                  </a:lnTo>
                  <a:lnTo>
                    <a:pt x="127" y="140"/>
                  </a:lnTo>
                  <a:lnTo>
                    <a:pt x="127" y="140"/>
                  </a:lnTo>
                  <a:lnTo>
                    <a:pt x="127" y="148"/>
                  </a:lnTo>
                  <a:lnTo>
                    <a:pt x="129" y="154"/>
                  </a:lnTo>
                  <a:lnTo>
                    <a:pt x="127" y="156"/>
                  </a:lnTo>
                  <a:lnTo>
                    <a:pt x="127" y="156"/>
                  </a:lnTo>
                  <a:lnTo>
                    <a:pt x="125" y="160"/>
                  </a:lnTo>
                  <a:lnTo>
                    <a:pt x="121" y="160"/>
                  </a:lnTo>
                  <a:lnTo>
                    <a:pt x="121" y="160"/>
                  </a:lnTo>
                  <a:lnTo>
                    <a:pt x="117" y="160"/>
                  </a:lnTo>
                  <a:lnTo>
                    <a:pt x="117" y="160"/>
                  </a:lnTo>
                  <a:lnTo>
                    <a:pt x="115" y="158"/>
                  </a:lnTo>
                  <a:lnTo>
                    <a:pt x="111" y="154"/>
                  </a:lnTo>
                  <a:lnTo>
                    <a:pt x="111" y="154"/>
                  </a:lnTo>
                  <a:lnTo>
                    <a:pt x="107" y="154"/>
                  </a:lnTo>
                  <a:lnTo>
                    <a:pt x="107" y="154"/>
                  </a:lnTo>
                  <a:lnTo>
                    <a:pt x="105" y="148"/>
                  </a:lnTo>
                  <a:lnTo>
                    <a:pt x="105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52"/>
                  </a:lnTo>
                  <a:lnTo>
                    <a:pt x="99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93" y="156"/>
                  </a:lnTo>
                  <a:lnTo>
                    <a:pt x="89" y="152"/>
                  </a:lnTo>
                  <a:lnTo>
                    <a:pt x="87" y="142"/>
                  </a:lnTo>
                  <a:lnTo>
                    <a:pt x="83" y="136"/>
                  </a:lnTo>
                  <a:lnTo>
                    <a:pt x="79" y="130"/>
                  </a:lnTo>
                  <a:lnTo>
                    <a:pt x="79" y="130"/>
                  </a:lnTo>
                  <a:lnTo>
                    <a:pt x="77" y="130"/>
                  </a:lnTo>
                  <a:lnTo>
                    <a:pt x="77" y="130"/>
                  </a:lnTo>
                  <a:lnTo>
                    <a:pt x="71" y="134"/>
                  </a:lnTo>
                  <a:lnTo>
                    <a:pt x="69" y="140"/>
                  </a:lnTo>
                  <a:lnTo>
                    <a:pt x="67" y="146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61" y="152"/>
                  </a:lnTo>
                  <a:lnTo>
                    <a:pt x="55" y="154"/>
                  </a:lnTo>
                  <a:lnTo>
                    <a:pt x="41" y="152"/>
                  </a:lnTo>
                  <a:lnTo>
                    <a:pt x="41" y="152"/>
                  </a:lnTo>
                  <a:lnTo>
                    <a:pt x="39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36" y="146"/>
                  </a:lnTo>
                  <a:lnTo>
                    <a:pt x="34" y="152"/>
                  </a:lnTo>
                  <a:lnTo>
                    <a:pt x="34" y="152"/>
                  </a:lnTo>
                  <a:lnTo>
                    <a:pt x="30" y="154"/>
                  </a:lnTo>
                  <a:lnTo>
                    <a:pt x="26" y="154"/>
                  </a:lnTo>
                  <a:lnTo>
                    <a:pt x="14" y="152"/>
                  </a:lnTo>
                  <a:lnTo>
                    <a:pt x="14" y="152"/>
                  </a:lnTo>
                  <a:lnTo>
                    <a:pt x="10" y="146"/>
                  </a:lnTo>
                  <a:lnTo>
                    <a:pt x="8" y="144"/>
                  </a:lnTo>
                  <a:lnTo>
                    <a:pt x="6" y="142"/>
                  </a:lnTo>
                  <a:lnTo>
                    <a:pt x="6" y="142"/>
                  </a:lnTo>
                  <a:lnTo>
                    <a:pt x="8" y="140"/>
                  </a:lnTo>
                  <a:lnTo>
                    <a:pt x="14" y="138"/>
                  </a:lnTo>
                  <a:lnTo>
                    <a:pt x="14" y="138"/>
                  </a:lnTo>
                  <a:lnTo>
                    <a:pt x="18" y="138"/>
                  </a:lnTo>
                  <a:lnTo>
                    <a:pt x="22" y="140"/>
                  </a:lnTo>
                  <a:lnTo>
                    <a:pt x="22" y="140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4" y="130"/>
                  </a:lnTo>
                  <a:lnTo>
                    <a:pt x="34" y="130"/>
                  </a:lnTo>
                  <a:lnTo>
                    <a:pt x="32" y="124"/>
                  </a:lnTo>
                  <a:lnTo>
                    <a:pt x="32" y="124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4" y="114"/>
                  </a:lnTo>
                  <a:lnTo>
                    <a:pt x="24" y="114"/>
                  </a:lnTo>
                  <a:lnTo>
                    <a:pt x="18" y="112"/>
                  </a:lnTo>
                  <a:lnTo>
                    <a:pt x="12" y="110"/>
                  </a:lnTo>
                  <a:lnTo>
                    <a:pt x="12" y="110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2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6" y="92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2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8" y="74"/>
                  </a:lnTo>
                  <a:lnTo>
                    <a:pt x="8" y="72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6" y="70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10" y="46"/>
                  </a:lnTo>
                  <a:lnTo>
                    <a:pt x="14" y="44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55" y="44"/>
                  </a:lnTo>
                  <a:lnTo>
                    <a:pt x="65" y="46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79" y="42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9" y="30"/>
                  </a:lnTo>
                  <a:lnTo>
                    <a:pt x="95" y="24"/>
                  </a:lnTo>
                  <a:lnTo>
                    <a:pt x="95" y="24"/>
                  </a:lnTo>
                  <a:lnTo>
                    <a:pt x="105" y="22"/>
                  </a:lnTo>
                  <a:lnTo>
                    <a:pt x="113" y="20"/>
                  </a:lnTo>
                  <a:lnTo>
                    <a:pt x="113" y="20"/>
                  </a:lnTo>
                  <a:lnTo>
                    <a:pt x="119" y="22"/>
                  </a:lnTo>
                  <a:lnTo>
                    <a:pt x="125" y="24"/>
                  </a:lnTo>
                  <a:lnTo>
                    <a:pt x="131" y="26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39" y="24"/>
                  </a:lnTo>
                  <a:lnTo>
                    <a:pt x="141" y="20"/>
                  </a:lnTo>
                  <a:lnTo>
                    <a:pt x="143" y="16"/>
                  </a:lnTo>
                  <a:lnTo>
                    <a:pt x="143" y="16"/>
                  </a:lnTo>
                  <a:lnTo>
                    <a:pt x="149" y="14"/>
                  </a:lnTo>
                  <a:lnTo>
                    <a:pt x="149" y="14"/>
                  </a:lnTo>
                  <a:lnTo>
                    <a:pt x="159" y="16"/>
                  </a:lnTo>
                  <a:lnTo>
                    <a:pt x="167" y="18"/>
                  </a:lnTo>
                  <a:lnTo>
                    <a:pt x="171" y="16"/>
                  </a:lnTo>
                  <a:lnTo>
                    <a:pt x="171" y="16"/>
                  </a:lnTo>
                  <a:lnTo>
                    <a:pt x="173" y="12"/>
                  </a:lnTo>
                  <a:lnTo>
                    <a:pt x="173" y="6"/>
                  </a:lnTo>
                  <a:lnTo>
                    <a:pt x="173" y="6"/>
                  </a:lnTo>
                  <a:lnTo>
                    <a:pt x="179" y="4"/>
                  </a:lnTo>
                  <a:lnTo>
                    <a:pt x="183" y="0"/>
                  </a:lnTo>
                  <a:lnTo>
                    <a:pt x="183" y="0"/>
                  </a:lnTo>
                  <a:lnTo>
                    <a:pt x="185" y="2"/>
                  </a:lnTo>
                  <a:lnTo>
                    <a:pt x="187" y="2"/>
                  </a:lnTo>
                  <a:lnTo>
                    <a:pt x="195" y="2"/>
                  </a:lnTo>
                  <a:lnTo>
                    <a:pt x="195" y="2"/>
                  </a:lnTo>
                  <a:lnTo>
                    <a:pt x="199" y="2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207" y="16"/>
                  </a:lnTo>
                  <a:lnTo>
                    <a:pt x="209" y="24"/>
                  </a:lnTo>
                  <a:lnTo>
                    <a:pt x="209" y="24"/>
                  </a:lnTo>
                  <a:lnTo>
                    <a:pt x="219" y="38"/>
                  </a:lnTo>
                  <a:lnTo>
                    <a:pt x="219" y="38"/>
                  </a:lnTo>
                  <a:lnTo>
                    <a:pt x="219" y="38"/>
                  </a:lnTo>
                  <a:lnTo>
                    <a:pt x="219" y="38"/>
                  </a:lnTo>
                  <a:lnTo>
                    <a:pt x="219" y="3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04" name="Freeform 370"/>
            <p:cNvSpPr>
              <a:spLocks/>
            </p:cNvSpPr>
            <p:nvPr/>
          </p:nvSpPr>
          <p:spPr bwMode="auto">
            <a:xfrm>
              <a:off x="3248" y="3977"/>
              <a:ext cx="20" cy="26"/>
            </a:xfrm>
            <a:custGeom>
              <a:avLst/>
              <a:gdLst>
                <a:gd name="T0" fmla="*/ 20 w 20"/>
                <a:gd name="T1" fmla="*/ 6 h 26"/>
                <a:gd name="T2" fmla="*/ 20 w 20"/>
                <a:gd name="T3" fmla="*/ 6 h 26"/>
                <a:gd name="T4" fmla="*/ 20 w 20"/>
                <a:gd name="T5" fmla="*/ 10 h 26"/>
                <a:gd name="T6" fmla="*/ 18 w 20"/>
                <a:gd name="T7" fmla="*/ 16 h 26"/>
                <a:gd name="T8" fmla="*/ 18 w 20"/>
                <a:gd name="T9" fmla="*/ 16 h 26"/>
                <a:gd name="T10" fmla="*/ 20 w 20"/>
                <a:gd name="T11" fmla="*/ 20 h 26"/>
                <a:gd name="T12" fmla="*/ 18 w 20"/>
                <a:gd name="T13" fmla="*/ 24 h 26"/>
                <a:gd name="T14" fmla="*/ 18 w 20"/>
                <a:gd name="T15" fmla="*/ 24 h 26"/>
                <a:gd name="T16" fmla="*/ 16 w 20"/>
                <a:gd name="T17" fmla="*/ 26 h 26"/>
                <a:gd name="T18" fmla="*/ 10 w 20"/>
                <a:gd name="T19" fmla="*/ 26 h 26"/>
                <a:gd name="T20" fmla="*/ 6 w 20"/>
                <a:gd name="T21" fmla="*/ 26 h 26"/>
                <a:gd name="T22" fmla="*/ 2 w 20"/>
                <a:gd name="T23" fmla="*/ 24 h 26"/>
                <a:gd name="T24" fmla="*/ 2 w 20"/>
                <a:gd name="T25" fmla="*/ 24 h 26"/>
                <a:gd name="T26" fmla="*/ 0 w 20"/>
                <a:gd name="T27" fmla="*/ 18 h 26"/>
                <a:gd name="T28" fmla="*/ 0 w 20"/>
                <a:gd name="T29" fmla="*/ 8 h 26"/>
                <a:gd name="T30" fmla="*/ 0 w 20"/>
                <a:gd name="T31" fmla="*/ 8 h 26"/>
                <a:gd name="T32" fmla="*/ 6 w 20"/>
                <a:gd name="T33" fmla="*/ 4 h 26"/>
                <a:gd name="T34" fmla="*/ 12 w 20"/>
                <a:gd name="T35" fmla="*/ 2 h 26"/>
                <a:gd name="T36" fmla="*/ 12 w 20"/>
                <a:gd name="T37" fmla="*/ 2 h 26"/>
                <a:gd name="T38" fmla="*/ 14 w 20"/>
                <a:gd name="T39" fmla="*/ 0 h 26"/>
                <a:gd name="T40" fmla="*/ 16 w 20"/>
                <a:gd name="T41" fmla="*/ 0 h 26"/>
                <a:gd name="T42" fmla="*/ 16 w 20"/>
                <a:gd name="T43" fmla="*/ 0 h 26"/>
                <a:gd name="T44" fmla="*/ 18 w 20"/>
                <a:gd name="T45" fmla="*/ 2 h 26"/>
                <a:gd name="T46" fmla="*/ 20 w 20"/>
                <a:gd name="T47" fmla="*/ 6 h 26"/>
                <a:gd name="T48" fmla="*/ 20 w 20"/>
                <a:gd name="T49" fmla="*/ 6 h 26"/>
                <a:gd name="T50" fmla="*/ 20 w 20"/>
                <a:gd name="T51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" h="26">
                  <a:moveTo>
                    <a:pt x="20" y="6"/>
                  </a:moveTo>
                  <a:lnTo>
                    <a:pt x="20" y="6"/>
                  </a:lnTo>
                  <a:lnTo>
                    <a:pt x="20" y="1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20" y="20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0" y="26"/>
                  </a:lnTo>
                  <a:lnTo>
                    <a:pt x="6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0" y="8"/>
                  </a:lnTo>
                  <a:lnTo>
                    <a:pt x="0" y="8"/>
                  </a:lnTo>
                  <a:lnTo>
                    <a:pt x="6" y="4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05" name="Freeform 371"/>
            <p:cNvSpPr>
              <a:spLocks/>
            </p:cNvSpPr>
            <p:nvPr/>
          </p:nvSpPr>
          <p:spPr bwMode="auto">
            <a:xfrm>
              <a:off x="2619" y="1013"/>
              <a:ext cx="10" cy="14"/>
            </a:xfrm>
            <a:custGeom>
              <a:avLst/>
              <a:gdLst>
                <a:gd name="T0" fmla="*/ 2 w 10"/>
                <a:gd name="T1" fmla="*/ 0 h 14"/>
                <a:gd name="T2" fmla="*/ 2 w 10"/>
                <a:gd name="T3" fmla="*/ 0 h 14"/>
                <a:gd name="T4" fmla="*/ 6 w 10"/>
                <a:gd name="T5" fmla="*/ 2 h 14"/>
                <a:gd name="T6" fmla="*/ 10 w 10"/>
                <a:gd name="T7" fmla="*/ 4 h 14"/>
                <a:gd name="T8" fmla="*/ 10 w 10"/>
                <a:gd name="T9" fmla="*/ 6 h 14"/>
                <a:gd name="T10" fmla="*/ 10 w 10"/>
                <a:gd name="T11" fmla="*/ 6 h 14"/>
                <a:gd name="T12" fmla="*/ 8 w 10"/>
                <a:gd name="T13" fmla="*/ 8 h 14"/>
                <a:gd name="T14" fmla="*/ 8 w 10"/>
                <a:gd name="T15" fmla="*/ 8 h 14"/>
                <a:gd name="T16" fmla="*/ 6 w 10"/>
                <a:gd name="T17" fmla="*/ 10 h 14"/>
                <a:gd name="T18" fmla="*/ 6 w 10"/>
                <a:gd name="T19" fmla="*/ 14 h 14"/>
                <a:gd name="T20" fmla="*/ 6 w 10"/>
                <a:gd name="T21" fmla="*/ 14 h 14"/>
                <a:gd name="T22" fmla="*/ 2 w 10"/>
                <a:gd name="T23" fmla="*/ 14 h 14"/>
                <a:gd name="T24" fmla="*/ 2 w 10"/>
                <a:gd name="T25" fmla="*/ 14 h 14"/>
                <a:gd name="T26" fmla="*/ 0 w 10"/>
                <a:gd name="T27" fmla="*/ 10 h 14"/>
                <a:gd name="T28" fmla="*/ 0 w 10"/>
                <a:gd name="T29" fmla="*/ 10 h 14"/>
                <a:gd name="T30" fmla="*/ 0 w 10"/>
                <a:gd name="T31" fmla="*/ 4 h 14"/>
                <a:gd name="T32" fmla="*/ 0 w 10"/>
                <a:gd name="T33" fmla="*/ 4 h 14"/>
                <a:gd name="T34" fmla="*/ 2 w 10"/>
                <a:gd name="T35" fmla="*/ 0 h 14"/>
                <a:gd name="T36" fmla="*/ 2 w 10"/>
                <a:gd name="T37" fmla="*/ 0 h 14"/>
                <a:gd name="T38" fmla="*/ 2 w 10"/>
                <a:gd name="T3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4">
                  <a:moveTo>
                    <a:pt x="2" y="0"/>
                  </a:moveTo>
                  <a:lnTo>
                    <a:pt x="2" y="0"/>
                  </a:lnTo>
                  <a:lnTo>
                    <a:pt x="6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06" name="Freeform 372"/>
            <p:cNvSpPr>
              <a:spLocks/>
            </p:cNvSpPr>
            <p:nvPr/>
          </p:nvSpPr>
          <p:spPr bwMode="auto">
            <a:xfrm>
              <a:off x="2605" y="1011"/>
              <a:ext cx="12" cy="26"/>
            </a:xfrm>
            <a:custGeom>
              <a:avLst/>
              <a:gdLst>
                <a:gd name="T0" fmla="*/ 12 w 12"/>
                <a:gd name="T1" fmla="*/ 22 h 26"/>
                <a:gd name="T2" fmla="*/ 12 w 12"/>
                <a:gd name="T3" fmla="*/ 22 h 26"/>
                <a:gd name="T4" fmla="*/ 12 w 12"/>
                <a:gd name="T5" fmla="*/ 26 h 26"/>
                <a:gd name="T6" fmla="*/ 12 w 12"/>
                <a:gd name="T7" fmla="*/ 26 h 26"/>
                <a:gd name="T8" fmla="*/ 8 w 12"/>
                <a:gd name="T9" fmla="*/ 26 h 26"/>
                <a:gd name="T10" fmla="*/ 8 w 12"/>
                <a:gd name="T11" fmla="*/ 26 h 26"/>
                <a:gd name="T12" fmla="*/ 4 w 12"/>
                <a:gd name="T13" fmla="*/ 24 h 26"/>
                <a:gd name="T14" fmla="*/ 4 w 12"/>
                <a:gd name="T15" fmla="*/ 24 h 26"/>
                <a:gd name="T16" fmla="*/ 4 w 12"/>
                <a:gd name="T17" fmla="*/ 18 h 26"/>
                <a:gd name="T18" fmla="*/ 4 w 12"/>
                <a:gd name="T19" fmla="*/ 12 h 26"/>
                <a:gd name="T20" fmla="*/ 4 w 12"/>
                <a:gd name="T21" fmla="*/ 12 h 26"/>
                <a:gd name="T22" fmla="*/ 0 w 12"/>
                <a:gd name="T23" fmla="*/ 6 h 26"/>
                <a:gd name="T24" fmla="*/ 0 w 12"/>
                <a:gd name="T25" fmla="*/ 6 h 26"/>
                <a:gd name="T26" fmla="*/ 0 w 12"/>
                <a:gd name="T27" fmla="*/ 2 h 26"/>
                <a:gd name="T28" fmla="*/ 2 w 12"/>
                <a:gd name="T29" fmla="*/ 0 h 26"/>
                <a:gd name="T30" fmla="*/ 2 w 12"/>
                <a:gd name="T31" fmla="*/ 0 h 26"/>
                <a:gd name="T32" fmla="*/ 4 w 12"/>
                <a:gd name="T33" fmla="*/ 0 h 26"/>
                <a:gd name="T34" fmla="*/ 4 w 12"/>
                <a:gd name="T35" fmla="*/ 0 h 26"/>
                <a:gd name="T36" fmla="*/ 6 w 12"/>
                <a:gd name="T37" fmla="*/ 2 h 26"/>
                <a:gd name="T38" fmla="*/ 6 w 12"/>
                <a:gd name="T39" fmla="*/ 6 h 26"/>
                <a:gd name="T40" fmla="*/ 6 w 12"/>
                <a:gd name="T41" fmla="*/ 6 h 26"/>
                <a:gd name="T42" fmla="*/ 10 w 12"/>
                <a:gd name="T43" fmla="*/ 8 h 26"/>
                <a:gd name="T44" fmla="*/ 10 w 12"/>
                <a:gd name="T45" fmla="*/ 8 h 26"/>
                <a:gd name="T46" fmla="*/ 12 w 12"/>
                <a:gd name="T47" fmla="*/ 14 h 26"/>
                <a:gd name="T48" fmla="*/ 12 w 12"/>
                <a:gd name="T49" fmla="*/ 22 h 26"/>
                <a:gd name="T50" fmla="*/ 12 w 12"/>
                <a:gd name="T51" fmla="*/ 22 h 26"/>
                <a:gd name="T52" fmla="*/ 12 w 12"/>
                <a:gd name="T53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" h="26">
                  <a:moveTo>
                    <a:pt x="12" y="22"/>
                  </a:moveTo>
                  <a:lnTo>
                    <a:pt x="12" y="22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1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6" y="6"/>
                  </a:lnTo>
                  <a:lnTo>
                    <a:pt x="6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1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07" name="Freeform 373"/>
            <p:cNvSpPr>
              <a:spLocks/>
            </p:cNvSpPr>
            <p:nvPr/>
          </p:nvSpPr>
          <p:spPr bwMode="auto">
            <a:xfrm>
              <a:off x="2597" y="1051"/>
              <a:ext cx="12" cy="16"/>
            </a:xfrm>
            <a:custGeom>
              <a:avLst/>
              <a:gdLst>
                <a:gd name="T0" fmla="*/ 12 w 12"/>
                <a:gd name="T1" fmla="*/ 2 h 16"/>
                <a:gd name="T2" fmla="*/ 12 w 12"/>
                <a:gd name="T3" fmla="*/ 2 h 16"/>
                <a:gd name="T4" fmla="*/ 12 w 12"/>
                <a:gd name="T5" fmla="*/ 6 h 16"/>
                <a:gd name="T6" fmla="*/ 12 w 12"/>
                <a:gd name="T7" fmla="*/ 6 h 16"/>
                <a:gd name="T8" fmla="*/ 10 w 12"/>
                <a:gd name="T9" fmla="*/ 14 h 16"/>
                <a:gd name="T10" fmla="*/ 10 w 12"/>
                <a:gd name="T11" fmla="*/ 14 h 16"/>
                <a:gd name="T12" fmla="*/ 6 w 12"/>
                <a:gd name="T13" fmla="*/ 16 h 16"/>
                <a:gd name="T14" fmla="*/ 6 w 12"/>
                <a:gd name="T15" fmla="*/ 16 h 16"/>
                <a:gd name="T16" fmla="*/ 4 w 12"/>
                <a:gd name="T17" fmla="*/ 14 h 16"/>
                <a:gd name="T18" fmla="*/ 4 w 12"/>
                <a:gd name="T19" fmla="*/ 14 h 16"/>
                <a:gd name="T20" fmla="*/ 2 w 12"/>
                <a:gd name="T21" fmla="*/ 6 h 16"/>
                <a:gd name="T22" fmla="*/ 2 w 12"/>
                <a:gd name="T23" fmla="*/ 6 h 16"/>
                <a:gd name="T24" fmla="*/ 0 w 12"/>
                <a:gd name="T25" fmla="*/ 4 h 16"/>
                <a:gd name="T26" fmla="*/ 0 w 12"/>
                <a:gd name="T27" fmla="*/ 4 h 16"/>
                <a:gd name="T28" fmla="*/ 2 w 12"/>
                <a:gd name="T29" fmla="*/ 0 h 16"/>
                <a:gd name="T30" fmla="*/ 2 w 12"/>
                <a:gd name="T31" fmla="*/ 0 h 16"/>
                <a:gd name="T32" fmla="*/ 4 w 12"/>
                <a:gd name="T33" fmla="*/ 0 h 16"/>
                <a:gd name="T34" fmla="*/ 4 w 12"/>
                <a:gd name="T35" fmla="*/ 0 h 16"/>
                <a:gd name="T36" fmla="*/ 12 w 12"/>
                <a:gd name="T37" fmla="*/ 2 h 16"/>
                <a:gd name="T38" fmla="*/ 12 w 12"/>
                <a:gd name="T39" fmla="*/ 2 h 16"/>
                <a:gd name="T40" fmla="*/ 12 w 12"/>
                <a:gd name="T41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" h="16">
                  <a:moveTo>
                    <a:pt x="12" y="2"/>
                  </a:moveTo>
                  <a:lnTo>
                    <a:pt x="12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08" name="Freeform 374"/>
            <p:cNvSpPr>
              <a:spLocks/>
            </p:cNvSpPr>
            <p:nvPr/>
          </p:nvSpPr>
          <p:spPr bwMode="auto">
            <a:xfrm>
              <a:off x="2583" y="1069"/>
              <a:ext cx="8" cy="28"/>
            </a:xfrm>
            <a:custGeom>
              <a:avLst/>
              <a:gdLst>
                <a:gd name="T0" fmla="*/ 8 w 8"/>
                <a:gd name="T1" fmla="*/ 14 h 28"/>
                <a:gd name="T2" fmla="*/ 8 w 8"/>
                <a:gd name="T3" fmla="*/ 14 h 28"/>
                <a:gd name="T4" fmla="*/ 6 w 8"/>
                <a:gd name="T5" fmla="*/ 20 h 28"/>
                <a:gd name="T6" fmla="*/ 6 w 8"/>
                <a:gd name="T7" fmla="*/ 20 h 28"/>
                <a:gd name="T8" fmla="*/ 4 w 8"/>
                <a:gd name="T9" fmla="*/ 26 h 28"/>
                <a:gd name="T10" fmla="*/ 4 w 8"/>
                <a:gd name="T11" fmla="*/ 26 h 28"/>
                <a:gd name="T12" fmla="*/ 2 w 8"/>
                <a:gd name="T13" fmla="*/ 28 h 28"/>
                <a:gd name="T14" fmla="*/ 2 w 8"/>
                <a:gd name="T15" fmla="*/ 28 h 28"/>
                <a:gd name="T16" fmla="*/ 0 w 8"/>
                <a:gd name="T17" fmla="*/ 26 h 28"/>
                <a:gd name="T18" fmla="*/ 0 w 8"/>
                <a:gd name="T19" fmla="*/ 26 h 28"/>
                <a:gd name="T20" fmla="*/ 0 w 8"/>
                <a:gd name="T21" fmla="*/ 18 h 28"/>
                <a:gd name="T22" fmla="*/ 0 w 8"/>
                <a:gd name="T23" fmla="*/ 18 h 28"/>
                <a:gd name="T24" fmla="*/ 0 w 8"/>
                <a:gd name="T25" fmla="*/ 14 h 28"/>
                <a:gd name="T26" fmla="*/ 2 w 8"/>
                <a:gd name="T27" fmla="*/ 10 h 28"/>
                <a:gd name="T28" fmla="*/ 2 w 8"/>
                <a:gd name="T29" fmla="*/ 10 h 28"/>
                <a:gd name="T30" fmla="*/ 0 w 8"/>
                <a:gd name="T31" fmla="*/ 4 h 28"/>
                <a:gd name="T32" fmla="*/ 0 w 8"/>
                <a:gd name="T33" fmla="*/ 0 h 28"/>
                <a:gd name="T34" fmla="*/ 0 w 8"/>
                <a:gd name="T35" fmla="*/ 0 h 28"/>
                <a:gd name="T36" fmla="*/ 2 w 8"/>
                <a:gd name="T37" fmla="*/ 2 h 28"/>
                <a:gd name="T38" fmla="*/ 6 w 8"/>
                <a:gd name="T39" fmla="*/ 4 h 28"/>
                <a:gd name="T40" fmla="*/ 6 w 8"/>
                <a:gd name="T41" fmla="*/ 4 h 28"/>
                <a:gd name="T42" fmla="*/ 6 w 8"/>
                <a:gd name="T43" fmla="*/ 10 h 28"/>
                <a:gd name="T44" fmla="*/ 8 w 8"/>
                <a:gd name="T45" fmla="*/ 14 h 28"/>
                <a:gd name="T46" fmla="*/ 8 w 8"/>
                <a:gd name="T47" fmla="*/ 14 h 28"/>
                <a:gd name="T48" fmla="*/ 8 w 8"/>
                <a:gd name="T49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" h="28">
                  <a:moveTo>
                    <a:pt x="8" y="14"/>
                  </a:moveTo>
                  <a:lnTo>
                    <a:pt x="8" y="14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1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09" name="Freeform 375"/>
            <p:cNvSpPr>
              <a:spLocks/>
            </p:cNvSpPr>
            <p:nvPr/>
          </p:nvSpPr>
          <p:spPr bwMode="auto">
            <a:xfrm>
              <a:off x="2575" y="1023"/>
              <a:ext cx="16" cy="8"/>
            </a:xfrm>
            <a:custGeom>
              <a:avLst/>
              <a:gdLst>
                <a:gd name="T0" fmla="*/ 14 w 16"/>
                <a:gd name="T1" fmla="*/ 4 h 8"/>
                <a:gd name="T2" fmla="*/ 14 w 16"/>
                <a:gd name="T3" fmla="*/ 4 h 8"/>
                <a:gd name="T4" fmla="*/ 16 w 16"/>
                <a:gd name="T5" fmla="*/ 8 h 8"/>
                <a:gd name="T6" fmla="*/ 16 w 16"/>
                <a:gd name="T7" fmla="*/ 8 h 8"/>
                <a:gd name="T8" fmla="*/ 14 w 16"/>
                <a:gd name="T9" fmla="*/ 8 h 8"/>
                <a:gd name="T10" fmla="*/ 12 w 16"/>
                <a:gd name="T11" fmla="*/ 8 h 8"/>
                <a:gd name="T12" fmla="*/ 12 w 16"/>
                <a:gd name="T13" fmla="*/ 8 h 8"/>
                <a:gd name="T14" fmla="*/ 8 w 16"/>
                <a:gd name="T15" fmla="*/ 8 h 8"/>
                <a:gd name="T16" fmla="*/ 8 w 16"/>
                <a:gd name="T17" fmla="*/ 8 h 8"/>
                <a:gd name="T18" fmla="*/ 0 w 16"/>
                <a:gd name="T19" fmla="*/ 4 h 8"/>
                <a:gd name="T20" fmla="*/ 0 w 16"/>
                <a:gd name="T21" fmla="*/ 4 h 8"/>
                <a:gd name="T22" fmla="*/ 0 w 16"/>
                <a:gd name="T23" fmla="*/ 2 h 8"/>
                <a:gd name="T24" fmla="*/ 0 w 16"/>
                <a:gd name="T25" fmla="*/ 2 h 8"/>
                <a:gd name="T26" fmla="*/ 2 w 16"/>
                <a:gd name="T27" fmla="*/ 0 h 8"/>
                <a:gd name="T28" fmla="*/ 2 w 16"/>
                <a:gd name="T29" fmla="*/ 0 h 8"/>
                <a:gd name="T30" fmla="*/ 8 w 16"/>
                <a:gd name="T31" fmla="*/ 2 h 8"/>
                <a:gd name="T32" fmla="*/ 14 w 16"/>
                <a:gd name="T33" fmla="*/ 4 h 8"/>
                <a:gd name="T34" fmla="*/ 14 w 16"/>
                <a:gd name="T35" fmla="*/ 4 h 8"/>
                <a:gd name="T36" fmla="*/ 14 w 16"/>
                <a:gd name="T3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8">
                  <a:moveTo>
                    <a:pt x="14" y="4"/>
                  </a:moveTo>
                  <a:lnTo>
                    <a:pt x="14" y="4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8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10" name="Freeform 376"/>
            <p:cNvSpPr>
              <a:spLocks/>
            </p:cNvSpPr>
            <p:nvPr/>
          </p:nvSpPr>
          <p:spPr bwMode="auto">
            <a:xfrm>
              <a:off x="2587" y="1009"/>
              <a:ext cx="18" cy="34"/>
            </a:xfrm>
            <a:custGeom>
              <a:avLst/>
              <a:gdLst>
                <a:gd name="T0" fmla="*/ 18 w 18"/>
                <a:gd name="T1" fmla="*/ 18 h 34"/>
                <a:gd name="T2" fmla="*/ 18 w 18"/>
                <a:gd name="T3" fmla="*/ 18 h 34"/>
                <a:gd name="T4" fmla="*/ 18 w 18"/>
                <a:gd name="T5" fmla="*/ 28 h 34"/>
                <a:gd name="T6" fmla="*/ 18 w 18"/>
                <a:gd name="T7" fmla="*/ 28 h 34"/>
                <a:gd name="T8" fmla="*/ 16 w 18"/>
                <a:gd name="T9" fmla="*/ 32 h 34"/>
                <a:gd name="T10" fmla="*/ 16 w 18"/>
                <a:gd name="T11" fmla="*/ 34 h 34"/>
                <a:gd name="T12" fmla="*/ 16 w 18"/>
                <a:gd name="T13" fmla="*/ 34 h 34"/>
                <a:gd name="T14" fmla="*/ 12 w 18"/>
                <a:gd name="T15" fmla="*/ 34 h 34"/>
                <a:gd name="T16" fmla="*/ 12 w 18"/>
                <a:gd name="T17" fmla="*/ 34 h 34"/>
                <a:gd name="T18" fmla="*/ 12 w 18"/>
                <a:gd name="T19" fmla="*/ 34 h 34"/>
                <a:gd name="T20" fmla="*/ 8 w 18"/>
                <a:gd name="T21" fmla="*/ 34 h 34"/>
                <a:gd name="T22" fmla="*/ 8 w 18"/>
                <a:gd name="T23" fmla="*/ 34 h 34"/>
                <a:gd name="T24" fmla="*/ 8 w 18"/>
                <a:gd name="T25" fmla="*/ 32 h 34"/>
                <a:gd name="T26" fmla="*/ 8 w 18"/>
                <a:gd name="T27" fmla="*/ 32 h 34"/>
                <a:gd name="T28" fmla="*/ 10 w 18"/>
                <a:gd name="T29" fmla="*/ 26 h 34"/>
                <a:gd name="T30" fmla="*/ 10 w 18"/>
                <a:gd name="T31" fmla="*/ 26 h 34"/>
                <a:gd name="T32" fmla="*/ 8 w 18"/>
                <a:gd name="T33" fmla="*/ 20 h 34"/>
                <a:gd name="T34" fmla="*/ 6 w 18"/>
                <a:gd name="T35" fmla="*/ 16 h 34"/>
                <a:gd name="T36" fmla="*/ 6 w 18"/>
                <a:gd name="T37" fmla="*/ 16 h 34"/>
                <a:gd name="T38" fmla="*/ 2 w 18"/>
                <a:gd name="T39" fmla="*/ 14 h 34"/>
                <a:gd name="T40" fmla="*/ 0 w 18"/>
                <a:gd name="T41" fmla="*/ 10 h 34"/>
                <a:gd name="T42" fmla="*/ 0 w 18"/>
                <a:gd name="T43" fmla="*/ 10 h 34"/>
                <a:gd name="T44" fmla="*/ 0 w 18"/>
                <a:gd name="T45" fmla="*/ 6 h 34"/>
                <a:gd name="T46" fmla="*/ 0 w 18"/>
                <a:gd name="T47" fmla="*/ 6 h 34"/>
                <a:gd name="T48" fmla="*/ 2 w 18"/>
                <a:gd name="T49" fmla="*/ 2 h 34"/>
                <a:gd name="T50" fmla="*/ 6 w 18"/>
                <a:gd name="T51" fmla="*/ 0 h 34"/>
                <a:gd name="T52" fmla="*/ 6 w 18"/>
                <a:gd name="T53" fmla="*/ 0 h 34"/>
                <a:gd name="T54" fmla="*/ 10 w 18"/>
                <a:gd name="T55" fmla="*/ 2 h 34"/>
                <a:gd name="T56" fmla="*/ 12 w 18"/>
                <a:gd name="T57" fmla="*/ 8 h 34"/>
                <a:gd name="T58" fmla="*/ 12 w 18"/>
                <a:gd name="T59" fmla="*/ 8 h 34"/>
                <a:gd name="T60" fmla="*/ 18 w 18"/>
                <a:gd name="T61" fmla="*/ 18 h 34"/>
                <a:gd name="T62" fmla="*/ 18 w 18"/>
                <a:gd name="T63" fmla="*/ 18 h 34"/>
                <a:gd name="T64" fmla="*/ 18 w 18"/>
                <a:gd name="T65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" h="34">
                  <a:moveTo>
                    <a:pt x="18" y="18"/>
                  </a:moveTo>
                  <a:lnTo>
                    <a:pt x="18" y="18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0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2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11" name="Freeform 377"/>
            <p:cNvSpPr>
              <a:spLocks/>
            </p:cNvSpPr>
            <p:nvPr/>
          </p:nvSpPr>
          <p:spPr bwMode="auto">
            <a:xfrm>
              <a:off x="2796" y="1228"/>
              <a:ext cx="30" cy="74"/>
            </a:xfrm>
            <a:custGeom>
              <a:avLst/>
              <a:gdLst>
                <a:gd name="T0" fmla="*/ 30 w 30"/>
                <a:gd name="T1" fmla="*/ 24 h 74"/>
                <a:gd name="T2" fmla="*/ 28 w 30"/>
                <a:gd name="T3" fmla="*/ 28 h 74"/>
                <a:gd name="T4" fmla="*/ 26 w 30"/>
                <a:gd name="T5" fmla="*/ 34 h 74"/>
                <a:gd name="T6" fmla="*/ 24 w 30"/>
                <a:gd name="T7" fmla="*/ 36 h 74"/>
                <a:gd name="T8" fmla="*/ 24 w 30"/>
                <a:gd name="T9" fmla="*/ 48 h 74"/>
                <a:gd name="T10" fmla="*/ 20 w 30"/>
                <a:gd name="T11" fmla="*/ 54 h 74"/>
                <a:gd name="T12" fmla="*/ 18 w 30"/>
                <a:gd name="T13" fmla="*/ 62 h 74"/>
                <a:gd name="T14" fmla="*/ 6 w 30"/>
                <a:gd name="T15" fmla="*/ 74 h 74"/>
                <a:gd name="T16" fmla="*/ 2 w 30"/>
                <a:gd name="T17" fmla="*/ 74 h 74"/>
                <a:gd name="T18" fmla="*/ 4 w 30"/>
                <a:gd name="T19" fmla="*/ 62 h 74"/>
                <a:gd name="T20" fmla="*/ 10 w 30"/>
                <a:gd name="T21" fmla="*/ 54 h 74"/>
                <a:gd name="T22" fmla="*/ 14 w 30"/>
                <a:gd name="T23" fmla="*/ 46 h 74"/>
                <a:gd name="T24" fmla="*/ 14 w 30"/>
                <a:gd name="T25" fmla="*/ 42 h 74"/>
                <a:gd name="T26" fmla="*/ 8 w 30"/>
                <a:gd name="T27" fmla="*/ 44 h 74"/>
                <a:gd name="T28" fmla="*/ 4 w 30"/>
                <a:gd name="T29" fmla="*/ 46 h 74"/>
                <a:gd name="T30" fmla="*/ 2 w 30"/>
                <a:gd name="T31" fmla="*/ 42 h 74"/>
                <a:gd name="T32" fmla="*/ 0 w 30"/>
                <a:gd name="T33" fmla="*/ 34 h 74"/>
                <a:gd name="T34" fmla="*/ 6 w 30"/>
                <a:gd name="T35" fmla="*/ 32 h 74"/>
                <a:gd name="T36" fmla="*/ 14 w 30"/>
                <a:gd name="T37" fmla="*/ 28 h 74"/>
                <a:gd name="T38" fmla="*/ 14 w 30"/>
                <a:gd name="T39" fmla="*/ 26 h 74"/>
                <a:gd name="T40" fmla="*/ 10 w 30"/>
                <a:gd name="T41" fmla="*/ 22 h 74"/>
                <a:gd name="T42" fmla="*/ 10 w 30"/>
                <a:gd name="T43" fmla="*/ 16 h 74"/>
                <a:gd name="T44" fmla="*/ 10 w 30"/>
                <a:gd name="T45" fmla="*/ 12 h 74"/>
                <a:gd name="T46" fmla="*/ 14 w 30"/>
                <a:gd name="T47" fmla="*/ 6 h 74"/>
                <a:gd name="T48" fmla="*/ 20 w 30"/>
                <a:gd name="T49" fmla="*/ 4 h 74"/>
                <a:gd name="T50" fmla="*/ 24 w 30"/>
                <a:gd name="T51" fmla="*/ 0 h 74"/>
                <a:gd name="T52" fmla="*/ 26 w 30"/>
                <a:gd name="T53" fmla="*/ 0 h 74"/>
                <a:gd name="T54" fmla="*/ 26 w 30"/>
                <a:gd name="T55" fmla="*/ 4 h 74"/>
                <a:gd name="T56" fmla="*/ 22 w 30"/>
                <a:gd name="T57" fmla="*/ 14 h 74"/>
                <a:gd name="T58" fmla="*/ 22 w 30"/>
                <a:gd name="T59" fmla="*/ 18 h 74"/>
                <a:gd name="T60" fmla="*/ 30 w 30"/>
                <a:gd name="T61" fmla="*/ 24 h 74"/>
                <a:gd name="T62" fmla="*/ 30 w 30"/>
                <a:gd name="T63" fmla="*/ 2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" h="74">
                  <a:moveTo>
                    <a:pt x="30" y="24"/>
                  </a:moveTo>
                  <a:lnTo>
                    <a:pt x="30" y="24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10" y="68"/>
                  </a:lnTo>
                  <a:lnTo>
                    <a:pt x="6" y="74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2" y="68"/>
                  </a:lnTo>
                  <a:lnTo>
                    <a:pt x="4" y="62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4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8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2"/>
                  </a:lnTo>
                  <a:lnTo>
                    <a:pt x="6" y="32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4"/>
                  </a:lnTo>
                  <a:lnTo>
                    <a:pt x="24" y="10"/>
                  </a:lnTo>
                  <a:lnTo>
                    <a:pt x="22" y="14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6" y="20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12" name="Freeform 378"/>
            <p:cNvSpPr>
              <a:spLocks/>
            </p:cNvSpPr>
            <p:nvPr/>
          </p:nvSpPr>
          <p:spPr bwMode="auto">
            <a:xfrm>
              <a:off x="2675" y="1372"/>
              <a:ext cx="10" cy="10"/>
            </a:xfrm>
            <a:custGeom>
              <a:avLst/>
              <a:gdLst>
                <a:gd name="T0" fmla="*/ 10 w 10"/>
                <a:gd name="T1" fmla="*/ 6 h 10"/>
                <a:gd name="T2" fmla="*/ 10 w 10"/>
                <a:gd name="T3" fmla="*/ 6 h 10"/>
                <a:gd name="T4" fmla="*/ 8 w 10"/>
                <a:gd name="T5" fmla="*/ 10 h 10"/>
                <a:gd name="T6" fmla="*/ 8 w 10"/>
                <a:gd name="T7" fmla="*/ 10 h 10"/>
                <a:gd name="T8" fmla="*/ 4 w 10"/>
                <a:gd name="T9" fmla="*/ 10 h 10"/>
                <a:gd name="T10" fmla="*/ 2 w 10"/>
                <a:gd name="T11" fmla="*/ 10 h 10"/>
                <a:gd name="T12" fmla="*/ 2 w 10"/>
                <a:gd name="T13" fmla="*/ 10 h 10"/>
                <a:gd name="T14" fmla="*/ 0 w 10"/>
                <a:gd name="T15" fmla="*/ 6 h 10"/>
                <a:gd name="T16" fmla="*/ 0 w 10"/>
                <a:gd name="T17" fmla="*/ 6 h 10"/>
                <a:gd name="T18" fmla="*/ 2 w 10"/>
                <a:gd name="T19" fmla="*/ 0 h 10"/>
                <a:gd name="T20" fmla="*/ 2 w 10"/>
                <a:gd name="T21" fmla="*/ 0 h 10"/>
                <a:gd name="T22" fmla="*/ 4 w 10"/>
                <a:gd name="T23" fmla="*/ 0 h 10"/>
                <a:gd name="T24" fmla="*/ 4 w 10"/>
                <a:gd name="T25" fmla="*/ 0 h 10"/>
                <a:gd name="T26" fmla="*/ 8 w 10"/>
                <a:gd name="T27" fmla="*/ 2 h 10"/>
                <a:gd name="T28" fmla="*/ 8 w 10"/>
                <a:gd name="T29" fmla="*/ 2 h 10"/>
                <a:gd name="T30" fmla="*/ 10 w 10"/>
                <a:gd name="T31" fmla="*/ 6 h 10"/>
                <a:gd name="T32" fmla="*/ 10 w 10"/>
                <a:gd name="T33" fmla="*/ 6 h 10"/>
                <a:gd name="T34" fmla="*/ 10 w 10"/>
                <a:gd name="T3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10">
                  <a:moveTo>
                    <a:pt x="10" y="6"/>
                  </a:moveTo>
                  <a:lnTo>
                    <a:pt x="10" y="6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2"/>
                  </a:lnTo>
                  <a:lnTo>
                    <a:pt x="8" y="2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13" name="Freeform 379"/>
            <p:cNvSpPr>
              <a:spLocks/>
            </p:cNvSpPr>
            <p:nvPr/>
          </p:nvSpPr>
          <p:spPr bwMode="auto">
            <a:xfrm>
              <a:off x="2681" y="1352"/>
              <a:ext cx="29" cy="26"/>
            </a:xfrm>
            <a:custGeom>
              <a:avLst/>
              <a:gdLst>
                <a:gd name="T0" fmla="*/ 29 w 29"/>
                <a:gd name="T1" fmla="*/ 20 h 26"/>
                <a:gd name="T2" fmla="*/ 29 w 29"/>
                <a:gd name="T3" fmla="*/ 20 h 26"/>
                <a:gd name="T4" fmla="*/ 29 w 29"/>
                <a:gd name="T5" fmla="*/ 22 h 26"/>
                <a:gd name="T6" fmla="*/ 29 w 29"/>
                <a:gd name="T7" fmla="*/ 22 h 26"/>
                <a:gd name="T8" fmla="*/ 29 w 29"/>
                <a:gd name="T9" fmla="*/ 24 h 26"/>
                <a:gd name="T10" fmla="*/ 29 w 29"/>
                <a:gd name="T11" fmla="*/ 24 h 26"/>
                <a:gd name="T12" fmla="*/ 25 w 29"/>
                <a:gd name="T13" fmla="*/ 26 h 26"/>
                <a:gd name="T14" fmla="*/ 25 w 29"/>
                <a:gd name="T15" fmla="*/ 26 h 26"/>
                <a:gd name="T16" fmla="*/ 21 w 29"/>
                <a:gd name="T17" fmla="*/ 24 h 26"/>
                <a:gd name="T18" fmla="*/ 18 w 29"/>
                <a:gd name="T19" fmla="*/ 20 h 26"/>
                <a:gd name="T20" fmla="*/ 18 w 29"/>
                <a:gd name="T21" fmla="*/ 20 h 26"/>
                <a:gd name="T22" fmla="*/ 10 w 29"/>
                <a:gd name="T23" fmla="*/ 20 h 26"/>
                <a:gd name="T24" fmla="*/ 4 w 29"/>
                <a:gd name="T25" fmla="*/ 18 h 26"/>
                <a:gd name="T26" fmla="*/ 4 w 29"/>
                <a:gd name="T27" fmla="*/ 18 h 26"/>
                <a:gd name="T28" fmla="*/ 0 w 29"/>
                <a:gd name="T29" fmla="*/ 14 h 26"/>
                <a:gd name="T30" fmla="*/ 0 w 29"/>
                <a:gd name="T31" fmla="*/ 14 h 26"/>
                <a:gd name="T32" fmla="*/ 2 w 29"/>
                <a:gd name="T33" fmla="*/ 10 h 26"/>
                <a:gd name="T34" fmla="*/ 2 w 29"/>
                <a:gd name="T35" fmla="*/ 8 h 26"/>
                <a:gd name="T36" fmla="*/ 2 w 29"/>
                <a:gd name="T37" fmla="*/ 8 h 26"/>
                <a:gd name="T38" fmla="*/ 4 w 29"/>
                <a:gd name="T39" fmla="*/ 2 h 26"/>
                <a:gd name="T40" fmla="*/ 6 w 29"/>
                <a:gd name="T41" fmla="*/ 0 h 26"/>
                <a:gd name="T42" fmla="*/ 6 w 29"/>
                <a:gd name="T43" fmla="*/ 0 h 26"/>
                <a:gd name="T44" fmla="*/ 10 w 29"/>
                <a:gd name="T45" fmla="*/ 0 h 26"/>
                <a:gd name="T46" fmla="*/ 10 w 29"/>
                <a:gd name="T47" fmla="*/ 0 h 26"/>
                <a:gd name="T48" fmla="*/ 14 w 29"/>
                <a:gd name="T49" fmla="*/ 6 h 26"/>
                <a:gd name="T50" fmla="*/ 14 w 29"/>
                <a:gd name="T51" fmla="*/ 6 h 26"/>
                <a:gd name="T52" fmla="*/ 12 w 29"/>
                <a:gd name="T53" fmla="*/ 12 h 26"/>
                <a:gd name="T54" fmla="*/ 12 w 29"/>
                <a:gd name="T55" fmla="*/ 16 h 26"/>
                <a:gd name="T56" fmla="*/ 12 w 29"/>
                <a:gd name="T57" fmla="*/ 16 h 26"/>
                <a:gd name="T58" fmla="*/ 18 w 29"/>
                <a:gd name="T59" fmla="*/ 16 h 26"/>
                <a:gd name="T60" fmla="*/ 21 w 29"/>
                <a:gd name="T61" fmla="*/ 18 h 26"/>
                <a:gd name="T62" fmla="*/ 29 w 29"/>
                <a:gd name="T63" fmla="*/ 20 h 26"/>
                <a:gd name="T64" fmla="*/ 29 w 29"/>
                <a:gd name="T65" fmla="*/ 20 h 26"/>
                <a:gd name="T66" fmla="*/ 29 w 29"/>
                <a:gd name="T67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9" h="26">
                  <a:moveTo>
                    <a:pt x="29" y="20"/>
                  </a:moveTo>
                  <a:lnTo>
                    <a:pt x="29" y="20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1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0" y="20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2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8" y="16"/>
                  </a:lnTo>
                  <a:lnTo>
                    <a:pt x="21" y="18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14" name="Freeform 380"/>
            <p:cNvSpPr>
              <a:spLocks/>
            </p:cNvSpPr>
            <p:nvPr/>
          </p:nvSpPr>
          <p:spPr bwMode="auto">
            <a:xfrm>
              <a:off x="2472" y="1889"/>
              <a:ext cx="16" cy="20"/>
            </a:xfrm>
            <a:custGeom>
              <a:avLst/>
              <a:gdLst>
                <a:gd name="T0" fmla="*/ 6 w 16"/>
                <a:gd name="T1" fmla="*/ 0 h 20"/>
                <a:gd name="T2" fmla="*/ 6 w 16"/>
                <a:gd name="T3" fmla="*/ 0 h 20"/>
                <a:gd name="T4" fmla="*/ 12 w 16"/>
                <a:gd name="T5" fmla="*/ 8 h 20"/>
                <a:gd name="T6" fmla="*/ 16 w 16"/>
                <a:gd name="T7" fmla="*/ 12 h 20"/>
                <a:gd name="T8" fmla="*/ 16 w 16"/>
                <a:gd name="T9" fmla="*/ 16 h 20"/>
                <a:gd name="T10" fmla="*/ 16 w 16"/>
                <a:gd name="T11" fmla="*/ 16 h 20"/>
                <a:gd name="T12" fmla="*/ 12 w 16"/>
                <a:gd name="T13" fmla="*/ 18 h 20"/>
                <a:gd name="T14" fmla="*/ 8 w 16"/>
                <a:gd name="T15" fmla="*/ 20 h 20"/>
                <a:gd name="T16" fmla="*/ 8 w 16"/>
                <a:gd name="T17" fmla="*/ 20 h 20"/>
                <a:gd name="T18" fmla="*/ 4 w 16"/>
                <a:gd name="T19" fmla="*/ 16 h 20"/>
                <a:gd name="T20" fmla="*/ 0 w 16"/>
                <a:gd name="T21" fmla="*/ 12 h 20"/>
                <a:gd name="T22" fmla="*/ 0 w 16"/>
                <a:gd name="T23" fmla="*/ 6 h 20"/>
                <a:gd name="T24" fmla="*/ 0 w 16"/>
                <a:gd name="T25" fmla="*/ 0 h 20"/>
                <a:gd name="T26" fmla="*/ 0 w 16"/>
                <a:gd name="T27" fmla="*/ 0 h 20"/>
                <a:gd name="T28" fmla="*/ 2 w 16"/>
                <a:gd name="T29" fmla="*/ 0 h 20"/>
                <a:gd name="T30" fmla="*/ 6 w 16"/>
                <a:gd name="T31" fmla="*/ 0 h 20"/>
                <a:gd name="T32" fmla="*/ 6 w 16"/>
                <a:gd name="T33" fmla="*/ 0 h 20"/>
                <a:gd name="T34" fmla="*/ 6 w 16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20">
                  <a:moveTo>
                    <a:pt x="6" y="0"/>
                  </a:moveTo>
                  <a:lnTo>
                    <a:pt x="6" y="0"/>
                  </a:lnTo>
                  <a:lnTo>
                    <a:pt x="12" y="8"/>
                  </a:lnTo>
                  <a:lnTo>
                    <a:pt x="16" y="12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15" name="Freeform 381"/>
            <p:cNvSpPr>
              <a:spLocks/>
            </p:cNvSpPr>
            <p:nvPr/>
          </p:nvSpPr>
          <p:spPr bwMode="auto">
            <a:xfrm>
              <a:off x="2470" y="1794"/>
              <a:ext cx="31" cy="27"/>
            </a:xfrm>
            <a:custGeom>
              <a:avLst/>
              <a:gdLst>
                <a:gd name="T0" fmla="*/ 31 w 31"/>
                <a:gd name="T1" fmla="*/ 6 h 27"/>
                <a:gd name="T2" fmla="*/ 31 w 31"/>
                <a:gd name="T3" fmla="*/ 6 h 27"/>
                <a:gd name="T4" fmla="*/ 31 w 31"/>
                <a:gd name="T5" fmla="*/ 8 h 27"/>
                <a:gd name="T6" fmla="*/ 31 w 31"/>
                <a:gd name="T7" fmla="*/ 11 h 27"/>
                <a:gd name="T8" fmla="*/ 31 w 31"/>
                <a:gd name="T9" fmla="*/ 11 h 27"/>
                <a:gd name="T10" fmla="*/ 27 w 31"/>
                <a:gd name="T11" fmla="*/ 17 h 27"/>
                <a:gd name="T12" fmla="*/ 27 w 31"/>
                <a:gd name="T13" fmla="*/ 17 h 27"/>
                <a:gd name="T14" fmla="*/ 20 w 31"/>
                <a:gd name="T15" fmla="*/ 23 h 27"/>
                <a:gd name="T16" fmla="*/ 20 w 31"/>
                <a:gd name="T17" fmla="*/ 23 h 27"/>
                <a:gd name="T18" fmla="*/ 14 w 31"/>
                <a:gd name="T19" fmla="*/ 25 h 27"/>
                <a:gd name="T20" fmla="*/ 8 w 31"/>
                <a:gd name="T21" fmla="*/ 27 h 27"/>
                <a:gd name="T22" fmla="*/ 8 w 31"/>
                <a:gd name="T23" fmla="*/ 27 h 27"/>
                <a:gd name="T24" fmla="*/ 4 w 31"/>
                <a:gd name="T25" fmla="*/ 27 h 27"/>
                <a:gd name="T26" fmla="*/ 0 w 31"/>
                <a:gd name="T27" fmla="*/ 27 h 27"/>
                <a:gd name="T28" fmla="*/ 0 w 31"/>
                <a:gd name="T29" fmla="*/ 25 h 27"/>
                <a:gd name="T30" fmla="*/ 0 w 31"/>
                <a:gd name="T31" fmla="*/ 25 h 27"/>
                <a:gd name="T32" fmla="*/ 0 w 31"/>
                <a:gd name="T33" fmla="*/ 23 h 27"/>
                <a:gd name="T34" fmla="*/ 4 w 31"/>
                <a:gd name="T35" fmla="*/ 19 h 27"/>
                <a:gd name="T36" fmla="*/ 14 w 31"/>
                <a:gd name="T37" fmla="*/ 11 h 27"/>
                <a:gd name="T38" fmla="*/ 14 w 31"/>
                <a:gd name="T39" fmla="*/ 11 h 27"/>
                <a:gd name="T40" fmla="*/ 20 w 31"/>
                <a:gd name="T41" fmla="*/ 6 h 27"/>
                <a:gd name="T42" fmla="*/ 25 w 31"/>
                <a:gd name="T43" fmla="*/ 4 h 27"/>
                <a:gd name="T44" fmla="*/ 29 w 31"/>
                <a:gd name="T45" fmla="*/ 0 h 27"/>
                <a:gd name="T46" fmla="*/ 29 w 31"/>
                <a:gd name="T47" fmla="*/ 0 h 27"/>
                <a:gd name="T48" fmla="*/ 31 w 31"/>
                <a:gd name="T49" fmla="*/ 6 h 27"/>
                <a:gd name="T50" fmla="*/ 31 w 31"/>
                <a:gd name="T51" fmla="*/ 6 h 27"/>
                <a:gd name="T52" fmla="*/ 31 w 31"/>
                <a:gd name="T53" fmla="*/ 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1" h="27">
                  <a:moveTo>
                    <a:pt x="31" y="6"/>
                  </a:moveTo>
                  <a:lnTo>
                    <a:pt x="31" y="6"/>
                  </a:lnTo>
                  <a:lnTo>
                    <a:pt x="31" y="8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4" y="25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4" y="27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4" y="19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20" y="6"/>
                  </a:lnTo>
                  <a:lnTo>
                    <a:pt x="25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16" name="Freeform 382"/>
            <p:cNvSpPr>
              <a:spLocks/>
            </p:cNvSpPr>
            <p:nvPr/>
          </p:nvSpPr>
          <p:spPr bwMode="auto">
            <a:xfrm>
              <a:off x="2450" y="1612"/>
              <a:ext cx="24" cy="24"/>
            </a:xfrm>
            <a:custGeom>
              <a:avLst/>
              <a:gdLst>
                <a:gd name="T0" fmla="*/ 24 w 24"/>
                <a:gd name="T1" fmla="*/ 0 h 24"/>
                <a:gd name="T2" fmla="*/ 24 w 24"/>
                <a:gd name="T3" fmla="*/ 0 h 24"/>
                <a:gd name="T4" fmla="*/ 24 w 24"/>
                <a:gd name="T5" fmla="*/ 2 h 24"/>
                <a:gd name="T6" fmla="*/ 22 w 24"/>
                <a:gd name="T7" fmla="*/ 4 h 24"/>
                <a:gd name="T8" fmla="*/ 20 w 24"/>
                <a:gd name="T9" fmla="*/ 10 h 24"/>
                <a:gd name="T10" fmla="*/ 20 w 24"/>
                <a:gd name="T11" fmla="*/ 10 h 24"/>
                <a:gd name="T12" fmla="*/ 10 w 24"/>
                <a:gd name="T13" fmla="*/ 18 h 24"/>
                <a:gd name="T14" fmla="*/ 10 w 24"/>
                <a:gd name="T15" fmla="*/ 18 h 24"/>
                <a:gd name="T16" fmla="*/ 4 w 24"/>
                <a:gd name="T17" fmla="*/ 24 h 24"/>
                <a:gd name="T18" fmla="*/ 4 w 24"/>
                <a:gd name="T19" fmla="*/ 24 h 24"/>
                <a:gd name="T20" fmla="*/ 2 w 24"/>
                <a:gd name="T21" fmla="*/ 24 h 24"/>
                <a:gd name="T22" fmla="*/ 0 w 24"/>
                <a:gd name="T23" fmla="*/ 24 h 24"/>
                <a:gd name="T24" fmla="*/ 0 w 24"/>
                <a:gd name="T25" fmla="*/ 24 h 24"/>
                <a:gd name="T26" fmla="*/ 0 w 24"/>
                <a:gd name="T27" fmla="*/ 20 h 24"/>
                <a:gd name="T28" fmla="*/ 2 w 24"/>
                <a:gd name="T29" fmla="*/ 18 h 24"/>
                <a:gd name="T30" fmla="*/ 2 w 24"/>
                <a:gd name="T31" fmla="*/ 18 h 24"/>
                <a:gd name="T32" fmla="*/ 8 w 24"/>
                <a:gd name="T33" fmla="*/ 14 h 24"/>
                <a:gd name="T34" fmla="*/ 8 w 24"/>
                <a:gd name="T35" fmla="*/ 14 h 24"/>
                <a:gd name="T36" fmla="*/ 10 w 24"/>
                <a:gd name="T37" fmla="*/ 10 h 24"/>
                <a:gd name="T38" fmla="*/ 10 w 24"/>
                <a:gd name="T39" fmla="*/ 10 h 24"/>
                <a:gd name="T40" fmla="*/ 14 w 24"/>
                <a:gd name="T41" fmla="*/ 4 h 24"/>
                <a:gd name="T42" fmla="*/ 14 w 24"/>
                <a:gd name="T43" fmla="*/ 4 h 24"/>
                <a:gd name="T44" fmla="*/ 20 w 24"/>
                <a:gd name="T45" fmla="*/ 0 h 24"/>
                <a:gd name="T46" fmla="*/ 22 w 24"/>
                <a:gd name="T47" fmla="*/ 0 h 24"/>
                <a:gd name="T48" fmla="*/ 24 w 24"/>
                <a:gd name="T49" fmla="*/ 0 h 24"/>
                <a:gd name="T50" fmla="*/ 24 w 24"/>
                <a:gd name="T51" fmla="*/ 0 h 24"/>
                <a:gd name="T52" fmla="*/ 24 w 24"/>
                <a:gd name="T5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" h="24">
                  <a:moveTo>
                    <a:pt x="24" y="0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17" name="Freeform 383"/>
            <p:cNvSpPr>
              <a:spLocks/>
            </p:cNvSpPr>
            <p:nvPr/>
          </p:nvSpPr>
          <p:spPr bwMode="auto">
            <a:xfrm>
              <a:off x="2482" y="1660"/>
              <a:ext cx="17" cy="26"/>
            </a:xfrm>
            <a:custGeom>
              <a:avLst/>
              <a:gdLst>
                <a:gd name="T0" fmla="*/ 6 w 17"/>
                <a:gd name="T1" fmla="*/ 0 h 26"/>
                <a:gd name="T2" fmla="*/ 6 w 17"/>
                <a:gd name="T3" fmla="*/ 0 h 26"/>
                <a:gd name="T4" fmla="*/ 8 w 17"/>
                <a:gd name="T5" fmla="*/ 2 h 26"/>
                <a:gd name="T6" fmla="*/ 11 w 17"/>
                <a:gd name="T7" fmla="*/ 2 h 26"/>
                <a:gd name="T8" fmla="*/ 15 w 17"/>
                <a:gd name="T9" fmla="*/ 2 h 26"/>
                <a:gd name="T10" fmla="*/ 17 w 17"/>
                <a:gd name="T11" fmla="*/ 2 h 26"/>
                <a:gd name="T12" fmla="*/ 17 w 17"/>
                <a:gd name="T13" fmla="*/ 2 h 26"/>
                <a:gd name="T14" fmla="*/ 17 w 17"/>
                <a:gd name="T15" fmla="*/ 6 h 26"/>
                <a:gd name="T16" fmla="*/ 15 w 17"/>
                <a:gd name="T17" fmla="*/ 12 h 26"/>
                <a:gd name="T18" fmla="*/ 15 w 17"/>
                <a:gd name="T19" fmla="*/ 12 h 26"/>
                <a:gd name="T20" fmla="*/ 13 w 17"/>
                <a:gd name="T21" fmla="*/ 20 h 26"/>
                <a:gd name="T22" fmla="*/ 8 w 17"/>
                <a:gd name="T23" fmla="*/ 26 h 26"/>
                <a:gd name="T24" fmla="*/ 8 w 17"/>
                <a:gd name="T25" fmla="*/ 26 h 26"/>
                <a:gd name="T26" fmla="*/ 6 w 17"/>
                <a:gd name="T27" fmla="*/ 26 h 26"/>
                <a:gd name="T28" fmla="*/ 2 w 17"/>
                <a:gd name="T29" fmla="*/ 26 h 26"/>
                <a:gd name="T30" fmla="*/ 2 w 17"/>
                <a:gd name="T31" fmla="*/ 26 h 26"/>
                <a:gd name="T32" fmla="*/ 0 w 17"/>
                <a:gd name="T33" fmla="*/ 22 h 26"/>
                <a:gd name="T34" fmla="*/ 0 w 17"/>
                <a:gd name="T35" fmla="*/ 16 h 26"/>
                <a:gd name="T36" fmla="*/ 0 w 17"/>
                <a:gd name="T37" fmla="*/ 16 h 26"/>
                <a:gd name="T38" fmla="*/ 2 w 17"/>
                <a:gd name="T39" fmla="*/ 6 h 26"/>
                <a:gd name="T40" fmla="*/ 2 w 17"/>
                <a:gd name="T41" fmla="*/ 6 h 26"/>
                <a:gd name="T42" fmla="*/ 4 w 17"/>
                <a:gd name="T43" fmla="*/ 2 h 26"/>
                <a:gd name="T44" fmla="*/ 6 w 17"/>
                <a:gd name="T45" fmla="*/ 0 h 26"/>
                <a:gd name="T46" fmla="*/ 6 w 17"/>
                <a:gd name="T47" fmla="*/ 0 h 26"/>
                <a:gd name="T48" fmla="*/ 6 w 17"/>
                <a:gd name="T49" fmla="*/ 0 h 26"/>
                <a:gd name="T50" fmla="*/ 6 w 17"/>
                <a:gd name="T51" fmla="*/ 0 h 26"/>
                <a:gd name="T52" fmla="*/ 6 w 17"/>
                <a:gd name="T5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26">
                  <a:moveTo>
                    <a:pt x="6" y="0"/>
                  </a:moveTo>
                  <a:lnTo>
                    <a:pt x="6" y="0"/>
                  </a:lnTo>
                  <a:lnTo>
                    <a:pt x="8" y="2"/>
                  </a:lnTo>
                  <a:lnTo>
                    <a:pt x="11" y="2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6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3" y="20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18" name="Freeform 384"/>
            <p:cNvSpPr>
              <a:spLocks/>
            </p:cNvSpPr>
            <p:nvPr/>
          </p:nvSpPr>
          <p:spPr bwMode="auto">
            <a:xfrm>
              <a:off x="2464" y="1451"/>
              <a:ext cx="43" cy="66"/>
            </a:xfrm>
            <a:custGeom>
              <a:avLst/>
              <a:gdLst>
                <a:gd name="T0" fmla="*/ 43 w 43"/>
                <a:gd name="T1" fmla="*/ 54 h 66"/>
                <a:gd name="T2" fmla="*/ 41 w 43"/>
                <a:gd name="T3" fmla="*/ 60 h 66"/>
                <a:gd name="T4" fmla="*/ 33 w 43"/>
                <a:gd name="T5" fmla="*/ 66 h 66"/>
                <a:gd name="T6" fmla="*/ 27 w 43"/>
                <a:gd name="T7" fmla="*/ 66 h 66"/>
                <a:gd name="T8" fmla="*/ 27 w 43"/>
                <a:gd name="T9" fmla="*/ 64 h 66"/>
                <a:gd name="T10" fmla="*/ 29 w 43"/>
                <a:gd name="T11" fmla="*/ 58 h 66"/>
                <a:gd name="T12" fmla="*/ 31 w 43"/>
                <a:gd name="T13" fmla="*/ 56 h 66"/>
                <a:gd name="T14" fmla="*/ 20 w 43"/>
                <a:gd name="T15" fmla="*/ 56 h 66"/>
                <a:gd name="T16" fmla="*/ 10 w 43"/>
                <a:gd name="T17" fmla="*/ 54 h 66"/>
                <a:gd name="T18" fmla="*/ 12 w 43"/>
                <a:gd name="T19" fmla="*/ 50 h 66"/>
                <a:gd name="T20" fmla="*/ 12 w 43"/>
                <a:gd name="T21" fmla="*/ 46 h 66"/>
                <a:gd name="T22" fmla="*/ 10 w 43"/>
                <a:gd name="T23" fmla="*/ 40 h 66"/>
                <a:gd name="T24" fmla="*/ 10 w 43"/>
                <a:gd name="T25" fmla="*/ 30 h 66"/>
                <a:gd name="T26" fmla="*/ 6 w 43"/>
                <a:gd name="T27" fmla="*/ 28 h 66"/>
                <a:gd name="T28" fmla="*/ 2 w 43"/>
                <a:gd name="T29" fmla="*/ 28 h 66"/>
                <a:gd name="T30" fmla="*/ 0 w 43"/>
                <a:gd name="T31" fmla="*/ 24 h 66"/>
                <a:gd name="T32" fmla="*/ 4 w 43"/>
                <a:gd name="T33" fmla="*/ 14 h 66"/>
                <a:gd name="T34" fmla="*/ 8 w 43"/>
                <a:gd name="T35" fmla="*/ 12 h 66"/>
                <a:gd name="T36" fmla="*/ 12 w 43"/>
                <a:gd name="T37" fmla="*/ 10 h 66"/>
                <a:gd name="T38" fmla="*/ 14 w 43"/>
                <a:gd name="T39" fmla="*/ 14 h 66"/>
                <a:gd name="T40" fmla="*/ 16 w 43"/>
                <a:gd name="T41" fmla="*/ 18 h 66"/>
                <a:gd name="T42" fmla="*/ 18 w 43"/>
                <a:gd name="T43" fmla="*/ 18 h 66"/>
                <a:gd name="T44" fmla="*/ 22 w 43"/>
                <a:gd name="T45" fmla="*/ 10 h 66"/>
                <a:gd name="T46" fmla="*/ 27 w 43"/>
                <a:gd name="T47" fmla="*/ 0 h 66"/>
                <a:gd name="T48" fmla="*/ 27 w 43"/>
                <a:gd name="T49" fmla="*/ 2 h 66"/>
                <a:gd name="T50" fmla="*/ 29 w 43"/>
                <a:gd name="T51" fmla="*/ 6 h 66"/>
                <a:gd name="T52" fmla="*/ 31 w 43"/>
                <a:gd name="T53" fmla="*/ 10 h 66"/>
                <a:gd name="T54" fmla="*/ 31 w 43"/>
                <a:gd name="T55" fmla="*/ 16 h 66"/>
                <a:gd name="T56" fmla="*/ 29 w 43"/>
                <a:gd name="T57" fmla="*/ 24 h 66"/>
                <a:gd name="T58" fmla="*/ 33 w 43"/>
                <a:gd name="T59" fmla="*/ 34 h 66"/>
                <a:gd name="T60" fmla="*/ 31 w 43"/>
                <a:gd name="T61" fmla="*/ 38 h 66"/>
                <a:gd name="T62" fmla="*/ 31 w 43"/>
                <a:gd name="T63" fmla="*/ 42 h 66"/>
                <a:gd name="T64" fmla="*/ 31 w 43"/>
                <a:gd name="T65" fmla="*/ 46 h 66"/>
                <a:gd name="T66" fmla="*/ 41 w 43"/>
                <a:gd name="T67" fmla="*/ 50 h 66"/>
                <a:gd name="T68" fmla="*/ 43 w 43"/>
                <a:gd name="T69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3" h="66">
                  <a:moveTo>
                    <a:pt x="43" y="54"/>
                  </a:moveTo>
                  <a:lnTo>
                    <a:pt x="43" y="54"/>
                  </a:lnTo>
                  <a:lnTo>
                    <a:pt x="43" y="56"/>
                  </a:lnTo>
                  <a:lnTo>
                    <a:pt x="41" y="60"/>
                  </a:lnTo>
                  <a:lnTo>
                    <a:pt x="33" y="66"/>
                  </a:lnTo>
                  <a:lnTo>
                    <a:pt x="33" y="66"/>
                  </a:lnTo>
                  <a:lnTo>
                    <a:pt x="31" y="66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7" y="64"/>
                  </a:lnTo>
                  <a:lnTo>
                    <a:pt x="29" y="62"/>
                  </a:lnTo>
                  <a:lnTo>
                    <a:pt x="29" y="58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27" y="56"/>
                  </a:lnTo>
                  <a:lnTo>
                    <a:pt x="20" y="56"/>
                  </a:lnTo>
                  <a:lnTo>
                    <a:pt x="14" y="56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2" y="50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6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8" y="12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4" y="14"/>
                  </a:lnTo>
                  <a:lnTo>
                    <a:pt x="16" y="16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2" y="10"/>
                  </a:lnTo>
                  <a:lnTo>
                    <a:pt x="22" y="4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9" y="6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1" y="28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1" y="38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6"/>
                  </a:lnTo>
                  <a:lnTo>
                    <a:pt x="31" y="46"/>
                  </a:lnTo>
                  <a:lnTo>
                    <a:pt x="39" y="48"/>
                  </a:lnTo>
                  <a:lnTo>
                    <a:pt x="41" y="50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19" name="Freeform 385"/>
            <p:cNvSpPr>
              <a:spLocks/>
            </p:cNvSpPr>
            <p:nvPr/>
          </p:nvSpPr>
          <p:spPr bwMode="auto">
            <a:xfrm>
              <a:off x="2430" y="1439"/>
              <a:ext cx="22" cy="16"/>
            </a:xfrm>
            <a:custGeom>
              <a:avLst/>
              <a:gdLst>
                <a:gd name="T0" fmla="*/ 18 w 22"/>
                <a:gd name="T1" fmla="*/ 2 h 16"/>
                <a:gd name="T2" fmla="*/ 18 w 22"/>
                <a:gd name="T3" fmla="*/ 2 h 16"/>
                <a:gd name="T4" fmla="*/ 22 w 22"/>
                <a:gd name="T5" fmla="*/ 4 h 16"/>
                <a:gd name="T6" fmla="*/ 22 w 22"/>
                <a:gd name="T7" fmla="*/ 6 h 16"/>
                <a:gd name="T8" fmla="*/ 22 w 22"/>
                <a:gd name="T9" fmla="*/ 6 h 16"/>
                <a:gd name="T10" fmla="*/ 18 w 22"/>
                <a:gd name="T11" fmla="*/ 10 h 16"/>
                <a:gd name="T12" fmla="*/ 18 w 22"/>
                <a:gd name="T13" fmla="*/ 10 h 16"/>
                <a:gd name="T14" fmla="*/ 18 w 22"/>
                <a:gd name="T15" fmla="*/ 14 h 16"/>
                <a:gd name="T16" fmla="*/ 16 w 22"/>
                <a:gd name="T17" fmla="*/ 16 h 16"/>
                <a:gd name="T18" fmla="*/ 16 w 22"/>
                <a:gd name="T19" fmla="*/ 16 h 16"/>
                <a:gd name="T20" fmla="*/ 10 w 22"/>
                <a:gd name="T21" fmla="*/ 16 h 16"/>
                <a:gd name="T22" fmla="*/ 4 w 22"/>
                <a:gd name="T23" fmla="*/ 14 h 16"/>
                <a:gd name="T24" fmla="*/ 4 w 22"/>
                <a:gd name="T25" fmla="*/ 14 h 16"/>
                <a:gd name="T26" fmla="*/ 2 w 22"/>
                <a:gd name="T27" fmla="*/ 10 h 16"/>
                <a:gd name="T28" fmla="*/ 0 w 22"/>
                <a:gd name="T29" fmla="*/ 4 h 16"/>
                <a:gd name="T30" fmla="*/ 0 w 22"/>
                <a:gd name="T31" fmla="*/ 4 h 16"/>
                <a:gd name="T32" fmla="*/ 2 w 22"/>
                <a:gd name="T33" fmla="*/ 0 h 16"/>
                <a:gd name="T34" fmla="*/ 2 w 22"/>
                <a:gd name="T35" fmla="*/ 0 h 16"/>
                <a:gd name="T36" fmla="*/ 4 w 22"/>
                <a:gd name="T37" fmla="*/ 0 h 16"/>
                <a:gd name="T38" fmla="*/ 10 w 22"/>
                <a:gd name="T39" fmla="*/ 0 h 16"/>
                <a:gd name="T40" fmla="*/ 18 w 22"/>
                <a:gd name="T41" fmla="*/ 2 h 16"/>
                <a:gd name="T42" fmla="*/ 18 w 22"/>
                <a:gd name="T43" fmla="*/ 2 h 16"/>
                <a:gd name="T44" fmla="*/ 18 w 22"/>
                <a:gd name="T4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" h="16">
                  <a:moveTo>
                    <a:pt x="18" y="2"/>
                  </a:moveTo>
                  <a:lnTo>
                    <a:pt x="18" y="2"/>
                  </a:lnTo>
                  <a:lnTo>
                    <a:pt x="22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0" y="16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20" name="Freeform 386"/>
            <p:cNvSpPr>
              <a:spLocks/>
            </p:cNvSpPr>
            <p:nvPr/>
          </p:nvSpPr>
          <p:spPr bwMode="auto">
            <a:xfrm>
              <a:off x="2458" y="1380"/>
              <a:ext cx="61" cy="55"/>
            </a:xfrm>
            <a:custGeom>
              <a:avLst/>
              <a:gdLst>
                <a:gd name="T0" fmla="*/ 55 w 61"/>
                <a:gd name="T1" fmla="*/ 0 h 55"/>
                <a:gd name="T2" fmla="*/ 61 w 61"/>
                <a:gd name="T3" fmla="*/ 0 h 55"/>
                <a:gd name="T4" fmla="*/ 59 w 61"/>
                <a:gd name="T5" fmla="*/ 5 h 55"/>
                <a:gd name="T6" fmla="*/ 55 w 61"/>
                <a:gd name="T7" fmla="*/ 13 h 55"/>
                <a:gd name="T8" fmla="*/ 53 w 61"/>
                <a:gd name="T9" fmla="*/ 17 h 55"/>
                <a:gd name="T10" fmla="*/ 55 w 61"/>
                <a:gd name="T11" fmla="*/ 21 h 55"/>
                <a:gd name="T12" fmla="*/ 57 w 61"/>
                <a:gd name="T13" fmla="*/ 21 h 55"/>
                <a:gd name="T14" fmla="*/ 51 w 61"/>
                <a:gd name="T15" fmla="*/ 23 h 55"/>
                <a:gd name="T16" fmla="*/ 47 w 61"/>
                <a:gd name="T17" fmla="*/ 23 h 55"/>
                <a:gd name="T18" fmla="*/ 41 w 61"/>
                <a:gd name="T19" fmla="*/ 27 h 55"/>
                <a:gd name="T20" fmla="*/ 41 w 61"/>
                <a:gd name="T21" fmla="*/ 29 h 55"/>
                <a:gd name="T22" fmla="*/ 41 w 61"/>
                <a:gd name="T23" fmla="*/ 35 h 55"/>
                <a:gd name="T24" fmla="*/ 43 w 61"/>
                <a:gd name="T25" fmla="*/ 35 h 55"/>
                <a:gd name="T26" fmla="*/ 39 w 61"/>
                <a:gd name="T27" fmla="*/ 41 h 55"/>
                <a:gd name="T28" fmla="*/ 33 w 61"/>
                <a:gd name="T29" fmla="*/ 43 h 55"/>
                <a:gd name="T30" fmla="*/ 30 w 61"/>
                <a:gd name="T31" fmla="*/ 45 h 55"/>
                <a:gd name="T32" fmla="*/ 24 w 61"/>
                <a:gd name="T33" fmla="*/ 43 h 55"/>
                <a:gd name="T34" fmla="*/ 20 w 61"/>
                <a:gd name="T35" fmla="*/ 47 h 55"/>
                <a:gd name="T36" fmla="*/ 16 w 61"/>
                <a:gd name="T37" fmla="*/ 49 h 55"/>
                <a:gd name="T38" fmla="*/ 14 w 61"/>
                <a:gd name="T39" fmla="*/ 53 h 55"/>
                <a:gd name="T40" fmla="*/ 4 w 61"/>
                <a:gd name="T41" fmla="*/ 55 h 55"/>
                <a:gd name="T42" fmla="*/ 2 w 61"/>
                <a:gd name="T43" fmla="*/ 55 h 55"/>
                <a:gd name="T44" fmla="*/ 2 w 61"/>
                <a:gd name="T45" fmla="*/ 49 h 55"/>
                <a:gd name="T46" fmla="*/ 2 w 61"/>
                <a:gd name="T47" fmla="*/ 47 h 55"/>
                <a:gd name="T48" fmla="*/ 6 w 61"/>
                <a:gd name="T49" fmla="*/ 45 h 55"/>
                <a:gd name="T50" fmla="*/ 8 w 61"/>
                <a:gd name="T51" fmla="*/ 43 h 55"/>
                <a:gd name="T52" fmla="*/ 6 w 61"/>
                <a:gd name="T53" fmla="*/ 31 h 55"/>
                <a:gd name="T54" fmla="*/ 8 w 61"/>
                <a:gd name="T55" fmla="*/ 25 h 55"/>
                <a:gd name="T56" fmla="*/ 12 w 61"/>
                <a:gd name="T57" fmla="*/ 19 h 55"/>
                <a:gd name="T58" fmla="*/ 16 w 61"/>
                <a:gd name="T59" fmla="*/ 13 h 55"/>
                <a:gd name="T60" fmla="*/ 20 w 61"/>
                <a:gd name="T61" fmla="*/ 15 h 55"/>
                <a:gd name="T62" fmla="*/ 22 w 61"/>
                <a:gd name="T63" fmla="*/ 19 h 55"/>
                <a:gd name="T64" fmla="*/ 28 w 61"/>
                <a:gd name="T65" fmla="*/ 19 h 55"/>
                <a:gd name="T66" fmla="*/ 28 w 61"/>
                <a:gd name="T67" fmla="*/ 15 h 55"/>
                <a:gd name="T68" fmla="*/ 28 w 61"/>
                <a:gd name="T69" fmla="*/ 13 h 55"/>
                <a:gd name="T70" fmla="*/ 28 w 61"/>
                <a:gd name="T71" fmla="*/ 9 h 55"/>
                <a:gd name="T72" fmla="*/ 45 w 61"/>
                <a:gd name="T73" fmla="*/ 2 h 55"/>
                <a:gd name="T74" fmla="*/ 55 w 61"/>
                <a:gd name="T75" fmla="*/ 0 h 55"/>
                <a:gd name="T76" fmla="*/ 55 w 61"/>
                <a:gd name="T7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1" h="55">
                  <a:moveTo>
                    <a:pt x="55" y="0"/>
                  </a:moveTo>
                  <a:lnTo>
                    <a:pt x="55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59" y="5"/>
                  </a:lnTo>
                  <a:lnTo>
                    <a:pt x="57" y="9"/>
                  </a:lnTo>
                  <a:lnTo>
                    <a:pt x="55" y="13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5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9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3" y="39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3" y="43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6" y="55"/>
                  </a:lnTo>
                  <a:lnTo>
                    <a:pt x="4" y="55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0" y="53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6" y="45"/>
                  </a:lnTo>
                  <a:lnTo>
                    <a:pt x="8" y="43"/>
                  </a:lnTo>
                  <a:lnTo>
                    <a:pt x="8" y="43"/>
                  </a:lnTo>
                  <a:lnTo>
                    <a:pt x="8" y="37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8" y="25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4" y="15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20" y="15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4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5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35" y="5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21" name="Freeform 387"/>
            <p:cNvSpPr>
              <a:spLocks/>
            </p:cNvSpPr>
            <p:nvPr/>
          </p:nvSpPr>
          <p:spPr bwMode="auto">
            <a:xfrm>
              <a:off x="2448" y="1559"/>
              <a:ext cx="34" cy="32"/>
            </a:xfrm>
            <a:custGeom>
              <a:avLst/>
              <a:gdLst>
                <a:gd name="T0" fmla="*/ 34 w 34"/>
                <a:gd name="T1" fmla="*/ 22 h 32"/>
                <a:gd name="T2" fmla="*/ 34 w 34"/>
                <a:gd name="T3" fmla="*/ 22 h 32"/>
                <a:gd name="T4" fmla="*/ 34 w 34"/>
                <a:gd name="T5" fmla="*/ 26 h 32"/>
                <a:gd name="T6" fmla="*/ 34 w 34"/>
                <a:gd name="T7" fmla="*/ 28 h 32"/>
                <a:gd name="T8" fmla="*/ 34 w 34"/>
                <a:gd name="T9" fmla="*/ 28 h 32"/>
                <a:gd name="T10" fmla="*/ 30 w 34"/>
                <a:gd name="T11" fmla="*/ 28 h 32"/>
                <a:gd name="T12" fmla="*/ 26 w 34"/>
                <a:gd name="T13" fmla="*/ 28 h 32"/>
                <a:gd name="T14" fmla="*/ 26 w 34"/>
                <a:gd name="T15" fmla="*/ 28 h 32"/>
                <a:gd name="T16" fmla="*/ 20 w 34"/>
                <a:gd name="T17" fmla="*/ 30 h 32"/>
                <a:gd name="T18" fmla="*/ 12 w 34"/>
                <a:gd name="T19" fmla="*/ 32 h 32"/>
                <a:gd name="T20" fmla="*/ 12 w 34"/>
                <a:gd name="T21" fmla="*/ 32 h 32"/>
                <a:gd name="T22" fmla="*/ 8 w 34"/>
                <a:gd name="T23" fmla="*/ 30 h 32"/>
                <a:gd name="T24" fmla="*/ 4 w 34"/>
                <a:gd name="T25" fmla="*/ 30 h 32"/>
                <a:gd name="T26" fmla="*/ 4 w 34"/>
                <a:gd name="T27" fmla="*/ 30 h 32"/>
                <a:gd name="T28" fmla="*/ 0 w 34"/>
                <a:gd name="T29" fmla="*/ 26 h 32"/>
                <a:gd name="T30" fmla="*/ 0 w 34"/>
                <a:gd name="T31" fmla="*/ 26 h 32"/>
                <a:gd name="T32" fmla="*/ 0 w 34"/>
                <a:gd name="T33" fmla="*/ 24 h 32"/>
                <a:gd name="T34" fmla="*/ 0 w 34"/>
                <a:gd name="T35" fmla="*/ 22 h 32"/>
                <a:gd name="T36" fmla="*/ 0 w 34"/>
                <a:gd name="T37" fmla="*/ 22 h 32"/>
                <a:gd name="T38" fmla="*/ 2 w 34"/>
                <a:gd name="T39" fmla="*/ 22 h 32"/>
                <a:gd name="T40" fmla="*/ 2 w 34"/>
                <a:gd name="T41" fmla="*/ 24 h 32"/>
                <a:gd name="T42" fmla="*/ 2 w 34"/>
                <a:gd name="T43" fmla="*/ 24 h 32"/>
                <a:gd name="T44" fmla="*/ 4 w 34"/>
                <a:gd name="T45" fmla="*/ 26 h 32"/>
                <a:gd name="T46" fmla="*/ 4 w 34"/>
                <a:gd name="T47" fmla="*/ 26 h 32"/>
                <a:gd name="T48" fmla="*/ 8 w 34"/>
                <a:gd name="T49" fmla="*/ 26 h 32"/>
                <a:gd name="T50" fmla="*/ 8 w 34"/>
                <a:gd name="T51" fmla="*/ 26 h 32"/>
                <a:gd name="T52" fmla="*/ 12 w 34"/>
                <a:gd name="T53" fmla="*/ 24 h 32"/>
                <a:gd name="T54" fmla="*/ 12 w 34"/>
                <a:gd name="T55" fmla="*/ 24 h 32"/>
                <a:gd name="T56" fmla="*/ 14 w 34"/>
                <a:gd name="T57" fmla="*/ 22 h 32"/>
                <a:gd name="T58" fmla="*/ 14 w 34"/>
                <a:gd name="T59" fmla="*/ 22 h 32"/>
                <a:gd name="T60" fmla="*/ 14 w 34"/>
                <a:gd name="T61" fmla="*/ 20 h 32"/>
                <a:gd name="T62" fmla="*/ 14 w 34"/>
                <a:gd name="T63" fmla="*/ 20 h 32"/>
                <a:gd name="T64" fmla="*/ 14 w 34"/>
                <a:gd name="T65" fmla="*/ 18 h 32"/>
                <a:gd name="T66" fmla="*/ 18 w 34"/>
                <a:gd name="T67" fmla="*/ 14 h 32"/>
                <a:gd name="T68" fmla="*/ 18 w 34"/>
                <a:gd name="T69" fmla="*/ 14 h 32"/>
                <a:gd name="T70" fmla="*/ 14 w 34"/>
                <a:gd name="T71" fmla="*/ 10 h 32"/>
                <a:gd name="T72" fmla="*/ 10 w 34"/>
                <a:gd name="T73" fmla="*/ 8 h 32"/>
                <a:gd name="T74" fmla="*/ 10 w 34"/>
                <a:gd name="T75" fmla="*/ 8 h 32"/>
                <a:gd name="T76" fmla="*/ 12 w 34"/>
                <a:gd name="T77" fmla="*/ 2 h 32"/>
                <a:gd name="T78" fmla="*/ 12 w 34"/>
                <a:gd name="T79" fmla="*/ 2 h 32"/>
                <a:gd name="T80" fmla="*/ 18 w 34"/>
                <a:gd name="T81" fmla="*/ 0 h 32"/>
                <a:gd name="T82" fmla="*/ 18 w 34"/>
                <a:gd name="T83" fmla="*/ 0 h 32"/>
                <a:gd name="T84" fmla="*/ 22 w 34"/>
                <a:gd name="T85" fmla="*/ 0 h 32"/>
                <a:gd name="T86" fmla="*/ 24 w 34"/>
                <a:gd name="T87" fmla="*/ 0 h 32"/>
                <a:gd name="T88" fmla="*/ 24 w 34"/>
                <a:gd name="T89" fmla="*/ 0 h 32"/>
                <a:gd name="T90" fmla="*/ 24 w 34"/>
                <a:gd name="T91" fmla="*/ 4 h 32"/>
                <a:gd name="T92" fmla="*/ 24 w 34"/>
                <a:gd name="T93" fmla="*/ 4 h 32"/>
                <a:gd name="T94" fmla="*/ 30 w 34"/>
                <a:gd name="T95" fmla="*/ 14 h 32"/>
                <a:gd name="T96" fmla="*/ 34 w 34"/>
                <a:gd name="T97" fmla="*/ 22 h 32"/>
                <a:gd name="T98" fmla="*/ 34 w 34"/>
                <a:gd name="T99" fmla="*/ 22 h 32"/>
                <a:gd name="T100" fmla="*/ 34 w 34"/>
                <a:gd name="T101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" h="32">
                  <a:moveTo>
                    <a:pt x="34" y="22"/>
                  </a:moveTo>
                  <a:lnTo>
                    <a:pt x="34" y="22"/>
                  </a:lnTo>
                  <a:lnTo>
                    <a:pt x="34" y="26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0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0" y="30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8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8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4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30" y="14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22" name="Freeform 388"/>
            <p:cNvSpPr>
              <a:spLocks/>
            </p:cNvSpPr>
            <p:nvPr/>
          </p:nvSpPr>
          <p:spPr bwMode="auto">
            <a:xfrm>
              <a:off x="2422" y="1622"/>
              <a:ext cx="24" cy="28"/>
            </a:xfrm>
            <a:custGeom>
              <a:avLst/>
              <a:gdLst>
                <a:gd name="T0" fmla="*/ 24 w 24"/>
                <a:gd name="T1" fmla="*/ 4 h 28"/>
                <a:gd name="T2" fmla="*/ 24 w 24"/>
                <a:gd name="T3" fmla="*/ 4 h 28"/>
                <a:gd name="T4" fmla="*/ 24 w 24"/>
                <a:gd name="T5" fmla="*/ 16 h 28"/>
                <a:gd name="T6" fmla="*/ 24 w 24"/>
                <a:gd name="T7" fmla="*/ 16 h 28"/>
                <a:gd name="T8" fmla="*/ 22 w 24"/>
                <a:gd name="T9" fmla="*/ 20 h 28"/>
                <a:gd name="T10" fmla="*/ 22 w 24"/>
                <a:gd name="T11" fmla="*/ 26 h 28"/>
                <a:gd name="T12" fmla="*/ 22 w 24"/>
                <a:gd name="T13" fmla="*/ 26 h 28"/>
                <a:gd name="T14" fmla="*/ 16 w 24"/>
                <a:gd name="T15" fmla="*/ 28 h 28"/>
                <a:gd name="T16" fmla="*/ 10 w 24"/>
                <a:gd name="T17" fmla="*/ 28 h 28"/>
                <a:gd name="T18" fmla="*/ 10 w 24"/>
                <a:gd name="T19" fmla="*/ 28 h 28"/>
                <a:gd name="T20" fmla="*/ 8 w 24"/>
                <a:gd name="T21" fmla="*/ 26 h 28"/>
                <a:gd name="T22" fmla="*/ 8 w 24"/>
                <a:gd name="T23" fmla="*/ 20 h 28"/>
                <a:gd name="T24" fmla="*/ 10 w 24"/>
                <a:gd name="T25" fmla="*/ 14 h 28"/>
                <a:gd name="T26" fmla="*/ 8 w 24"/>
                <a:gd name="T27" fmla="*/ 12 h 28"/>
                <a:gd name="T28" fmla="*/ 8 w 24"/>
                <a:gd name="T29" fmla="*/ 12 h 28"/>
                <a:gd name="T30" fmla="*/ 6 w 24"/>
                <a:gd name="T31" fmla="*/ 12 h 28"/>
                <a:gd name="T32" fmla="*/ 4 w 24"/>
                <a:gd name="T33" fmla="*/ 16 h 28"/>
                <a:gd name="T34" fmla="*/ 2 w 24"/>
                <a:gd name="T35" fmla="*/ 18 h 28"/>
                <a:gd name="T36" fmla="*/ 0 w 24"/>
                <a:gd name="T37" fmla="*/ 18 h 28"/>
                <a:gd name="T38" fmla="*/ 0 w 24"/>
                <a:gd name="T39" fmla="*/ 18 h 28"/>
                <a:gd name="T40" fmla="*/ 0 w 24"/>
                <a:gd name="T41" fmla="*/ 16 h 28"/>
                <a:gd name="T42" fmla="*/ 0 w 24"/>
                <a:gd name="T43" fmla="*/ 16 h 28"/>
                <a:gd name="T44" fmla="*/ 4 w 24"/>
                <a:gd name="T45" fmla="*/ 10 h 28"/>
                <a:gd name="T46" fmla="*/ 8 w 24"/>
                <a:gd name="T47" fmla="*/ 6 h 28"/>
                <a:gd name="T48" fmla="*/ 8 w 24"/>
                <a:gd name="T49" fmla="*/ 6 h 28"/>
                <a:gd name="T50" fmla="*/ 12 w 24"/>
                <a:gd name="T51" fmla="*/ 6 h 28"/>
                <a:gd name="T52" fmla="*/ 18 w 24"/>
                <a:gd name="T53" fmla="*/ 6 h 28"/>
                <a:gd name="T54" fmla="*/ 18 w 24"/>
                <a:gd name="T55" fmla="*/ 6 h 28"/>
                <a:gd name="T56" fmla="*/ 20 w 24"/>
                <a:gd name="T57" fmla="*/ 2 h 28"/>
                <a:gd name="T58" fmla="*/ 20 w 24"/>
                <a:gd name="T59" fmla="*/ 0 h 28"/>
                <a:gd name="T60" fmla="*/ 22 w 24"/>
                <a:gd name="T61" fmla="*/ 0 h 28"/>
                <a:gd name="T62" fmla="*/ 22 w 24"/>
                <a:gd name="T63" fmla="*/ 0 h 28"/>
                <a:gd name="T64" fmla="*/ 24 w 24"/>
                <a:gd name="T65" fmla="*/ 0 h 28"/>
                <a:gd name="T66" fmla="*/ 24 w 24"/>
                <a:gd name="T67" fmla="*/ 4 h 28"/>
                <a:gd name="T68" fmla="*/ 24 w 24"/>
                <a:gd name="T69" fmla="*/ 4 h 28"/>
                <a:gd name="T70" fmla="*/ 24 w 24"/>
                <a:gd name="T7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4" h="28">
                  <a:moveTo>
                    <a:pt x="24" y="4"/>
                  </a:moveTo>
                  <a:lnTo>
                    <a:pt x="24" y="4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2" y="20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16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8" y="26"/>
                  </a:lnTo>
                  <a:lnTo>
                    <a:pt x="8" y="20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4" y="16"/>
                  </a:lnTo>
                  <a:lnTo>
                    <a:pt x="2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2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23" name="Freeform 389"/>
            <p:cNvSpPr>
              <a:spLocks/>
            </p:cNvSpPr>
            <p:nvPr/>
          </p:nvSpPr>
          <p:spPr bwMode="auto">
            <a:xfrm>
              <a:off x="2298" y="1662"/>
              <a:ext cx="142" cy="143"/>
            </a:xfrm>
            <a:custGeom>
              <a:avLst/>
              <a:gdLst>
                <a:gd name="T0" fmla="*/ 20 w 142"/>
                <a:gd name="T1" fmla="*/ 110 h 143"/>
                <a:gd name="T2" fmla="*/ 14 w 142"/>
                <a:gd name="T3" fmla="*/ 94 h 143"/>
                <a:gd name="T4" fmla="*/ 10 w 142"/>
                <a:gd name="T5" fmla="*/ 82 h 143"/>
                <a:gd name="T6" fmla="*/ 0 w 142"/>
                <a:gd name="T7" fmla="*/ 68 h 143"/>
                <a:gd name="T8" fmla="*/ 6 w 142"/>
                <a:gd name="T9" fmla="*/ 66 h 143"/>
                <a:gd name="T10" fmla="*/ 14 w 142"/>
                <a:gd name="T11" fmla="*/ 64 h 143"/>
                <a:gd name="T12" fmla="*/ 20 w 142"/>
                <a:gd name="T13" fmla="*/ 48 h 143"/>
                <a:gd name="T14" fmla="*/ 30 w 142"/>
                <a:gd name="T15" fmla="*/ 52 h 143"/>
                <a:gd name="T16" fmla="*/ 38 w 142"/>
                <a:gd name="T17" fmla="*/ 42 h 143"/>
                <a:gd name="T18" fmla="*/ 38 w 142"/>
                <a:gd name="T19" fmla="*/ 42 h 143"/>
                <a:gd name="T20" fmla="*/ 38 w 142"/>
                <a:gd name="T21" fmla="*/ 42 h 143"/>
                <a:gd name="T22" fmla="*/ 40 w 142"/>
                <a:gd name="T23" fmla="*/ 40 h 143"/>
                <a:gd name="T24" fmla="*/ 44 w 142"/>
                <a:gd name="T25" fmla="*/ 32 h 143"/>
                <a:gd name="T26" fmla="*/ 50 w 142"/>
                <a:gd name="T27" fmla="*/ 30 h 143"/>
                <a:gd name="T28" fmla="*/ 56 w 142"/>
                <a:gd name="T29" fmla="*/ 16 h 143"/>
                <a:gd name="T30" fmla="*/ 58 w 142"/>
                <a:gd name="T31" fmla="*/ 10 h 143"/>
                <a:gd name="T32" fmla="*/ 64 w 142"/>
                <a:gd name="T33" fmla="*/ 4 h 143"/>
                <a:gd name="T34" fmla="*/ 66 w 142"/>
                <a:gd name="T35" fmla="*/ 0 h 143"/>
                <a:gd name="T36" fmla="*/ 74 w 142"/>
                <a:gd name="T37" fmla="*/ 2 h 143"/>
                <a:gd name="T38" fmla="*/ 84 w 142"/>
                <a:gd name="T39" fmla="*/ 14 h 143"/>
                <a:gd name="T40" fmla="*/ 74 w 142"/>
                <a:gd name="T41" fmla="*/ 18 h 143"/>
                <a:gd name="T42" fmla="*/ 68 w 142"/>
                <a:gd name="T43" fmla="*/ 24 h 143"/>
                <a:gd name="T44" fmla="*/ 72 w 142"/>
                <a:gd name="T45" fmla="*/ 28 h 143"/>
                <a:gd name="T46" fmla="*/ 86 w 142"/>
                <a:gd name="T47" fmla="*/ 24 h 143"/>
                <a:gd name="T48" fmla="*/ 112 w 142"/>
                <a:gd name="T49" fmla="*/ 22 h 143"/>
                <a:gd name="T50" fmla="*/ 126 w 142"/>
                <a:gd name="T51" fmla="*/ 32 h 143"/>
                <a:gd name="T52" fmla="*/ 130 w 142"/>
                <a:gd name="T53" fmla="*/ 44 h 143"/>
                <a:gd name="T54" fmla="*/ 134 w 142"/>
                <a:gd name="T55" fmla="*/ 60 h 143"/>
                <a:gd name="T56" fmla="*/ 130 w 142"/>
                <a:gd name="T57" fmla="*/ 80 h 143"/>
                <a:gd name="T58" fmla="*/ 122 w 142"/>
                <a:gd name="T59" fmla="*/ 86 h 143"/>
                <a:gd name="T60" fmla="*/ 124 w 142"/>
                <a:gd name="T61" fmla="*/ 90 h 143"/>
                <a:gd name="T62" fmla="*/ 136 w 142"/>
                <a:gd name="T63" fmla="*/ 90 h 143"/>
                <a:gd name="T64" fmla="*/ 142 w 142"/>
                <a:gd name="T65" fmla="*/ 100 h 143"/>
                <a:gd name="T66" fmla="*/ 142 w 142"/>
                <a:gd name="T67" fmla="*/ 114 h 143"/>
                <a:gd name="T68" fmla="*/ 140 w 142"/>
                <a:gd name="T69" fmla="*/ 118 h 143"/>
                <a:gd name="T70" fmla="*/ 134 w 142"/>
                <a:gd name="T71" fmla="*/ 104 h 143"/>
                <a:gd name="T72" fmla="*/ 130 w 142"/>
                <a:gd name="T73" fmla="*/ 104 h 143"/>
                <a:gd name="T74" fmla="*/ 132 w 142"/>
                <a:gd name="T75" fmla="*/ 112 h 143"/>
                <a:gd name="T76" fmla="*/ 134 w 142"/>
                <a:gd name="T77" fmla="*/ 124 h 143"/>
                <a:gd name="T78" fmla="*/ 126 w 142"/>
                <a:gd name="T79" fmla="*/ 130 h 143"/>
                <a:gd name="T80" fmla="*/ 112 w 142"/>
                <a:gd name="T81" fmla="*/ 130 h 143"/>
                <a:gd name="T82" fmla="*/ 106 w 142"/>
                <a:gd name="T83" fmla="*/ 140 h 143"/>
                <a:gd name="T84" fmla="*/ 90 w 142"/>
                <a:gd name="T85" fmla="*/ 143 h 143"/>
                <a:gd name="T86" fmla="*/ 88 w 142"/>
                <a:gd name="T87" fmla="*/ 140 h 143"/>
                <a:gd name="T88" fmla="*/ 92 w 142"/>
                <a:gd name="T89" fmla="*/ 122 h 143"/>
                <a:gd name="T90" fmla="*/ 92 w 142"/>
                <a:gd name="T91" fmla="*/ 116 h 143"/>
                <a:gd name="T92" fmla="*/ 84 w 142"/>
                <a:gd name="T93" fmla="*/ 96 h 143"/>
                <a:gd name="T94" fmla="*/ 66 w 142"/>
                <a:gd name="T95" fmla="*/ 94 h 143"/>
                <a:gd name="T96" fmla="*/ 50 w 142"/>
                <a:gd name="T97" fmla="*/ 96 h 143"/>
                <a:gd name="T98" fmla="*/ 40 w 142"/>
                <a:gd name="T99" fmla="*/ 104 h 143"/>
                <a:gd name="T100" fmla="*/ 24 w 142"/>
                <a:gd name="T101" fmla="*/ 11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2" h="143">
                  <a:moveTo>
                    <a:pt x="24" y="114"/>
                  </a:moveTo>
                  <a:lnTo>
                    <a:pt x="24" y="114"/>
                  </a:lnTo>
                  <a:lnTo>
                    <a:pt x="20" y="110"/>
                  </a:lnTo>
                  <a:lnTo>
                    <a:pt x="14" y="104"/>
                  </a:lnTo>
                  <a:lnTo>
                    <a:pt x="14" y="104"/>
                  </a:lnTo>
                  <a:lnTo>
                    <a:pt x="14" y="94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0" y="82"/>
                  </a:lnTo>
                  <a:lnTo>
                    <a:pt x="6" y="76"/>
                  </a:lnTo>
                  <a:lnTo>
                    <a:pt x="2" y="72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66"/>
                  </a:lnTo>
                  <a:lnTo>
                    <a:pt x="6" y="66"/>
                  </a:lnTo>
                  <a:lnTo>
                    <a:pt x="12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8" y="56"/>
                  </a:lnTo>
                  <a:lnTo>
                    <a:pt x="18" y="54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26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4" y="48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0" y="16"/>
                  </a:lnTo>
                  <a:lnTo>
                    <a:pt x="74" y="18"/>
                  </a:lnTo>
                  <a:lnTo>
                    <a:pt x="70" y="2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72" y="28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86" y="24"/>
                  </a:lnTo>
                  <a:lnTo>
                    <a:pt x="86" y="24"/>
                  </a:lnTo>
                  <a:lnTo>
                    <a:pt x="98" y="22"/>
                  </a:lnTo>
                  <a:lnTo>
                    <a:pt x="112" y="22"/>
                  </a:lnTo>
                  <a:lnTo>
                    <a:pt x="112" y="22"/>
                  </a:lnTo>
                  <a:lnTo>
                    <a:pt x="120" y="26"/>
                  </a:lnTo>
                  <a:lnTo>
                    <a:pt x="126" y="32"/>
                  </a:lnTo>
                  <a:lnTo>
                    <a:pt x="126" y="32"/>
                  </a:lnTo>
                  <a:lnTo>
                    <a:pt x="128" y="38"/>
                  </a:lnTo>
                  <a:lnTo>
                    <a:pt x="130" y="44"/>
                  </a:lnTo>
                  <a:lnTo>
                    <a:pt x="130" y="44"/>
                  </a:lnTo>
                  <a:lnTo>
                    <a:pt x="132" y="54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70"/>
                  </a:lnTo>
                  <a:lnTo>
                    <a:pt x="130" y="80"/>
                  </a:lnTo>
                  <a:lnTo>
                    <a:pt x="130" y="80"/>
                  </a:lnTo>
                  <a:lnTo>
                    <a:pt x="124" y="84"/>
                  </a:lnTo>
                  <a:lnTo>
                    <a:pt x="122" y="86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4" y="90"/>
                  </a:lnTo>
                  <a:lnTo>
                    <a:pt x="128" y="90"/>
                  </a:lnTo>
                  <a:lnTo>
                    <a:pt x="136" y="90"/>
                  </a:lnTo>
                  <a:lnTo>
                    <a:pt x="136" y="90"/>
                  </a:lnTo>
                  <a:lnTo>
                    <a:pt x="142" y="94"/>
                  </a:lnTo>
                  <a:lnTo>
                    <a:pt x="142" y="94"/>
                  </a:lnTo>
                  <a:lnTo>
                    <a:pt x="142" y="100"/>
                  </a:lnTo>
                  <a:lnTo>
                    <a:pt x="142" y="106"/>
                  </a:lnTo>
                  <a:lnTo>
                    <a:pt x="142" y="106"/>
                  </a:lnTo>
                  <a:lnTo>
                    <a:pt x="142" y="114"/>
                  </a:lnTo>
                  <a:lnTo>
                    <a:pt x="142" y="116"/>
                  </a:lnTo>
                  <a:lnTo>
                    <a:pt x="140" y="118"/>
                  </a:lnTo>
                  <a:lnTo>
                    <a:pt x="140" y="118"/>
                  </a:lnTo>
                  <a:lnTo>
                    <a:pt x="136" y="114"/>
                  </a:lnTo>
                  <a:lnTo>
                    <a:pt x="134" y="110"/>
                  </a:lnTo>
                  <a:lnTo>
                    <a:pt x="134" y="104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0" y="104"/>
                  </a:lnTo>
                  <a:lnTo>
                    <a:pt x="130" y="106"/>
                  </a:lnTo>
                  <a:lnTo>
                    <a:pt x="132" y="112"/>
                  </a:lnTo>
                  <a:lnTo>
                    <a:pt x="132" y="112"/>
                  </a:lnTo>
                  <a:lnTo>
                    <a:pt x="132" y="118"/>
                  </a:lnTo>
                  <a:lnTo>
                    <a:pt x="134" y="124"/>
                  </a:lnTo>
                  <a:lnTo>
                    <a:pt x="134" y="124"/>
                  </a:lnTo>
                  <a:lnTo>
                    <a:pt x="130" y="128"/>
                  </a:lnTo>
                  <a:lnTo>
                    <a:pt x="126" y="130"/>
                  </a:lnTo>
                  <a:lnTo>
                    <a:pt x="126" y="130"/>
                  </a:lnTo>
                  <a:lnTo>
                    <a:pt x="120" y="128"/>
                  </a:lnTo>
                  <a:lnTo>
                    <a:pt x="112" y="130"/>
                  </a:lnTo>
                  <a:lnTo>
                    <a:pt x="112" y="130"/>
                  </a:lnTo>
                  <a:lnTo>
                    <a:pt x="110" y="134"/>
                  </a:lnTo>
                  <a:lnTo>
                    <a:pt x="106" y="140"/>
                  </a:lnTo>
                  <a:lnTo>
                    <a:pt x="106" y="140"/>
                  </a:lnTo>
                  <a:lnTo>
                    <a:pt x="98" y="143"/>
                  </a:lnTo>
                  <a:lnTo>
                    <a:pt x="90" y="143"/>
                  </a:lnTo>
                  <a:lnTo>
                    <a:pt x="90" y="143"/>
                  </a:lnTo>
                  <a:lnTo>
                    <a:pt x="88" y="143"/>
                  </a:lnTo>
                  <a:lnTo>
                    <a:pt x="88" y="143"/>
                  </a:lnTo>
                  <a:lnTo>
                    <a:pt x="88" y="140"/>
                  </a:lnTo>
                  <a:lnTo>
                    <a:pt x="88" y="140"/>
                  </a:lnTo>
                  <a:lnTo>
                    <a:pt x="90" y="130"/>
                  </a:lnTo>
                  <a:lnTo>
                    <a:pt x="92" y="122"/>
                  </a:lnTo>
                  <a:lnTo>
                    <a:pt x="92" y="122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88" y="104"/>
                  </a:lnTo>
                  <a:lnTo>
                    <a:pt x="86" y="100"/>
                  </a:lnTo>
                  <a:lnTo>
                    <a:pt x="84" y="96"/>
                  </a:lnTo>
                  <a:lnTo>
                    <a:pt x="84" y="96"/>
                  </a:lnTo>
                  <a:lnTo>
                    <a:pt x="74" y="94"/>
                  </a:lnTo>
                  <a:lnTo>
                    <a:pt x="66" y="94"/>
                  </a:lnTo>
                  <a:lnTo>
                    <a:pt x="58" y="94"/>
                  </a:lnTo>
                  <a:lnTo>
                    <a:pt x="50" y="96"/>
                  </a:lnTo>
                  <a:lnTo>
                    <a:pt x="50" y="96"/>
                  </a:lnTo>
                  <a:lnTo>
                    <a:pt x="44" y="100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32" y="112"/>
                  </a:lnTo>
                  <a:lnTo>
                    <a:pt x="28" y="114"/>
                  </a:lnTo>
                  <a:lnTo>
                    <a:pt x="24" y="114"/>
                  </a:lnTo>
                  <a:lnTo>
                    <a:pt x="24" y="114"/>
                  </a:lnTo>
                  <a:lnTo>
                    <a:pt x="24" y="11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24" name="Freeform 390"/>
            <p:cNvSpPr>
              <a:spLocks/>
            </p:cNvSpPr>
            <p:nvPr/>
          </p:nvSpPr>
          <p:spPr bwMode="auto">
            <a:xfrm>
              <a:off x="2308" y="1387"/>
              <a:ext cx="504" cy="823"/>
            </a:xfrm>
            <a:custGeom>
              <a:avLst/>
              <a:gdLst>
                <a:gd name="T0" fmla="*/ 468 w 504"/>
                <a:gd name="T1" fmla="*/ 713 h 823"/>
                <a:gd name="T2" fmla="*/ 440 w 504"/>
                <a:gd name="T3" fmla="*/ 727 h 823"/>
                <a:gd name="T4" fmla="*/ 422 w 504"/>
                <a:gd name="T5" fmla="*/ 749 h 823"/>
                <a:gd name="T6" fmla="*/ 454 w 504"/>
                <a:gd name="T7" fmla="*/ 775 h 823"/>
                <a:gd name="T8" fmla="*/ 416 w 504"/>
                <a:gd name="T9" fmla="*/ 815 h 823"/>
                <a:gd name="T10" fmla="*/ 307 w 504"/>
                <a:gd name="T11" fmla="*/ 801 h 823"/>
                <a:gd name="T12" fmla="*/ 279 w 504"/>
                <a:gd name="T13" fmla="*/ 801 h 823"/>
                <a:gd name="T14" fmla="*/ 241 w 504"/>
                <a:gd name="T15" fmla="*/ 809 h 823"/>
                <a:gd name="T16" fmla="*/ 201 w 504"/>
                <a:gd name="T17" fmla="*/ 805 h 823"/>
                <a:gd name="T18" fmla="*/ 144 w 504"/>
                <a:gd name="T19" fmla="*/ 791 h 823"/>
                <a:gd name="T20" fmla="*/ 72 w 504"/>
                <a:gd name="T21" fmla="*/ 797 h 823"/>
                <a:gd name="T22" fmla="*/ 28 w 504"/>
                <a:gd name="T23" fmla="*/ 823 h 823"/>
                <a:gd name="T24" fmla="*/ 0 w 504"/>
                <a:gd name="T25" fmla="*/ 815 h 823"/>
                <a:gd name="T26" fmla="*/ 112 w 504"/>
                <a:gd name="T27" fmla="*/ 735 h 823"/>
                <a:gd name="T28" fmla="*/ 193 w 504"/>
                <a:gd name="T29" fmla="*/ 729 h 823"/>
                <a:gd name="T30" fmla="*/ 201 w 504"/>
                <a:gd name="T31" fmla="*/ 701 h 823"/>
                <a:gd name="T32" fmla="*/ 148 w 504"/>
                <a:gd name="T33" fmla="*/ 681 h 823"/>
                <a:gd name="T34" fmla="*/ 118 w 504"/>
                <a:gd name="T35" fmla="*/ 659 h 823"/>
                <a:gd name="T36" fmla="*/ 74 w 504"/>
                <a:gd name="T37" fmla="*/ 643 h 823"/>
                <a:gd name="T38" fmla="*/ 166 w 504"/>
                <a:gd name="T39" fmla="*/ 600 h 823"/>
                <a:gd name="T40" fmla="*/ 156 w 504"/>
                <a:gd name="T41" fmla="*/ 552 h 823"/>
                <a:gd name="T42" fmla="*/ 183 w 504"/>
                <a:gd name="T43" fmla="*/ 524 h 823"/>
                <a:gd name="T44" fmla="*/ 251 w 504"/>
                <a:gd name="T45" fmla="*/ 522 h 823"/>
                <a:gd name="T46" fmla="*/ 255 w 504"/>
                <a:gd name="T47" fmla="*/ 486 h 823"/>
                <a:gd name="T48" fmla="*/ 277 w 504"/>
                <a:gd name="T49" fmla="*/ 444 h 823"/>
                <a:gd name="T50" fmla="*/ 243 w 504"/>
                <a:gd name="T51" fmla="*/ 440 h 823"/>
                <a:gd name="T52" fmla="*/ 263 w 504"/>
                <a:gd name="T53" fmla="*/ 375 h 823"/>
                <a:gd name="T54" fmla="*/ 247 w 504"/>
                <a:gd name="T55" fmla="*/ 369 h 823"/>
                <a:gd name="T56" fmla="*/ 193 w 504"/>
                <a:gd name="T57" fmla="*/ 377 h 823"/>
                <a:gd name="T58" fmla="*/ 168 w 504"/>
                <a:gd name="T59" fmla="*/ 375 h 823"/>
                <a:gd name="T60" fmla="*/ 172 w 504"/>
                <a:gd name="T61" fmla="*/ 345 h 823"/>
                <a:gd name="T62" fmla="*/ 205 w 504"/>
                <a:gd name="T63" fmla="*/ 287 h 823"/>
                <a:gd name="T64" fmla="*/ 217 w 504"/>
                <a:gd name="T65" fmla="*/ 249 h 823"/>
                <a:gd name="T66" fmla="*/ 195 w 504"/>
                <a:gd name="T67" fmla="*/ 247 h 823"/>
                <a:gd name="T68" fmla="*/ 199 w 504"/>
                <a:gd name="T69" fmla="*/ 227 h 823"/>
                <a:gd name="T70" fmla="*/ 180 w 504"/>
                <a:gd name="T71" fmla="*/ 263 h 823"/>
                <a:gd name="T72" fmla="*/ 164 w 504"/>
                <a:gd name="T73" fmla="*/ 269 h 823"/>
                <a:gd name="T74" fmla="*/ 176 w 504"/>
                <a:gd name="T75" fmla="*/ 227 h 823"/>
                <a:gd name="T76" fmla="*/ 191 w 504"/>
                <a:gd name="T77" fmla="*/ 186 h 823"/>
                <a:gd name="T78" fmla="*/ 166 w 504"/>
                <a:gd name="T79" fmla="*/ 162 h 823"/>
                <a:gd name="T80" fmla="*/ 195 w 504"/>
                <a:gd name="T81" fmla="*/ 138 h 823"/>
                <a:gd name="T82" fmla="*/ 215 w 504"/>
                <a:gd name="T83" fmla="*/ 114 h 823"/>
                <a:gd name="T84" fmla="*/ 199 w 504"/>
                <a:gd name="T85" fmla="*/ 102 h 823"/>
                <a:gd name="T86" fmla="*/ 213 w 504"/>
                <a:gd name="T87" fmla="*/ 72 h 823"/>
                <a:gd name="T88" fmla="*/ 245 w 504"/>
                <a:gd name="T89" fmla="*/ 40 h 823"/>
                <a:gd name="T90" fmla="*/ 267 w 504"/>
                <a:gd name="T91" fmla="*/ 14 h 823"/>
                <a:gd name="T92" fmla="*/ 325 w 504"/>
                <a:gd name="T93" fmla="*/ 10 h 823"/>
                <a:gd name="T94" fmla="*/ 363 w 504"/>
                <a:gd name="T95" fmla="*/ 42 h 823"/>
                <a:gd name="T96" fmla="*/ 303 w 504"/>
                <a:gd name="T97" fmla="*/ 72 h 823"/>
                <a:gd name="T98" fmla="*/ 287 w 504"/>
                <a:gd name="T99" fmla="*/ 94 h 823"/>
                <a:gd name="T100" fmla="*/ 295 w 504"/>
                <a:gd name="T101" fmla="*/ 112 h 823"/>
                <a:gd name="T102" fmla="*/ 383 w 504"/>
                <a:gd name="T103" fmla="*/ 118 h 823"/>
                <a:gd name="T104" fmla="*/ 391 w 504"/>
                <a:gd name="T105" fmla="*/ 162 h 823"/>
                <a:gd name="T106" fmla="*/ 341 w 504"/>
                <a:gd name="T107" fmla="*/ 225 h 823"/>
                <a:gd name="T108" fmla="*/ 337 w 504"/>
                <a:gd name="T109" fmla="*/ 251 h 823"/>
                <a:gd name="T110" fmla="*/ 309 w 504"/>
                <a:gd name="T111" fmla="*/ 275 h 823"/>
                <a:gd name="T112" fmla="*/ 373 w 504"/>
                <a:gd name="T113" fmla="*/ 327 h 823"/>
                <a:gd name="T114" fmla="*/ 381 w 504"/>
                <a:gd name="T115" fmla="*/ 424 h 823"/>
                <a:gd name="T116" fmla="*/ 422 w 504"/>
                <a:gd name="T117" fmla="*/ 482 h 823"/>
                <a:gd name="T118" fmla="*/ 420 w 504"/>
                <a:gd name="T119" fmla="*/ 536 h 823"/>
                <a:gd name="T120" fmla="*/ 424 w 504"/>
                <a:gd name="T121" fmla="*/ 550 h 823"/>
                <a:gd name="T122" fmla="*/ 410 w 504"/>
                <a:gd name="T123" fmla="*/ 614 h 823"/>
                <a:gd name="T124" fmla="*/ 442 w 504"/>
                <a:gd name="T125" fmla="*/ 612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4" h="823">
                  <a:moveTo>
                    <a:pt x="504" y="643"/>
                  </a:moveTo>
                  <a:lnTo>
                    <a:pt x="504" y="643"/>
                  </a:lnTo>
                  <a:lnTo>
                    <a:pt x="504" y="653"/>
                  </a:lnTo>
                  <a:lnTo>
                    <a:pt x="504" y="661"/>
                  </a:lnTo>
                  <a:lnTo>
                    <a:pt x="504" y="661"/>
                  </a:lnTo>
                  <a:lnTo>
                    <a:pt x="500" y="679"/>
                  </a:lnTo>
                  <a:lnTo>
                    <a:pt x="500" y="679"/>
                  </a:lnTo>
                  <a:lnTo>
                    <a:pt x="496" y="689"/>
                  </a:lnTo>
                  <a:lnTo>
                    <a:pt x="488" y="701"/>
                  </a:lnTo>
                  <a:lnTo>
                    <a:pt x="488" y="701"/>
                  </a:lnTo>
                  <a:lnTo>
                    <a:pt x="478" y="711"/>
                  </a:lnTo>
                  <a:lnTo>
                    <a:pt x="478" y="711"/>
                  </a:lnTo>
                  <a:lnTo>
                    <a:pt x="470" y="713"/>
                  </a:lnTo>
                  <a:lnTo>
                    <a:pt x="470" y="713"/>
                  </a:lnTo>
                  <a:lnTo>
                    <a:pt x="468" y="713"/>
                  </a:lnTo>
                  <a:lnTo>
                    <a:pt x="466" y="713"/>
                  </a:lnTo>
                  <a:lnTo>
                    <a:pt x="466" y="713"/>
                  </a:lnTo>
                  <a:lnTo>
                    <a:pt x="462" y="713"/>
                  </a:lnTo>
                  <a:lnTo>
                    <a:pt x="462" y="717"/>
                  </a:lnTo>
                  <a:lnTo>
                    <a:pt x="466" y="721"/>
                  </a:lnTo>
                  <a:lnTo>
                    <a:pt x="466" y="721"/>
                  </a:lnTo>
                  <a:lnTo>
                    <a:pt x="460" y="727"/>
                  </a:lnTo>
                  <a:lnTo>
                    <a:pt x="460" y="727"/>
                  </a:lnTo>
                  <a:lnTo>
                    <a:pt x="456" y="729"/>
                  </a:lnTo>
                  <a:lnTo>
                    <a:pt x="452" y="729"/>
                  </a:lnTo>
                  <a:lnTo>
                    <a:pt x="452" y="729"/>
                  </a:lnTo>
                  <a:lnTo>
                    <a:pt x="448" y="725"/>
                  </a:lnTo>
                  <a:lnTo>
                    <a:pt x="448" y="725"/>
                  </a:lnTo>
                  <a:lnTo>
                    <a:pt x="444" y="725"/>
                  </a:lnTo>
                  <a:lnTo>
                    <a:pt x="440" y="727"/>
                  </a:lnTo>
                  <a:lnTo>
                    <a:pt x="440" y="727"/>
                  </a:lnTo>
                  <a:lnTo>
                    <a:pt x="434" y="727"/>
                  </a:lnTo>
                  <a:lnTo>
                    <a:pt x="430" y="729"/>
                  </a:lnTo>
                  <a:lnTo>
                    <a:pt x="430" y="729"/>
                  </a:lnTo>
                  <a:lnTo>
                    <a:pt x="432" y="731"/>
                  </a:lnTo>
                  <a:lnTo>
                    <a:pt x="438" y="733"/>
                  </a:lnTo>
                  <a:lnTo>
                    <a:pt x="438" y="733"/>
                  </a:lnTo>
                  <a:lnTo>
                    <a:pt x="440" y="739"/>
                  </a:lnTo>
                  <a:lnTo>
                    <a:pt x="440" y="739"/>
                  </a:lnTo>
                  <a:lnTo>
                    <a:pt x="438" y="741"/>
                  </a:lnTo>
                  <a:lnTo>
                    <a:pt x="432" y="743"/>
                  </a:lnTo>
                  <a:lnTo>
                    <a:pt x="432" y="743"/>
                  </a:lnTo>
                  <a:lnTo>
                    <a:pt x="428" y="749"/>
                  </a:lnTo>
                  <a:lnTo>
                    <a:pt x="428" y="749"/>
                  </a:lnTo>
                  <a:lnTo>
                    <a:pt x="422" y="749"/>
                  </a:lnTo>
                  <a:lnTo>
                    <a:pt x="418" y="749"/>
                  </a:lnTo>
                  <a:lnTo>
                    <a:pt x="416" y="751"/>
                  </a:lnTo>
                  <a:lnTo>
                    <a:pt x="416" y="751"/>
                  </a:lnTo>
                  <a:lnTo>
                    <a:pt x="418" y="755"/>
                  </a:lnTo>
                  <a:lnTo>
                    <a:pt x="420" y="759"/>
                  </a:lnTo>
                  <a:lnTo>
                    <a:pt x="420" y="759"/>
                  </a:lnTo>
                  <a:lnTo>
                    <a:pt x="420" y="763"/>
                  </a:lnTo>
                  <a:lnTo>
                    <a:pt x="420" y="769"/>
                  </a:lnTo>
                  <a:lnTo>
                    <a:pt x="420" y="769"/>
                  </a:lnTo>
                  <a:lnTo>
                    <a:pt x="422" y="771"/>
                  </a:lnTo>
                  <a:lnTo>
                    <a:pt x="426" y="773"/>
                  </a:lnTo>
                  <a:lnTo>
                    <a:pt x="432" y="773"/>
                  </a:lnTo>
                  <a:lnTo>
                    <a:pt x="432" y="773"/>
                  </a:lnTo>
                  <a:lnTo>
                    <a:pt x="448" y="775"/>
                  </a:lnTo>
                  <a:lnTo>
                    <a:pt x="454" y="775"/>
                  </a:lnTo>
                  <a:lnTo>
                    <a:pt x="460" y="777"/>
                  </a:lnTo>
                  <a:lnTo>
                    <a:pt x="460" y="777"/>
                  </a:lnTo>
                  <a:lnTo>
                    <a:pt x="462" y="781"/>
                  </a:lnTo>
                  <a:lnTo>
                    <a:pt x="462" y="781"/>
                  </a:lnTo>
                  <a:lnTo>
                    <a:pt x="460" y="787"/>
                  </a:lnTo>
                  <a:lnTo>
                    <a:pt x="458" y="793"/>
                  </a:lnTo>
                  <a:lnTo>
                    <a:pt x="458" y="793"/>
                  </a:lnTo>
                  <a:lnTo>
                    <a:pt x="452" y="799"/>
                  </a:lnTo>
                  <a:lnTo>
                    <a:pt x="444" y="801"/>
                  </a:lnTo>
                  <a:lnTo>
                    <a:pt x="434" y="805"/>
                  </a:lnTo>
                  <a:lnTo>
                    <a:pt x="430" y="807"/>
                  </a:lnTo>
                  <a:lnTo>
                    <a:pt x="430" y="807"/>
                  </a:lnTo>
                  <a:lnTo>
                    <a:pt x="428" y="811"/>
                  </a:lnTo>
                  <a:lnTo>
                    <a:pt x="428" y="811"/>
                  </a:lnTo>
                  <a:lnTo>
                    <a:pt x="416" y="815"/>
                  </a:lnTo>
                  <a:lnTo>
                    <a:pt x="398" y="817"/>
                  </a:lnTo>
                  <a:lnTo>
                    <a:pt x="385" y="819"/>
                  </a:lnTo>
                  <a:lnTo>
                    <a:pt x="369" y="817"/>
                  </a:lnTo>
                  <a:lnTo>
                    <a:pt x="369" y="817"/>
                  </a:lnTo>
                  <a:lnTo>
                    <a:pt x="365" y="815"/>
                  </a:lnTo>
                  <a:lnTo>
                    <a:pt x="359" y="811"/>
                  </a:lnTo>
                  <a:lnTo>
                    <a:pt x="359" y="811"/>
                  </a:lnTo>
                  <a:lnTo>
                    <a:pt x="347" y="811"/>
                  </a:lnTo>
                  <a:lnTo>
                    <a:pt x="335" y="811"/>
                  </a:lnTo>
                  <a:lnTo>
                    <a:pt x="321" y="813"/>
                  </a:lnTo>
                  <a:lnTo>
                    <a:pt x="313" y="811"/>
                  </a:lnTo>
                  <a:lnTo>
                    <a:pt x="313" y="811"/>
                  </a:lnTo>
                  <a:lnTo>
                    <a:pt x="307" y="805"/>
                  </a:lnTo>
                  <a:lnTo>
                    <a:pt x="307" y="805"/>
                  </a:lnTo>
                  <a:lnTo>
                    <a:pt x="307" y="801"/>
                  </a:lnTo>
                  <a:lnTo>
                    <a:pt x="307" y="801"/>
                  </a:lnTo>
                  <a:lnTo>
                    <a:pt x="301" y="801"/>
                  </a:lnTo>
                  <a:lnTo>
                    <a:pt x="297" y="801"/>
                  </a:lnTo>
                  <a:lnTo>
                    <a:pt x="297" y="801"/>
                  </a:lnTo>
                  <a:lnTo>
                    <a:pt x="289" y="797"/>
                  </a:lnTo>
                  <a:lnTo>
                    <a:pt x="289" y="797"/>
                  </a:lnTo>
                  <a:lnTo>
                    <a:pt x="285" y="791"/>
                  </a:lnTo>
                  <a:lnTo>
                    <a:pt x="285" y="789"/>
                  </a:lnTo>
                  <a:lnTo>
                    <a:pt x="283" y="789"/>
                  </a:lnTo>
                  <a:lnTo>
                    <a:pt x="283" y="789"/>
                  </a:lnTo>
                  <a:lnTo>
                    <a:pt x="283" y="791"/>
                  </a:lnTo>
                  <a:lnTo>
                    <a:pt x="281" y="797"/>
                  </a:lnTo>
                  <a:lnTo>
                    <a:pt x="281" y="797"/>
                  </a:lnTo>
                  <a:lnTo>
                    <a:pt x="279" y="801"/>
                  </a:lnTo>
                  <a:lnTo>
                    <a:pt x="279" y="801"/>
                  </a:lnTo>
                  <a:lnTo>
                    <a:pt x="275" y="803"/>
                  </a:lnTo>
                  <a:lnTo>
                    <a:pt x="271" y="803"/>
                  </a:lnTo>
                  <a:lnTo>
                    <a:pt x="271" y="803"/>
                  </a:lnTo>
                  <a:lnTo>
                    <a:pt x="267" y="805"/>
                  </a:lnTo>
                  <a:lnTo>
                    <a:pt x="267" y="805"/>
                  </a:lnTo>
                  <a:lnTo>
                    <a:pt x="259" y="805"/>
                  </a:lnTo>
                  <a:lnTo>
                    <a:pt x="251" y="801"/>
                  </a:lnTo>
                  <a:lnTo>
                    <a:pt x="245" y="799"/>
                  </a:lnTo>
                  <a:lnTo>
                    <a:pt x="241" y="799"/>
                  </a:lnTo>
                  <a:lnTo>
                    <a:pt x="239" y="801"/>
                  </a:lnTo>
                  <a:lnTo>
                    <a:pt x="239" y="801"/>
                  </a:lnTo>
                  <a:lnTo>
                    <a:pt x="239" y="803"/>
                  </a:lnTo>
                  <a:lnTo>
                    <a:pt x="239" y="805"/>
                  </a:lnTo>
                  <a:lnTo>
                    <a:pt x="241" y="809"/>
                  </a:lnTo>
                  <a:lnTo>
                    <a:pt x="241" y="809"/>
                  </a:lnTo>
                  <a:lnTo>
                    <a:pt x="235" y="811"/>
                  </a:lnTo>
                  <a:lnTo>
                    <a:pt x="233" y="811"/>
                  </a:lnTo>
                  <a:lnTo>
                    <a:pt x="233" y="811"/>
                  </a:lnTo>
                  <a:lnTo>
                    <a:pt x="227" y="807"/>
                  </a:lnTo>
                  <a:lnTo>
                    <a:pt x="223" y="805"/>
                  </a:lnTo>
                  <a:lnTo>
                    <a:pt x="223" y="805"/>
                  </a:lnTo>
                  <a:lnTo>
                    <a:pt x="217" y="805"/>
                  </a:lnTo>
                  <a:lnTo>
                    <a:pt x="211" y="805"/>
                  </a:lnTo>
                  <a:lnTo>
                    <a:pt x="211" y="805"/>
                  </a:lnTo>
                  <a:lnTo>
                    <a:pt x="209" y="807"/>
                  </a:lnTo>
                  <a:lnTo>
                    <a:pt x="205" y="811"/>
                  </a:lnTo>
                  <a:lnTo>
                    <a:pt x="205" y="811"/>
                  </a:lnTo>
                  <a:lnTo>
                    <a:pt x="205" y="809"/>
                  </a:lnTo>
                  <a:lnTo>
                    <a:pt x="205" y="809"/>
                  </a:lnTo>
                  <a:lnTo>
                    <a:pt x="201" y="805"/>
                  </a:lnTo>
                  <a:lnTo>
                    <a:pt x="199" y="797"/>
                  </a:lnTo>
                  <a:lnTo>
                    <a:pt x="195" y="789"/>
                  </a:lnTo>
                  <a:lnTo>
                    <a:pt x="191" y="785"/>
                  </a:lnTo>
                  <a:lnTo>
                    <a:pt x="191" y="785"/>
                  </a:lnTo>
                  <a:lnTo>
                    <a:pt x="187" y="783"/>
                  </a:lnTo>
                  <a:lnTo>
                    <a:pt x="183" y="783"/>
                  </a:lnTo>
                  <a:lnTo>
                    <a:pt x="172" y="785"/>
                  </a:lnTo>
                  <a:lnTo>
                    <a:pt x="172" y="785"/>
                  </a:lnTo>
                  <a:lnTo>
                    <a:pt x="160" y="789"/>
                  </a:lnTo>
                  <a:lnTo>
                    <a:pt x="160" y="789"/>
                  </a:lnTo>
                  <a:lnTo>
                    <a:pt x="154" y="785"/>
                  </a:lnTo>
                  <a:lnTo>
                    <a:pt x="154" y="785"/>
                  </a:lnTo>
                  <a:lnTo>
                    <a:pt x="148" y="787"/>
                  </a:lnTo>
                  <a:lnTo>
                    <a:pt x="148" y="787"/>
                  </a:lnTo>
                  <a:lnTo>
                    <a:pt x="144" y="791"/>
                  </a:lnTo>
                  <a:lnTo>
                    <a:pt x="142" y="799"/>
                  </a:lnTo>
                  <a:lnTo>
                    <a:pt x="140" y="807"/>
                  </a:lnTo>
                  <a:lnTo>
                    <a:pt x="136" y="811"/>
                  </a:lnTo>
                  <a:lnTo>
                    <a:pt x="136" y="811"/>
                  </a:lnTo>
                  <a:lnTo>
                    <a:pt x="132" y="817"/>
                  </a:lnTo>
                  <a:lnTo>
                    <a:pt x="128" y="819"/>
                  </a:lnTo>
                  <a:lnTo>
                    <a:pt x="128" y="819"/>
                  </a:lnTo>
                  <a:lnTo>
                    <a:pt x="124" y="819"/>
                  </a:lnTo>
                  <a:lnTo>
                    <a:pt x="118" y="817"/>
                  </a:lnTo>
                  <a:lnTo>
                    <a:pt x="118" y="817"/>
                  </a:lnTo>
                  <a:lnTo>
                    <a:pt x="108" y="811"/>
                  </a:lnTo>
                  <a:lnTo>
                    <a:pt x="98" y="805"/>
                  </a:lnTo>
                  <a:lnTo>
                    <a:pt x="98" y="805"/>
                  </a:lnTo>
                  <a:lnTo>
                    <a:pt x="82" y="799"/>
                  </a:lnTo>
                  <a:lnTo>
                    <a:pt x="72" y="797"/>
                  </a:lnTo>
                  <a:lnTo>
                    <a:pt x="66" y="797"/>
                  </a:lnTo>
                  <a:lnTo>
                    <a:pt x="66" y="797"/>
                  </a:lnTo>
                  <a:lnTo>
                    <a:pt x="62" y="799"/>
                  </a:lnTo>
                  <a:lnTo>
                    <a:pt x="60" y="801"/>
                  </a:lnTo>
                  <a:lnTo>
                    <a:pt x="54" y="807"/>
                  </a:lnTo>
                  <a:lnTo>
                    <a:pt x="54" y="807"/>
                  </a:lnTo>
                  <a:lnTo>
                    <a:pt x="48" y="809"/>
                  </a:lnTo>
                  <a:lnTo>
                    <a:pt x="42" y="811"/>
                  </a:lnTo>
                  <a:lnTo>
                    <a:pt x="42" y="811"/>
                  </a:lnTo>
                  <a:lnTo>
                    <a:pt x="38" y="815"/>
                  </a:lnTo>
                  <a:lnTo>
                    <a:pt x="34" y="819"/>
                  </a:lnTo>
                  <a:lnTo>
                    <a:pt x="34" y="819"/>
                  </a:lnTo>
                  <a:lnTo>
                    <a:pt x="32" y="821"/>
                  </a:lnTo>
                  <a:lnTo>
                    <a:pt x="28" y="823"/>
                  </a:lnTo>
                  <a:lnTo>
                    <a:pt x="28" y="823"/>
                  </a:lnTo>
                  <a:lnTo>
                    <a:pt x="28" y="819"/>
                  </a:lnTo>
                  <a:lnTo>
                    <a:pt x="26" y="817"/>
                  </a:lnTo>
                  <a:lnTo>
                    <a:pt x="26" y="817"/>
                  </a:lnTo>
                  <a:lnTo>
                    <a:pt x="20" y="817"/>
                  </a:lnTo>
                  <a:lnTo>
                    <a:pt x="20" y="817"/>
                  </a:lnTo>
                  <a:lnTo>
                    <a:pt x="16" y="811"/>
                  </a:lnTo>
                  <a:lnTo>
                    <a:pt x="14" y="809"/>
                  </a:lnTo>
                  <a:lnTo>
                    <a:pt x="12" y="807"/>
                  </a:lnTo>
                  <a:lnTo>
                    <a:pt x="12" y="807"/>
                  </a:lnTo>
                  <a:lnTo>
                    <a:pt x="6" y="809"/>
                  </a:lnTo>
                  <a:lnTo>
                    <a:pt x="6" y="809"/>
                  </a:lnTo>
                  <a:lnTo>
                    <a:pt x="2" y="813"/>
                  </a:lnTo>
                  <a:lnTo>
                    <a:pt x="2" y="815"/>
                  </a:lnTo>
                  <a:lnTo>
                    <a:pt x="0" y="815"/>
                  </a:lnTo>
                  <a:lnTo>
                    <a:pt x="0" y="815"/>
                  </a:lnTo>
                  <a:lnTo>
                    <a:pt x="0" y="813"/>
                  </a:lnTo>
                  <a:lnTo>
                    <a:pt x="2" y="811"/>
                  </a:lnTo>
                  <a:lnTo>
                    <a:pt x="2" y="811"/>
                  </a:lnTo>
                  <a:lnTo>
                    <a:pt x="6" y="803"/>
                  </a:lnTo>
                  <a:lnTo>
                    <a:pt x="6" y="803"/>
                  </a:lnTo>
                  <a:lnTo>
                    <a:pt x="18" y="799"/>
                  </a:lnTo>
                  <a:lnTo>
                    <a:pt x="28" y="793"/>
                  </a:lnTo>
                  <a:lnTo>
                    <a:pt x="28" y="793"/>
                  </a:lnTo>
                  <a:lnTo>
                    <a:pt x="58" y="775"/>
                  </a:lnTo>
                  <a:lnTo>
                    <a:pt x="88" y="753"/>
                  </a:lnTo>
                  <a:lnTo>
                    <a:pt x="88" y="753"/>
                  </a:lnTo>
                  <a:lnTo>
                    <a:pt x="96" y="747"/>
                  </a:lnTo>
                  <a:lnTo>
                    <a:pt x="100" y="741"/>
                  </a:lnTo>
                  <a:lnTo>
                    <a:pt x="100" y="741"/>
                  </a:lnTo>
                  <a:lnTo>
                    <a:pt x="112" y="735"/>
                  </a:lnTo>
                  <a:lnTo>
                    <a:pt x="112" y="735"/>
                  </a:lnTo>
                  <a:lnTo>
                    <a:pt x="116" y="729"/>
                  </a:lnTo>
                  <a:lnTo>
                    <a:pt x="120" y="725"/>
                  </a:lnTo>
                  <a:lnTo>
                    <a:pt x="120" y="725"/>
                  </a:lnTo>
                  <a:lnTo>
                    <a:pt x="130" y="725"/>
                  </a:lnTo>
                  <a:lnTo>
                    <a:pt x="138" y="725"/>
                  </a:lnTo>
                  <a:lnTo>
                    <a:pt x="138" y="725"/>
                  </a:lnTo>
                  <a:lnTo>
                    <a:pt x="156" y="729"/>
                  </a:lnTo>
                  <a:lnTo>
                    <a:pt x="172" y="733"/>
                  </a:lnTo>
                  <a:lnTo>
                    <a:pt x="172" y="733"/>
                  </a:lnTo>
                  <a:lnTo>
                    <a:pt x="182" y="733"/>
                  </a:lnTo>
                  <a:lnTo>
                    <a:pt x="189" y="733"/>
                  </a:lnTo>
                  <a:lnTo>
                    <a:pt x="189" y="733"/>
                  </a:lnTo>
                  <a:lnTo>
                    <a:pt x="193" y="729"/>
                  </a:lnTo>
                  <a:lnTo>
                    <a:pt x="193" y="729"/>
                  </a:lnTo>
                  <a:lnTo>
                    <a:pt x="197" y="723"/>
                  </a:lnTo>
                  <a:lnTo>
                    <a:pt x="197" y="723"/>
                  </a:lnTo>
                  <a:lnTo>
                    <a:pt x="209" y="715"/>
                  </a:lnTo>
                  <a:lnTo>
                    <a:pt x="221" y="707"/>
                  </a:lnTo>
                  <a:lnTo>
                    <a:pt x="221" y="707"/>
                  </a:lnTo>
                  <a:lnTo>
                    <a:pt x="227" y="697"/>
                  </a:lnTo>
                  <a:lnTo>
                    <a:pt x="227" y="697"/>
                  </a:lnTo>
                  <a:lnTo>
                    <a:pt x="229" y="693"/>
                  </a:lnTo>
                  <a:lnTo>
                    <a:pt x="229" y="691"/>
                  </a:lnTo>
                  <a:lnTo>
                    <a:pt x="229" y="691"/>
                  </a:lnTo>
                  <a:lnTo>
                    <a:pt x="225" y="689"/>
                  </a:lnTo>
                  <a:lnTo>
                    <a:pt x="219" y="693"/>
                  </a:lnTo>
                  <a:lnTo>
                    <a:pt x="211" y="699"/>
                  </a:lnTo>
                  <a:lnTo>
                    <a:pt x="211" y="699"/>
                  </a:lnTo>
                  <a:lnTo>
                    <a:pt x="201" y="701"/>
                  </a:lnTo>
                  <a:lnTo>
                    <a:pt x="193" y="703"/>
                  </a:lnTo>
                  <a:lnTo>
                    <a:pt x="193" y="703"/>
                  </a:lnTo>
                  <a:lnTo>
                    <a:pt x="187" y="711"/>
                  </a:lnTo>
                  <a:lnTo>
                    <a:pt x="187" y="711"/>
                  </a:lnTo>
                  <a:lnTo>
                    <a:pt x="180" y="715"/>
                  </a:lnTo>
                  <a:lnTo>
                    <a:pt x="180" y="715"/>
                  </a:lnTo>
                  <a:lnTo>
                    <a:pt x="170" y="713"/>
                  </a:lnTo>
                  <a:lnTo>
                    <a:pt x="170" y="713"/>
                  </a:lnTo>
                  <a:lnTo>
                    <a:pt x="164" y="709"/>
                  </a:lnTo>
                  <a:lnTo>
                    <a:pt x="164" y="709"/>
                  </a:lnTo>
                  <a:lnTo>
                    <a:pt x="160" y="703"/>
                  </a:lnTo>
                  <a:lnTo>
                    <a:pt x="158" y="695"/>
                  </a:lnTo>
                  <a:lnTo>
                    <a:pt x="154" y="683"/>
                  </a:lnTo>
                  <a:lnTo>
                    <a:pt x="154" y="683"/>
                  </a:lnTo>
                  <a:lnTo>
                    <a:pt x="148" y="681"/>
                  </a:lnTo>
                  <a:lnTo>
                    <a:pt x="148" y="681"/>
                  </a:lnTo>
                  <a:lnTo>
                    <a:pt x="146" y="681"/>
                  </a:lnTo>
                  <a:lnTo>
                    <a:pt x="146" y="681"/>
                  </a:lnTo>
                  <a:lnTo>
                    <a:pt x="140" y="683"/>
                  </a:lnTo>
                  <a:lnTo>
                    <a:pt x="136" y="685"/>
                  </a:lnTo>
                  <a:lnTo>
                    <a:pt x="136" y="685"/>
                  </a:lnTo>
                  <a:lnTo>
                    <a:pt x="130" y="685"/>
                  </a:lnTo>
                  <a:lnTo>
                    <a:pt x="124" y="683"/>
                  </a:lnTo>
                  <a:lnTo>
                    <a:pt x="124" y="683"/>
                  </a:lnTo>
                  <a:lnTo>
                    <a:pt x="120" y="675"/>
                  </a:lnTo>
                  <a:lnTo>
                    <a:pt x="120" y="675"/>
                  </a:lnTo>
                  <a:lnTo>
                    <a:pt x="120" y="669"/>
                  </a:lnTo>
                  <a:lnTo>
                    <a:pt x="120" y="663"/>
                  </a:lnTo>
                  <a:lnTo>
                    <a:pt x="120" y="663"/>
                  </a:lnTo>
                  <a:lnTo>
                    <a:pt x="118" y="659"/>
                  </a:lnTo>
                  <a:lnTo>
                    <a:pt x="118" y="659"/>
                  </a:lnTo>
                  <a:lnTo>
                    <a:pt x="112" y="659"/>
                  </a:lnTo>
                  <a:lnTo>
                    <a:pt x="106" y="661"/>
                  </a:lnTo>
                  <a:lnTo>
                    <a:pt x="106" y="661"/>
                  </a:lnTo>
                  <a:lnTo>
                    <a:pt x="96" y="667"/>
                  </a:lnTo>
                  <a:lnTo>
                    <a:pt x="96" y="667"/>
                  </a:lnTo>
                  <a:lnTo>
                    <a:pt x="84" y="669"/>
                  </a:lnTo>
                  <a:lnTo>
                    <a:pt x="84" y="669"/>
                  </a:lnTo>
                  <a:lnTo>
                    <a:pt x="80" y="667"/>
                  </a:lnTo>
                  <a:lnTo>
                    <a:pt x="80" y="667"/>
                  </a:lnTo>
                  <a:lnTo>
                    <a:pt x="78" y="663"/>
                  </a:lnTo>
                  <a:lnTo>
                    <a:pt x="78" y="663"/>
                  </a:lnTo>
                  <a:lnTo>
                    <a:pt x="74" y="651"/>
                  </a:lnTo>
                  <a:lnTo>
                    <a:pt x="74" y="651"/>
                  </a:lnTo>
                  <a:lnTo>
                    <a:pt x="74" y="643"/>
                  </a:lnTo>
                  <a:lnTo>
                    <a:pt x="74" y="643"/>
                  </a:lnTo>
                  <a:lnTo>
                    <a:pt x="74" y="639"/>
                  </a:lnTo>
                  <a:lnTo>
                    <a:pt x="74" y="639"/>
                  </a:lnTo>
                  <a:lnTo>
                    <a:pt x="76" y="635"/>
                  </a:lnTo>
                  <a:lnTo>
                    <a:pt x="80" y="633"/>
                  </a:lnTo>
                  <a:lnTo>
                    <a:pt x="90" y="631"/>
                  </a:lnTo>
                  <a:lnTo>
                    <a:pt x="102" y="631"/>
                  </a:lnTo>
                  <a:lnTo>
                    <a:pt x="112" y="629"/>
                  </a:lnTo>
                  <a:lnTo>
                    <a:pt x="112" y="629"/>
                  </a:lnTo>
                  <a:lnTo>
                    <a:pt x="132" y="626"/>
                  </a:lnTo>
                  <a:lnTo>
                    <a:pt x="142" y="622"/>
                  </a:lnTo>
                  <a:lnTo>
                    <a:pt x="148" y="618"/>
                  </a:lnTo>
                  <a:lnTo>
                    <a:pt x="148" y="618"/>
                  </a:lnTo>
                  <a:lnTo>
                    <a:pt x="162" y="606"/>
                  </a:lnTo>
                  <a:lnTo>
                    <a:pt x="166" y="600"/>
                  </a:lnTo>
                  <a:lnTo>
                    <a:pt x="168" y="596"/>
                  </a:lnTo>
                  <a:lnTo>
                    <a:pt x="168" y="596"/>
                  </a:lnTo>
                  <a:lnTo>
                    <a:pt x="166" y="592"/>
                  </a:lnTo>
                  <a:lnTo>
                    <a:pt x="162" y="590"/>
                  </a:lnTo>
                  <a:lnTo>
                    <a:pt x="162" y="590"/>
                  </a:lnTo>
                  <a:lnTo>
                    <a:pt x="162" y="584"/>
                  </a:lnTo>
                  <a:lnTo>
                    <a:pt x="162" y="584"/>
                  </a:lnTo>
                  <a:lnTo>
                    <a:pt x="166" y="564"/>
                  </a:lnTo>
                  <a:lnTo>
                    <a:pt x="166" y="564"/>
                  </a:lnTo>
                  <a:lnTo>
                    <a:pt x="168" y="556"/>
                  </a:lnTo>
                  <a:lnTo>
                    <a:pt x="168" y="552"/>
                  </a:lnTo>
                  <a:lnTo>
                    <a:pt x="168" y="552"/>
                  </a:lnTo>
                  <a:lnTo>
                    <a:pt x="166" y="550"/>
                  </a:lnTo>
                  <a:lnTo>
                    <a:pt x="162" y="550"/>
                  </a:lnTo>
                  <a:lnTo>
                    <a:pt x="156" y="552"/>
                  </a:lnTo>
                  <a:lnTo>
                    <a:pt x="156" y="552"/>
                  </a:lnTo>
                  <a:lnTo>
                    <a:pt x="146" y="554"/>
                  </a:lnTo>
                  <a:lnTo>
                    <a:pt x="142" y="560"/>
                  </a:lnTo>
                  <a:lnTo>
                    <a:pt x="138" y="560"/>
                  </a:lnTo>
                  <a:lnTo>
                    <a:pt x="138" y="560"/>
                  </a:lnTo>
                  <a:lnTo>
                    <a:pt x="134" y="556"/>
                  </a:lnTo>
                  <a:lnTo>
                    <a:pt x="134" y="554"/>
                  </a:lnTo>
                  <a:lnTo>
                    <a:pt x="134" y="554"/>
                  </a:lnTo>
                  <a:lnTo>
                    <a:pt x="134" y="550"/>
                  </a:lnTo>
                  <a:lnTo>
                    <a:pt x="138" y="548"/>
                  </a:lnTo>
                  <a:lnTo>
                    <a:pt x="146" y="542"/>
                  </a:lnTo>
                  <a:lnTo>
                    <a:pt x="164" y="534"/>
                  </a:lnTo>
                  <a:lnTo>
                    <a:pt x="164" y="534"/>
                  </a:lnTo>
                  <a:lnTo>
                    <a:pt x="183" y="524"/>
                  </a:lnTo>
                  <a:lnTo>
                    <a:pt x="183" y="524"/>
                  </a:lnTo>
                  <a:lnTo>
                    <a:pt x="189" y="522"/>
                  </a:lnTo>
                  <a:lnTo>
                    <a:pt x="197" y="520"/>
                  </a:lnTo>
                  <a:lnTo>
                    <a:pt x="197" y="520"/>
                  </a:lnTo>
                  <a:lnTo>
                    <a:pt x="209" y="522"/>
                  </a:lnTo>
                  <a:lnTo>
                    <a:pt x="219" y="526"/>
                  </a:lnTo>
                  <a:lnTo>
                    <a:pt x="229" y="532"/>
                  </a:lnTo>
                  <a:lnTo>
                    <a:pt x="235" y="532"/>
                  </a:lnTo>
                  <a:lnTo>
                    <a:pt x="241" y="532"/>
                  </a:lnTo>
                  <a:lnTo>
                    <a:pt x="241" y="532"/>
                  </a:lnTo>
                  <a:lnTo>
                    <a:pt x="243" y="530"/>
                  </a:lnTo>
                  <a:lnTo>
                    <a:pt x="247" y="524"/>
                  </a:lnTo>
                  <a:lnTo>
                    <a:pt x="247" y="524"/>
                  </a:lnTo>
                  <a:lnTo>
                    <a:pt x="249" y="522"/>
                  </a:lnTo>
                  <a:lnTo>
                    <a:pt x="251" y="522"/>
                  </a:lnTo>
                  <a:lnTo>
                    <a:pt x="251" y="522"/>
                  </a:lnTo>
                  <a:lnTo>
                    <a:pt x="249" y="520"/>
                  </a:lnTo>
                  <a:lnTo>
                    <a:pt x="247" y="518"/>
                  </a:lnTo>
                  <a:lnTo>
                    <a:pt x="247" y="518"/>
                  </a:lnTo>
                  <a:lnTo>
                    <a:pt x="245" y="514"/>
                  </a:lnTo>
                  <a:lnTo>
                    <a:pt x="245" y="514"/>
                  </a:lnTo>
                  <a:lnTo>
                    <a:pt x="249" y="506"/>
                  </a:lnTo>
                  <a:lnTo>
                    <a:pt x="253" y="496"/>
                  </a:lnTo>
                  <a:lnTo>
                    <a:pt x="253" y="496"/>
                  </a:lnTo>
                  <a:lnTo>
                    <a:pt x="259" y="494"/>
                  </a:lnTo>
                  <a:lnTo>
                    <a:pt x="261" y="492"/>
                  </a:lnTo>
                  <a:lnTo>
                    <a:pt x="261" y="490"/>
                  </a:lnTo>
                  <a:lnTo>
                    <a:pt x="261" y="490"/>
                  </a:lnTo>
                  <a:lnTo>
                    <a:pt x="261" y="488"/>
                  </a:lnTo>
                  <a:lnTo>
                    <a:pt x="257" y="488"/>
                  </a:lnTo>
                  <a:lnTo>
                    <a:pt x="255" y="486"/>
                  </a:lnTo>
                  <a:lnTo>
                    <a:pt x="253" y="484"/>
                  </a:lnTo>
                  <a:lnTo>
                    <a:pt x="253" y="484"/>
                  </a:lnTo>
                  <a:lnTo>
                    <a:pt x="253" y="482"/>
                  </a:lnTo>
                  <a:lnTo>
                    <a:pt x="255" y="480"/>
                  </a:lnTo>
                  <a:lnTo>
                    <a:pt x="259" y="474"/>
                  </a:lnTo>
                  <a:lnTo>
                    <a:pt x="259" y="474"/>
                  </a:lnTo>
                  <a:lnTo>
                    <a:pt x="269" y="470"/>
                  </a:lnTo>
                  <a:lnTo>
                    <a:pt x="269" y="470"/>
                  </a:lnTo>
                  <a:lnTo>
                    <a:pt x="271" y="460"/>
                  </a:lnTo>
                  <a:lnTo>
                    <a:pt x="273" y="452"/>
                  </a:lnTo>
                  <a:lnTo>
                    <a:pt x="273" y="452"/>
                  </a:lnTo>
                  <a:lnTo>
                    <a:pt x="277" y="448"/>
                  </a:lnTo>
                  <a:lnTo>
                    <a:pt x="279" y="446"/>
                  </a:lnTo>
                  <a:lnTo>
                    <a:pt x="279" y="446"/>
                  </a:lnTo>
                  <a:lnTo>
                    <a:pt x="277" y="444"/>
                  </a:lnTo>
                  <a:lnTo>
                    <a:pt x="275" y="444"/>
                  </a:lnTo>
                  <a:lnTo>
                    <a:pt x="275" y="444"/>
                  </a:lnTo>
                  <a:lnTo>
                    <a:pt x="271" y="446"/>
                  </a:lnTo>
                  <a:lnTo>
                    <a:pt x="263" y="450"/>
                  </a:lnTo>
                  <a:lnTo>
                    <a:pt x="263" y="450"/>
                  </a:lnTo>
                  <a:lnTo>
                    <a:pt x="255" y="452"/>
                  </a:lnTo>
                  <a:lnTo>
                    <a:pt x="251" y="452"/>
                  </a:lnTo>
                  <a:lnTo>
                    <a:pt x="249" y="452"/>
                  </a:lnTo>
                  <a:lnTo>
                    <a:pt x="249" y="452"/>
                  </a:lnTo>
                  <a:lnTo>
                    <a:pt x="247" y="448"/>
                  </a:lnTo>
                  <a:lnTo>
                    <a:pt x="247" y="444"/>
                  </a:lnTo>
                  <a:lnTo>
                    <a:pt x="247" y="440"/>
                  </a:lnTo>
                  <a:lnTo>
                    <a:pt x="245" y="436"/>
                  </a:lnTo>
                  <a:lnTo>
                    <a:pt x="245" y="436"/>
                  </a:lnTo>
                  <a:lnTo>
                    <a:pt x="243" y="440"/>
                  </a:lnTo>
                  <a:lnTo>
                    <a:pt x="243" y="440"/>
                  </a:lnTo>
                  <a:lnTo>
                    <a:pt x="243" y="436"/>
                  </a:lnTo>
                  <a:lnTo>
                    <a:pt x="243" y="436"/>
                  </a:lnTo>
                  <a:lnTo>
                    <a:pt x="241" y="428"/>
                  </a:lnTo>
                  <a:lnTo>
                    <a:pt x="241" y="428"/>
                  </a:lnTo>
                  <a:lnTo>
                    <a:pt x="235" y="418"/>
                  </a:lnTo>
                  <a:lnTo>
                    <a:pt x="235" y="418"/>
                  </a:lnTo>
                  <a:lnTo>
                    <a:pt x="235" y="411"/>
                  </a:lnTo>
                  <a:lnTo>
                    <a:pt x="235" y="411"/>
                  </a:lnTo>
                  <a:lnTo>
                    <a:pt x="241" y="401"/>
                  </a:lnTo>
                  <a:lnTo>
                    <a:pt x="241" y="401"/>
                  </a:lnTo>
                  <a:lnTo>
                    <a:pt x="249" y="391"/>
                  </a:lnTo>
                  <a:lnTo>
                    <a:pt x="259" y="377"/>
                  </a:lnTo>
                  <a:lnTo>
                    <a:pt x="259" y="377"/>
                  </a:lnTo>
                  <a:lnTo>
                    <a:pt x="263" y="375"/>
                  </a:lnTo>
                  <a:lnTo>
                    <a:pt x="271" y="373"/>
                  </a:lnTo>
                  <a:lnTo>
                    <a:pt x="271" y="373"/>
                  </a:lnTo>
                  <a:lnTo>
                    <a:pt x="275" y="373"/>
                  </a:lnTo>
                  <a:lnTo>
                    <a:pt x="275" y="373"/>
                  </a:lnTo>
                  <a:lnTo>
                    <a:pt x="277" y="373"/>
                  </a:lnTo>
                  <a:lnTo>
                    <a:pt x="277" y="371"/>
                  </a:lnTo>
                  <a:lnTo>
                    <a:pt x="277" y="371"/>
                  </a:lnTo>
                  <a:lnTo>
                    <a:pt x="275" y="369"/>
                  </a:lnTo>
                  <a:lnTo>
                    <a:pt x="269" y="365"/>
                  </a:lnTo>
                  <a:lnTo>
                    <a:pt x="257" y="365"/>
                  </a:lnTo>
                  <a:lnTo>
                    <a:pt x="257" y="365"/>
                  </a:lnTo>
                  <a:lnTo>
                    <a:pt x="249" y="367"/>
                  </a:lnTo>
                  <a:lnTo>
                    <a:pt x="249" y="367"/>
                  </a:lnTo>
                  <a:lnTo>
                    <a:pt x="247" y="369"/>
                  </a:lnTo>
                  <a:lnTo>
                    <a:pt x="247" y="369"/>
                  </a:lnTo>
                  <a:lnTo>
                    <a:pt x="235" y="373"/>
                  </a:lnTo>
                  <a:lnTo>
                    <a:pt x="227" y="373"/>
                  </a:lnTo>
                  <a:lnTo>
                    <a:pt x="227" y="373"/>
                  </a:lnTo>
                  <a:lnTo>
                    <a:pt x="221" y="371"/>
                  </a:lnTo>
                  <a:lnTo>
                    <a:pt x="215" y="369"/>
                  </a:lnTo>
                  <a:lnTo>
                    <a:pt x="209" y="365"/>
                  </a:lnTo>
                  <a:lnTo>
                    <a:pt x="203" y="365"/>
                  </a:lnTo>
                  <a:lnTo>
                    <a:pt x="203" y="365"/>
                  </a:lnTo>
                  <a:lnTo>
                    <a:pt x="201" y="369"/>
                  </a:lnTo>
                  <a:lnTo>
                    <a:pt x="201" y="373"/>
                  </a:lnTo>
                  <a:lnTo>
                    <a:pt x="201" y="373"/>
                  </a:lnTo>
                  <a:lnTo>
                    <a:pt x="199" y="375"/>
                  </a:lnTo>
                  <a:lnTo>
                    <a:pt x="197" y="377"/>
                  </a:lnTo>
                  <a:lnTo>
                    <a:pt x="197" y="377"/>
                  </a:lnTo>
                  <a:lnTo>
                    <a:pt x="193" y="377"/>
                  </a:lnTo>
                  <a:lnTo>
                    <a:pt x="191" y="375"/>
                  </a:lnTo>
                  <a:lnTo>
                    <a:pt x="191" y="375"/>
                  </a:lnTo>
                  <a:lnTo>
                    <a:pt x="185" y="365"/>
                  </a:lnTo>
                  <a:lnTo>
                    <a:pt x="183" y="361"/>
                  </a:lnTo>
                  <a:lnTo>
                    <a:pt x="180" y="359"/>
                  </a:lnTo>
                  <a:lnTo>
                    <a:pt x="180" y="359"/>
                  </a:lnTo>
                  <a:lnTo>
                    <a:pt x="174" y="359"/>
                  </a:lnTo>
                  <a:lnTo>
                    <a:pt x="174" y="359"/>
                  </a:lnTo>
                  <a:lnTo>
                    <a:pt x="172" y="361"/>
                  </a:lnTo>
                  <a:lnTo>
                    <a:pt x="172" y="361"/>
                  </a:lnTo>
                  <a:lnTo>
                    <a:pt x="172" y="369"/>
                  </a:lnTo>
                  <a:lnTo>
                    <a:pt x="172" y="373"/>
                  </a:lnTo>
                  <a:lnTo>
                    <a:pt x="170" y="375"/>
                  </a:lnTo>
                  <a:lnTo>
                    <a:pt x="170" y="375"/>
                  </a:lnTo>
                  <a:lnTo>
                    <a:pt x="168" y="375"/>
                  </a:lnTo>
                  <a:lnTo>
                    <a:pt x="168" y="375"/>
                  </a:lnTo>
                  <a:lnTo>
                    <a:pt x="164" y="371"/>
                  </a:lnTo>
                  <a:lnTo>
                    <a:pt x="164" y="371"/>
                  </a:lnTo>
                  <a:lnTo>
                    <a:pt x="162" y="359"/>
                  </a:lnTo>
                  <a:lnTo>
                    <a:pt x="164" y="345"/>
                  </a:lnTo>
                  <a:lnTo>
                    <a:pt x="164" y="345"/>
                  </a:lnTo>
                  <a:lnTo>
                    <a:pt x="164" y="343"/>
                  </a:lnTo>
                  <a:lnTo>
                    <a:pt x="166" y="341"/>
                  </a:lnTo>
                  <a:lnTo>
                    <a:pt x="166" y="341"/>
                  </a:lnTo>
                  <a:lnTo>
                    <a:pt x="168" y="341"/>
                  </a:lnTo>
                  <a:lnTo>
                    <a:pt x="168" y="343"/>
                  </a:lnTo>
                  <a:lnTo>
                    <a:pt x="170" y="347"/>
                  </a:lnTo>
                  <a:lnTo>
                    <a:pt x="172" y="347"/>
                  </a:lnTo>
                  <a:lnTo>
                    <a:pt x="172" y="347"/>
                  </a:lnTo>
                  <a:lnTo>
                    <a:pt x="172" y="345"/>
                  </a:lnTo>
                  <a:lnTo>
                    <a:pt x="172" y="343"/>
                  </a:lnTo>
                  <a:lnTo>
                    <a:pt x="174" y="339"/>
                  </a:lnTo>
                  <a:lnTo>
                    <a:pt x="174" y="339"/>
                  </a:lnTo>
                  <a:lnTo>
                    <a:pt x="180" y="331"/>
                  </a:lnTo>
                  <a:lnTo>
                    <a:pt x="180" y="331"/>
                  </a:lnTo>
                  <a:lnTo>
                    <a:pt x="189" y="317"/>
                  </a:lnTo>
                  <a:lnTo>
                    <a:pt x="189" y="317"/>
                  </a:lnTo>
                  <a:lnTo>
                    <a:pt x="197" y="307"/>
                  </a:lnTo>
                  <a:lnTo>
                    <a:pt x="197" y="307"/>
                  </a:lnTo>
                  <a:lnTo>
                    <a:pt x="201" y="303"/>
                  </a:lnTo>
                  <a:lnTo>
                    <a:pt x="205" y="299"/>
                  </a:lnTo>
                  <a:lnTo>
                    <a:pt x="205" y="299"/>
                  </a:lnTo>
                  <a:lnTo>
                    <a:pt x="205" y="295"/>
                  </a:lnTo>
                  <a:lnTo>
                    <a:pt x="205" y="287"/>
                  </a:lnTo>
                  <a:lnTo>
                    <a:pt x="205" y="287"/>
                  </a:lnTo>
                  <a:lnTo>
                    <a:pt x="201" y="281"/>
                  </a:lnTo>
                  <a:lnTo>
                    <a:pt x="201" y="281"/>
                  </a:lnTo>
                  <a:lnTo>
                    <a:pt x="199" y="277"/>
                  </a:lnTo>
                  <a:lnTo>
                    <a:pt x="199" y="277"/>
                  </a:lnTo>
                  <a:lnTo>
                    <a:pt x="201" y="269"/>
                  </a:lnTo>
                  <a:lnTo>
                    <a:pt x="205" y="263"/>
                  </a:lnTo>
                  <a:lnTo>
                    <a:pt x="205" y="263"/>
                  </a:lnTo>
                  <a:lnTo>
                    <a:pt x="211" y="257"/>
                  </a:lnTo>
                  <a:lnTo>
                    <a:pt x="211" y="257"/>
                  </a:lnTo>
                  <a:lnTo>
                    <a:pt x="213" y="253"/>
                  </a:lnTo>
                  <a:lnTo>
                    <a:pt x="213" y="253"/>
                  </a:lnTo>
                  <a:lnTo>
                    <a:pt x="217" y="253"/>
                  </a:lnTo>
                  <a:lnTo>
                    <a:pt x="219" y="253"/>
                  </a:lnTo>
                  <a:lnTo>
                    <a:pt x="219" y="253"/>
                  </a:lnTo>
                  <a:lnTo>
                    <a:pt x="217" y="249"/>
                  </a:lnTo>
                  <a:lnTo>
                    <a:pt x="215" y="245"/>
                  </a:lnTo>
                  <a:lnTo>
                    <a:pt x="215" y="245"/>
                  </a:lnTo>
                  <a:lnTo>
                    <a:pt x="211" y="241"/>
                  </a:lnTo>
                  <a:lnTo>
                    <a:pt x="211" y="239"/>
                  </a:lnTo>
                  <a:lnTo>
                    <a:pt x="209" y="239"/>
                  </a:lnTo>
                  <a:lnTo>
                    <a:pt x="209" y="239"/>
                  </a:lnTo>
                  <a:lnTo>
                    <a:pt x="205" y="241"/>
                  </a:lnTo>
                  <a:lnTo>
                    <a:pt x="205" y="245"/>
                  </a:lnTo>
                  <a:lnTo>
                    <a:pt x="203" y="251"/>
                  </a:lnTo>
                  <a:lnTo>
                    <a:pt x="203" y="251"/>
                  </a:lnTo>
                  <a:lnTo>
                    <a:pt x="201" y="251"/>
                  </a:lnTo>
                  <a:lnTo>
                    <a:pt x="201" y="251"/>
                  </a:lnTo>
                  <a:lnTo>
                    <a:pt x="199" y="249"/>
                  </a:lnTo>
                  <a:lnTo>
                    <a:pt x="195" y="247"/>
                  </a:lnTo>
                  <a:lnTo>
                    <a:pt x="195" y="247"/>
                  </a:lnTo>
                  <a:lnTo>
                    <a:pt x="193" y="247"/>
                  </a:lnTo>
                  <a:lnTo>
                    <a:pt x="193" y="247"/>
                  </a:lnTo>
                  <a:lnTo>
                    <a:pt x="191" y="251"/>
                  </a:lnTo>
                  <a:lnTo>
                    <a:pt x="191" y="251"/>
                  </a:lnTo>
                  <a:lnTo>
                    <a:pt x="187" y="251"/>
                  </a:lnTo>
                  <a:lnTo>
                    <a:pt x="187" y="251"/>
                  </a:lnTo>
                  <a:lnTo>
                    <a:pt x="185" y="253"/>
                  </a:lnTo>
                  <a:lnTo>
                    <a:pt x="185" y="253"/>
                  </a:lnTo>
                  <a:lnTo>
                    <a:pt x="185" y="253"/>
                  </a:lnTo>
                  <a:lnTo>
                    <a:pt x="183" y="251"/>
                  </a:lnTo>
                  <a:lnTo>
                    <a:pt x="185" y="249"/>
                  </a:lnTo>
                  <a:lnTo>
                    <a:pt x="187" y="243"/>
                  </a:lnTo>
                  <a:lnTo>
                    <a:pt x="187" y="243"/>
                  </a:lnTo>
                  <a:lnTo>
                    <a:pt x="193" y="237"/>
                  </a:lnTo>
                  <a:lnTo>
                    <a:pt x="199" y="227"/>
                  </a:lnTo>
                  <a:lnTo>
                    <a:pt x="199" y="227"/>
                  </a:lnTo>
                  <a:lnTo>
                    <a:pt x="201" y="225"/>
                  </a:lnTo>
                  <a:lnTo>
                    <a:pt x="201" y="223"/>
                  </a:lnTo>
                  <a:lnTo>
                    <a:pt x="201" y="223"/>
                  </a:lnTo>
                  <a:lnTo>
                    <a:pt x="199" y="221"/>
                  </a:lnTo>
                  <a:lnTo>
                    <a:pt x="197" y="223"/>
                  </a:lnTo>
                  <a:lnTo>
                    <a:pt x="191" y="225"/>
                  </a:lnTo>
                  <a:lnTo>
                    <a:pt x="182" y="237"/>
                  </a:lnTo>
                  <a:lnTo>
                    <a:pt x="182" y="237"/>
                  </a:lnTo>
                  <a:lnTo>
                    <a:pt x="182" y="241"/>
                  </a:lnTo>
                  <a:lnTo>
                    <a:pt x="182" y="241"/>
                  </a:lnTo>
                  <a:lnTo>
                    <a:pt x="182" y="249"/>
                  </a:lnTo>
                  <a:lnTo>
                    <a:pt x="182" y="249"/>
                  </a:lnTo>
                  <a:lnTo>
                    <a:pt x="180" y="263"/>
                  </a:lnTo>
                  <a:lnTo>
                    <a:pt x="180" y="263"/>
                  </a:lnTo>
                  <a:lnTo>
                    <a:pt x="170" y="275"/>
                  </a:lnTo>
                  <a:lnTo>
                    <a:pt x="160" y="285"/>
                  </a:lnTo>
                  <a:lnTo>
                    <a:pt x="160" y="285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48" y="301"/>
                  </a:lnTo>
                  <a:lnTo>
                    <a:pt x="148" y="301"/>
                  </a:lnTo>
                  <a:lnTo>
                    <a:pt x="144" y="301"/>
                  </a:lnTo>
                  <a:lnTo>
                    <a:pt x="142" y="299"/>
                  </a:lnTo>
                  <a:lnTo>
                    <a:pt x="142" y="299"/>
                  </a:lnTo>
                  <a:lnTo>
                    <a:pt x="142" y="297"/>
                  </a:lnTo>
                  <a:lnTo>
                    <a:pt x="142" y="297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64" y="269"/>
                  </a:lnTo>
                  <a:lnTo>
                    <a:pt x="170" y="263"/>
                  </a:lnTo>
                  <a:lnTo>
                    <a:pt x="170" y="263"/>
                  </a:lnTo>
                  <a:lnTo>
                    <a:pt x="172" y="255"/>
                  </a:lnTo>
                  <a:lnTo>
                    <a:pt x="172" y="255"/>
                  </a:lnTo>
                  <a:lnTo>
                    <a:pt x="170" y="251"/>
                  </a:lnTo>
                  <a:lnTo>
                    <a:pt x="170" y="251"/>
                  </a:lnTo>
                  <a:lnTo>
                    <a:pt x="168" y="251"/>
                  </a:lnTo>
                  <a:lnTo>
                    <a:pt x="164" y="251"/>
                  </a:lnTo>
                  <a:lnTo>
                    <a:pt x="164" y="251"/>
                  </a:lnTo>
                  <a:lnTo>
                    <a:pt x="166" y="247"/>
                  </a:lnTo>
                  <a:lnTo>
                    <a:pt x="168" y="243"/>
                  </a:lnTo>
                  <a:lnTo>
                    <a:pt x="168" y="243"/>
                  </a:lnTo>
                  <a:lnTo>
                    <a:pt x="172" y="233"/>
                  </a:lnTo>
                  <a:lnTo>
                    <a:pt x="172" y="233"/>
                  </a:lnTo>
                  <a:lnTo>
                    <a:pt x="176" y="227"/>
                  </a:lnTo>
                  <a:lnTo>
                    <a:pt x="176" y="227"/>
                  </a:lnTo>
                  <a:lnTo>
                    <a:pt x="176" y="223"/>
                  </a:lnTo>
                  <a:lnTo>
                    <a:pt x="176" y="223"/>
                  </a:lnTo>
                  <a:lnTo>
                    <a:pt x="183" y="213"/>
                  </a:lnTo>
                  <a:lnTo>
                    <a:pt x="183" y="213"/>
                  </a:lnTo>
                  <a:lnTo>
                    <a:pt x="193" y="202"/>
                  </a:lnTo>
                  <a:lnTo>
                    <a:pt x="203" y="186"/>
                  </a:lnTo>
                  <a:lnTo>
                    <a:pt x="203" y="186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191" y="186"/>
                  </a:lnTo>
                  <a:lnTo>
                    <a:pt x="191" y="186"/>
                  </a:lnTo>
                  <a:lnTo>
                    <a:pt x="187" y="190"/>
                  </a:lnTo>
                  <a:lnTo>
                    <a:pt x="182" y="190"/>
                  </a:lnTo>
                  <a:lnTo>
                    <a:pt x="182" y="190"/>
                  </a:lnTo>
                  <a:lnTo>
                    <a:pt x="180" y="188"/>
                  </a:lnTo>
                  <a:lnTo>
                    <a:pt x="174" y="186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4"/>
                  </a:lnTo>
                  <a:lnTo>
                    <a:pt x="174" y="168"/>
                  </a:lnTo>
                  <a:lnTo>
                    <a:pt x="174" y="168"/>
                  </a:lnTo>
                  <a:lnTo>
                    <a:pt x="170" y="166"/>
                  </a:lnTo>
                  <a:lnTo>
                    <a:pt x="164" y="164"/>
                  </a:lnTo>
                  <a:lnTo>
                    <a:pt x="164" y="164"/>
                  </a:lnTo>
                  <a:lnTo>
                    <a:pt x="166" y="162"/>
                  </a:lnTo>
                  <a:lnTo>
                    <a:pt x="166" y="162"/>
                  </a:lnTo>
                  <a:lnTo>
                    <a:pt x="168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6" y="160"/>
                  </a:lnTo>
                  <a:lnTo>
                    <a:pt x="182" y="160"/>
                  </a:lnTo>
                  <a:lnTo>
                    <a:pt x="182" y="160"/>
                  </a:lnTo>
                  <a:lnTo>
                    <a:pt x="183" y="158"/>
                  </a:lnTo>
                  <a:lnTo>
                    <a:pt x="185" y="154"/>
                  </a:lnTo>
                  <a:lnTo>
                    <a:pt x="187" y="148"/>
                  </a:lnTo>
                  <a:lnTo>
                    <a:pt x="187" y="148"/>
                  </a:lnTo>
                  <a:lnTo>
                    <a:pt x="191" y="142"/>
                  </a:lnTo>
                  <a:lnTo>
                    <a:pt x="191" y="142"/>
                  </a:lnTo>
                  <a:lnTo>
                    <a:pt x="195" y="138"/>
                  </a:lnTo>
                  <a:lnTo>
                    <a:pt x="195" y="138"/>
                  </a:lnTo>
                  <a:lnTo>
                    <a:pt x="195" y="134"/>
                  </a:lnTo>
                  <a:lnTo>
                    <a:pt x="195" y="134"/>
                  </a:lnTo>
                  <a:lnTo>
                    <a:pt x="201" y="130"/>
                  </a:lnTo>
                  <a:lnTo>
                    <a:pt x="201" y="130"/>
                  </a:lnTo>
                  <a:lnTo>
                    <a:pt x="203" y="130"/>
                  </a:lnTo>
                  <a:lnTo>
                    <a:pt x="203" y="130"/>
                  </a:lnTo>
                  <a:lnTo>
                    <a:pt x="203" y="128"/>
                  </a:lnTo>
                  <a:lnTo>
                    <a:pt x="203" y="124"/>
                  </a:lnTo>
                  <a:lnTo>
                    <a:pt x="203" y="124"/>
                  </a:lnTo>
                  <a:lnTo>
                    <a:pt x="205" y="120"/>
                  </a:lnTo>
                  <a:lnTo>
                    <a:pt x="205" y="120"/>
                  </a:lnTo>
                  <a:lnTo>
                    <a:pt x="211" y="118"/>
                  </a:lnTo>
                  <a:lnTo>
                    <a:pt x="213" y="116"/>
                  </a:lnTo>
                  <a:lnTo>
                    <a:pt x="215" y="114"/>
                  </a:lnTo>
                  <a:lnTo>
                    <a:pt x="215" y="114"/>
                  </a:lnTo>
                  <a:lnTo>
                    <a:pt x="213" y="112"/>
                  </a:lnTo>
                  <a:lnTo>
                    <a:pt x="211" y="112"/>
                  </a:lnTo>
                  <a:lnTo>
                    <a:pt x="211" y="112"/>
                  </a:lnTo>
                  <a:lnTo>
                    <a:pt x="213" y="108"/>
                  </a:lnTo>
                  <a:lnTo>
                    <a:pt x="215" y="108"/>
                  </a:lnTo>
                  <a:lnTo>
                    <a:pt x="215" y="108"/>
                  </a:lnTo>
                  <a:lnTo>
                    <a:pt x="217" y="106"/>
                  </a:lnTo>
                  <a:lnTo>
                    <a:pt x="217" y="104"/>
                  </a:lnTo>
                  <a:lnTo>
                    <a:pt x="217" y="104"/>
                  </a:lnTo>
                  <a:lnTo>
                    <a:pt x="217" y="104"/>
                  </a:lnTo>
                  <a:lnTo>
                    <a:pt x="213" y="104"/>
                  </a:lnTo>
                  <a:lnTo>
                    <a:pt x="205" y="104"/>
                  </a:lnTo>
                  <a:lnTo>
                    <a:pt x="205" y="104"/>
                  </a:lnTo>
                  <a:lnTo>
                    <a:pt x="203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98"/>
                  </a:lnTo>
                  <a:lnTo>
                    <a:pt x="199" y="94"/>
                  </a:lnTo>
                  <a:lnTo>
                    <a:pt x="203" y="88"/>
                  </a:lnTo>
                  <a:lnTo>
                    <a:pt x="203" y="88"/>
                  </a:lnTo>
                  <a:lnTo>
                    <a:pt x="209" y="88"/>
                  </a:lnTo>
                  <a:lnTo>
                    <a:pt x="209" y="88"/>
                  </a:lnTo>
                  <a:lnTo>
                    <a:pt x="213" y="90"/>
                  </a:lnTo>
                  <a:lnTo>
                    <a:pt x="213" y="90"/>
                  </a:lnTo>
                  <a:lnTo>
                    <a:pt x="217" y="88"/>
                  </a:lnTo>
                  <a:lnTo>
                    <a:pt x="217" y="88"/>
                  </a:lnTo>
                  <a:lnTo>
                    <a:pt x="213" y="86"/>
                  </a:lnTo>
                  <a:lnTo>
                    <a:pt x="211" y="84"/>
                  </a:lnTo>
                  <a:lnTo>
                    <a:pt x="211" y="84"/>
                  </a:lnTo>
                  <a:lnTo>
                    <a:pt x="213" y="72"/>
                  </a:lnTo>
                  <a:lnTo>
                    <a:pt x="217" y="64"/>
                  </a:lnTo>
                  <a:lnTo>
                    <a:pt x="217" y="64"/>
                  </a:lnTo>
                  <a:lnTo>
                    <a:pt x="223" y="60"/>
                  </a:lnTo>
                  <a:lnTo>
                    <a:pt x="231" y="60"/>
                  </a:lnTo>
                  <a:lnTo>
                    <a:pt x="241" y="60"/>
                  </a:lnTo>
                  <a:lnTo>
                    <a:pt x="245" y="58"/>
                  </a:lnTo>
                  <a:lnTo>
                    <a:pt x="247" y="56"/>
                  </a:lnTo>
                  <a:lnTo>
                    <a:pt x="247" y="56"/>
                  </a:lnTo>
                  <a:lnTo>
                    <a:pt x="245" y="54"/>
                  </a:lnTo>
                  <a:lnTo>
                    <a:pt x="245" y="52"/>
                  </a:lnTo>
                  <a:lnTo>
                    <a:pt x="241" y="46"/>
                  </a:lnTo>
                  <a:lnTo>
                    <a:pt x="241" y="46"/>
                  </a:lnTo>
                  <a:lnTo>
                    <a:pt x="241" y="40"/>
                  </a:lnTo>
                  <a:lnTo>
                    <a:pt x="241" y="40"/>
                  </a:lnTo>
                  <a:lnTo>
                    <a:pt x="245" y="40"/>
                  </a:lnTo>
                  <a:lnTo>
                    <a:pt x="247" y="40"/>
                  </a:lnTo>
                  <a:lnTo>
                    <a:pt x="247" y="40"/>
                  </a:lnTo>
                  <a:lnTo>
                    <a:pt x="249" y="38"/>
                  </a:lnTo>
                  <a:lnTo>
                    <a:pt x="249" y="34"/>
                  </a:lnTo>
                  <a:lnTo>
                    <a:pt x="249" y="30"/>
                  </a:lnTo>
                  <a:lnTo>
                    <a:pt x="249" y="28"/>
                  </a:lnTo>
                  <a:lnTo>
                    <a:pt x="249" y="28"/>
                  </a:lnTo>
                  <a:lnTo>
                    <a:pt x="253" y="28"/>
                  </a:lnTo>
                  <a:lnTo>
                    <a:pt x="255" y="28"/>
                  </a:lnTo>
                  <a:lnTo>
                    <a:pt x="259" y="30"/>
                  </a:lnTo>
                  <a:lnTo>
                    <a:pt x="261" y="30"/>
                  </a:lnTo>
                  <a:lnTo>
                    <a:pt x="261" y="30"/>
                  </a:lnTo>
                  <a:lnTo>
                    <a:pt x="261" y="26"/>
                  </a:lnTo>
                  <a:lnTo>
                    <a:pt x="263" y="24"/>
                  </a:lnTo>
                  <a:lnTo>
                    <a:pt x="267" y="14"/>
                  </a:lnTo>
                  <a:lnTo>
                    <a:pt x="267" y="14"/>
                  </a:lnTo>
                  <a:lnTo>
                    <a:pt x="273" y="8"/>
                  </a:lnTo>
                  <a:lnTo>
                    <a:pt x="281" y="2"/>
                  </a:lnTo>
                  <a:lnTo>
                    <a:pt x="281" y="2"/>
                  </a:lnTo>
                  <a:lnTo>
                    <a:pt x="285" y="0"/>
                  </a:lnTo>
                  <a:lnTo>
                    <a:pt x="291" y="2"/>
                  </a:lnTo>
                  <a:lnTo>
                    <a:pt x="291" y="2"/>
                  </a:lnTo>
                  <a:lnTo>
                    <a:pt x="301" y="4"/>
                  </a:lnTo>
                  <a:lnTo>
                    <a:pt x="307" y="10"/>
                  </a:lnTo>
                  <a:lnTo>
                    <a:pt x="307" y="10"/>
                  </a:lnTo>
                  <a:lnTo>
                    <a:pt x="309" y="10"/>
                  </a:lnTo>
                  <a:lnTo>
                    <a:pt x="309" y="10"/>
                  </a:lnTo>
                  <a:lnTo>
                    <a:pt x="311" y="12"/>
                  </a:lnTo>
                  <a:lnTo>
                    <a:pt x="315" y="12"/>
                  </a:lnTo>
                  <a:lnTo>
                    <a:pt x="325" y="10"/>
                  </a:lnTo>
                  <a:lnTo>
                    <a:pt x="325" y="10"/>
                  </a:lnTo>
                  <a:lnTo>
                    <a:pt x="335" y="14"/>
                  </a:lnTo>
                  <a:lnTo>
                    <a:pt x="335" y="14"/>
                  </a:lnTo>
                  <a:lnTo>
                    <a:pt x="347" y="14"/>
                  </a:lnTo>
                  <a:lnTo>
                    <a:pt x="347" y="14"/>
                  </a:lnTo>
                  <a:lnTo>
                    <a:pt x="357" y="12"/>
                  </a:lnTo>
                  <a:lnTo>
                    <a:pt x="363" y="12"/>
                  </a:lnTo>
                  <a:lnTo>
                    <a:pt x="363" y="12"/>
                  </a:lnTo>
                  <a:lnTo>
                    <a:pt x="369" y="14"/>
                  </a:lnTo>
                  <a:lnTo>
                    <a:pt x="373" y="18"/>
                  </a:lnTo>
                  <a:lnTo>
                    <a:pt x="373" y="18"/>
                  </a:lnTo>
                  <a:lnTo>
                    <a:pt x="373" y="26"/>
                  </a:lnTo>
                  <a:lnTo>
                    <a:pt x="369" y="32"/>
                  </a:lnTo>
                  <a:lnTo>
                    <a:pt x="363" y="42"/>
                  </a:lnTo>
                  <a:lnTo>
                    <a:pt x="363" y="42"/>
                  </a:lnTo>
                  <a:lnTo>
                    <a:pt x="357" y="44"/>
                  </a:lnTo>
                  <a:lnTo>
                    <a:pt x="347" y="46"/>
                  </a:lnTo>
                  <a:lnTo>
                    <a:pt x="347" y="46"/>
                  </a:lnTo>
                  <a:lnTo>
                    <a:pt x="343" y="54"/>
                  </a:lnTo>
                  <a:lnTo>
                    <a:pt x="337" y="60"/>
                  </a:lnTo>
                  <a:lnTo>
                    <a:pt x="337" y="60"/>
                  </a:lnTo>
                  <a:lnTo>
                    <a:pt x="327" y="62"/>
                  </a:lnTo>
                  <a:lnTo>
                    <a:pt x="315" y="66"/>
                  </a:lnTo>
                  <a:lnTo>
                    <a:pt x="315" y="66"/>
                  </a:lnTo>
                  <a:lnTo>
                    <a:pt x="309" y="72"/>
                  </a:lnTo>
                  <a:lnTo>
                    <a:pt x="307" y="74"/>
                  </a:lnTo>
                  <a:lnTo>
                    <a:pt x="303" y="74"/>
                  </a:lnTo>
                  <a:lnTo>
                    <a:pt x="303" y="74"/>
                  </a:lnTo>
                  <a:lnTo>
                    <a:pt x="303" y="72"/>
                  </a:lnTo>
                  <a:lnTo>
                    <a:pt x="303" y="72"/>
                  </a:lnTo>
                  <a:lnTo>
                    <a:pt x="299" y="76"/>
                  </a:lnTo>
                  <a:lnTo>
                    <a:pt x="299" y="80"/>
                  </a:lnTo>
                  <a:lnTo>
                    <a:pt x="299" y="80"/>
                  </a:lnTo>
                  <a:lnTo>
                    <a:pt x="301" y="84"/>
                  </a:lnTo>
                  <a:lnTo>
                    <a:pt x="307" y="84"/>
                  </a:lnTo>
                  <a:lnTo>
                    <a:pt x="311" y="84"/>
                  </a:lnTo>
                  <a:lnTo>
                    <a:pt x="313" y="86"/>
                  </a:lnTo>
                  <a:lnTo>
                    <a:pt x="313" y="86"/>
                  </a:lnTo>
                  <a:lnTo>
                    <a:pt x="313" y="88"/>
                  </a:lnTo>
                  <a:lnTo>
                    <a:pt x="309" y="90"/>
                  </a:lnTo>
                  <a:lnTo>
                    <a:pt x="303" y="92"/>
                  </a:lnTo>
                  <a:lnTo>
                    <a:pt x="303" y="92"/>
                  </a:lnTo>
                  <a:lnTo>
                    <a:pt x="297" y="92"/>
                  </a:lnTo>
                  <a:lnTo>
                    <a:pt x="291" y="92"/>
                  </a:lnTo>
                  <a:lnTo>
                    <a:pt x="287" y="94"/>
                  </a:lnTo>
                  <a:lnTo>
                    <a:pt x="287" y="94"/>
                  </a:lnTo>
                  <a:lnTo>
                    <a:pt x="287" y="96"/>
                  </a:lnTo>
                  <a:lnTo>
                    <a:pt x="287" y="98"/>
                  </a:lnTo>
                  <a:lnTo>
                    <a:pt x="287" y="98"/>
                  </a:lnTo>
                  <a:lnTo>
                    <a:pt x="287" y="98"/>
                  </a:lnTo>
                  <a:lnTo>
                    <a:pt x="291" y="98"/>
                  </a:lnTo>
                  <a:lnTo>
                    <a:pt x="295" y="96"/>
                  </a:lnTo>
                  <a:lnTo>
                    <a:pt x="297" y="96"/>
                  </a:lnTo>
                  <a:lnTo>
                    <a:pt x="297" y="96"/>
                  </a:lnTo>
                  <a:lnTo>
                    <a:pt x="295" y="100"/>
                  </a:lnTo>
                  <a:lnTo>
                    <a:pt x="295" y="100"/>
                  </a:lnTo>
                  <a:lnTo>
                    <a:pt x="291" y="102"/>
                  </a:lnTo>
                  <a:lnTo>
                    <a:pt x="289" y="106"/>
                  </a:lnTo>
                  <a:lnTo>
                    <a:pt x="289" y="106"/>
                  </a:lnTo>
                  <a:lnTo>
                    <a:pt x="295" y="112"/>
                  </a:lnTo>
                  <a:lnTo>
                    <a:pt x="295" y="112"/>
                  </a:lnTo>
                  <a:lnTo>
                    <a:pt x="299" y="108"/>
                  </a:lnTo>
                  <a:lnTo>
                    <a:pt x="303" y="106"/>
                  </a:lnTo>
                  <a:lnTo>
                    <a:pt x="303" y="106"/>
                  </a:lnTo>
                  <a:lnTo>
                    <a:pt x="319" y="102"/>
                  </a:lnTo>
                  <a:lnTo>
                    <a:pt x="331" y="102"/>
                  </a:lnTo>
                  <a:lnTo>
                    <a:pt x="339" y="102"/>
                  </a:lnTo>
                  <a:lnTo>
                    <a:pt x="339" y="102"/>
                  </a:lnTo>
                  <a:lnTo>
                    <a:pt x="345" y="104"/>
                  </a:lnTo>
                  <a:lnTo>
                    <a:pt x="349" y="108"/>
                  </a:lnTo>
                  <a:lnTo>
                    <a:pt x="349" y="108"/>
                  </a:lnTo>
                  <a:lnTo>
                    <a:pt x="361" y="108"/>
                  </a:lnTo>
                  <a:lnTo>
                    <a:pt x="361" y="108"/>
                  </a:lnTo>
                  <a:lnTo>
                    <a:pt x="383" y="118"/>
                  </a:lnTo>
                  <a:lnTo>
                    <a:pt x="383" y="118"/>
                  </a:lnTo>
                  <a:lnTo>
                    <a:pt x="394" y="118"/>
                  </a:lnTo>
                  <a:lnTo>
                    <a:pt x="394" y="118"/>
                  </a:lnTo>
                  <a:lnTo>
                    <a:pt x="402" y="120"/>
                  </a:lnTo>
                  <a:lnTo>
                    <a:pt x="408" y="120"/>
                  </a:lnTo>
                  <a:lnTo>
                    <a:pt x="410" y="122"/>
                  </a:lnTo>
                  <a:lnTo>
                    <a:pt x="410" y="122"/>
                  </a:lnTo>
                  <a:lnTo>
                    <a:pt x="412" y="126"/>
                  </a:lnTo>
                  <a:lnTo>
                    <a:pt x="412" y="130"/>
                  </a:lnTo>
                  <a:lnTo>
                    <a:pt x="412" y="130"/>
                  </a:lnTo>
                  <a:lnTo>
                    <a:pt x="410" y="142"/>
                  </a:lnTo>
                  <a:lnTo>
                    <a:pt x="408" y="150"/>
                  </a:lnTo>
                  <a:lnTo>
                    <a:pt x="408" y="150"/>
                  </a:lnTo>
                  <a:lnTo>
                    <a:pt x="402" y="154"/>
                  </a:lnTo>
                  <a:lnTo>
                    <a:pt x="398" y="156"/>
                  </a:lnTo>
                  <a:lnTo>
                    <a:pt x="391" y="162"/>
                  </a:lnTo>
                  <a:lnTo>
                    <a:pt x="391" y="162"/>
                  </a:lnTo>
                  <a:lnTo>
                    <a:pt x="387" y="168"/>
                  </a:lnTo>
                  <a:lnTo>
                    <a:pt x="383" y="178"/>
                  </a:lnTo>
                  <a:lnTo>
                    <a:pt x="383" y="178"/>
                  </a:lnTo>
                  <a:lnTo>
                    <a:pt x="375" y="188"/>
                  </a:lnTo>
                  <a:lnTo>
                    <a:pt x="375" y="188"/>
                  </a:lnTo>
                  <a:lnTo>
                    <a:pt x="371" y="196"/>
                  </a:lnTo>
                  <a:lnTo>
                    <a:pt x="371" y="196"/>
                  </a:lnTo>
                  <a:lnTo>
                    <a:pt x="363" y="206"/>
                  </a:lnTo>
                  <a:lnTo>
                    <a:pt x="355" y="211"/>
                  </a:lnTo>
                  <a:lnTo>
                    <a:pt x="355" y="211"/>
                  </a:lnTo>
                  <a:lnTo>
                    <a:pt x="349" y="219"/>
                  </a:lnTo>
                  <a:lnTo>
                    <a:pt x="349" y="219"/>
                  </a:lnTo>
                  <a:lnTo>
                    <a:pt x="341" y="225"/>
                  </a:lnTo>
                  <a:lnTo>
                    <a:pt x="341" y="225"/>
                  </a:lnTo>
                  <a:lnTo>
                    <a:pt x="335" y="227"/>
                  </a:lnTo>
                  <a:lnTo>
                    <a:pt x="335" y="227"/>
                  </a:lnTo>
                  <a:lnTo>
                    <a:pt x="331" y="227"/>
                  </a:lnTo>
                  <a:lnTo>
                    <a:pt x="329" y="225"/>
                  </a:lnTo>
                  <a:lnTo>
                    <a:pt x="327" y="225"/>
                  </a:lnTo>
                  <a:lnTo>
                    <a:pt x="327" y="225"/>
                  </a:lnTo>
                  <a:lnTo>
                    <a:pt x="327" y="227"/>
                  </a:lnTo>
                  <a:lnTo>
                    <a:pt x="327" y="233"/>
                  </a:lnTo>
                  <a:lnTo>
                    <a:pt x="327" y="233"/>
                  </a:lnTo>
                  <a:lnTo>
                    <a:pt x="331" y="235"/>
                  </a:lnTo>
                  <a:lnTo>
                    <a:pt x="331" y="235"/>
                  </a:lnTo>
                  <a:lnTo>
                    <a:pt x="335" y="243"/>
                  </a:lnTo>
                  <a:lnTo>
                    <a:pt x="337" y="247"/>
                  </a:lnTo>
                  <a:lnTo>
                    <a:pt x="337" y="251"/>
                  </a:lnTo>
                  <a:lnTo>
                    <a:pt x="337" y="251"/>
                  </a:lnTo>
                  <a:lnTo>
                    <a:pt x="333" y="253"/>
                  </a:lnTo>
                  <a:lnTo>
                    <a:pt x="327" y="253"/>
                  </a:lnTo>
                  <a:lnTo>
                    <a:pt x="327" y="253"/>
                  </a:lnTo>
                  <a:lnTo>
                    <a:pt x="315" y="251"/>
                  </a:lnTo>
                  <a:lnTo>
                    <a:pt x="315" y="251"/>
                  </a:lnTo>
                  <a:lnTo>
                    <a:pt x="307" y="253"/>
                  </a:lnTo>
                  <a:lnTo>
                    <a:pt x="307" y="253"/>
                  </a:lnTo>
                  <a:lnTo>
                    <a:pt x="301" y="257"/>
                  </a:lnTo>
                  <a:lnTo>
                    <a:pt x="301" y="257"/>
                  </a:lnTo>
                  <a:lnTo>
                    <a:pt x="297" y="265"/>
                  </a:lnTo>
                  <a:lnTo>
                    <a:pt x="297" y="265"/>
                  </a:lnTo>
                  <a:lnTo>
                    <a:pt x="297" y="267"/>
                  </a:lnTo>
                  <a:lnTo>
                    <a:pt x="297" y="267"/>
                  </a:lnTo>
                  <a:lnTo>
                    <a:pt x="303" y="271"/>
                  </a:lnTo>
                  <a:lnTo>
                    <a:pt x="309" y="275"/>
                  </a:lnTo>
                  <a:lnTo>
                    <a:pt x="309" y="275"/>
                  </a:lnTo>
                  <a:lnTo>
                    <a:pt x="319" y="273"/>
                  </a:lnTo>
                  <a:lnTo>
                    <a:pt x="329" y="271"/>
                  </a:lnTo>
                  <a:lnTo>
                    <a:pt x="329" y="271"/>
                  </a:lnTo>
                  <a:lnTo>
                    <a:pt x="333" y="273"/>
                  </a:lnTo>
                  <a:lnTo>
                    <a:pt x="333" y="273"/>
                  </a:lnTo>
                  <a:lnTo>
                    <a:pt x="345" y="283"/>
                  </a:lnTo>
                  <a:lnTo>
                    <a:pt x="359" y="295"/>
                  </a:lnTo>
                  <a:lnTo>
                    <a:pt x="359" y="295"/>
                  </a:lnTo>
                  <a:lnTo>
                    <a:pt x="361" y="303"/>
                  </a:lnTo>
                  <a:lnTo>
                    <a:pt x="361" y="309"/>
                  </a:lnTo>
                  <a:lnTo>
                    <a:pt x="361" y="309"/>
                  </a:lnTo>
                  <a:lnTo>
                    <a:pt x="369" y="323"/>
                  </a:lnTo>
                  <a:lnTo>
                    <a:pt x="369" y="323"/>
                  </a:lnTo>
                  <a:lnTo>
                    <a:pt x="373" y="327"/>
                  </a:lnTo>
                  <a:lnTo>
                    <a:pt x="375" y="331"/>
                  </a:lnTo>
                  <a:lnTo>
                    <a:pt x="375" y="331"/>
                  </a:lnTo>
                  <a:lnTo>
                    <a:pt x="377" y="339"/>
                  </a:lnTo>
                  <a:lnTo>
                    <a:pt x="375" y="351"/>
                  </a:lnTo>
                  <a:lnTo>
                    <a:pt x="371" y="371"/>
                  </a:lnTo>
                  <a:lnTo>
                    <a:pt x="371" y="371"/>
                  </a:lnTo>
                  <a:lnTo>
                    <a:pt x="371" y="383"/>
                  </a:lnTo>
                  <a:lnTo>
                    <a:pt x="371" y="383"/>
                  </a:lnTo>
                  <a:lnTo>
                    <a:pt x="373" y="397"/>
                  </a:lnTo>
                  <a:lnTo>
                    <a:pt x="373" y="397"/>
                  </a:lnTo>
                  <a:lnTo>
                    <a:pt x="381" y="411"/>
                  </a:lnTo>
                  <a:lnTo>
                    <a:pt x="381" y="411"/>
                  </a:lnTo>
                  <a:lnTo>
                    <a:pt x="381" y="418"/>
                  </a:lnTo>
                  <a:lnTo>
                    <a:pt x="381" y="424"/>
                  </a:lnTo>
                  <a:lnTo>
                    <a:pt x="381" y="424"/>
                  </a:lnTo>
                  <a:lnTo>
                    <a:pt x="383" y="428"/>
                  </a:lnTo>
                  <a:lnTo>
                    <a:pt x="383" y="428"/>
                  </a:lnTo>
                  <a:lnTo>
                    <a:pt x="391" y="432"/>
                  </a:lnTo>
                  <a:lnTo>
                    <a:pt x="396" y="434"/>
                  </a:lnTo>
                  <a:lnTo>
                    <a:pt x="396" y="434"/>
                  </a:lnTo>
                  <a:lnTo>
                    <a:pt x="402" y="436"/>
                  </a:lnTo>
                  <a:lnTo>
                    <a:pt x="408" y="442"/>
                  </a:lnTo>
                  <a:lnTo>
                    <a:pt x="408" y="442"/>
                  </a:lnTo>
                  <a:lnTo>
                    <a:pt x="412" y="450"/>
                  </a:lnTo>
                  <a:lnTo>
                    <a:pt x="414" y="456"/>
                  </a:lnTo>
                  <a:lnTo>
                    <a:pt x="414" y="456"/>
                  </a:lnTo>
                  <a:lnTo>
                    <a:pt x="416" y="470"/>
                  </a:lnTo>
                  <a:lnTo>
                    <a:pt x="416" y="470"/>
                  </a:lnTo>
                  <a:lnTo>
                    <a:pt x="422" y="482"/>
                  </a:lnTo>
                  <a:lnTo>
                    <a:pt x="422" y="482"/>
                  </a:lnTo>
                  <a:lnTo>
                    <a:pt x="422" y="500"/>
                  </a:lnTo>
                  <a:lnTo>
                    <a:pt x="422" y="500"/>
                  </a:lnTo>
                  <a:lnTo>
                    <a:pt x="428" y="514"/>
                  </a:lnTo>
                  <a:lnTo>
                    <a:pt x="428" y="514"/>
                  </a:lnTo>
                  <a:lnTo>
                    <a:pt x="430" y="518"/>
                  </a:lnTo>
                  <a:lnTo>
                    <a:pt x="434" y="522"/>
                  </a:lnTo>
                  <a:lnTo>
                    <a:pt x="434" y="522"/>
                  </a:lnTo>
                  <a:lnTo>
                    <a:pt x="434" y="532"/>
                  </a:lnTo>
                  <a:lnTo>
                    <a:pt x="432" y="540"/>
                  </a:lnTo>
                  <a:lnTo>
                    <a:pt x="432" y="540"/>
                  </a:lnTo>
                  <a:lnTo>
                    <a:pt x="432" y="540"/>
                  </a:lnTo>
                  <a:lnTo>
                    <a:pt x="432" y="540"/>
                  </a:lnTo>
                  <a:lnTo>
                    <a:pt x="426" y="538"/>
                  </a:lnTo>
                  <a:lnTo>
                    <a:pt x="420" y="536"/>
                  </a:lnTo>
                  <a:lnTo>
                    <a:pt x="420" y="536"/>
                  </a:lnTo>
                  <a:lnTo>
                    <a:pt x="416" y="526"/>
                  </a:lnTo>
                  <a:lnTo>
                    <a:pt x="414" y="524"/>
                  </a:lnTo>
                  <a:lnTo>
                    <a:pt x="412" y="522"/>
                  </a:lnTo>
                  <a:lnTo>
                    <a:pt x="412" y="522"/>
                  </a:lnTo>
                  <a:lnTo>
                    <a:pt x="408" y="522"/>
                  </a:lnTo>
                  <a:lnTo>
                    <a:pt x="404" y="522"/>
                  </a:lnTo>
                  <a:lnTo>
                    <a:pt x="404" y="522"/>
                  </a:lnTo>
                  <a:lnTo>
                    <a:pt x="408" y="526"/>
                  </a:lnTo>
                  <a:lnTo>
                    <a:pt x="410" y="534"/>
                  </a:lnTo>
                  <a:lnTo>
                    <a:pt x="418" y="540"/>
                  </a:lnTo>
                  <a:lnTo>
                    <a:pt x="418" y="540"/>
                  </a:lnTo>
                  <a:lnTo>
                    <a:pt x="422" y="544"/>
                  </a:lnTo>
                  <a:lnTo>
                    <a:pt x="422" y="544"/>
                  </a:lnTo>
                  <a:lnTo>
                    <a:pt x="424" y="550"/>
                  </a:lnTo>
                  <a:lnTo>
                    <a:pt x="424" y="550"/>
                  </a:lnTo>
                  <a:lnTo>
                    <a:pt x="428" y="560"/>
                  </a:lnTo>
                  <a:lnTo>
                    <a:pt x="428" y="560"/>
                  </a:lnTo>
                  <a:lnTo>
                    <a:pt x="434" y="566"/>
                  </a:lnTo>
                  <a:lnTo>
                    <a:pt x="438" y="574"/>
                  </a:lnTo>
                  <a:lnTo>
                    <a:pt x="438" y="574"/>
                  </a:lnTo>
                  <a:lnTo>
                    <a:pt x="434" y="584"/>
                  </a:lnTo>
                  <a:lnTo>
                    <a:pt x="434" y="584"/>
                  </a:lnTo>
                  <a:lnTo>
                    <a:pt x="430" y="592"/>
                  </a:lnTo>
                  <a:lnTo>
                    <a:pt x="430" y="592"/>
                  </a:lnTo>
                  <a:lnTo>
                    <a:pt x="422" y="598"/>
                  </a:lnTo>
                  <a:lnTo>
                    <a:pt x="414" y="604"/>
                  </a:lnTo>
                  <a:lnTo>
                    <a:pt x="414" y="604"/>
                  </a:lnTo>
                  <a:lnTo>
                    <a:pt x="410" y="608"/>
                  </a:lnTo>
                  <a:lnTo>
                    <a:pt x="410" y="612"/>
                  </a:lnTo>
                  <a:lnTo>
                    <a:pt x="410" y="614"/>
                  </a:lnTo>
                  <a:lnTo>
                    <a:pt x="410" y="614"/>
                  </a:lnTo>
                  <a:lnTo>
                    <a:pt x="410" y="614"/>
                  </a:lnTo>
                  <a:lnTo>
                    <a:pt x="414" y="618"/>
                  </a:lnTo>
                  <a:lnTo>
                    <a:pt x="414" y="618"/>
                  </a:lnTo>
                  <a:lnTo>
                    <a:pt x="418" y="618"/>
                  </a:lnTo>
                  <a:lnTo>
                    <a:pt x="422" y="620"/>
                  </a:lnTo>
                  <a:lnTo>
                    <a:pt x="422" y="620"/>
                  </a:lnTo>
                  <a:lnTo>
                    <a:pt x="424" y="624"/>
                  </a:lnTo>
                  <a:lnTo>
                    <a:pt x="426" y="626"/>
                  </a:lnTo>
                  <a:lnTo>
                    <a:pt x="426" y="626"/>
                  </a:lnTo>
                  <a:lnTo>
                    <a:pt x="430" y="624"/>
                  </a:lnTo>
                  <a:lnTo>
                    <a:pt x="432" y="620"/>
                  </a:lnTo>
                  <a:lnTo>
                    <a:pt x="438" y="614"/>
                  </a:lnTo>
                  <a:lnTo>
                    <a:pt x="442" y="612"/>
                  </a:lnTo>
                  <a:lnTo>
                    <a:pt x="442" y="612"/>
                  </a:lnTo>
                  <a:lnTo>
                    <a:pt x="452" y="610"/>
                  </a:lnTo>
                  <a:lnTo>
                    <a:pt x="466" y="612"/>
                  </a:lnTo>
                  <a:lnTo>
                    <a:pt x="466" y="612"/>
                  </a:lnTo>
                  <a:lnTo>
                    <a:pt x="480" y="614"/>
                  </a:lnTo>
                  <a:lnTo>
                    <a:pt x="480" y="614"/>
                  </a:lnTo>
                  <a:lnTo>
                    <a:pt x="486" y="620"/>
                  </a:lnTo>
                  <a:lnTo>
                    <a:pt x="486" y="620"/>
                  </a:lnTo>
                  <a:lnTo>
                    <a:pt x="498" y="627"/>
                  </a:lnTo>
                  <a:lnTo>
                    <a:pt x="498" y="627"/>
                  </a:lnTo>
                  <a:lnTo>
                    <a:pt x="502" y="635"/>
                  </a:lnTo>
                  <a:lnTo>
                    <a:pt x="504" y="643"/>
                  </a:lnTo>
                  <a:lnTo>
                    <a:pt x="504" y="643"/>
                  </a:lnTo>
                  <a:lnTo>
                    <a:pt x="504" y="643"/>
                  </a:lnTo>
                  <a:close/>
                </a:path>
              </a:pathLst>
            </a:custGeom>
            <a:solidFill>
              <a:srgbClr val="346144"/>
            </a:solidFill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25" name="Freeform 391"/>
            <p:cNvSpPr>
              <a:spLocks/>
            </p:cNvSpPr>
            <p:nvPr/>
          </p:nvSpPr>
          <p:spPr bwMode="auto">
            <a:xfrm>
              <a:off x="2581" y="2194"/>
              <a:ext cx="24" cy="12"/>
            </a:xfrm>
            <a:custGeom>
              <a:avLst/>
              <a:gdLst>
                <a:gd name="T0" fmla="*/ 24 w 24"/>
                <a:gd name="T1" fmla="*/ 6 h 12"/>
                <a:gd name="T2" fmla="*/ 24 w 24"/>
                <a:gd name="T3" fmla="*/ 6 h 12"/>
                <a:gd name="T4" fmla="*/ 24 w 24"/>
                <a:gd name="T5" fmla="*/ 8 h 12"/>
                <a:gd name="T6" fmla="*/ 24 w 24"/>
                <a:gd name="T7" fmla="*/ 8 h 12"/>
                <a:gd name="T8" fmla="*/ 22 w 24"/>
                <a:gd name="T9" fmla="*/ 10 h 12"/>
                <a:gd name="T10" fmla="*/ 16 w 24"/>
                <a:gd name="T11" fmla="*/ 12 h 12"/>
                <a:gd name="T12" fmla="*/ 16 w 24"/>
                <a:gd name="T13" fmla="*/ 12 h 12"/>
                <a:gd name="T14" fmla="*/ 10 w 24"/>
                <a:gd name="T15" fmla="*/ 12 h 12"/>
                <a:gd name="T16" fmla="*/ 10 w 24"/>
                <a:gd name="T17" fmla="*/ 12 h 12"/>
                <a:gd name="T18" fmla="*/ 2 w 24"/>
                <a:gd name="T19" fmla="*/ 8 h 12"/>
                <a:gd name="T20" fmla="*/ 2 w 24"/>
                <a:gd name="T21" fmla="*/ 8 h 12"/>
                <a:gd name="T22" fmla="*/ 0 w 24"/>
                <a:gd name="T23" fmla="*/ 4 h 12"/>
                <a:gd name="T24" fmla="*/ 0 w 24"/>
                <a:gd name="T25" fmla="*/ 4 h 12"/>
                <a:gd name="T26" fmla="*/ 2 w 24"/>
                <a:gd name="T27" fmla="*/ 2 h 12"/>
                <a:gd name="T28" fmla="*/ 2 w 24"/>
                <a:gd name="T29" fmla="*/ 2 h 12"/>
                <a:gd name="T30" fmla="*/ 8 w 24"/>
                <a:gd name="T31" fmla="*/ 0 h 12"/>
                <a:gd name="T32" fmla="*/ 8 w 24"/>
                <a:gd name="T33" fmla="*/ 0 h 12"/>
                <a:gd name="T34" fmla="*/ 10 w 24"/>
                <a:gd name="T35" fmla="*/ 0 h 12"/>
                <a:gd name="T36" fmla="*/ 14 w 24"/>
                <a:gd name="T37" fmla="*/ 0 h 12"/>
                <a:gd name="T38" fmla="*/ 14 w 24"/>
                <a:gd name="T39" fmla="*/ 0 h 12"/>
                <a:gd name="T40" fmla="*/ 16 w 24"/>
                <a:gd name="T41" fmla="*/ 2 h 12"/>
                <a:gd name="T42" fmla="*/ 16 w 24"/>
                <a:gd name="T43" fmla="*/ 2 h 12"/>
                <a:gd name="T44" fmla="*/ 18 w 24"/>
                <a:gd name="T45" fmla="*/ 4 h 12"/>
                <a:gd name="T46" fmla="*/ 24 w 24"/>
                <a:gd name="T47" fmla="*/ 6 h 12"/>
                <a:gd name="T48" fmla="*/ 24 w 24"/>
                <a:gd name="T49" fmla="*/ 6 h 12"/>
                <a:gd name="T50" fmla="*/ 24 w 24"/>
                <a:gd name="T51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4" h="12">
                  <a:moveTo>
                    <a:pt x="24" y="6"/>
                  </a:moveTo>
                  <a:lnTo>
                    <a:pt x="24" y="6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6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26" name="Freeform 392"/>
            <p:cNvSpPr>
              <a:spLocks/>
            </p:cNvSpPr>
            <p:nvPr/>
          </p:nvSpPr>
          <p:spPr bwMode="auto">
            <a:xfrm>
              <a:off x="2048" y="400"/>
              <a:ext cx="418" cy="339"/>
            </a:xfrm>
            <a:custGeom>
              <a:avLst/>
              <a:gdLst>
                <a:gd name="T0" fmla="*/ 264 w 418"/>
                <a:gd name="T1" fmla="*/ 136 h 339"/>
                <a:gd name="T2" fmla="*/ 278 w 418"/>
                <a:gd name="T3" fmla="*/ 114 h 339"/>
                <a:gd name="T4" fmla="*/ 296 w 418"/>
                <a:gd name="T5" fmla="*/ 132 h 339"/>
                <a:gd name="T6" fmla="*/ 320 w 418"/>
                <a:gd name="T7" fmla="*/ 132 h 339"/>
                <a:gd name="T8" fmla="*/ 354 w 418"/>
                <a:gd name="T9" fmla="*/ 114 h 339"/>
                <a:gd name="T10" fmla="*/ 372 w 418"/>
                <a:gd name="T11" fmla="*/ 118 h 339"/>
                <a:gd name="T12" fmla="*/ 384 w 418"/>
                <a:gd name="T13" fmla="*/ 148 h 339"/>
                <a:gd name="T14" fmla="*/ 414 w 418"/>
                <a:gd name="T15" fmla="*/ 140 h 339"/>
                <a:gd name="T16" fmla="*/ 384 w 418"/>
                <a:gd name="T17" fmla="*/ 167 h 339"/>
                <a:gd name="T18" fmla="*/ 386 w 418"/>
                <a:gd name="T19" fmla="*/ 191 h 339"/>
                <a:gd name="T20" fmla="*/ 398 w 418"/>
                <a:gd name="T21" fmla="*/ 219 h 339"/>
                <a:gd name="T22" fmla="*/ 404 w 418"/>
                <a:gd name="T23" fmla="*/ 247 h 339"/>
                <a:gd name="T24" fmla="*/ 404 w 418"/>
                <a:gd name="T25" fmla="*/ 263 h 339"/>
                <a:gd name="T26" fmla="*/ 372 w 418"/>
                <a:gd name="T27" fmla="*/ 289 h 339"/>
                <a:gd name="T28" fmla="*/ 344 w 418"/>
                <a:gd name="T29" fmla="*/ 295 h 339"/>
                <a:gd name="T30" fmla="*/ 334 w 418"/>
                <a:gd name="T31" fmla="*/ 313 h 339"/>
                <a:gd name="T32" fmla="*/ 308 w 418"/>
                <a:gd name="T33" fmla="*/ 311 h 339"/>
                <a:gd name="T34" fmla="*/ 276 w 418"/>
                <a:gd name="T35" fmla="*/ 317 h 339"/>
                <a:gd name="T36" fmla="*/ 211 w 418"/>
                <a:gd name="T37" fmla="*/ 321 h 339"/>
                <a:gd name="T38" fmla="*/ 179 w 418"/>
                <a:gd name="T39" fmla="*/ 327 h 339"/>
                <a:gd name="T40" fmla="*/ 115 w 418"/>
                <a:gd name="T41" fmla="*/ 331 h 339"/>
                <a:gd name="T42" fmla="*/ 81 w 418"/>
                <a:gd name="T43" fmla="*/ 301 h 339"/>
                <a:gd name="T44" fmla="*/ 45 w 418"/>
                <a:gd name="T45" fmla="*/ 249 h 339"/>
                <a:gd name="T46" fmla="*/ 2 w 418"/>
                <a:gd name="T47" fmla="*/ 227 h 339"/>
                <a:gd name="T48" fmla="*/ 18 w 418"/>
                <a:gd name="T49" fmla="*/ 215 h 339"/>
                <a:gd name="T50" fmla="*/ 59 w 418"/>
                <a:gd name="T51" fmla="*/ 197 h 339"/>
                <a:gd name="T52" fmla="*/ 71 w 418"/>
                <a:gd name="T53" fmla="*/ 181 h 339"/>
                <a:gd name="T54" fmla="*/ 57 w 418"/>
                <a:gd name="T55" fmla="*/ 173 h 339"/>
                <a:gd name="T56" fmla="*/ 55 w 418"/>
                <a:gd name="T57" fmla="*/ 144 h 339"/>
                <a:gd name="T58" fmla="*/ 14 w 418"/>
                <a:gd name="T59" fmla="*/ 128 h 339"/>
                <a:gd name="T60" fmla="*/ 55 w 418"/>
                <a:gd name="T61" fmla="*/ 124 h 339"/>
                <a:gd name="T62" fmla="*/ 81 w 418"/>
                <a:gd name="T63" fmla="*/ 132 h 339"/>
                <a:gd name="T64" fmla="*/ 95 w 418"/>
                <a:gd name="T65" fmla="*/ 134 h 339"/>
                <a:gd name="T66" fmla="*/ 99 w 418"/>
                <a:gd name="T67" fmla="*/ 110 h 339"/>
                <a:gd name="T68" fmla="*/ 111 w 418"/>
                <a:gd name="T69" fmla="*/ 100 h 339"/>
                <a:gd name="T70" fmla="*/ 109 w 418"/>
                <a:gd name="T71" fmla="*/ 84 h 339"/>
                <a:gd name="T72" fmla="*/ 59 w 418"/>
                <a:gd name="T73" fmla="*/ 74 h 339"/>
                <a:gd name="T74" fmla="*/ 37 w 418"/>
                <a:gd name="T75" fmla="*/ 50 h 339"/>
                <a:gd name="T76" fmla="*/ 61 w 418"/>
                <a:gd name="T77" fmla="*/ 58 h 339"/>
                <a:gd name="T78" fmla="*/ 63 w 418"/>
                <a:gd name="T79" fmla="*/ 34 h 339"/>
                <a:gd name="T80" fmla="*/ 83 w 418"/>
                <a:gd name="T81" fmla="*/ 56 h 339"/>
                <a:gd name="T82" fmla="*/ 79 w 418"/>
                <a:gd name="T83" fmla="*/ 36 h 339"/>
                <a:gd name="T84" fmla="*/ 89 w 418"/>
                <a:gd name="T85" fmla="*/ 26 h 339"/>
                <a:gd name="T86" fmla="*/ 103 w 418"/>
                <a:gd name="T87" fmla="*/ 24 h 339"/>
                <a:gd name="T88" fmla="*/ 109 w 418"/>
                <a:gd name="T89" fmla="*/ 42 h 339"/>
                <a:gd name="T90" fmla="*/ 117 w 418"/>
                <a:gd name="T91" fmla="*/ 58 h 339"/>
                <a:gd name="T92" fmla="*/ 133 w 418"/>
                <a:gd name="T93" fmla="*/ 52 h 339"/>
                <a:gd name="T94" fmla="*/ 137 w 418"/>
                <a:gd name="T95" fmla="*/ 24 h 339"/>
                <a:gd name="T96" fmla="*/ 135 w 418"/>
                <a:gd name="T97" fmla="*/ 16 h 339"/>
                <a:gd name="T98" fmla="*/ 141 w 418"/>
                <a:gd name="T99" fmla="*/ 4 h 339"/>
                <a:gd name="T100" fmla="*/ 157 w 418"/>
                <a:gd name="T101" fmla="*/ 16 h 339"/>
                <a:gd name="T102" fmla="*/ 161 w 418"/>
                <a:gd name="T103" fmla="*/ 56 h 339"/>
                <a:gd name="T104" fmla="*/ 163 w 418"/>
                <a:gd name="T105" fmla="*/ 78 h 339"/>
                <a:gd name="T106" fmla="*/ 139 w 418"/>
                <a:gd name="T107" fmla="*/ 86 h 339"/>
                <a:gd name="T108" fmla="*/ 145 w 418"/>
                <a:gd name="T109" fmla="*/ 108 h 339"/>
                <a:gd name="T110" fmla="*/ 131 w 418"/>
                <a:gd name="T111" fmla="*/ 136 h 339"/>
                <a:gd name="T112" fmla="*/ 161 w 418"/>
                <a:gd name="T113" fmla="*/ 112 h 339"/>
                <a:gd name="T114" fmla="*/ 177 w 418"/>
                <a:gd name="T115" fmla="*/ 120 h 339"/>
                <a:gd name="T116" fmla="*/ 213 w 418"/>
                <a:gd name="T117" fmla="*/ 82 h 339"/>
                <a:gd name="T118" fmla="*/ 229 w 418"/>
                <a:gd name="T119" fmla="*/ 114 h 339"/>
                <a:gd name="T120" fmla="*/ 254 w 418"/>
                <a:gd name="T121" fmla="*/ 96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8" h="339">
                  <a:moveTo>
                    <a:pt x="264" y="104"/>
                  </a:moveTo>
                  <a:lnTo>
                    <a:pt x="264" y="104"/>
                  </a:lnTo>
                  <a:lnTo>
                    <a:pt x="262" y="106"/>
                  </a:lnTo>
                  <a:lnTo>
                    <a:pt x="262" y="108"/>
                  </a:lnTo>
                  <a:lnTo>
                    <a:pt x="262" y="108"/>
                  </a:lnTo>
                  <a:lnTo>
                    <a:pt x="266" y="112"/>
                  </a:lnTo>
                  <a:lnTo>
                    <a:pt x="266" y="112"/>
                  </a:lnTo>
                  <a:lnTo>
                    <a:pt x="264" y="116"/>
                  </a:lnTo>
                  <a:lnTo>
                    <a:pt x="262" y="120"/>
                  </a:lnTo>
                  <a:lnTo>
                    <a:pt x="262" y="120"/>
                  </a:lnTo>
                  <a:lnTo>
                    <a:pt x="264" y="130"/>
                  </a:lnTo>
                  <a:lnTo>
                    <a:pt x="264" y="130"/>
                  </a:lnTo>
                  <a:lnTo>
                    <a:pt x="264" y="136"/>
                  </a:lnTo>
                  <a:lnTo>
                    <a:pt x="264" y="136"/>
                  </a:lnTo>
                  <a:lnTo>
                    <a:pt x="260" y="146"/>
                  </a:lnTo>
                  <a:lnTo>
                    <a:pt x="260" y="146"/>
                  </a:lnTo>
                  <a:lnTo>
                    <a:pt x="260" y="149"/>
                  </a:lnTo>
                  <a:lnTo>
                    <a:pt x="260" y="151"/>
                  </a:lnTo>
                  <a:lnTo>
                    <a:pt x="260" y="151"/>
                  </a:lnTo>
                  <a:lnTo>
                    <a:pt x="262" y="151"/>
                  </a:lnTo>
                  <a:lnTo>
                    <a:pt x="262" y="148"/>
                  </a:lnTo>
                  <a:lnTo>
                    <a:pt x="266" y="144"/>
                  </a:lnTo>
                  <a:lnTo>
                    <a:pt x="266" y="144"/>
                  </a:lnTo>
                  <a:lnTo>
                    <a:pt x="274" y="136"/>
                  </a:lnTo>
                  <a:lnTo>
                    <a:pt x="274" y="136"/>
                  </a:lnTo>
                  <a:lnTo>
                    <a:pt x="274" y="130"/>
                  </a:lnTo>
                  <a:lnTo>
                    <a:pt x="274" y="130"/>
                  </a:lnTo>
                  <a:lnTo>
                    <a:pt x="278" y="114"/>
                  </a:lnTo>
                  <a:lnTo>
                    <a:pt x="278" y="114"/>
                  </a:lnTo>
                  <a:lnTo>
                    <a:pt x="278" y="110"/>
                  </a:lnTo>
                  <a:lnTo>
                    <a:pt x="280" y="108"/>
                  </a:lnTo>
                  <a:lnTo>
                    <a:pt x="280" y="108"/>
                  </a:lnTo>
                  <a:lnTo>
                    <a:pt x="284" y="108"/>
                  </a:lnTo>
                  <a:lnTo>
                    <a:pt x="284" y="108"/>
                  </a:lnTo>
                  <a:lnTo>
                    <a:pt x="290" y="112"/>
                  </a:lnTo>
                  <a:lnTo>
                    <a:pt x="290" y="112"/>
                  </a:lnTo>
                  <a:lnTo>
                    <a:pt x="292" y="120"/>
                  </a:lnTo>
                  <a:lnTo>
                    <a:pt x="292" y="120"/>
                  </a:lnTo>
                  <a:lnTo>
                    <a:pt x="292" y="124"/>
                  </a:lnTo>
                  <a:lnTo>
                    <a:pt x="292" y="132"/>
                  </a:lnTo>
                  <a:lnTo>
                    <a:pt x="292" y="132"/>
                  </a:lnTo>
                  <a:lnTo>
                    <a:pt x="296" y="132"/>
                  </a:lnTo>
                  <a:lnTo>
                    <a:pt x="298" y="132"/>
                  </a:lnTo>
                  <a:lnTo>
                    <a:pt x="298" y="132"/>
                  </a:lnTo>
                  <a:lnTo>
                    <a:pt x="306" y="132"/>
                  </a:lnTo>
                  <a:lnTo>
                    <a:pt x="306" y="132"/>
                  </a:lnTo>
                  <a:lnTo>
                    <a:pt x="312" y="128"/>
                  </a:lnTo>
                  <a:lnTo>
                    <a:pt x="312" y="128"/>
                  </a:lnTo>
                  <a:lnTo>
                    <a:pt x="314" y="122"/>
                  </a:lnTo>
                  <a:lnTo>
                    <a:pt x="314" y="122"/>
                  </a:lnTo>
                  <a:lnTo>
                    <a:pt x="318" y="122"/>
                  </a:lnTo>
                  <a:lnTo>
                    <a:pt x="322" y="124"/>
                  </a:lnTo>
                  <a:lnTo>
                    <a:pt x="322" y="124"/>
                  </a:lnTo>
                  <a:lnTo>
                    <a:pt x="322" y="128"/>
                  </a:lnTo>
                  <a:lnTo>
                    <a:pt x="320" y="132"/>
                  </a:lnTo>
                  <a:lnTo>
                    <a:pt x="320" y="132"/>
                  </a:lnTo>
                  <a:lnTo>
                    <a:pt x="324" y="134"/>
                  </a:lnTo>
                  <a:lnTo>
                    <a:pt x="328" y="136"/>
                  </a:lnTo>
                  <a:lnTo>
                    <a:pt x="328" y="136"/>
                  </a:lnTo>
                  <a:lnTo>
                    <a:pt x="336" y="134"/>
                  </a:lnTo>
                  <a:lnTo>
                    <a:pt x="336" y="134"/>
                  </a:lnTo>
                  <a:lnTo>
                    <a:pt x="340" y="136"/>
                  </a:lnTo>
                  <a:lnTo>
                    <a:pt x="344" y="136"/>
                  </a:lnTo>
                  <a:lnTo>
                    <a:pt x="344" y="136"/>
                  </a:lnTo>
                  <a:lnTo>
                    <a:pt x="346" y="134"/>
                  </a:lnTo>
                  <a:lnTo>
                    <a:pt x="348" y="130"/>
                  </a:lnTo>
                  <a:lnTo>
                    <a:pt x="350" y="122"/>
                  </a:lnTo>
                  <a:lnTo>
                    <a:pt x="350" y="122"/>
                  </a:lnTo>
                  <a:lnTo>
                    <a:pt x="354" y="114"/>
                  </a:lnTo>
                  <a:lnTo>
                    <a:pt x="354" y="114"/>
                  </a:lnTo>
                  <a:lnTo>
                    <a:pt x="354" y="110"/>
                  </a:lnTo>
                  <a:lnTo>
                    <a:pt x="354" y="108"/>
                  </a:lnTo>
                  <a:lnTo>
                    <a:pt x="354" y="108"/>
                  </a:lnTo>
                  <a:lnTo>
                    <a:pt x="358" y="108"/>
                  </a:lnTo>
                  <a:lnTo>
                    <a:pt x="362" y="110"/>
                  </a:lnTo>
                  <a:lnTo>
                    <a:pt x="362" y="110"/>
                  </a:lnTo>
                  <a:lnTo>
                    <a:pt x="366" y="110"/>
                  </a:lnTo>
                  <a:lnTo>
                    <a:pt x="370" y="108"/>
                  </a:lnTo>
                  <a:lnTo>
                    <a:pt x="370" y="108"/>
                  </a:lnTo>
                  <a:lnTo>
                    <a:pt x="374" y="110"/>
                  </a:lnTo>
                  <a:lnTo>
                    <a:pt x="374" y="110"/>
                  </a:lnTo>
                  <a:lnTo>
                    <a:pt x="374" y="114"/>
                  </a:lnTo>
                  <a:lnTo>
                    <a:pt x="372" y="118"/>
                  </a:lnTo>
                  <a:lnTo>
                    <a:pt x="372" y="118"/>
                  </a:lnTo>
                  <a:lnTo>
                    <a:pt x="374" y="122"/>
                  </a:lnTo>
                  <a:lnTo>
                    <a:pt x="378" y="128"/>
                  </a:lnTo>
                  <a:lnTo>
                    <a:pt x="378" y="128"/>
                  </a:lnTo>
                  <a:lnTo>
                    <a:pt x="376" y="132"/>
                  </a:lnTo>
                  <a:lnTo>
                    <a:pt x="374" y="134"/>
                  </a:lnTo>
                  <a:lnTo>
                    <a:pt x="374" y="134"/>
                  </a:lnTo>
                  <a:lnTo>
                    <a:pt x="372" y="138"/>
                  </a:lnTo>
                  <a:lnTo>
                    <a:pt x="372" y="138"/>
                  </a:lnTo>
                  <a:lnTo>
                    <a:pt x="374" y="144"/>
                  </a:lnTo>
                  <a:lnTo>
                    <a:pt x="378" y="148"/>
                  </a:lnTo>
                  <a:lnTo>
                    <a:pt x="378" y="148"/>
                  </a:lnTo>
                  <a:lnTo>
                    <a:pt x="380" y="149"/>
                  </a:lnTo>
                  <a:lnTo>
                    <a:pt x="380" y="149"/>
                  </a:lnTo>
                  <a:lnTo>
                    <a:pt x="384" y="148"/>
                  </a:lnTo>
                  <a:lnTo>
                    <a:pt x="384" y="148"/>
                  </a:lnTo>
                  <a:lnTo>
                    <a:pt x="384" y="146"/>
                  </a:lnTo>
                  <a:lnTo>
                    <a:pt x="386" y="142"/>
                  </a:lnTo>
                  <a:lnTo>
                    <a:pt x="386" y="142"/>
                  </a:lnTo>
                  <a:lnTo>
                    <a:pt x="388" y="144"/>
                  </a:lnTo>
                  <a:lnTo>
                    <a:pt x="392" y="144"/>
                  </a:lnTo>
                  <a:lnTo>
                    <a:pt x="396" y="146"/>
                  </a:lnTo>
                  <a:lnTo>
                    <a:pt x="396" y="146"/>
                  </a:lnTo>
                  <a:lnTo>
                    <a:pt x="400" y="144"/>
                  </a:lnTo>
                  <a:lnTo>
                    <a:pt x="404" y="140"/>
                  </a:lnTo>
                  <a:lnTo>
                    <a:pt x="404" y="140"/>
                  </a:lnTo>
                  <a:lnTo>
                    <a:pt x="410" y="140"/>
                  </a:lnTo>
                  <a:lnTo>
                    <a:pt x="410" y="140"/>
                  </a:lnTo>
                  <a:lnTo>
                    <a:pt x="414" y="140"/>
                  </a:lnTo>
                  <a:lnTo>
                    <a:pt x="418" y="142"/>
                  </a:lnTo>
                  <a:lnTo>
                    <a:pt x="418" y="142"/>
                  </a:lnTo>
                  <a:lnTo>
                    <a:pt x="418" y="144"/>
                  </a:lnTo>
                  <a:lnTo>
                    <a:pt x="418" y="146"/>
                  </a:lnTo>
                  <a:lnTo>
                    <a:pt x="418" y="146"/>
                  </a:lnTo>
                  <a:lnTo>
                    <a:pt x="416" y="148"/>
                  </a:lnTo>
                  <a:lnTo>
                    <a:pt x="414" y="146"/>
                  </a:lnTo>
                  <a:lnTo>
                    <a:pt x="408" y="146"/>
                  </a:lnTo>
                  <a:lnTo>
                    <a:pt x="408" y="146"/>
                  </a:lnTo>
                  <a:lnTo>
                    <a:pt x="396" y="151"/>
                  </a:lnTo>
                  <a:lnTo>
                    <a:pt x="392" y="157"/>
                  </a:lnTo>
                  <a:lnTo>
                    <a:pt x="386" y="161"/>
                  </a:lnTo>
                  <a:lnTo>
                    <a:pt x="386" y="161"/>
                  </a:lnTo>
                  <a:lnTo>
                    <a:pt x="384" y="167"/>
                  </a:lnTo>
                  <a:lnTo>
                    <a:pt x="384" y="167"/>
                  </a:lnTo>
                  <a:lnTo>
                    <a:pt x="386" y="171"/>
                  </a:lnTo>
                  <a:lnTo>
                    <a:pt x="386" y="171"/>
                  </a:lnTo>
                  <a:lnTo>
                    <a:pt x="392" y="171"/>
                  </a:lnTo>
                  <a:lnTo>
                    <a:pt x="394" y="169"/>
                  </a:lnTo>
                  <a:lnTo>
                    <a:pt x="398" y="169"/>
                  </a:lnTo>
                  <a:lnTo>
                    <a:pt x="400" y="169"/>
                  </a:lnTo>
                  <a:lnTo>
                    <a:pt x="400" y="169"/>
                  </a:lnTo>
                  <a:lnTo>
                    <a:pt x="400" y="171"/>
                  </a:lnTo>
                  <a:lnTo>
                    <a:pt x="400" y="175"/>
                  </a:lnTo>
                  <a:lnTo>
                    <a:pt x="396" y="181"/>
                  </a:lnTo>
                  <a:lnTo>
                    <a:pt x="396" y="181"/>
                  </a:lnTo>
                  <a:lnTo>
                    <a:pt x="386" y="191"/>
                  </a:lnTo>
                  <a:lnTo>
                    <a:pt x="386" y="191"/>
                  </a:lnTo>
                  <a:lnTo>
                    <a:pt x="384" y="195"/>
                  </a:lnTo>
                  <a:lnTo>
                    <a:pt x="382" y="199"/>
                  </a:lnTo>
                  <a:lnTo>
                    <a:pt x="382" y="199"/>
                  </a:lnTo>
                  <a:lnTo>
                    <a:pt x="386" y="199"/>
                  </a:lnTo>
                  <a:lnTo>
                    <a:pt x="392" y="199"/>
                  </a:lnTo>
                  <a:lnTo>
                    <a:pt x="398" y="201"/>
                  </a:lnTo>
                  <a:lnTo>
                    <a:pt x="400" y="201"/>
                  </a:lnTo>
                  <a:lnTo>
                    <a:pt x="400" y="201"/>
                  </a:lnTo>
                  <a:lnTo>
                    <a:pt x="398" y="205"/>
                  </a:lnTo>
                  <a:lnTo>
                    <a:pt x="396" y="207"/>
                  </a:lnTo>
                  <a:lnTo>
                    <a:pt x="396" y="207"/>
                  </a:lnTo>
                  <a:lnTo>
                    <a:pt x="394" y="215"/>
                  </a:lnTo>
                  <a:lnTo>
                    <a:pt x="394" y="215"/>
                  </a:lnTo>
                  <a:lnTo>
                    <a:pt x="398" y="219"/>
                  </a:lnTo>
                  <a:lnTo>
                    <a:pt x="402" y="221"/>
                  </a:lnTo>
                  <a:lnTo>
                    <a:pt x="402" y="221"/>
                  </a:lnTo>
                  <a:lnTo>
                    <a:pt x="404" y="221"/>
                  </a:lnTo>
                  <a:lnTo>
                    <a:pt x="406" y="217"/>
                  </a:lnTo>
                  <a:lnTo>
                    <a:pt x="408" y="215"/>
                  </a:lnTo>
                  <a:lnTo>
                    <a:pt x="408" y="211"/>
                  </a:lnTo>
                  <a:lnTo>
                    <a:pt x="408" y="211"/>
                  </a:lnTo>
                  <a:lnTo>
                    <a:pt x="410" y="215"/>
                  </a:lnTo>
                  <a:lnTo>
                    <a:pt x="410" y="219"/>
                  </a:lnTo>
                  <a:lnTo>
                    <a:pt x="410" y="219"/>
                  </a:lnTo>
                  <a:lnTo>
                    <a:pt x="410" y="227"/>
                  </a:lnTo>
                  <a:lnTo>
                    <a:pt x="408" y="237"/>
                  </a:lnTo>
                  <a:lnTo>
                    <a:pt x="408" y="237"/>
                  </a:lnTo>
                  <a:lnTo>
                    <a:pt x="404" y="247"/>
                  </a:lnTo>
                  <a:lnTo>
                    <a:pt x="404" y="247"/>
                  </a:lnTo>
                  <a:lnTo>
                    <a:pt x="400" y="247"/>
                  </a:lnTo>
                  <a:lnTo>
                    <a:pt x="398" y="249"/>
                  </a:lnTo>
                  <a:lnTo>
                    <a:pt x="398" y="249"/>
                  </a:lnTo>
                  <a:lnTo>
                    <a:pt x="396" y="255"/>
                  </a:lnTo>
                  <a:lnTo>
                    <a:pt x="396" y="259"/>
                  </a:lnTo>
                  <a:lnTo>
                    <a:pt x="396" y="259"/>
                  </a:lnTo>
                  <a:lnTo>
                    <a:pt x="402" y="261"/>
                  </a:lnTo>
                  <a:lnTo>
                    <a:pt x="402" y="261"/>
                  </a:lnTo>
                  <a:lnTo>
                    <a:pt x="404" y="259"/>
                  </a:lnTo>
                  <a:lnTo>
                    <a:pt x="406" y="257"/>
                  </a:lnTo>
                  <a:lnTo>
                    <a:pt x="406" y="257"/>
                  </a:lnTo>
                  <a:lnTo>
                    <a:pt x="406" y="259"/>
                  </a:lnTo>
                  <a:lnTo>
                    <a:pt x="404" y="263"/>
                  </a:lnTo>
                  <a:lnTo>
                    <a:pt x="402" y="267"/>
                  </a:lnTo>
                  <a:lnTo>
                    <a:pt x="402" y="267"/>
                  </a:lnTo>
                  <a:lnTo>
                    <a:pt x="398" y="273"/>
                  </a:lnTo>
                  <a:lnTo>
                    <a:pt x="394" y="277"/>
                  </a:lnTo>
                  <a:lnTo>
                    <a:pt x="394" y="277"/>
                  </a:lnTo>
                  <a:lnTo>
                    <a:pt x="392" y="277"/>
                  </a:lnTo>
                  <a:lnTo>
                    <a:pt x="386" y="277"/>
                  </a:lnTo>
                  <a:lnTo>
                    <a:pt x="386" y="277"/>
                  </a:lnTo>
                  <a:lnTo>
                    <a:pt x="384" y="281"/>
                  </a:lnTo>
                  <a:lnTo>
                    <a:pt x="382" y="285"/>
                  </a:lnTo>
                  <a:lnTo>
                    <a:pt x="382" y="285"/>
                  </a:lnTo>
                  <a:lnTo>
                    <a:pt x="378" y="285"/>
                  </a:lnTo>
                  <a:lnTo>
                    <a:pt x="378" y="285"/>
                  </a:lnTo>
                  <a:lnTo>
                    <a:pt x="372" y="289"/>
                  </a:lnTo>
                  <a:lnTo>
                    <a:pt x="372" y="289"/>
                  </a:lnTo>
                  <a:lnTo>
                    <a:pt x="364" y="289"/>
                  </a:lnTo>
                  <a:lnTo>
                    <a:pt x="358" y="287"/>
                  </a:lnTo>
                  <a:lnTo>
                    <a:pt x="354" y="287"/>
                  </a:lnTo>
                  <a:lnTo>
                    <a:pt x="354" y="287"/>
                  </a:lnTo>
                  <a:lnTo>
                    <a:pt x="352" y="291"/>
                  </a:lnTo>
                  <a:lnTo>
                    <a:pt x="352" y="293"/>
                  </a:lnTo>
                  <a:lnTo>
                    <a:pt x="352" y="293"/>
                  </a:lnTo>
                  <a:lnTo>
                    <a:pt x="348" y="291"/>
                  </a:lnTo>
                  <a:lnTo>
                    <a:pt x="346" y="291"/>
                  </a:lnTo>
                  <a:lnTo>
                    <a:pt x="346" y="291"/>
                  </a:lnTo>
                  <a:lnTo>
                    <a:pt x="346" y="293"/>
                  </a:lnTo>
                  <a:lnTo>
                    <a:pt x="346" y="293"/>
                  </a:lnTo>
                  <a:lnTo>
                    <a:pt x="344" y="295"/>
                  </a:lnTo>
                  <a:lnTo>
                    <a:pt x="340" y="295"/>
                  </a:lnTo>
                  <a:lnTo>
                    <a:pt x="340" y="295"/>
                  </a:lnTo>
                  <a:lnTo>
                    <a:pt x="342" y="297"/>
                  </a:lnTo>
                  <a:lnTo>
                    <a:pt x="346" y="301"/>
                  </a:lnTo>
                  <a:lnTo>
                    <a:pt x="346" y="301"/>
                  </a:lnTo>
                  <a:lnTo>
                    <a:pt x="350" y="297"/>
                  </a:lnTo>
                  <a:lnTo>
                    <a:pt x="354" y="295"/>
                  </a:lnTo>
                  <a:lnTo>
                    <a:pt x="354" y="297"/>
                  </a:lnTo>
                  <a:lnTo>
                    <a:pt x="354" y="297"/>
                  </a:lnTo>
                  <a:lnTo>
                    <a:pt x="354" y="301"/>
                  </a:lnTo>
                  <a:lnTo>
                    <a:pt x="350" y="305"/>
                  </a:lnTo>
                  <a:lnTo>
                    <a:pt x="340" y="311"/>
                  </a:lnTo>
                  <a:lnTo>
                    <a:pt x="340" y="311"/>
                  </a:lnTo>
                  <a:lnTo>
                    <a:pt x="334" y="313"/>
                  </a:lnTo>
                  <a:lnTo>
                    <a:pt x="328" y="317"/>
                  </a:lnTo>
                  <a:lnTo>
                    <a:pt x="328" y="317"/>
                  </a:lnTo>
                  <a:lnTo>
                    <a:pt x="322" y="317"/>
                  </a:lnTo>
                  <a:lnTo>
                    <a:pt x="318" y="317"/>
                  </a:lnTo>
                  <a:lnTo>
                    <a:pt x="318" y="317"/>
                  </a:lnTo>
                  <a:lnTo>
                    <a:pt x="314" y="319"/>
                  </a:lnTo>
                  <a:lnTo>
                    <a:pt x="312" y="323"/>
                  </a:lnTo>
                  <a:lnTo>
                    <a:pt x="310" y="323"/>
                  </a:lnTo>
                  <a:lnTo>
                    <a:pt x="310" y="323"/>
                  </a:lnTo>
                  <a:lnTo>
                    <a:pt x="306" y="319"/>
                  </a:lnTo>
                  <a:lnTo>
                    <a:pt x="306" y="315"/>
                  </a:lnTo>
                  <a:lnTo>
                    <a:pt x="306" y="315"/>
                  </a:lnTo>
                  <a:lnTo>
                    <a:pt x="308" y="311"/>
                  </a:lnTo>
                  <a:lnTo>
                    <a:pt x="308" y="311"/>
                  </a:lnTo>
                  <a:lnTo>
                    <a:pt x="306" y="305"/>
                  </a:lnTo>
                  <a:lnTo>
                    <a:pt x="306" y="305"/>
                  </a:lnTo>
                  <a:lnTo>
                    <a:pt x="304" y="303"/>
                  </a:lnTo>
                  <a:lnTo>
                    <a:pt x="300" y="301"/>
                  </a:lnTo>
                  <a:lnTo>
                    <a:pt x="300" y="301"/>
                  </a:lnTo>
                  <a:lnTo>
                    <a:pt x="298" y="303"/>
                  </a:lnTo>
                  <a:lnTo>
                    <a:pt x="296" y="305"/>
                  </a:lnTo>
                  <a:lnTo>
                    <a:pt x="294" y="311"/>
                  </a:lnTo>
                  <a:lnTo>
                    <a:pt x="294" y="311"/>
                  </a:lnTo>
                  <a:lnTo>
                    <a:pt x="288" y="313"/>
                  </a:lnTo>
                  <a:lnTo>
                    <a:pt x="282" y="313"/>
                  </a:lnTo>
                  <a:lnTo>
                    <a:pt x="282" y="313"/>
                  </a:lnTo>
                  <a:lnTo>
                    <a:pt x="276" y="317"/>
                  </a:lnTo>
                  <a:lnTo>
                    <a:pt x="276" y="317"/>
                  </a:lnTo>
                  <a:lnTo>
                    <a:pt x="258" y="323"/>
                  </a:lnTo>
                  <a:lnTo>
                    <a:pt x="258" y="323"/>
                  </a:lnTo>
                  <a:lnTo>
                    <a:pt x="240" y="327"/>
                  </a:lnTo>
                  <a:lnTo>
                    <a:pt x="240" y="327"/>
                  </a:lnTo>
                  <a:lnTo>
                    <a:pt x="234" y="327"/>
                  </a:lnTo>
                  <a:lnTo>
                    <a:pt x="229" y="327"/>
                  </a:lnTo>
                  <a:lnTo>
                    <a:pt x="229" y="327"/>
                  </a:lnTo>
                  <a:lnTo>
                    <a:pt x="225" y="325"/>
                  </a:lnTo>
                  <a:lnTo>
                    <a:pt x="221" y="323"/>
                  </a:lnTo>
                  <a:lnTo>
                    <a:pt x="221" y="323"/>
                  </a:lnTo>
                  <a:lnTo>
                    <a:pt x="217" y="323"/>
                  </a:lnTo>
                  <a:lnTo>
                    <a:pt x="211" y="323"/>
                  </a:lnTo>
                  <a:lnTo>
                    <a:pt x="211" y="323"/>
                  </a:lnTo>
                  <a:lnTo>
                    <a:pt x="211" y="321"/>
                  </a:lnTo>
                  <a:lnTo>
                    <a:pt x="211" y="317"/>
                  </a:lnTo>
                  <a:lnTo>
                    <a:pt x="211" y="317"/>
                  </a:lnTo>
                  <a:lnTo>
                    <a:pt x="209" y="317"/>
                  </a:lnTo>
                  <a:lnTo>
                    <a:pt x="207" y="319"/>
                  </a:lnTo>
                  <a:lnTo>
                    <a:pt x="207" y="319"/>
                  </a:lnTo>
                  <a:lnTo>
                    <a:pt x="203" y="321"/>
                  </a:lnTo>
                  <a:lnTo>
                    <a:pt x="203" y="321"/>
                  </a:lnTo>
                  <a:lnTo>
                    <a:pt x="201" y="323"/>
                  </a:lnTo>
                  <a:lnTo>
                    <a:pt x="199" y="327"/>
                  </a:lnTo>
                  <a:lnTo>
                    <a:pt x="199" y="327"/>
                  </a:lnTo>
                  <a:lnTo>
                    <a:pt x="193" y="327"/>
                  </a:lnTo>
                  <a:lnTo>
                    <a:pt x="187" y="325"/>
                  </a:lnTo>
                  <a:lnTo>
                    <a:pt x="187" y="325"/>
                  </a:lnTo>
                  <a:lnTo>
                    <a:pt x="179" y="327"/>
                  </a:lnTo>
                  <a:lnTo>
                    <a:pt x="171" y="333"/>
                  </a:lnTo>
                  <a:lnTo>
                    <a:pt x="163" y="337"/>
                  </a:lnTo>
                  <a:lnTo>
                    <a:pt x="153" y="339"/>
                  </a:lnTo>
                  <a:lnTo>
                    <a:pt x="153" y="339"/>
                  </a:lnTo>
                  <a:lnTo>
                    <a:pt x="143" y="337"/>
                  </a:lnTo>
                  <a:lnTo>
                    <a:pt x="135" y="337"/>
                  </a:lnTo>
                  <a:lnTo>
                    <a:pt x="135" y="337"/>
                  </a:lnTo>
                  <a:lnTo>
                    <a:pt x="131" y="337"/>
                  </a:lnTo>
                  <a:lnTo>
                    <a:pt x="125" y="339"/>
                  </a:lnTo>
                  <a:lnTo>
                    <a:pt x="125" y="339"/>
                  </a:lnTo>
                  <a:lnTo>
                    <a:pt x="121" y="335"/>
                  </a:lnTo>
                  <a:lnTo>
                    <a:pt x="117" y="327"/>
                  </a:lnTo>
                  <a:lnTo>
                    <a:pt x="117" y="327"/>
                  </a:lnTo>
                  <a:lnTo>
                    <a:pt x="115" y="331"/>
                  </a:lnTo>
                  <a:lnTo>
                    <a:pt x="111" y="331"/>
                  </a:lnTo>
                  <a:lnTo>
                    <a:pt x="111" y="331"/>
                  </a:lnTo>
                  <a:lnTo>
                    <a:pt x="109" y="325"/>
                  </a:lnTo>
                  <a:lnTo>
                    <a:pt x="107" y="319"/>
                  </a:lnTo>
                  <a:lnTo>
                    <a:pt x="107" y="319"/>
                  </a:lnTo>
                  <a:lnTo>
                    <a:pt x="101" y="315"/>
                  </a:lnTo>
                  <a:lnTo>
                    <a:pt x="101" y="315"/>
                  </a:lnTo>
                  <a:lnTo>
                    <a:pt x="95" y="309"/>
                  </a:lnTo>
                  <a:lnTo>
                    <a:pt x="91" y="303"/>
                  </a:lnTo>
                  <a:lnTo>
                    <a:pt x="91" y="303"/>
                  </a:lnTo>
                  <a:lnTo>
                    <a:pt x="83" y="301"/>
                  </a:lnTo>
                  <a:lnTo>
                    <a:pt x="83" y="301"/>
                  </a:lnTo>
                  <a:lnTo>
                    <a:pt x="81" y="301"/>
                  </a:lnTo>
                  <a:lnTo>
                    <a:pt x="81" y="301"/>
                  </a:lnTo>
                  <a:lnTo>
                    <a:pt x="81" y="295"/>
                  </a:lnTo>
                  <a:lnTo>
                    <a:pt x="79" y="293"/>
                  </a:lnTo>
                  <a:lnTo>
                    <a:pt x="79" y="293"/>
                  </a:lnTo>
                  <a:lnTo>
                    <a:pt x="75" y="287"/>
                  </a:lnTo>
                  <a:lnTo>
                    <a:pt x="75" y="287"/>
                  </a:lnTo>
                  <a:lnTo>
                    <a:pt x="73" y="277"/>
                  </a:lnTo>
                  <a:lnTo>
                    <a:pt x="73" y="277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1" y="255"/>
                  </a:lnTo>
                  <a:lnTo>
                    <a:pt x="55" y="249"/>
                  </a:lnTo>
                  <a:lnTo>
                    <a:pt x="55" y="249"/>
                  </a:lnTo>
                  <a:lnTo>
                    <a:pt x="51" y="249"/>
                  </a:lnTo>
                  <a:lnTo>
                    <a:pt x="45" y="249"/>
                  </a:lnTo>
                  <a:lnTo>
                    <a:pt x="45" y="249"/>
                  </a:lnTo>
                  <a:lnTo>
                    <a:pt x="41" y="243"/>
                  </a:lnTo>
                  <a:lnTo>
                    <a:pt x="35" y="237"/>
                  </a:lnTo>
                  <a:lnTo>
                    <a:pt x="35" y="237"/>
                  </a:lnTo>
                  <a:lnTo>
                    <a:pt x="29" y="237"/>
                  </a:lnTo>
                  <a:lnTo>
                    <a:pt x="29" y="237"/>
                  </a:lnTo>
                  <a:lnTo>
                    <a:pt x="23" y="235"/>
                  </a:lnTo>
                  <a:lnTo>
                    <a:pt x="23" y="235"/>
                  </a:lnTo>
                  <a:lnTo>
                    <a:pt x="20" y="231"/>
                  </a:lnTo>
                  <a:lnTo>
                    <a:pt x="14" y="229"/>
                  </a:lnTo>
                  <a:lnTo>
                    <a:pt x="14" y="229"/>
                  </a:lnTo>
                  <a:lnTo>
                    <a:pt x="6" y="229"/>
                  </a:lnTo>
                  <a:lnTo>
                    <a:pt x="6" y="229"/>
                  </a:lnTo>
                  <a:lnTo>
                    <a:pt x="2" y="227"/>
                  </a:lnTo>
                  <a:lnTo>
                    <a:pt x="0" y="225"/>
                  </a:lnTo>
                  <a:lnTo>
                    <a:pt x="0" y="225"/>
                  </a:lnTo>
                  <a:lnTo>
                    <a:pt x="2" y="223"/>
                  </a:lnTo>
                  <a:lnTo>
                    <a:pt x="4" y="219"/>
                  </a:lnTo>
                  <a:lnTo>
                    <a:pt x="8" y="215"/>
                  </a:lnTo>
                  <a:lnTo>
                    <a:pt x="8" y="215"/>
                  </a:lnTo>
                  <a:lnTo>
                    <a:pt x="12" y="207"/>
                  </a:lnTo>
                  <a:lnTo>
                    <a:pt x="12" y="205"/>
                  </a:lnTo>
                  <a:lnTo>
                    <a:pt x="14" y="203"/>
                  </a:lnTo>
                  <a:lnTo>
                    <a:pt x="14" y="203"/>
                  </a:lnTo>
                  <a:lnTo>
                    <a:pt x="16" y="205"/>
                  </a:lnTo>
                  <a:lnTo>
                    <a:pt x="16" y="207"/>
                  </a:lnTo>
                  <a:lnTo>
                    <a:pt x="18" y="211"/>
                  </a:lnTo>
                  <a:lnTo>
                    <a:pt x="18" y="215"/>
                  </a:lnTo>
                  <a:lnTo>
                    <a:pt x="18" y="215"/>
                  </a:lnTo>
                  <a:lnTo>
                    <a:pt x="21" y="215"/>
                  </a:lnTo>
                  <a:lnTo>
                    <a:pt x="25" y="211"/>
                  </a:lnTo>
                  <a:lnTo>
                    <a:pt x="25" y="211"/>
                  </a:lnTo>
                  <a:lnTo>
                    <a:pt x="31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45" y="211"/>
                  </a:lnTo>
                  <a:lnTo>
                    <a:pt x="53" y="209"/>
                  </a:lnTo>
                  <a:lnTo>
                    <a:pt x="53" y="209"/>
                  </a:lnTo>
                  <a:lnTo>
                    <a:pt x="57" y="205"/>
                  </a:lnTo>
                  <a:lnTo>
                    <a:pt x="59" y="201"/>
                  </a:lnTo>
                  <a:lnTo>
                    <a:pt x="59" y="197"/>
                  </a:lnTo>
                  <a:lnTo>
                    <a:pt x="59" y="197"/>
                  </a:lnTo>
                  <a:lnTo>
                    <a:pt x="57" y="197"/>
                  </a:lnTo>
                  <a:lnTo>
                    <a:pt x="53" y="197"/>
                  </a:lnTo>
                  <a:lnTo>
                    <a:pt x="49" y="197"/>
                  </a:lnTo>
                  <a:lnTo>
                    <a:pt x="47" y="195"/>
                  </a:lnTo>
                  <a:lnTo>
                    <a:pt x="47" y="195"/>
                  </a:lnTo>
                  <a:lnTo>
                    <a:pt x="47" y="193"/>
                  </a:lnTo>
                  <a:lnTo>
                    <a:pt x="51" y="193"/>
                  </a:lnTo>
                  <a:lnTo>
                    <a:pt x="57" y="193"/>
                  </a:lnTo>
                  <a:lnTo>
                    <a:pt x="57" y="193"/>
                  </a:lnTo>
                  <a:lnTo>
                    <a:pt x="59" y="189"/>
                  </a:lnTo>
                  <a:lnTo>
                    <a:pt x="59" y="189"/>
                  </a:lnTo>
                  <a:lnTo>
                    <a:pt x="63" y="181"/>
                  </a:lnTo>
                  <a:lnTo>
                    <a:pt x="63" y="181"/>
                  </a:lnTo>
                  <a:lnTo>
                    <a:pt x="71" y="181"/>
                  </a:lnTo>
                  <a:lnTo>
                    <a:pt x="73" y="179"/>
                  </a:lnTo>
                  <a:lnTo>
                    <a:pt x="75" y="179"/>
                  </a:lnTo>
                  <a:lnTo>
                    <a:pt x="75" y="179"/>
                  </a:lnTo>
                  <a:lnTo>
                    <a:pt x="71" y="175"/>
                  </a:lnTo>
                  <a:lnTo>
                    <a:pt x="65" y="175"/>
                  </a:lnTo>
                  <a:lnTo>
                    <a:pt x="65" y="175"/>
                  </a:lnTo>
                  <a:lnTo>
                    <a:pt x="61" y="179"/>
                  </a:lnTo>
                  <a:lnTo>
                    <a:pt x="59" y="179"/>
                  </a:lnTo>
                  <a:lnTo>
                    <a:pt x="57" y="179"/>
                  </a:lnTo>
                  <a:lnTo>
                    <a:pt x="57" y="179"/>
                  </a:lnTo>
                  <a:lnTo>
                    <a:pt x="57" y="177"/>
                  </a:lnTo>
                  <a:lnTo>
                    <a:pt x="57" y="175"/>
                  </a:lnTo>
                  <a:lnTo>
                    <a:pt x="57" y="175"/>
                  </a:lnTo>
                  <a:lnTo>
                    <a:pt x="57" y="173"/>
                  </a:lnTo>
                  <a:lnTo>
                    <a:pt x="57" y="171"/>
                  </a:lnTo>
                  <a:lnTo>
                    <a:pt x="57" y="171"/>
                  </a:lnTo>
                  <a:lnTo>
                    <a:pt x="55" y="169"/>
                  </a:lnTo>
                  <a:lnTo>
                    <a:pt x="55" y="169"/>
                  </a:lnTo>
                  <a:lnTo>
                    <a:pt x="55" y="167"/>
                  </a:lnTo>
                  <a:lnTo>
                    <a:pt x="55" y="167"/>
                  </a:lnTo>
                  <a:lnTo>
                    <a:pt x="59" y="161"/>
                  </a:lnTo>
                  <a:lnTo>
                    <a:pt x="59" y="161"/>
                  </a:lnTo>
                  <a:lnTo>
                    <a:pt x="63" y="153"/>
                  </a:lnTo>
                  <a:lnTo>
                    <a:pt x="63" y="148"/>
                  </a:lnTo>
                  <a:lnTo>
                    <a:pt x="63" y="148"/>
                  </a:lnTo>
                  <a:lnTo>
                    <a:pt x="61" y="144"/>
                  </a:lnTo>
                  <a:lnTo>
                    <a:pt x="61" y="144"/>
                  </a:lnTo>
                  <a:lnTo>
                    <a:pt x="55" y="144"/>
                  </a:lnTo>
                  <a:lnTo>
                    <a:pt x="51" y="144"/>
                  </a:lnTo>
                  <a:lnTo>
                    <a:pt x="51" y="144"/>
                  </a:lnTo>
                  <a:lnTo>
                    <a:pt x="49" y="138"/>
                  </a:lnTo>
                  <a:lnTo>
                    <a:pt x="49" y="138"/>
                  </a:lnTo>
                  <a:lnTo>
                    <a:pt x="45" y="134"/>
                  </a:lnTo>
                  <a:lnTo>
                    <a:pt x="45" y="134"/>
                  </a:lnTo>
                  <a:lnTo>
                    <a:pt x="35" y="132"/>
                  </a:lnTo>
                  <a:lnTo>
                    <a:pt x="35" y="132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1" y="130"/>
                  </a:lnTo>
                  <a:lnTo>
                    <a:pt x="21" y="130"/>
                  </a:lnTo>
                  <a:lnTo>
                    <a:pt x="18" y="130"/>
                  </a:lnTo>
                  <a:lnTo>
                    <a:pt x="14" y="128"/>
                  </a:lnTo>
                  <a:lnTo>
                    <a:pt x="14" y="128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16" y="118"/>
                  </a:lnTo>
                  <a:lnTo>
                    <a:pt x="20" y="114"/>
                  </a:lnTo>
                  <a:lnTo>
                    <a:pt x="20" y="114"/>
                  </a:lnTo>
                  <a:lnTo>
                    <a:pt x="23" y="116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9" y="120"/>
                  </a:lnTo>
                  <a:lnTo>
                    <a:pt x="49" y="120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61" y="122"/>
                  </a:lnTo>
                  <a:lnTo>
                    <a:pt x="63" y="120"/>
                  </a:lnTo>
                  <a:lnTo>
                    <a:pt x="65" y="120"/>
                  </a:lnTo>
                  <a:lnTo>
                    <a:pt x="65" y="120"/>
                  </a:lnTo>
                  <a:lnTo>
                    <a:pt x="65" y="124"/>
                  </a:lnTo>
                  <a:lnTo>
                    <a:pt x="65" y="128"/>
                  </a:lnTo>
                  <a:lnTo>
                    <a:pt x="65" y="128"/>
                  </a:lnTo>
                  <a:lnTo>
                    <a:pt x="73" y="128"/>
                  </a:lnTo>
                  <a:lnTo>
                    <a:pt x="77" y="128"/>
                  </a:lnTo>
                  <a:lnTo>
                    <a:pt x="77" y="128"/>
                  </a:lnTo>
                  <a:lnTo>
                    <a:pt x="79" y="130"/>
                  </a:lnTo>
                  <a:lnTo>
                    <a:pt x="81" y="132"/>
                  </a:lnTo>
                  <a:lnTo>
                    <a:pt x="81" y="132"/>
                  </a:lnTo>
                  <a:lnTo>
                    <a:pt x="87" y="138"/>
                  </a:lnTo>
                  <a:lnTo>
                    <a:pt x="91" y="140"/>
                  </a:lnTo>
                  <a:lnTo>
                    <a:pt x="93" y="140"/>
                  </a:lnTo>
                  <a:lnTo>
                    <a:pt x="93" y="140"/>
                  </a:lnTo>
                  <a:lnTo>
                    <a:pt x="105" y="136"/>
                  </a:lnTo>
                  <a:lnTo>
                    <a:pt x="109" y="132"/>
                  </a:lnTo>
                  <a:lnTo>
                    <a:pt x="111" y="130"/>
                  </a:lnTo>
                  <a:lnTo>
                    <a:pt x="111" y="130"/>
                  </a:lnTo>
                  <a:lnTo>
                    <a:pt x="107" y="128"/>
                  </a:lnTo>
                  <a:lnTo>
                    <a:pt x="105" y="128"/>
                  </a:lnTo>
                  <a:lnTo>
                    <a:pt x="105" y="128"/>
                  </a:lnTo>
                  <a:lnTo>
                    <a:pt x="101" y="130"/>
                  </a:lnTo>
                  <a:lnTo>
                    <a:pt x="95" y="134"/>
                  </a:lnTo>
                  <a:lnTo>
                    <a:pt x="95" y="134"/>
                  </a:lnTo>
                  <a:lnTo>
                    <a:pt x="93" y="132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87" y="122"/>
                  </a:lnTo>
                  <a:lnTo>
                    <a:pt x="83" y="120"/>
                  </a:lnTo>
                  <a:lnTo>
                    <a:pt x="81" y="118"/>
                  </a:lnTo>
                  <a:lnTo>
                    <a:pt x="81" y="118"/>
                  </a:lnTo>
                  <a:lnTo>
                    <a:pt x="83" y="116"/>
                  </a:lnTo>
                  <a:lnTo>
                    <a:pt x="85" y="114"/>
                  </a:lnTo>
                  <a:lnTo>
                    <a:pt x="85" y="114"/>
                  </a:lnTo>
                  <a:lnTo>
                    <a:pt x="93" y="110"/>
                  </a:lnTo>
                  <a:lnTo>
                    <a:pt x="93" y="110"/>
                  </a:lnTo>
                  <a:lnTo>
                    <a:pt x="99" y="110"/>
                  </a:lnTo>
                  <a:lnTo>
                    <a:pt x="99" y="110"/>
                  </a:lnTo>
                  <a:lnTo>
                    <a:pt x="105" y="110"/>
                  </a:lnTo>
                  <a:lnTo>
                    <a:pt x="105" y="110"/>
                  </a:lnTo>
                  <a:lnTo>
                    <a:pt x="113" y="108"/>
                  </a:lnTo>
                  <a:lnTo>
                    <a:pt x="117" y="108"/>
                  </a:lnTo>
                  <a:lnTo>
                    <a:pt x="119" y="108"/>
                  </a:lnTo>
                  <a:lnTo>
                    <a:pt x="119" y="108"/>
                  </a:lnTo>
                  <a:lnTo>
                    <a:pt x="121" y="106"/>
                  </a:lnTo>
                  <a:lnTo>
                    <a:pt x="121" y="106"/>
                  </a:lnTo>
                  <a:lnTo>
                    <a:pt x="119" y="102"/>
                  </a:lnTo>
                  <a:lnTo>
                    <a:pt x="117" y="96"/>
                  </a:lnTo>
                  <a:lnTo>
                    <a:pt x="117" y="96"/>
                  </a:lnTo>
                  <a:lnTo>
                    <a:pt x="115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09" y="100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9" y="94"/>
                  </a:lnTo>
                  <a:lnTo>
                    <a:pt x="111" y="94"/>
                  </a:lnTo>
                  <a:lnTo>
                    <a:pt x="111" y="94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07" y="90"/>
                  </a:lnTo>
                  <a:lnTo>
                    <a:pt x="107" y="90"/>
                  </a:lnTo>
                  <a:lnTo>
                    <a:pt x="107" y="88"/>
                  </a:lnTo>
                  <a:lnTo>
                    <a:pt x="109" y="84"/>
                  </a:lnTo>
                  <a:lnTo>
                    <a:pt x="109" y="84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1" y="78"/>
                  </a:lnTo>
                  <a:lnTo>
                    <a:pt x="93" y="74"/>
                  </a:lnTo>
                  <a:lnTo>
                    <a:pt x="93" y="74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3" y="76"/>
                  </a:lnTo>
                  <a:lnTo>
                    <a:pt x="77" y="78"/>
                  </a:lnTo>
                  <a:lnTo>
                    <a:pt x="77" y="78"/>
                  </a:lnTo>
                  <a:lnTo>
                    <a:pt x="73" y="74"/>
                  </a:lnTo>
                  <a:lnTo>
                    <a:pt x="73" y="74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55" y="72"/>
                  </a:lnTo>
                  <a:lnTo>
                    <a:pt x="55" y="72"/>
                  </a:lnTo>
                  <a:lnTo>
                    <a:pt x="51" y="66"/>
                  </a:lnTo>
                  <a:lnTo>
                    <a:pt x="47" y="62"/>
                  </a:lnTo>
                  <a:lnTo>
                    <a:pt x="47" y="62"/>
                  </a:lnTo>
                  <a:lnTo>
                    <a:pt x="45" y="60"/>
                  </a:lnTo>
                  <a:lnTo>
                    <a:pt x="37" y="58"/>
                  </a:lnTo>
                  <a:lnTo>
                    <a:pt x="33" y="58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4"/>
                  </a:lnTo>
                  <a:lnTo>
                    <a:pt x="33" y="52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43" y="48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8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51" y="56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9" y="62"/>
                  </a:lnTo>
                  <a:lnTo>
                    <a:pt x="63" y="60"/>
                  </a:lnTo>
                  <a:lnTo>
                    <a:pt x="63" y="60"/>
                  </a:lnTo>
                  <a:lnTo>
                    <a:pt x="63" y="60"/>
                  </a:lnTo>
                  <a:lnTo>
                    <a:pt x="61" y="58"/>
                  </a:lnTo>
                  <a:lnTo>
                    <a:pt x="59" y="56"/>
                  </a:lnTo>
                  <a:lnTo>
                    <a:pt x="59" y="54"/>
                  </a:lnTo>
                  <a:lnTo>
                    <a:pt x="59" y="54"/>
                  </a:lnTo>
                  <a:lnTo>
                    <a:pt x="61" y="56"/>
                  </a:lnTo>
                  <a:lnTo>
                    <a:pt x="61" y="56"/>
                  </a:lnTo>
                  <a:lnTo>
                    <a:pt x="63" y="54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3" y="48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38"/>
                  </a:lnTo>
                  <a:lnTo>
                    <a:pt x="63" y="34"/>
                  </a:lnTo>
                  <a:lnTo>
                    <a:pt x="63" y="34"/>
                  </a:lnTo>
                  <a:lnTo>
                    <a:pt x="63" y="34"/>
                  </a:lnTo>
                  <a:lnTo>
                    <a:pt x="69" y="34"/>
                  </a:lnTo>
                  <a:lnTo>
                    <a:pt x="71" y="38"/>
                  </a:lnTo>
                  <a:lnTo>
                    <a:pt x="75" y="50"/>
                  </a:lnTo>
                  <a:lnTo>
                    <a:pt x="75" y="50"/>
                  </a:lnTo>
                  <a:lnTo>
                    <a:pt x="73" y="54"/>
                  </a:lnTo>
                  <a:lnTo>
                    <a:pt x="75" y="60"/>
                  </a:lnTo>
                  <a:lnTo>
                    <a:pt x="75" y="60"/>
                  </a:lnTo>
                  <a:lnTo>
                    <a:pt x="79" y="62"/>
                  </a:lnTo>
                  <a:lnTo>
                    <a:pt x="83" y="64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0"/>
                  </a:lnTo>
                  <a:lnTo>
                    <a:pt x="83" y="56"/>
                  </a:lnTo>
                  <a:lnTo>
                    <a:pt x="83" y="56"/>
                  </a:lnTo>
                  <a:lnTo>
                    <a:pt x="85" y="56"/>
                  </a:lnTo>
                  <a:lnTo>
                    <a:pt x="87" y="56"/>
                  </a:lnTo>
                  <a:lnTo>
                    <a:pt x="87" y="56"/>
                  </a:lnTo>
                  <a:lnTo>
                    <a:pt x="91" y="54"/>
                  </a:lnTo>
                  <a:lnTo>
                    <a:pt x="91" y="52"/>
                  </a:lnTo>
                  <a:lnTo>
                    <a:pt x="91" y="52"/>
                  </a:lnTo>
                  <a:lnTo>
                    <a:pt x="89" y="50"/>
                  </a:lnTo>
                  <a:lnTo>
                    <a:pt x="87" y="50"/>
                  </a:lnTo>
                  <a:lnTo>
                    <a:pt x="83" y="50"/>
                  </a:lnTo>
                  <a:lnTo>
                    <a:pt x="79" y="48"/>
                  </a:lnTo>
                  <a:lnTo>
                    <a:pt x="79" y="48"/>
                  </a:lnTo>
                  <a:lnTo>
                    <a:pt x="79" y="44"/>
                  </a:lnTo>
                  <a:lnTo>
                    <a:pt x="79" y="36"/>
                  </a:lnTo>
                  <a:lnTo>
                    <a:pt x="79" y="36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5" y="36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4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7" y="20"/>
                  </a:lnTo>
                  <a:lnTo>
                    <a:pt x="87" y="20"/>
                  </a:lnTo>
                  <a:lnTo>
                    <a:pt x="89" y="26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5" y="30"/>
                  </a:lnTo>
                  <a:lnTo>
                    <a:pt x="95" y="30"/>
                  </a:lnTo>
                  <a:lnTo>
                    <a:pt x="95" y="24"/>
                  </a:lnTo>
                  <a:lnTo>
                    <a:pt x="95" y="22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9" y="22"/>
                  </a:lnTo>
                  <a:lnTo>
                    <a:pt x="99" y="24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3" y="24"/>
                  </a:lnTo>
                  <a:lnTo>
                    <a:pt x="103" y="22"/>
                  </a:lnTo>
                  <a:lnTo>
                    <a:pt x="103" y="20"/>
                  </a:lnTo>
                  <a:lnTo>
                    <a:pt x="103" y="18"/>
                  </a:lnTo>
                  <a:lnTo>
                    <a:pt x="103" y="18"/>
                  </a:lnTo>
                  <a:lnTo>
                    <a:pt x="105" y="16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13" y="22"/>
                  </a:lnTo>
                  <a:lnTo>
                    <a:pt x="115" y="30"/>
                  </a:lnTo>
                  <a:lnTo>
                    <a:pt x="115" y="30"/>
                  </a:lnTo>
                  <a:lnTo>
                    <a:pt x="113" y="34"/>
                  </a:lnTo>
                  <a:lnTo>
                    <a:pt x="109" y="38"/>
                  </a:lnTo>
                  <a:lnTo>
                    <a:pt x="109" y="38"/>
                  </a:lnTo>
                  <a:lnTo>
                    <a:pt x="109" y="42"/>
                  </a:lnTo>
                  <a:lnTo>
                    <a:pt x="109" y="42"/>
                  </a:lnTo>
                  <a:lnTo>
                    <a:pt x="113" y="46"/>
                  </a:lnTo>
                  <a:lnTo>
                    <a:pt x="113" y="46"/>
                  </a:lnTo>
                  <a:lnTo>
                    <a:pt x="117" y="44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21" y="46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7" y="56"/>
                  </a:lnTo>
                  <a:lnTo>
                    <a:pt x="115" y="58"/>
                  </a:lnTo>
                  <a:lnTo>
                    <a:pt x="117" y="60"/>
                  </a:lnTo>
                  <a:lnTo>
                    <a:pt x="117" y="60"/>
                  </a:lnTo>
                  <a:lnTo>
                    <a:pt x="117" y="58"/>
                  </a:lnTo>
                  <a:lnTo>
                    <a:pt x="119" y="56"/>
                  </a:lnTo>
                  <a:lnTo>
                    <a:pt x="121" y="54"/>
                  </a:lnTo>
                  <a:lnTo>
                    <a:pt x="123" y="54"/>
                  </a:lnTo>
                  <a:lnTo>
                    <a:pt x="123" y="54"/>
                  </a:lnTo>
                  <a:lnTo>
                    <a:pt x="123" y="56"/>
                  </a:lnTo>
                  <a:lnTo>
                    <a:pt x="121" y="58"/>
                  </a:lnTo>
                  <a:lnTo>
                    <a:pt x="121" y="60"/>
                  </a:lnTo>
                  <a:lnTo>
                    <a:pt x="121" y="62"/>
                  </a:lnTo>
                  <a:lnTo>
                    <a:pt x="121" y="62"/>
                  </a:lnTo>
                  <a:lnTo>
                    <a:pt x="123" y="62"/>
                  </a:lnTo>
                  <a:lnTo>
                    <a:pt x="125" y="60"/>
                  </a:lnTo>
                  <a:lnTo>
                    <a:pt x="131" y="56"/>
                  </a:lnTo>
                  <a:lnTo>
                    <a:pt x="131" y="56"/>
                  </a:lnTo>
                  <a:lnTo>
                    <a:pt x="133" y="52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3" y="36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29" y="28"/>
                  </a:lnTo>
                  <a:lnTo>
                    <a:pt x="129" y="24"/>
                  </a:lnTo>
                  <a:lnTo>
                    <a:pt x="129" y="24"/>
                  </a:lnTo>
                  <a:lnTo>
                    <a:pt x="131" y="22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7" y="24"/>
                  </a:lnTo>
                  <a:lnTo>
                    <a:pt x="137" y="28"/>
                  </a:lnTo>
                  <a:lnTo>
                    <a:pt x="137" y="28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5" y="28"/>
                  </a:lnTo>
                  <a:lnTo>
                    <a:pt x="145" y="28"/>
                  </a:lnTo>
                  <a:lnTo>
                    <a:pt x="143" y="24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18"/>
                  </a:lnTo>
                  <a:lnTo>
                    <a:pt x="143" y="18"/>
                  </a:lnTo>
                  <a:lnTo>
                    <a:pt x="139" y="16"/>
                  </a:lnTo>
                  <a:lnTo>
                    <a:pt x="139" y="16"/>
                  </a:lnTo>
                  <a:lnTo>
                    <a:pt x="135" y="16"/>
                  </a:lnTo>
                  <a:lnTo>
                    <a:pt x="131" y="16"/>
                  </a:lnTo>
                  <a:lnTo>
                    <a:pt x="131" y="16"/>
                  </a:lnTo>
                  <a:lnTo>
                    <a:pt x="129" y="14"/>
                  </a:lnTo>
                  <a:lnTo>
                    <a:pt x="129" y="12"/>
                  </a:lnTo>
                  <a:lnTo>
                    <a:pt x="129" y="12"/>
                  </a:lnTo>
                  <a:lnTo>
                    <a:pt x="129" y="8"/>
                  </a:lnTo>
                  <a:lnTo>
                    <a:pt x="129" y="8"/>
                  </a:lnTo>
                  <a:lnTo>
                    <a:pt x="133" y="6"/>
                  </a:lnTo>
                  <a:lnTo>
                    <a:pt x="133" y="6"/>
                  </a:lnTo>
                  <a:lnTo>
                    <a:pt x="135" y="2"/>
                  </a:lnTo>
                  <a:lnTo>
                    <a:pt x="137" y="0"/>
                  </a:lnTo>
                  <a:lnTo>
                    <a:pt x="137" y="0"/>
                  </a:lnTo>
                  <a:lnTo>
                    <a:pt x="139" y="2"/>
                  </a:lnTo>
                  <a:lnTo>
                    <a:pt x="141" y="4"/>
                  </a:lnTo>
                  <a:lnTo>
                    <a:pt x="141" y="4"/>
                  </a:lnTo>
                  <a:lnTo>
                    <a:pt x="143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5" y="4"/>
                  </a:lnTo>
                  <a:lnTo>
                    <a:pt x="145" y="6"/>
                  </a:lnTo>
                  <a:lnTo>
                    <a:pt x="143" y="8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9" y="12"/>
                  </a:lnTo>
                  <a:lnTo>
                    <a:pt x="149" y="12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57" y="16"/>
                  </a:lnTo>
                  <a:lnTo>
                    <a:pt x="157" y="18"/>
                  </a:lnTo>
                  <a:lnTo>
                    <a:pt x="153" y="22"/>
                  </a:lnTo>
                  <a:lnTo>
                    <a:pt x="153" y="26"/>
                  </a:lnTo>
                  <a:lnTo>
                    <a:pt x="153" y="30"/>
                  </a:lnTo>
                  <a:lnTo>
                    <a:pt x="153" y="30"/>
                  </a:lnTo>
                  <a:lnTo>
                    <a:pt x="157" y="32"/>
                  </a:lnTo>
                  <a:lnTo>
                    <a:pt x="161" y="36"/>
                  </a:lnTo>
                  <a:lnTo>
                    <a:pt x="161" y="36"/>
                  </a:lnTo>
                  <a:lnTo>
                    <a:pt x="161" y="42"/>
                  </a:lnTo>
                  <a:lnTo>
                    <a:pt x="159" y="46"/>
                  </a:lnTo>
                  <a:lnTo>
                    <a:pt x="159" y="46"/>
                  </a:lnTo>
                  <a:lnTo>
                    <a:pt x="161" y="56"/>
                  </a:lnTo>
                  <a:lnTo>
                    <a:pt x="161" y="56"/>
                  </a:lnTo>
                  <a:lnTo>
                    <a:pt x="165" y="60"/>
                  </a:lnTo>
                  <a:lnTo>
                    <a:pt x="165" y="60"/>
                  </a:lnTo>
                  <a:lnTo>
                    <a:pt x="167" y="64"/>
                  </a:lnTo>
                  <a:lnTo>
                    <a:pt x="167" y="70"/>
                  </a:lnTo>
                  <a:lnTo>
                    <a:pt x="167" y="70"/>
                  </a:lnTo>
                  <a:lnTo>
                    <a:pt x="165" y="70"/>
                  </a:lnTo>
                  <a:lnTo>
                    <a:pt x="163" y="70"/>
                  </a:lnTo>
                  <a:lnTo>
                    <a:pt x="161" y="70"/>
                  </a:lnTo>
                  <a:lnTo>
                    <a:pt x="159" y="70"/>
                  </a:lnTo>
                  <a:lnTo>
                    <a:pt x="159" y="70"/>
                  </a:lnTo>
                  <a:lnTo>
                    <a:pt x="159" y="72"/>
                  </a:lnTo>
                  <a:lnTo>
                    <a:pt x="161" y="74"/>
                  </a:lnTo>
                  <a:lnTo>
                    <a:pt x="163" y="78"/>
                  </a:lnTo>
                  <a:lnTo>
                    <a:pt x="163" y="78"/>
                  </a:lnTo>
                  <a:lnTo>
                    <a:pt x="161" y="82"/>
                  </a:lnTo>
                  <a:lnTo>
                    <a:pt x="157" y="86"/>
                  </a:lnTo>
                  <a:lnTo>
                    <a:pt x="157" y="86"/>
                  </a:lnTo>
                  <a:lnTo>
                    <a:pt x="151" y="88"/>
                  </a:lnTo>
                  <a:lnTo>
                    <a:pt x="151" y="88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5" y="92"/>
                  </a:lnTo>
                  <a:lnTo>
                    <a:pt x="145" y="92"/>
                  </a:lnTo>
                  <a:lnTo>
                    <a:pt x="143" y="88"/>
                  </a:lnTo>
                  <a:lnTo>
                    <a:pt x="141" y="84"/>
                  </a:lnTo>
                  <a:lnTo>
                    <a:pt x="141" y="84"/>
                  </a:lnTo>
                  <a:lnTo>
                    <a:pt x="141" y="84"/>
                  </a:lnTo>
                  <a:lnTo>
                    <a:pt x="139" y="86"/>
                  </a:lnTo>
                  <a:lnTo>
                    <a:pt x="137" y="92"/>
                  </a:lnTo>
                  <a:lnTo>
                    <a:pt x="137" y="92"/>
                  </a:lnTo>
                  <a:lnTo>
                    <a:pt x="139" y="94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1" y="102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41" y="104"/>
                  </a:lnTo>
                  <a:lnTo>
                    <a:pt x="145" y="104"/>
                  </a:lnTo>
                  <a:lnTo>
                    <a:pt x="145" y="104"/>
                  </a:lnTo>
                  <a:lnTo>
                    <a:pt x="145" y="106"/>
                  </a:lnTo>
                  <a:lnTo>
                    <a:pt x="145" y="108"/>
                  </a:lnTo>
                  <a:lnTo>
                    <a:pt x="141" y="112"/>
                  </a:lnTo>
                  <a:lnTo>
                    <a:pt x="141" y="112"/>
                  </a:lnTo>
                  <a:lnTo>
                    <a:pt x="139" y="114"/>
                  </a:lnTo>
                  <a:lnTo>
                    <a:pt x="135" y="114"/>
                  </a:lnTo>
                  <a:lnTo>
                    <a:pt x="135" y="114"/>
                  </a:lnTo>
                  <a:lnTo>
                    <a:pt x="137" y="116"/>
                  </a:lnTo>
                  <a:lnTo>
                    <a:pt x="139" y="120"/>
                  </a:lnTo>
                  <a:lnTo>
                    <a:pt x="139" y="120"/>
                  </a:lnTo>
                  <a:lnTo>
                    <a:pt x="137" y="124"/>
                  </a:lnTo>
                  <a:lnTo>
                    <a:pt x="137" y="124"/>
                  </a:lnTo>
                  <a:lnTo>
                    <a:pt x="133" y="132"/>
                  </a:lnTo>
                  <a:lnTo>
                    <a:pt x="131" y="134"/>
                  </a:lnTo>
                  <a:lnTo>
                    <a:pt x="131" y="136"/>
                  </a:lnTo>
                  <a:lnTo>
                    <a:pt x="131" y="136"/>
                  </a:lnTo>
                  <a:lnTo>
                    <a:pt x="133" y="136"/>
                  </a:lnTo>
                  <a:lnTo>
                    <a:pt x="135" y="136"/>
                  </a:lnTo>
                  <a:lnTo>
                    <a:pt x="139" y="130"/>
                  </a:lnTo>
                  <a:lnTo>
                    <a:pt x="139" y="130"/>
                  </a:lnTo>
                  <a:lnTo>
                    <a:pt x="141" y="128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7" y="124"/>
                  </a:lnTo>
                  <a:lnTo>
                    <a:pt x="151" y="128"/>
                  </a:lnTo>
                  <a:lnTo>
                    <a:pt x="151" y="128"/>
                  </a:lnTo>
                  <a:lnTo>
                    <a:pt x="153" y="124"/>
                  </a:lnTo>
                  <a:lnTo>
                    <a:pt x="157" y="120"/>
                  </a:lnTo>
                  <a:lnTo>
                    <a:pt x="161" y="112"/>
                  </a:lnTo>
                  <a:lnTo>
                    <a:pt x="161" y="112"/>
                  </a:lnTo>
                  <a:lnTo>
                    <a:pt x="165" y="110"/>
                  </a:lnTo>
                  <a:lnTo>
                    <a:pt x="169" y="108"/>
                  </a:lnTo>
                  <a:lnTo>
                    <a:pt x="169" y="108"/>
                  </a:lnTo>
                  <a:lnTo>
                    <a:pt x="171" y="108"/>
                  </a:lnTo>
                  <a:lnTo>
                    <a:pt x="173" y="110"/>
                  </a:lnTo>
                  <a:lnTo>
                    <a:pt x="173" y="110"/>
                  </a:lnTo>
                  <a:lnTo>
                    <a:pt x="173" y="114"/>
                  </a:lnTo>
                  <a:lnTo>
                    <a:pt x="171" y="116"/>
                  </a:lnTo>
                  <a:lnTo>
                    <a:pt x="171" y="116"/>
                  </a:lnTo>
                  <a:lnTo>
                    <a:pt x="171" y="120"/>
                  </a:lnTo>
                  <a:lnTo>
                    <a:pt x="171" y="124"/>
                  </a:lnTo>
                  <a:lnTo>
                    <a:pt x="171" y="124"/>
                  </a:lnTo>
                  <a:lnTo>
                    <a:pt x="175" y="124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87" y="112"/>
                  </a:lnTo>
                  <a:lnTo>
                    <a:pt x="187" y="112"/>
                  </a:lnTo>
                  <a:lnTo>
                    <a:pt x="195" y="104"/>
                  </a:lnTo>
                  <a:lnTo>
                    <a:pt x="195" y="104"/>
                  </a:lnTo>
                  <a:lnTo>
                    <a:pt x="201" y="86"/>
                  </a:lnTo>
                  <a:lnTo>
                    <a:pt x="201" y="86"/>
                  </a:lnTo>
                  <a:lnTo>
                    <a:pt x="203" y="82"/>
                  </a:lnTo>
                  <a:lnTo>
                    <a:pt x="205" y="78"/>
                  </a:lnTo>
                  <a:lnTo>
                    <a:pt x="205" y="78"/>
                  </a:lnTo>
                  <a:lnTo>
                    <a:pt x="209" y="78"/>
                  </a:lnTo>
                  <a:lnTo>
                    <a:pt x="209" y="78"/>
                  </a:lnTo>
                  <a:lnTo>
                    <a:pt x="213" y="82"/>
                  </a:lnTo>
                  <a:lnTo>
                    <a:pt x="213" y="82"/>
                  </a:lnTo>
                  <a:lnTo>
                    <a:pt x="217" y="88"/>
                  </a:lnTo>
                  <a:lnTo>
                    <a:pt x="217" y="96"/>
                  </a:lnTo>
                  <a:lnTo>
                    <a:pt x="217" y="96"/>
                  </a:lnTo>
                  <a:lnTo>
                    <a:pt x="213" y="112"/>
                  </a:lnTo>
                  <a:lnTo>
                    <a:pt x="213" y="112"/>
                  </a:lnTo>
                  <a:lnTo>
                    <a:pt x="211" y="116"/>
                  </a:lnTo>
                  <a:lnTo>
                    <a:pt x="211" y="120"/>
                  </a:lnTo>
                  <a:lnTo>
                    <a:pt x="211" y="120"/>
                  </a:lnTo>
                  <a:lnTo>
                    <a:pt x="217" y="122"/>
                  </a:lnTo>
                  <a:lnTo>
                    <a:pt x="217" y="122"/>
                  </a:lnTo>
                  <a:lnTo>
                    <a:pt x="221" y="122"/>
                  </a:lnTo>
                  <a:lnTo>
                    <a:pt x="221" y="122"/>
                  </a:lnTo>
                  <a:lnTo>
                    <a:pt x="225" y="118"/>
                  </a:lnTo>
                  <a:lnTo>
                    <a:pt x="229" y="114"/>
                  </a:lnTo>
                  <a:lnTo>
                    <a:pt x="229" y="114"/>
                  </a:lnTo>
                  <a:lnTo>
                    <a:pt x="232" y="106"/>
                  </a:lnTo>
                  <a:lnTo>
                    <a:pt x="232" y="106"/>
                  </a:lnTo>
                  <a:lnTo>
                    <a:pt x="232" y="102"/>
                  </a:lnTo>
                  <a:lnTo>
                    <a:pt x="234" y="100"/>
                  </a:lnTo>
                  <a:lnTo>
                    <a:pt x="234" y="100"/>
                  </a:lnTo>
                  <a:lnTo>
                    <a:pt x="238" y="96"/>
                  </a:lnTo>
                  <a:lnTo>
                    <a:pt x="244" y="100"/>
                  </a:lnTo>
                  <a:lnTo>
                    <a:pt x="244" y="100"/>
                  </a:lnTo>
                  <a:lnTo>
                    <a:pt x="246" y="104"/>
                  </a:lnTo>
                  <a:lnTo>
                    <a:pt x="246" y="104"/>
                  </a:lnTo>
                  <a:lnTo>
                    <a:pt x="250" y="102"/>
                  </a:lnTo>
                  <a:lnTo>
                    <a:pt x="254" y="96"/>
                  </a:lnTo>
                  <a:lnTo>
                    <a:pt x="254" y="96"/>
                  </a:lnTo>
                  <a:lnTo>
                    <a:pt x="260" y="96"/>
                  </a:lnTo>
                  <a:lnTo>
                    <a:pt x="264" y="96"/>
                  </a:lnTo>
                  <a:lnTo>
                    <a:pt x="266" y="96"/>
                  </a:lnTo>
                  <a:lnTo>
                    <a:pt x="266" y="96"/>
                  </a:lnTo>
                  <a:lnTo>
                    <a:pt x="264" y="102"/>
                  </a:lnTo>
                  <a:lnTo>
                    <a:pt x="262" y="104"/>
                  </a:lnTo>
                  <a:lnTo>
                    <a:pt x="262" y="104"/>
                  </a:lnTo>
                  <a:lnTo>
                    <a:pt x="264" y="104"/>
                  </a:lnTo>
                  <a:lnTo>
                    <a:pt x="264" y="104"/>
                  </a:lnTo>
                  <a:lnTo>
                    <a:pt x="264" y="104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27" name="Freeform 393"/>
            <p:cNvSpPr>
              <a:spLocks/>
            </p:cNvSpPr>
            <p:nvPr/>
          </p:nvSpPr>
          <p:spPr bwMode="auto">
            <a:xfrm>
              <a:off x="2087" y="1664"/>
              <a:ext cx="303" cy="331"/>
            </a:xfrm>
            <a:custGeom>
              <a:avLst/>
              <a:gdLst>
                <a:gd name="T0" fmla="*/ 243 w 303"/>
                <a:gd name="T1" fmla="*/ 110 h 331"/>
                <a:gd name="T2" fmla="*/ 277 w 303"/>
                <a:gd name="T3" fmla="*/ 92 h 331"/>
                <a:gd name="T4" fmla="*/ 303 w 303"/>
                <a:gd name="T5" fmla="*/ 114 h 331"/>
                <a:gd name="T6" fmla="*/ 299 w 303"/>
                <a:gd name="T7" fmla="*/ 141 h 331"/>
                <a:gd name="T8" fmla="*/ 289 w 303"/>
                <a:gd name="T9" fmla="*/ 159 h 331"/>
                <a:gd name="T10" fmla="*/ 285 w 303"/>
                <a:gd name="T11" fmla="*/ 205 h 331"/>
                <a:gd name="T12" fmla="*/ 277 w 303"/>
                <a:gd name="T13" fmla="*/ 237 h 331"/>
                <a:gd name="T14" fmla="*/ 251 w 303"/>
                <a:gd name="T15" fmla="*/ 281 h 331"/>
                <a:gd name="T16" fmla="*/ 239 w 303"/>
                <a:gd name="T17" fmla="*/ 309 h 331"/>
                <a:gd name="T18" fmla="*/ 219 w 303"/>
                <a:gd name="T19" fmla="*/ 309 h 331"/>
                <a:gd name="T20" fmla="*/ 172 w 303"/>
                <a:gd name="T21" fmla="*/ 303 h 331"/>
                <a:gd name="T22" fmla="*/ 152 w 303"/>
                <a:gd name="T23" fmla="*/ 319 h 331"/>
                <a:gd name="T24" fmla="*/ 136 w 303"/>
                <a:gd name="T25" fmla="*/ 321 h 331"/>
                <a:gd name="T26" fmla="*/ 116 w 303"/>
                <a:gd name="T27" fmla="*/ 311 h 331"/>
                <a:gd name="T28" fmla="*/ 108 w 303"/>
                <a:gd name="T29" fmla="*/ 325 h 331"/>
                <a:gd name="T30" fmla="*/ 58 w 303"/>
                <a:gd name="T31" fmla="*/ 327 h 331"/>
                <a:gd name="T32" fmla="*/ 42 w 303"/>
                <a:gd name="T33" fmla="*/ 325 h 331"/>
                <a:gd name="T34" fmla="*/ 20 w 303"/>
                <a:gd name="T35" fmla="*/ 325 h 331"/>
                <a:gd name="T36" fmla="*/ 28 w 303"/>
                <a:gd name="T37" fmla="*/ 315 h 331"/>
                <a:gd name="T38" fmla="*/ 42 w 303"/>
                <a:gd name="T39" fmla="*/ 309 h 331"/>
                <a:gd name="T40" fmla="*/ 10 w 303"/>
                <a:gd name="T41" fmla="*/ 307 h 331"/>
                <a:gd name="T42" fmla="*/ 24 w 303"/>
                <a:gd name="T43" fmla="*/ 299 h 331"/>
                <a:gd name="T44" fmla="*/ 30 w 303"/>
                <a:gd name="T45" fmla="*/ 289 h 331"/>
                <a:gd name="T46" fmla="*/ 8 w 303"/>
                <a:gd name="T47" fmla="*/ 287 h 331"/>
                <a:gd name="T48" fmla="*/ 2 w 303"/>
                <a:gd name="T49" fmla="*/ 275 h 331"/>
                <a:gd name="T50" fmla="*/ 30 w 303"/>
                <a:gd name="T51" fmla="*/ 265 h 331"/>
                <a:gd name="T52" fmla="*/ 18 w 303"/>
                <a:gd name="T53" fmla="*/ 259 h 331"/>
                <a:gd name="T54" fmla="*/ 12 w 303"/>
                <a:gd name="T55" fmla="*/ 245 h 331"/>
                <a:gd name="T56" fmla="*/ 32 w 303"/>
                <a:gd name="T57" fmla="*/ 245 h 331"/>
                <a:gd name="T58" fmla="*/ 46 w 303"/>
                <a:gd name="T59" fmla="*/ 239 h 331"/>
                <a:gd name="T60" fmla="*/ 100 w 303"/>
                <a:gd name="T61" fmla="*/ 233 h 331"/>
                <a:gd name="T62" fmla="*/ 112 w 303"/>
                <a:gd name="T63" fmla="*/ 229 h 331"/>
                <a:gd name="T64" fmla="*/ 112 w 303"/>
                <a:gd name="T65" fmla="*/ 213 h 331"/>
                <a:gd name="T66" fmla="*/ 82 w 303"/>
                <a:gd name="T67" fmla="*/ 223 h 331"/>
                <a:gd name="T68" fmla="*/ 56 w 303"/>
                <a:gd name="T69" fmla="*/ 211 h 331"/>
                <a:gd name="T70" fmla="*/ 88 w 303"/>
                <a:gd name="T71" fmla="*/ 191 h 331"/>
                <a:gd name="T72" fmla="*/ 116 w 303"/>
                <a:gd name="T73" fmla="*/ 179 h 331"/>
                <a:gd name="T74" fmla="*/ 114 w 303"/>
                <a:gd name="T75" fmla="*/ 165 h 331"/>
                <a:gd name="T76" fmla="*/ 88 w 303"/>
                <a:gd name="T77" fmla="*/ 149 h 331"/>
                <a:gd name="T78" fmla="*/ 78 w 303"/>
                <a:gd name="T79" fmla="*/ 143 h 331"/>
                <a:gd name="T80" fmla="*/ 70 w 303"/>
                <a:gd name="T81" fmla="*/ 130 h 331"/>
                <a:gd name="T82" fmla="*/ 88 w 303"/>
                <a:gd name="T83" fmla="*/ 112 h 331"/>
                <a:gd name="T84" fmla="*/ 108 w 303"/>
                <a:gd name="T85" fmla="*/ 100 h 331"/>
                <a:gd name="T86" fmla="*/ 84 w 303"/>
                <a:gd name="T87" fmla="*/ 84 h 331"/>
                <a:gd name="T88" fmla="*/ 100 w 303"/>
                <a:gd name="T89" fmla="*/ 86 h 331"/>
                <a:gd name="T90" fmla="*/ 106 w 303"/>
                <a:gd name="T91" fmla="*/ 64 h 331"/>
                <a:gd name="T92" fmla="*/ 132 w 303"/>
                <a:gd name="T93" fmla="*/ 58 h 331"/>
                <a:gd name="T94" fmla="*/ 148 w 303"/>
                <a:gd name="T95" fmla="*/ 74 h 331"/>
                <a:gd name="T96" fmla="*/ 178 w 303"/>
                <a:gd name="T97" fmla="*/ 82 h 331"/>
                <a:gd name="T98" fmla="*/ 192 w 303"/>
                <a:gd name="T99" fmla="*/ 66 h 331"/>
                <a:gd name="T100" fmla="*/ 211 w 303"/>
                <a:gd name="T101" fmla="*/ 52 h 331"/>
                <a:gd name="T102" fmla="*/ 192 w 303"/>
                <a:gd name="T103" fmla="*/ 44 h 331"/>
                <a:gd name="T104" fmla="*/ 186 w 303"/>
                <a:gd name="T105" fmla="*/ 34 h 331"/>
                <a:gd name="T106" fmla="*/ 209 w 303"/>
                <a:gd name="T107" fmla="*/ 24 h 331"/>
                <a:gd name="T108" fmla="*/ 219 w 303"/>
                <a:gd name="T109" fmla="*/ 8 h 331"/>
                <a:gd name="T110" fmla="*/ 245 w 303"/>
                <a:gd name="T111" fmla="*/ 4 h 331"/>
                <a:gd name="T112" fmla="*/ 263 w 303"/>
                <a:gd name="T113" fmla="*/ 2 h 331"/>
                <a:gd name="T114" fmla="*/ 255 w 303"/>
                <a:gd name="T115" fmla="*/ 30 h 331"/>
                <a:gd name="T116" fmla="*/ 249 w 303"/>
                <a:gd name="T117" fmla="*/ 40 h 331"/>
                <a:gd name="T118" fmla="*/ 241 w 303"/>
                <a:gd name="T119" fmla="*/ 48 h 331"/>
                <a:gd name="T120" fmla="*/ 225 w 303"/>
                <a:gd name="T121" fmla="*/ 62 h 331"/>
                <a:gd name="T122" fmla="*/ 213 w 303"/>
                <a:gd name="T123" fmla="*/ 70 h 331"/>
                <a:gd name="T124" fmla="*/ 225 w 303"/>
                <a:gd name="T125" fmla="*/ 102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3" h="331">
                  <a:moveTo>
                    <a:pt x="225" y="102"/>
                  </a:moveTo>
                  <a:lnTo>
                    <a:pt x="225" y="102"/>
                  </a:lnTo>
                  <a:lnTo>
                    <a:pt x="231" y="106"/>
                  </a:lnTo>
                  <a:lnTo>
                    <a:pt x="235" y="112"/>
                  </a:lnTo>
                  <a:lnTo>
                    <a:pt x="235" y="112"/>
                  </a:lnTo>
                  <a:lnTo>
                    <a:pt x="239" y="112"/>
                  </a:lnTo>
                  <a:lnTo>
                    <a:pt x="243" y="110"/>
                  </a:lnTo>
                  <a:lnTo>
                    <a:pt x="251" y="102"/>
                  </a:lnTo>
                  <a:lnTo>
                    <a:pt x="251" y="102"/>
                  </a:lnTo>
                  <a:lnTo>
                    <a:pt x="255" y="98"/>
                  </a:lnTo>
                  <a:lnTo>
                    <a:pt x="261" y="94"/>
                  </a:lnTo>
                  <a:lnTo>
                    <a:pt x="261" y="94"/>
                  </a:lnTo>
                  <a:lnTo>
                    <a:pt x="269" y="92"/>
                  </a:lnTo>
                  <a:lnTo>
                    <a:pt x="277" y="92"/>
                  </a:lnTo>
                  <a:lnTo>
                    <a:pt x="285" y="92"/>
                  </a:lnTo>
                  <a:lnTo>
                    <a:pt x="295" y="94"/>
                  </a:lnTo>
                  <a:lnTo>
                    <a:pt x="295" y="94"/>
                  </a:lnTo>
                  <a:lnTo>
                    <a:pt x="297" y="98"/>
                  </a:lnTo>
                  <a:lnTo>
                    <a:pt x="299" y="102"/>
                  </a:lnTo>
                  <a:lnTo>
                    <a:pt x="303" y="114"/>
                  </a:lnTo>
                  <a:lnTo>
                    <a:pt x="303" y="114"/>
                  </a:lnTo>
                  <a:lnTo>
                    <a:pt x="303" y="120"/>
                  </a:lnTo>
                  <a:lnTo>
                    <a:pt x="303" y="120"/>
                  </a:lnTo>
                  <a:lnTo>
                    <a:pt x="301" y="128"/>
                  </a:lnTo>
                  <a:lnTo>
                    <a:pt x="299" y="136"/>
                  </a:lnTo>
                  <a:lnTo>
                    <a:pt x="299" y="136"/>
                  </a:lnTo>
                  <a:lnTo>
                    <a:pt x="299" y="141"/>
                  </a:lnTo>
                  <a:lnTo>
                    <a:pt x="299" y="141"/>
                  </a:lnTo>
                  <a:lnTo>
                    <a:pt x="297" y="143"/>
                  </a:lnTo>
                  <a:lnTo>
                    <a:pt x="293" y="143"/>
                  </a:lnTo>
                  <a:lnTo>
                    <a:pt x="293" y="143"/>
                  </a:lnTo>
                  <a:lnTo>
                    <a:pt x="291" y="147"/>
                  </a:lnTo>
                  <a:lnTo>
                    <a:pt x="289" y="151"/>
                  </a:lnTo>
                  <a:lnTo>
                    <a:pt x="289" y="151"/>
                  </a:lnTo>
                  <a:lnTo>
                    <a:pt x="289" y="159"/>
                  </a:lnTo>
                  <a:lnTo>
                    <a:pt x="291" y="169"/>
                  </a:lnTo>
                  <a:lnTo>
                    <a:pt x="293" y="179"/>
                  </a:lnTo>
                  <a:lnTo>
                    <a:pt x="293" y="187"/>
                  </a:lnTo>
                  <a:lnTo>
                    <a:pt x="293" y="187"/>
                  </a:lnTo>
                  <a:lnTo>
                    <a:pt x="291" y="19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1" y="205"/>
                  </a:lnTo>
                  <a:lnTo>
                    <a:pt x="281" y="205"/>
                  </a:lnTo>
                  <a:lnTo>
                    <a:pt x="279" y="209"/>
                  </a:lnTo>
                  <a:lnTo>
                    <a:pt x="279" y="215"/>
                  </a:lnTo>
                  <a:lnTo>
                    <a:pt x="279" y="227"/>
                  </a:lnTo>
                  <a:lnTo>
                    <a:pt x="279" y="227"/>
                  </a:lnTo>
                  <a:lnTo>
                    <a:pt x="277" y="237"/>
                  </a:lnTo>
                  <a:lnTo>
                    <a:pt x="275" y="247"/>
                  </a:lnTo>
                  <a:lnTo>
                    <a:pt x="275" y="247"/>
                  </a:lnTo>
                  <a:lnTo>
                    <a:pt x="269" y="257"/>
                  </a:lnTo>
                  <a:lnTo>
                    <a:pt x="269" y="257"/>
                  </a:lnTo>
                  <a:lnTo>
                    <a:pt x="261" y="267"/>
                  </a:lnTo>
                  <a:lnTo>
                    <a:pt x="261" y="267"/>
                  </a:lnTo>
                  <a:lnTo>
                    <a:pt x="251" y="281"/>
                  </a:lnTo>
                  <a:lnTo>
                    <a:pt x="251" y="281"/>
                  </a:lnTo>
                  <a:lnTo>
                    <a:pt x="245" y="291"/>
                  </a:lnTo>
                  <a:lnTo>
                    <a:pt x="239" y="299"/>
                  </a:lnTo>
                  <a:lnTo>
                    <a:pt x="239" y="299"/>
                  </a:lnTo>
                  <a:lnTo>
                    <a:pt x="239" y="303"/>
                  </a:lnTo>
                  <a:lnTo>
                    <a:pt x="239" y="309"/>
                  </a:lnTo>
                  <a:lnTo>
                    <a:pt x="239" y="309"/>
                  </a:lnTo>
                  <a:lnTo>
                    <a:pt x="237" y="315"/>
                  </a:lnTo>
                  <a:lnTo>
                    <a:pt x="235" y="317"/>
                  </a:lnTo>
                  <a:lnTo>
                    <a:pt x="235" y="317"/>
                  </a:lnTo>
                  <a:lnTo>
                    <a:pt x="231" y="317"/>
                  </a:lnTo>
                  <a:lnTo>
                    <a:pt x="225" y="315"/>
                  </a:lnTo>
                  <a:lnTo>
                    <a:pt x="225" y="315"/>
                  </a:lnTo>
                  <a:lnTo>
                    <a:pt x="219" y="309"/>
                  </a:lnTo>
                  <a:lnTo>
                    <a:pt x="219" y="309"/>
                  </a:lnTo>
                  <a:lnTo>
                    <a:pt x="207" y="305"/>
                  </a:lnTo>
                  <a:lnTo>
                    <a:pt x="207" y="305"/>
                  </a:lnTo>
                  <a:lnTo>
                    <a:pt x="193" y="305"/>
                  </a:lnTo>
                  <a:lnTo>
                    <a:pt x="193" y="305"/>
                  </a:lnTo>
                  <a:lnTo>
                    <a:pt x="180" y="305"/>
                  </a:lnTo>
                  <a:lnTo>
                    <a:pt x="172" y="303"/>
                  </a:lnTo>
                  <a:lnTo>
                    <a:pt x="166" y="303"/>
                  </a:lnTo>
                  <a:lnTo>
                    <a:pt x="166" y="303"/>
                  </a:lnTo>
                  <a:lnTo>
                    <a:pt x="162" y="307"/>
                  </a:lnTo>
                  <a:lnTo>
                    <a:pt x="162" y="307"/>
                  </a:lnTo>
                  <a:lnTo>
                    <a:pt x="158" y="315"/>
                  </a:lnTo>
                  <a:lnTo>
                    <a:pt x="158" y="315"/>
                  </a:lnTo>
                  <a:lnTo>
                    <a:pt x="152" y="319"/>
                  </a:lnTo>
                  <a:lnTo>
                    <a:pt x="152" y="319"/>
                  </a:lnTo>
                  <a:lnTo>
                    <a:pt x="148" y="317"/>
                  </a:lnTo>
                  <a:lnTo>
                    <a:pt x="142" y="315"/>
                  </a:lnTo>
                  <a:lnTo>
                    <a:pt x="142" y="315"/>
                  </a:lnTo>
                  <a:lnTo>
                    <a:pt x="138" y="317"/>
                  </a:lnTo>
                  <a:lnTo>
                    <a:pt x="136" y="321"/>
                  </a:lnTo>
                  <a:lnTo>
                    <a:pt x="136" y="321"/>
                  </a:lnTo>
                  <a:lnTo>
                    <a:pt x="128" y="323"/>
                  </a:lnTo>
                  <a:lnTo>
                    <a:pt x="122" y="323"/>
                  </a:lnTo>
                  <a:lnTo>
                    <a:pt x="122" y="323"/>
                  </a:lnTo>
                  <a:lnTo>
                    <a:pt x="116" y="319"/>
                  </a:lnTo>
                  <a:lnTo>
                    <a:pt x="116" y="319"/>
                  </a:lnTo>
                  <a:lnTo>
                    <a:pt x="116" y="311"/>
                  </a:lnTo>
                  <a:lnTo>
                    <a:pt x="116" y="311"/>
                  </a:lnTo>
                  <a:lnTo>
                    <a:pt x="114" y="311"/>
                  </a:lnTo>
                  <a:lnTo>
                    <a:pt x="112" y="309"/>
                  </a:lnTo>
                  <a:lnTo>
                    <a:pt x="112" y="309"/>
                  </a:lnTo>
                  <a:lnTo>
                    <a:pt x="112" y="315"/>
                  </a:lnTo>
                  <a:lnTo>
                    <a:pt x="112" y="319"/>
                  </a:lnTo>
                  <a:lnTo>
                    <a:pt x="112" y="319"/>
                  </a:lnTo>
                  <a:lnTo>
                    <a:pt x="108" y="325"/>
                  </a:lnTo>
                  <a:lnTo>
                    <a:pt x="108" y="325"/>
                  </a:lnTo>
                  <a:lnTo>
                    <a:pt x="98" y="329"/>
                  </a:lnTo>
                  <a:lnTo>
                    <a:pt x="98" y="329"/>
                  </a:lnTo>
                  <a:lnTo>
                    <a:pt x="80" y="331"/>
                  </a:lnTo>
                  <a:lnTo>
                    <a:pt x="66" y="331"/>
                  </a:lnTo>
                  <a:lnTo>
                    <a:pt x="66" y="331"/>
                  </a:lnTo>
                  <a:lnTo>
                    <a:pt x="58" y="327"/>
                  </a:lnTo>
                  <a:lnTo>
                    <a:pt x="58" y="327"/>
                  </a:lnTo>
                  <a:lnTo>
                    <a:pt x="54" y="329"/>
                  </a:lnTo>
                  <a:lnTo>
                    <a:pt x="48" y="331"/>
                  </a:lnTo>
                  <a:lnTo>
                    <a:pt x="48" y="331"/>
                  </a:lnTo>
                  <a:lnTo>
                    <a:pt x="44" y="329"/>
                  </a:lnTo>
                  <a:lnTo>
                    <a:pt x="44" y="329"/>
                  </a:lnTo>
                  <a:lnTo>
                    <a:pt x="42" y="325"/>
                  </a:lnTo>
                  <a:lnTo>
                    <a:pt x="42" y="325"/>
                  </a:lnTo>
                  <a:lnTo>
                    <a:pt x="32" y="323"/>
                  </a:lnTo>
                  <a:lnTo>
                    <a:pt x="32" y="323"/>
                  </a:lnTo>
                  <a:lnTo>
                    <a:pt x="26" y="325"/>
                  </a:lnTo>
                  <a:lnTo>
                    <a:pt x="22" y="325"/>
                  </a:lnTo>
                  <a:lnTo>
                    <a:pt x="20" y="325"/>
                  </a:lnTo>
                  <a:lnTo>
                    <a:pt x="20" y="325"/>
                  </a:lnTo>
                  <a:lnTo>
                    <a:pt x="22" y="323"/>
                  </a:lnTo>
                  <a:lnTo>
                    <a:pt x="22" y="321"/>
                  </a:lnTo>
                  <a:lnTo>
                    <a:pt x="22" y="321"/>
                  </a:lnTo>
                  <a:lnTo>
                    <a:pt x="22" y="317"/>
                  </a:lnTo>
                  <a:lnTo>
                    <a:pt x="22" y="317"/>
                  </a:lnTo>
                  <a:lnTo>
                    <a:pt x="24" y="317"/>
                  </a:lnTo>
                  <a:lnTo>
                    <a:pt x="28" y="315"/>
                  </a:lnTo>
                  <a:lnTo>
                    <a:pt x="28" y="315"/>
                  </a:lnTo>
                  <a:lnTo>
                    <a:pt x="32" y="317"/>
                  </a:lnTo>
                  <a:lnTo>
                    <a:pt x="36" y="317"/>
                  </a:lnTo>
                  <a:lnTo>
                    <a:pt x="36" y="317"/>
                  </a:lnTo>
                  <a:lnTo>
                    <a:pt x="40" y="315"/>
                  </a:lnTo>
                  <a:lnTo>
                    <a:pt x="42" y="309"/>
                  </a:lnTo>
                  <a:lnTo>
                    <a:pt x="42" y="309"/>
                  </a:lnTo>
                  <a:lnTo>
                    <a:pt x="40" y="307"/>
                  </a:lnTo>
                  <a:lnTo>
                    <a:pt x="40" y="307"/>
                  </a:lnTo>
                  <a:lnTo>
                    <a:pt x="32" y="305"/>
                  </a:lnTo>
                  <a:lnTo>
                    <a:pt x="26" y="305"/>
                  </a:lnTo>
                  <a:lnTo>
                    <a:pt x="16" y="307"/>
                  </a:lnTo>
                  <a:lnTo>
                    <a:pt x="10" y="307"/>
                  </a:lnTo>
                  <a:lnTo>
                    <a:pt x="10" y="307"/>
                  </a:lnTo>
                  <a:lnTo>
                    <a:pt x="8" y="307"/>
                  </a:lnTo>
                  <a:lnTo>
                    <a:pt x="4" y="305"/>
                  </a:lnTo>
                  <a:lnTo>
                    <a:pt x="4" y="305"/>
                  </a:lnTo>
                  <a:lnTo>
                    <a:pt x="8" y="303"/>
                  </a:lnTo>
                  <a:lnTo>
                    <a:pt x="14" y="301"/>
                  </a:lnTo>
                  <a:lnTo>
                    <a:pt x="24" y="299"/>
                  </a:lnTo>
                  <a:lnTo>
                    <a:pt x="24" y="299"/>
                  </a:lnTo>
                  <a:lnTo>
                    <a:pt x="28" y="299"/>
                  </a:lnTo>
                  <a:lnTo>
                    <a:pt x="36" y="297"/>
                  </a:lnTo>
                  <a:lnTo>
                    <a:pt x="36" y="297"/>
                  </a:lnTo>
                  <a:lnTo>
                    <a:pt x="38" y="295"/>
                  </a:lnTo>
                  <a:lnTo>
                    <a:pt x="38" y="291"/>
                  </a:lnTo>
                  <a:lnTo>
                    <a:pt x="38" y="291"/>
                  </a:lnTo>
                  <a:lnTo>
                    <a:pt x="30" y="289"/>
                  </a:lnTo>
                  <a:lnTo>
                    <a:pt x="24" y="289"/>
                  </a:lnTo>
                  <a:lnTo>
                    <a:pt x="16" y="291"/>
                  </a:lnTo>
                  <a:lnTo>
                    <a:pt x="10" y="291"/>
                  </a:lnTo>
                  <a:lnTo>
                    <a:pt x="10" y="291"/>
                  </a:lnTo>
                  <a:lnTo>
                    <a:pt x="8" y="291"/>
                  </a:lnTo>
                  <a:lnTo>
                    <a:pt x="8" y="291"/>
                  </a:lnTo>
                  <a:lnTo>
                    <a:pt x="8" y="287"/>
                  </a:lnTo>
                  <a:lnTo>
                    <a:pt x="8" y="283"/>
                  </a:lnTo>
                  <a:lnTo>
                    <a:pt x="8" y="283"/>
                  </a:lnTo>
                  <a:lnTo>
                    <a:pt x="2" y="281"/>
                  </a:lnTo>
                  <a:lnTo>
                    <a:pt x="0" y="281"/>
                  </a:lnTo>
                  <a:lnTo>
                    <a:pt x="0" y="281"/>
                  </a:lnTo>
                  <a:lnTo>
                    <a:pt x="0" y="277"/>
                  </a:lnTo>
                  <a:lnTo>
                    <a:pt x="2" y="275"/>
                  </a:lnTo>
                  <a:lnTo>
                    <a:pt x="2" y="275"/>
                  </a:lnTo>
                  <a:lnTo>
                    <a:pt x="10" y="271"/>
                  </a:lnTo>
                  <a:lnTo>
                    <a:pt x="16" y="267"/>
                  </a:lnTo>
                  <a:lnTo>
                    <a:pt x="16" y="267"/>
                  </a:lnTo>
                  <a:lnTo>
                    <a:pt x="24" y="267"/>
                  </a:lnTo>
                  <a:lnTo>
                    <a:pt x="28" y="267"/>
                  </a:lnTo>
                  <a:lnTo>
                    <a:pt x="30" y="265"/>
                  </a:lnTo>
                  <a:lnTo>
                    <a:pt x="30" y="265"/>
                  </a:lnTo>
                  <a:lnTo>
                    <a:pt x="32" y="263"/>
                  </a:lnTo>
                  <a:lnTo>
                    <a:pt x="30" y="261"/>
                  </a:lnTo>
                  <a:lnTo>
                    <a:pt x="30" y="261"/>
                  </a:lnTo>
                  <a:lnTo>
                    <a:pt x="28" y="259"/>
                  </a:lnTo>
                  <a:lnTo>
                    <a:pt x="26" y="259"/>
                  </a:lnTo>
                  <a:lnTo>
                    <a:pt x="18" y="259"/>
                  </a:lnTo>
                  <a:lnTo>
                    <a:pt x="10" y="259"/>
                  </a:lnTo>
                  <a:lnTo>
                    <a:pt x="8" y="257"/>
                  </a:lnTo>
                  <a:lnTo>
                    <a:pt x="4" y="253"/>
                  </a:lnTo>
                  <a:lnTo>
                    <a:pt x="4" y="253"/>
                  </a:lnTo>
                  <a:lnTo>
                    <a:pt x="4" y="251"/>
                  </a:lnTo>
                  <a:lnTo>
                    <a:pt x="8" y="249"/>
                  </a:lnTo>
                  <a:lnTo>
                    <a:pt x="12" y="245"/>
                  </a:lnTo>
                  <a:lnTo>
                    <a:pt x="12" y="245"/>
                  </a:lnTo>
                  <a:lnTo>
                    <a:pt x="14" y="243"/>
                  </a:lnTo>
                  <a:lnTo>
                    <a:pt x="18" y="243"/>
                  </a:lnTo>
                  <a:lnTo>
                    <a:pt x="18" y="243"/>
                  </a:lnTo>
                  <a:lnTo>
                    <a:pt x="24" y="245"/>
                  </a:lnTo>
                  <a:lnTo>
                    <a:pt x="24" y="245"/>
                  </a:lnTo>
                  <a:lnTo>
                    <a:pt x="32" y="245"/>
                  </a:lnTo>
                  <a:lnTo>
                    <a:pt x="32" y="245"/>
                  </a:lnTo>
                  <a:lnTo>
                    <a:pt x="38" y="249"/>
                  </a:lnTo>
                  <a:lnTo>
                    <a:pt x="38" y="249"/>
                  </a:lnTo>
                  <a:lnTo>
                    <a:pt x="42" y="247"/>
                  </a:lnTo>
                  <a:lnTo>
                    <a:pt x="42" y="247"/>
                  </a:lnTo>
                  <a:lnTo>
                    <a:pt x="46" y="239"/>
                  </a:lnTo>
                  <a:lnTo>
                    <a:pt x="46" y="239"/>
                  </a:lnTo>
                  <a:lnTo>
                    <a:pt x="52" y="233"/>
                  </a:lnTo>
                  <a:lnTo>
                    <a:pt x="60" y="229"/>
                  </a:lnTo>
                  <a:lnTo>
                    <a:pt x="60" y="229"/>
                  </a:lnTo>
                  <a:lnTo>
                    <a:pt x="70" y="229"/>
                  </a:lnTo>
                  <a:lnTo>
                    <a:pt x="80" y="231"/>
                  </a:lnTo>
                  <a:lnTo>
                    <a:pt x="80" y="231"/>
                  </a:lnTo>
                  <a:lnTo>
                    <a:pt x="100" y="233"/>
                  </a:lnTo>
                  <a:lnTo>
                    <a:pt x="110" y="235"/>
                  </a:lnTo>
                  <a:lnTo>
                    <a:pt x="114" y="233"/>
                  </a:lnTo>
                  <a:lnTo>
                    <a:pt x="116" y="231"/>
                  </a:lnTo>
                  <a:lnTo>
                    <a:pt x="116" y="231"/>
                  </a:lnTo>
                  <a:lnTo>
                    <a:pt x="116" y="229"/>
                  </a:lnTo>
                  <a:lnTo>
                    <a:pt x="116" y="229"/>
                  </a:lnTo>
                  <a:lnTo>
                    <a:pt x="112" y="229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10" y="221"/>
                  </a:lnTo>
                  <a:lnTo>
                    <a:pt x="110" y="217"/>
                  </a:lnTo>
                  <a:lnTo>
                    <a:pt x="112" y="215"/>
                  </a:lnTo>
                  <a:lnTo>
                    <a:pt x="112" y="213"/>
                  </a:lnTo>
                  <a:lnTo>
                    <a:pt x="112" y="213"/>
                  </a:lnTo>
                  <a:lnTo>
                    <a:pt x="110" y="211"/>
                  </a:lnTo>
                  <a:lnTo>
                    <a:pt x="108" y="213"/>
                  </a:lnTo>
                  <a:lnTo>
                    <a:pt x="102" y="217"/>
                  </a:lnTo>
                  <a:lnTo>
                    <a:pt x="96" y="221"/>
                  </a:lnTo>
                  <a:lnTo>
                    <a:pt x="92" y="223"/>
                  </a:lnTo>
                  <a:lnTo>
                    <a:pt x="92" y="223"/>
                  </a:lnTo>
                  <a:lnTo>
                    <a:pt x="82" y="223"/>
                  </a:lnTo>
                  <a:lnTo>
                    <a:pt x="70" y="221"/>
                  </a:lnTo>
                  <a:lnTo>
                    <a:pt x="58" y="219"/>
                  </a:lnTo>
                  <a:lnTo>
                    <a:pt x="56" y="215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1"/>
                  </a:lnTo>
                  <a:lnTo>
                    <a:pt x="56" y="211"/>
                  </a:lnTo>
                  <a:lnTo>
                    <a:pt x="64" y="209"/>
                  </a:lnTo>
                  <a:lnTo>
                    <a:pt x="72" y="209"/>
                  </a:lnTo>
                  <a:lnTo>
                    <a:pt x="76" y="209"/>
                  </a:lnTo>
                  <a:lnTo>
                    <a:pt x="76" y="209"/>
                  </a:lnTo>
                  <a:lnTo>
                    <a:pt x="84" y="201"/>
                  </a:lnTo>
                  <a:lnTo>
                    <a:pt x="84" y="201"/>
                  </a:lnTo>
                  <a:lnTo>
                    <a:pt x="88" y="191"/>
                  </a:lnTo>
                  <a:lnTo>
                    <a:pt x="92" y="185"/>
                  </a:lnTo>
                  <a:lnTo>
                    <a:pt x="92" y="185"/>
                  </a:lnTo>
                  <a:lnTo>
                    <a:pt x="98" y="181"/>
                  </a:lnTo>
                  <a:lnTo>
                    <a:pt x="102" y="179"/>
                  </a:lnTo>
                  <a:lnTo>
                    <a:pt x="102" y="179"/>
                  </a:lnTo>
                  <a:lnTo>
                    <a:pt x="116" y="179"/>
                  </a:lnTo>
                  <a:lnTo>
                    <a:pt x="116" y="179"/>
                  </a:lnTo>
                  <a:lnTo>
                    <a:pt x="122" y="177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3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14" y="165"/>
                  </a:lnTo>
                  <a:lnTo>
                    <a:pt x="104" y="163"/>
                  </a:lnTo>
                  <a:lnTo>
                    <a:pt x="96" y="161"/>
                  </a:lnTo>
                  <a:lnTo>
                    <a:pt x="92" y="159"/>
                  </a:lnTo>
                  <a:lnTo>
                    <a:pt x="88" y="157"/>
                  </a:lnTo>
                  <a:lnTo>
                    <a:pt x="88" y="157"/>
                  </a:lnTo>
                  <a:lnTo>
                    <a:pt x="88" y="153"/>
                  </a:lnTo>
                  <a:lnTo>
                    <a:pt x="88" y="149"/>
                  </a:lnTo>
                  <a:lnTo>
                    <a:pt x="88" y="149"/>
                  </a:lnTo>
                  <a:lnTo>
                    <a:pt x="86" y="149"/>
                  </a:lnTo>
                  <a:lnTo>
                    <a:pt x="82" y="147"/>
                  </a:lnTo>
                  <a:lnTo>
                    <a:pt x="78" y="147"/>
                  </a:lnTo>
                  <a:lnTo>
                    <a:pt x="76" y="147"/>
                  </a:lnTo>
                  <a:lnTo>
                    <a:pt x="76" y="147"/>
                  </a:lnTo>
                  <a:lnTo>
                    <a:pt x="78" y="143"/>
                  </a:lnTo>
                  <a:lnTo>
                    <a:pt x="78" y="141"/>
                  </a:lnTo>
                  <a:lnTo>
                    <a:pt x="78" y="141"/>
                  </a:lnTo>
                  <a:lnTo>
                    <a:pt x="74" y="140"/>
                  </a:lnTo>
                  <a:lnTo>
                    <a:pt x="74" y="140"/>
                  </a:lnTo>
                  <a:lnTo>
                    <a:pt x="72" y="134"/>
                  </a:lnTo>
                  <a:lnTo>
                    <a:pt x="70" y="130"/>
                  </a:lnTo>
                  <a:lnTo>
                    <a:pt x="70" y="130"/>
                  </a:lnTo>
                  <a:lnTo>
                    <a:pt x="74" y="122"/>
                  </a:lnTo>
                  <a:lnTo>
                    <a:pt x="74" y="122"/>
                  </a:lnTo>
                  <a:lnTo>
                    <a:pt x="78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8" y="112"/>
                  </a:lnTo>
                  <a:lnTo>
                    <a:pt x="88" y="112"/>
                  </a:lnTo>
                  <a:lnTo>
                    <a:pt x="100" y="112"/>
                  </a:lnTo>
                  <a:lnTo>
                    <a:pt x="104" y="110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10" y="104"/>
                  </a:lnTo>
                  <a:lnTo>
                    <a:pt x="108" y="100"/>
                  </a:lnTo>
                  <a:lnTo>
                    <a:pt x="108" y="100"/>
                  </a:lnTo>
                  <a:lnTo>
                    <a:pt x="106" y="98"/>
                  </a:lnTo>
                  <a:lnTo>
                    <a:pt x="100" y="96"/>
                  </a:lnTo>
                  <a:lnTo>
                    <a:pt x="94" y="94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4" y="86"/>
                  </a:lnTo>
                  <a:lnTo>
                    <a:pt x="84" y="84"/>
                  </a:lnTo>
                  <a:lnTo>
                    <a:pt x="84" y="82"/>
                  </a:lnTo>
                  <a:lnTo>
                    <a:pt x="84" y="82"/>
                  </a:lnTo>
                  <a:lnTo>
                    <a:pt x="88" y="78"/>
                  </a:lnTo>
                  <a:lnTo>
                    <a:pt x="96" y="82"/>
                  </a:lnTo>
                  <a:lnTo>
                    <a:pt x="96" y="82"/>
                  </a:lnTo>
                  <a:lnTo>
                    <a:pt x="98" y="84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2" y="84"/>
                  </a:lnTo>
                  <a:lnTo>
                    <a:pt x="102" y="78"/>
                  </a:lnTo>
                  <a:lnTo>
                    <a:pt x="102" y="72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6" y="64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14" y="58"/>
                  </a:lnTo>
                  <a:lnTo>
                    <a:pt x="120" y="56"/>
                  </a:lnTo>
                  <a:lnTo>
                    <a:pt x="120" y="56"/>
                  </a:lnTo>
                  <a:lnTo>
                    <a:pt x="126" y="56"/>
                  </a:lnTo>
                  <a:lnTo>
                    <a:pt x="132" y="58"/>
                  </a:lnTo>
                  <a:lnTo>
                    <a:pt x="138" y="62"/>
                  </a:lnTo>
                  <a:lnTo>
                    <a:pt x="142" y="66"/>
                  </a:lnTo>
                  <a:lnTo>
                    <a:pt x="142" y="66"/>
                  </a:lnTo>
                  <a:lnTo>
                    <a:pt x="142" y="68"/>
                  </a:lnTo>
                  <a:lnTo>
                    <a:pt x="144" y="72"/>
                  </a:lnTo>
                  <a:lnTo>
                    <a:pt x="144" y="72"/>
                  </a:lnTo>
                  <a:lnTo>
                    <a:pt x="148" y="74"/>
                  </a:lnTo>
                  <a:lnTo>
                    <a:pt x="154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0" y="78"/>
                  </a:lnTo>
                  <a:lnTo>
                    <a:pt x="176" y="82"/>
                  </a:lnTo>
                  <a:lnTo>
                    <a:pt x="178" y="82"/>
                  </a:lnTo>
                  <a:lnTo>
                    <a:pt x="178" y="82"/>
                  </a:lnTo>
                  <a:lnTo>
                    <a:pt x="180" y="78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2" y="70"/>
                  </a:lnTo>
                  <a:lnTo>
                    <a:pt x="182" y="70"/>
                  </a:lnTo>
                  <a:lnTo>
                    <a:pt x="186" y="68"/>
                  </a:lnTo>
                  <a:lnTo>
                    <a:pt x="192" y="66"/>
                  </a:lnTo>
                  <a:lnTo>
                    <a:pt x="197" y="66"/>
                  </a:lnTo>
                  <a:lnTo>
                    <a:pt x="205" y="64"/>
                  </a:lnTo>
                  <a:lnTo>
                    <a:pt x="205" y="64"/>
                  </a:lnTo>
                  <a:lnTo>
                    <a:pt x="211" y="56"/>
                  </a:lnTo>
                  <a:lnTo>
                    <a:pt x="211" y="56"/>
                  </a:lnTo>
                  <a:lnTo>
                    <a:pt x="211" y="52"/>
                  </a:lnTo>
                  <a:lnTo>
                    <a:pt x="211" y="52"/>
                  </a:lnTo>
                  <a:lnTo>
                    <a:pt x="207" y="48"/>
                  </a:lnTo>
                  <a:lnTo>
                    <a:pt x="203" y="48"/>
                  </a:lnTo>
                  <a:lnTo>
                    <a:pt x="203" y="48"/>
                  </a:lnTo>
                  <a:lnTo>
                    <a:pt x="195" y="48"/>
                  </a:lnTo>
                  <a:lnTo>
                    <a:pt x="195" y="48"/>
                  </a:lnTo>
                  <a:lnTo>
                    <a:pt x="192" y="44"/>
                  </a:lnTo>
                  <a:lnTo>
                    <a:pt x="192" y="44"/>
                  </a:lnTo>
                  <a:lnTo>
                    <a:pt x="188" y="44"/>
                  </a:lnTo>
                  <a:lnTo>
                    <a:pt x="184" y="42"/>
                  </a:lnTo>
                  <a:lnTo>
                    <a:pt x="184" y="42"/>
                  </a:lnTo>
                  <a:lnTo>
                    <a:pt x="182" y="40"/>
                  </a:lnTo>
                  <a:lnTo>
                    <a:pt x="184" y="36"/>
                  </a:lnTo>
                  <a:lnTo>
                    <a:pt x="184" y="36"/>
                  </a:lnTo>
                  <a:lnTo>
                    <a:pt x="186" y="34"/>
                  </a:lnTo>
                  <a:lnTo>
                    <a:pt x="190" y="34"/>
                  </a:lnTo>
                  <a:lnTo>
                    <a:pt x="195" y="32"/>
                  </a:lnTo>
                  <a:lnTo>
                    <a:pt x="195" y="32"/>
                  </a:lnTo>
                  <a:lnTo>
                    <a:pt x="207" y="26"/>
                  </a:lnTo>
                  <a:lnTo>
                    <a:pt x="207" y="26"/>
                  </a:lnTo>
                  <a:lnTo>
                    <a:pt x="209" y="24"/>
                  </a:lnTo>
                  <a:lnTo>
                    <a:pt x="209" y="24"/>
                  </a:lnTo>
                  <a:lnTo>
                    <a:pt x="207" y="18"/>
                  </a:lnTo>
                  <a:lnTo>
                    <a:pt x="207" y="18"/>
                  </a:lnTo>
                  <a:lnTo>
                    <a:pt x="209" y="12"/>
                  </a:lnTo>
                  <a:lnTo>
                    <a:pt x="213" y="10"/>
                  </a:lnTo>
                  <a:lnTo>
                    <a:pt x="213" y="10"/>
                  </a:lnTo>
                  <a:lnTo>
                    <a:pt x="219" y="8"/>
                  </a:lnTo>
                  <a:lnTo>
                    <a:pt x="219" y="8"/>
                  </a:lnTo>
                  <a:lnTo>
                    <a:pt x="231" y="4"/>
                  </a:lnTo>
                  <a:lnTo>
                    <a:pt x="231" y="4"/>
                  </a:lnTo>
                  <a:lnTo>
                    <a:pt x="237" y="0"/>
                  </a:lnTo>
                  <a:lnTo>
                    <a:pt x="239" y="0"/>
                  </a:lnTo>
                  <a:lnTo>
                    <a:pt x="243" y="0"/>
                  </a:lnTo>
                  <a:lnTo>
                    <a:pt x="243" y="0"/>
                  </a:lnTo>
                  <a:lnTo>
                    <a:pt x="245" y="4"/>
                  </a:lnTo>
                  <a:lnTo>
                    <a:pt x="245" y="4"/>
                  </a:lnTo>
                  <a:lnTo>
                    <a:pt x="249" y="2"/>
                  </a:lnTo>
                  <a:lnTo>
                    <a:pt x="255" y="2"/>
                  </a:lnTo>
                  <a:lnTo>
                    <a:pt x="255" y="2"/>
                  </a:lnTo>
                  <a:lnTo>
                    <a:pt x="261" y="0"/>
                  </a:lnTo>
                  <a:lnTo>
                    <a:pt x="263" y="2"/>
                  </a:lnTo>
                  <a:lnTo>
                    <a:pt x="263" y="2"/>
                  </a:lnTo>
                  <a:lnTo>
                    <a:pt x="263" y="4"/>
                  </a:lnTo>
                  <a:lnTo>
                    <a:pt x="263" y="4"/>
                  </a:lnTo>
                  <a:lnTo>
                    <a:pt x="261" y="14"/>
                  </a:lnTo>
                  <a:lnTo>
                    <a:pt x="257" y="26"/>
                  </a:lnTo>
                  <a:lnTo>
                    <a:pt x="257" y="26"/>
                  </a:lnTo>
                  <a:lnTo>
                    <a:pt x="255" y="30"/>
                  </a:lnTo>
                  <a:lnTo>
                    <a:pt x="255" y="30"/>
                  </a:lnTo>
                  <a:lnTo>
                    <a:pt x="255" y="30"/>
                  </a:lnTo>
                  <a:lnTo>
                    <a:pt x="255" y="30"/>
                  </a:lnTo>
                  <a:lnTo>
                    <a:pt x="251" y="38"/>
                  </a:lnTo>
                  <a:lnTo>
                    <a:pt x="251" y="38"/>
                  </a:lnTo>
                  <a:lnTo>
                    <a:pt x="249" y="40"/>
                  </a:lnTo>
                  <a:lnTo>
                    <a:pt x="249" y="40"/>
                  </a:lnTo>
                  <a:lnTo>
                    <a:pt x="249" y="40"/>
                  </a:lnTo>
                  <a:lnTo>
                    <a:pt x="249" y="40"/>
                  </a:lnTo>
                  <a:lnTo>
                    <a:pt x="249" y="40"/>
                  </a:lnTo>
                  <a:lnTo>
                    <a:pt x="249" y="40"/>
                  </a:lnTo>
                  <a:lnTo>
                    <a:pt x="249" y="40"/>
                  </a:lnTo>
                  <a:lnTo>
                    <a:pt x="249" y="40"/>
                  </a:lnTo>
                  <a:lnTo>
                    <a:pt x="245" y="46"/>
                  </a:lnTo>
                  <a:lnTo>
                    <a:pt x="241" y="48"/>
                  </a:lnTo>
                  <a:lnTo>
                    <a:pt x="241" y="48"/>
                  </a:lnTo>
                  <a:lnTo>
                    <a:pt x="237" y="48"/>
                  </a:lnTo>
                  <a:lnTo>
                    <a:pt x="231" y="46"/>
                  </a:lnTo>
                  <a:lnTo>
                    <a:pt x="231" y="46"/>
                  </a:lnTo>
                  <a:lnTo>
                    <a:pt x="227" y="52"/>
                  </a:lnTo>
                  <a:lnTo>
                    <a:pt x="227" y="54"/>
                  </a:lnTo>
                  <a:lnTo>
                    <a:pt x="225" y="62"/>
                  </a:lnTo>
                  <a:lnTo>
                    <a:pt x="225" y="62"/>
                  </a:lnTo>
                  <a:lnTo>
                    <a:pt x="223" y="62"/>
                  </a:lnTo>
                  <a:lnTo>
                    <a:pt x="217" y="64"/>
                  </a:lnTo>
                  <a:lnTo>
                    <a:pt x="213" y="64"/>
                  </a:lnTo>
                  <a:lnTo>
                    <a:pt x="211" y="66"/>
                  </a:lnTo>
                  <a:lnTo>
                    <a:pt x="211" y="66"/>
                  </a:lnTo>
                  <a:lnTo>
                    <a:pt x="213" y="70"/>
                  </a:lnTo>
                  <a:lnTo>
                    <a:pt x="217" y="74"/>
                  </a:lnTo>
                  <a:lnTo>
                    <a:pt x="221" y="78"/>
                  </a:lnTo>
                  <a:lnTo>
                    <a:pt x="223" y="82"/>
                  </a:lnTo>
                  <a:lnTo>
                    <a:pt x="223" y="82"/>
                  </a:lnTo>
                  <a:lnTo>
                    <a:pt x="225" y="92"/>
                  </a:lnTo>
                  <a:lnTo>
                    <a:pt x="225" y="102"/>
                  </a:lnTo>
                  <a:lnTo>
                    <a:pt x="225" y="102"/>
                  </a:lnTo>
                  <a:lnTo>
                    <a:pt x="225" y="10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28" name="Freeform 394"/>
            <p:cNvSpPr>
              <a:spLocks/>
            </p:cNvSpPr>
            <p:nvPr/>
          </p:nvSpPr>
          <p:spPr bwMode="auto">
            <a:xfrm>
              <a:off x="4751" y="24"/>
              <a:ext cx="46" cy="32"/>
            </a:xfrm>
            <a:custGeom>
              <a:avLst/>
              <a:gdLst>
                <a:gd name="T0" fmla="*/ 46 w 46"/>
                <a:gd name="T1" fmla="*/ 30 h 32"/>
                <a:gd name="T2" fmla="*/ 46 w 46"/>
                <a:gd name="T3" fmla="*/ 30 h 32"/>
                <a:gd name="T4" fmla="*/ 46 w 46"/>
                <a:gd name="T5" fmla="*/ 32 h 32"/>
                <a:gd name="T6" fmla="*/ 46 w 46"/>
                <a:gd name="T7" fmla="*/ 32 h 32"/>
                <a:gd name="T8" fmla="*/ 42 w 46"/>
                <a:gd name="T9" fmla="*/ 30 h 32"/>
                <a:gd name="T10" fmla="*/ 40 w 46"/>
                <a:gd name="T11" fmla="*/ 26 h 32"/>
                <a:gd name="T12" fmla="*/ 34 w 46"/>
                <a:gd name="T13" fmla="*/ 22 h 32"/>
                <a:gd name="T14" fmla="*/ 34 w 46"/>
                <a:gd name="T15" fmla="*/ 22 h 32"/>
                <a:gd name="T16" fmla="*/ 26 w 46"/>
                <a:gd name="T17" fmla="*/ 18 h 32"/>
                <a:gd name="T18" fmla="*/ 26 w 46"/>
                <a:gd name="T19" fmla="*/ 18 h 32"/>
                <a:gd name="T20" fmla="*/ 20 w 46"/>
                <a:gd name="T21" fmla="*/ 14 h 32"/>
                <a:gd name="T22" fmla="*/ 16 w 46"/>
                <a:gd name="T23" fmla="*/ 12 h 32"/>
                <a:gd name="T24" fmla="*/ 16 w 46"/>
                <a:gd name="T25" fmla="*/ 12 h 32"/>
                <a:gd name="T26" fmla="*/ 10 w 46"/>
                <a:gd name="T27" fmla="*/ 12 h 32"/>
                <a:gd name="T28" fmla="*/ 4 w 46"/>
                <a:gd name="T29" fmla="*/ 12 h 32"/>
                <a:gd name="T30" fmla="*/ 4 w 46"/>
                <a:gd name="T31" fmla="*/ 12 h 32"/>
                <a:gd name="T32" fmla="*/ 0 w 46"/>
                <a:gd name="T33" fmla="*/ 10 h 32"/>
                <a:gd name="T34" fmla="*/ 0 w 46"/>
                <a:gd name="T35" fmla="*/ 10 h 32"/>
                <a:gd name="T36" fmla="*/ 0 w 46"/>
                <a:gd name="T37" fmla="*/ 8 h 32"/>
                <a:gd name="T38" fmla="*/ 0 w 46"/>
                <a:gd name="T39" fmla="*/ 8 h 32"/>
                <a:gd name="T40" fmla="*/ 0 w 46"/>
                <a:gd name="T41" fmla="*/ 6 h 32"/>
                <a:gd name="T42" fmla="*/ 2 w 46"/>
                <a:gd name="T43" fmla="*/ 0 h 32"/>
                <a:gd name="T44" fmla="*/ 2 w 46"/>
                <a:gd name="T45" fmla="*/ 0 h 32"/>
                <a:gd name="T46" fmla="*/ 8 w 46"/>
                <a:gd name="T47" fmla="*/ 0 h 32"/>
                <a:gd name="T48" fmla="*/ 8 w 46"/>
                <a:gd name="T49" fmla="*/ 0 h 32"/>
                <a:gd name="T50" fmla="*/ 12 w 46"/>
                <a:gd name="T51" fmla="*/ 2 h 32"/>
                <a:gd name="T52" fmla="*/ 16 w 46"/>
                <a:gd name="T53" fmla="*/ 2 h 32"/>
                <a:gd name="T54" fmla="*/ 16 w 46"/>
                <a:gd name="T55" fmla="*/ 2 h 32"/>
                <a:gd name="T56" fmla="*/ 16 w 46"/>
                <a:gd name="T57" fmla="*/ 0 h 32"/>
                <a:gd name="T58" fmla="*/ 16 w 46"/>
                <a:gd name="T59" fmla="*/ 0 h 32"/>
                <a:gd name="T60" fmla="*/ 16 w 46"/>
                <a:gd name="T61" fmla="*/ 0 h 32"/>
                <a:gd name="T62" fmla="*/ 16 w 46"/>
                <a:gd name="T63" fmla="*/ 0 h 32"/>
                <a:gd name="T64" fmla="*/ 30 w 46"/>
                <a:gd name="T65" fmla="*/ 6 h 32"/>
                <a:gd name="T66" fmla="*/ 30 w 46"/>
                <a:gd name="T67" fmla="*/ 6 h 32"/>
                <a:gd name="T68" fmla="*/ 32 w 46"/>
                <a:gd name="T69" fmla="*/ 10 h 32"/>
                <a:gd name="T70" fmla="*/ 32 w 46"/>
                <a:gd name="T71" fmla="*/ 10 h 32"/>
                <a:gd name="T72" fmla="*/ 36 w 46"/>
                <a:gd name="T73" fmla="*/ 16 h 32"/>
                <a:gd name="T74" fmla="*/ 36 w 46"/>
                <a:gd name="T75" fmla="*/ 16 h 32"/>
                <a:gd name="T76" fmla="*/ 36 w 46"/>
                <a:gd name="T77" fmla="*/ 18 h 32"/>
                <a:gd name="T78" fmla="*/ 36 w 46"/>
                <a:gd name="T79" fmla="*/ 18 h 32"/>
                <a:gd name="T80" fmla="*/ 40 w 46"/>
                <a:gd name="T81" fmla="*/ 24 h 32"/>
                <a:gd name="T82" fmla="*/ 40 w 46"/>
                <a:gd name="T83" fmla="*/ 24 h 32"/>
                <a:gd name="T84" fmla="*/ 44 w 46"/>
                <a:gd name="T85" fmla="*/ 26 h 32"/>
                <a:gd name="T86" fmla="*/ 46 w 46"/>
                <a:gd name="T87" fmla="*/ 30 h 32"/>
                <a:gd name="T88" fmla="*/ 46 w 46"/>
                <a:gd name="T89" fmla="*/ 30 h 32"/>
                <a:gd name="T90" fmla="*/ 46 w 46"/>
                <a:gd name="T9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6" h="32">
                  <a:moveTo>
                    <a:pt x="46" y="30"/>
                  </a:moveTo>
                  <a:lnTo>
                    <a:pt x="46" y="30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2" y="30"/>
                  </a:lnTo>
                  <a:lnTo>
                    <a:pt x="40" y="26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0" y="14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0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0"/>
                  </a:lnTo>
                  <a:lnTo>
                    <a:pt x="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4" y="26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29" name="Freeform 395"/>
            <p:cNvSpPr>
              <a:spLocks/>
            </p:cNvSpPr>
            <p:nvPr/>
          </p:nvSpPr>
          <p:spPr bwMode="auto">
            <a:xfrm>
              <a:off x="4805" y="24"/>
              <a:ext cx="97" cy="30"/>
            </a:xfrm>
            <a:custGeom>
              <a:avLst/>
              <a:gdLst>
                <a:gd name="T0" fmla="*/ 81 w 97"/>
                <a:gd name="T1" fmla="*/ 10 h 30"/>
                <a:gd name="T2" fmla="*/ 85 w 97"/>
                <a:gd name="T3" fmla="*/ 12 h 30"/>
                <a:gd name="T4" fmla="*/ 83 w 97"/>
                <a:gd name="T5" fmla="*/ 12 h 30"/>
                <a:gd name="T6" fmla="*/ 81 w 97"/>
                <a:gd name="T7" fmla="*/ 12 h 30"/>
                <a:gd name="T8" fmla="*/ 73 w 97"/>
                <a:gd name="T9" fmla="*/ 8 h 30"/>
                <a:gd name="T10" fmla="*/ 69 w 97"/>
                <a:gd name="T11" fmla="*/ 10 h 30"/>
                <a:gd name="T12" fmla="*/ 65 w 97"/>
                <a:gd name="T13" fmla="*/ 10 h 30"/>
                <a:gd name="T14" fmla="*/ 63 w 97"/>
                <a:gd name="T15" fmla="*/ 10 h 30"/>
                <a:gd name="T16" fmla="*/ 65 w 97"/>
                <a:gd name="T17" fmla="*/ 16 h 30"/>
                <a:gd name="T18" fmla="*/ 63 w 97"/>
                <a:gd name="T19" fmla="*/ 16 h 30"/>
                <a:gd name="T20" fmla="*/ 63 w 97"/>
                <a:gd name="T21" fmla="*/ 18 h 30"/>
                <a:gd name="T22" fmla="*/ 65 w 97"/>
                <a:gd name="T23" fmla="*/ 20 h 30"/>
                <a:gd name="T24" fmla="*/ 67 w 97"/>
                <a:gd name="T25" fmla="*/ 22 h 30"/>
                <a:gd name="T26" fmla="*/ 65 w 97"/>
                <a:gd name="T27" fmla="*/ 26 h 30"/>
                <a:gd name="T28" fmla="*/ 47 w 97"/>
                <a:gd name="T29" fmla="*/ 22 h 30"/>
                <a:gd name="T30" fmla="*/ 43 w 97"/>
                <a:gd name="T31" fmla="*/ 20 h 30"/>
                <a:gd name="T32" fmla="*/ 41 w 97"/>
                <a:gd name="T33" fmla="*/ 18 h 30"/>
                <a:gd name="T34" fmla="*/ 47 w 97"/>
                <a:gd name="T35" fmla="*/ 16 h 30"/>
                <a:gd name="T36" fmla="*/ 45 w 97"/>
                <a:gd name="T37" fmla="*/ 14 h 30"/>
                <a:gd name="T38" fmla="*/ 41 w 97"/>
                <a:gd name="T39" fmla="*/ 14 h 30"/>
                <a:gd name="T40" fmla="*/ 37 w 97"/>
                <a:gd name="T41" fmla="*/ 18 h 30"/>
                <a:gd name="T42" fmla="*/ 29 w 97"/>
                <a:gd name="T43" fmla="*/ 28 h 30"/>
                <a:gd name="T44" fmla="*/ 25 w 97"/>
                <a:gd name="T45" fmla="*/ 30 h 30"/>
                <a:gd name="T46" fmla="*/ 23 w 97"/>
                <a:gd name="T47" fmla="*/ 28 h 30"/>
                <a:gd name="T48" fmla="*/ 19 w 97"/>
                <a:gd name="T49" fmla="*/ 26 h 30"/>
                <a:gd name="T50" fmla="*/ 17 w 97"/>
                <a:gd name="T51" fmla="*/ 30 h 30"/>
                <a:gd name="T52" fmla="*/ 13 w 97"/>
                <a:gd name="T53" fmla="*/ 30 h 30"/>
                <a:gd name="T54" fmla="*/ 12 w 97"/>
                <a:gd name="T55" fmla="*/ 28 h 30"/>
                <a:gd name="T56" fmla="*/ 10 w 97"/>
                <a:gd name="T57" fmla="*/ 22 h 30"/>
                <a:gd name="T58" fmla="*/ 6 w 97"/>
                <a:gd name="T59" fmla="*/ 18 h 30"/>
                <a:gd name="T60" fmla="*/ 4 w 97"/>
                <a:gd name="T61" fmla="*/ 14 h 30"/>
                <a:gd name="T62" fmla="*/ 0 w 97"/>
                <a:gd name="T63" fmla="*/ 12 h 30"/>
                <a:gd name="T64" fmla="*/ 0 w 97"/>
                <a:gd name="T65" fmla="*/ 10 h 30"/>
                <a:gd name="T66" fmla="*/ 6 w 97"/>
                <a:gd name="T67" fmla="*/ 10 h 30"/>
                <a:gd name="T68" fmla="*/ 6 w 97"/>
                <a:gd name="T69" fmla="*/ 8 h 30"/>
                <a:gd name="T70" fmla="*/ 4 w 97"/>
                <a:gd name="T71" fmla="*/ 6 h 30"/>
                <a:gd name="T72" fmla="*/ 2 w 97"/>
                <a:gd name="T73" fmla="*/ 6 h 30"/>
                <a:gd name="T74" fmla="*/ 6 w 97"/>
                <a:gd name="T75" fmla="*/ 2 h 30"/>
                <a:gd name="T76" fmla="*/ 10 w 97"/>
                <a:gd name="T77" fmla="*/ 0 h 30"/>
                <a:gd name="T78" fmla="*/ 85 w 97"/>
                <a:gd name="T79" fmla="*/ 0 h 30"/>
                <a:gd name="T80" fmla="*/ 87 w 97"/>
                <a:gd name="T81" fmla="*/ 2 h 30"/>
                <a:gd name="T82" fmla="*/ 87 w 97"/>
                <a:gd name="T83" fmla="*/ 2 h 30"/>
                <a:gd name="T84" fmla="*/ 91 w 97"/>
                <a:gd name="T85" fmla="*/ 0 h 30"/>
                <a:gd name="T86" fmla="*/ 91 w 97"/>
                <a:gd name="T87" fmla="*/ 0 h 30"/>
                <a:gd name="T88" fmla="*/ 93 w 97"/>
                <a:gd name="T89" fmla="*/ 0 h 30"/>
                <a:gd name="T90" fmla="*/ 97 w 97"/>
                <a:gd name="T91" fmla="*/ 2 h 30"/>
                <a:gd name="T92" fmla="*/ 91 w 97"/>
                <a:gd name="T93" fmla="*/ 8 h 30"/>
                <a:gd name="T94" fmla="*/ 83 w 97"/>
                <a:gd name="T95" fmla="*/ 8 h 30"/>
                <a:gd name="T96" fmla="*/ 81 w 97"/>
                <a:gd name="T97" fmla="*/ 10 h 30"/>
                <a:gd name="T98" fmla="*/ 81 w 97"/>
                <a:gd name="T99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7" h="30">
                  <a:moveTo>
                    <a:pt x="81" y="10"/>
                  </a:moveTo>
                  <a:lnTo>
                    <a:pt x="81" y="10"/>
                  </a:lnTo>
                  <a:lnTo>
                    <a:pt x="83" y="10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3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77" y="10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5" y="10"/>
                  </a:lnTo>
                  <a:lnTo>
                    <a:pt x="63" y="10"/>
                  </a:lnTo>
                  <a:lnTo>
                    <a:pt x="63" y="10"/>
                  </a:lnTo>
                  <a:lnTo>
                    <a:pt x="65" y="12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5" y="20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5" y="26"/>
                  </a:lnTo>
                  <a:lnTo>
                    <a:pt x="65" y="26"/>
                  </a:lnTo>
                  <a:lnTo>
                    <a:pt x="57" y="26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3" y="20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5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1" y="14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3" y="22"/>
                  </a:lnTo>
                  <a:lnTo>
                    <a:pt x="29" y="28"/>
                  </a:lnTo>
                  <a:lnTo>
                    <a:pt x="29" y="28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3" y="28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7" y="30"/>
                  </a:lnTo>
                  <a:lnTo>
                    <a:pt x="17" y="30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4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8"/>
                  </a:lnTo>
                  <a:lnTo>
                    <a:pt x="6" y="8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10" y="0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87" y="2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1" y="0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7" y="2"/>
                  </a:lnTo>
                  <a:lnTo>
                    <a:pt x="97" y="2"/>
                  </a:lnTo>
                  <a:lnTo>
                    <a:pt x="95" y="6"/>
                  </a:lnTo>
                  <a:lnTo>
                    <a:pt x="91" y="8"/>
                  </a:lnTo>
                  <a:lnTo>
                    <a:pt x="91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1" y="10"/>
                  </a:lnTo>
                  <a:lnTo>
                    <a:pt x="81" y="10"/>
                  </a:lnTo>
                  <a:lnTo>
                    <a:pt x="81" y="1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30" name="Freeform 396"/>
            <p:cNvSpPr>
              <a:spLocks/>
            </p:cNvSpPr>
            <p:nvPr/>
          </p:nvSpPr>
          <p:spPr bwMode="auto">
            <a:xfrm>
              <a:off x="4751" y="219"/>
              <a:ext cx="75" cy="80"/>
            </a:xfrm>
            <a:custGeom>
              <a:avLst/>
              <a:gdLst>
                <a:gd name="T0" fmla="*/ 71 w 75"/>
                <a:gd name="T1" fmla="*/ 18 h 80"/>
                <a:gd name="T2" fmla="*/ 75 w 75"/>
                <a:gd name="T3" fmla="*/ 24 h 80"/>
                <a:gd name="T4" fmla="*/ 73 w 75"/>
                <a:gd name="T5" fmla="*/ 26 h 80"/>
                <a:gd name="T6" fmla="*/ 71 w 75"/>
                <a:gd name="T7" fmla="*/ 22 h 80"/>
                <a:gd name="T8" fmla="*/ 64 w 75"/>
                <a:gd name="T9" fmla="*/ 20 h 80"/>
                <a:gd name="T10" fmla="*/ 64 w 75"/>
                <a:gd name="T11" fmla="*/ 22 h 80"/>
                <a:gd name="T12" fmla="*/ 64 w 75"/>
                <a:gd name="T13" fmla="*/ 28 h 80"/>
                <a:gd name="T14" fmla="*/ 64 w 75"/>
                <a:gd name="T15" fmla="*/ 38 h 80"/>
                <a:gd name="T16" fmla="*/ 62 w 75"/>
                <a:gd name="T17" fmla="*/ 50 h 80"/>
                <a:gd name="T18" fmla="*/ 58 w 75"/>
                <a:gd name="T19" fmla="*/ 58 h 80"/>
                <a:gd name="T20" fmla="*/ 54 w 75"/>
                <a:gd name="T21" fmla="*/ 60 h 80"/>
                <a:gd name="T22" fmla="*/ 52 w 75"/>
                <a:gd name="T23" fmla="*/ 70 h 80"/>
                <a:gd name="T24" fmla="*/ 48 w 75"/>
                <a:gd name="T25" fmla="*/ 72 h 80"/>
                <a:gd name="T26" fmla="*/ 42 w 75"/>
                <a:gd name="T27" fmla="*/ 70 h 80"/>
                <a:gd name="T28" fmla="*/ 40 w 75"/>
                <a:gd name="T29" fmla="*/ 70 h 80"/>
                <a:gd name="T30" fmla="*/ 42 w 75"/>
                <a:gd name="T31" fmla="*/ 74 h 80"/>
                <a:gd name="T32" fmla="*/ 38 w 75"/>
                <a:gd name="T33" fmla="*/ 74 h 80"/>
                <a:gd name="T34" fmla="*/ 36 w 75"/>
                <a:gd name="T35" fmla="*/ 72 h 80"/>
                <a:gd name="T36" fmla="*/ 26 w 75"/>
                <a:gd name="T37" fmla="*/ 66 h 80"/>
                <a:gd name="T38" fmla="*/ 24 w 75"/>
                <a:gd name="T39" fmla="*/ 70 h 80"/>
                <a:gd name="T40" fmla="*/ 24 w 75"/>
                <a:gd name="T41" fmla="*/ 72 h 80"/>
                <a:gd name="T42" fmla="*/ 28 w 75"/>
                <a:gd name="T43" fmla="*/ 76 h 80"/>
                <a:gd name="T44" fmla="*/ 32 w 75"/>
                <a:gd name="T45" fmla="*/ 80 h 80"/>
                <a:gd name="T46" fmla="*/ 28 w 75"/>
                <a:gd name="T47" fmla="*/ 80 h 80"/>
                <a:gd name="T48" fmla="*/ 22 w 75"/>
                <a:gd name="T49" fmla="*/ 76 h 80"/>
                <a:gd name="T50" fmla="*/ 20 w 75"/>
                <a:gd name="T51" fmla="*/ 70 h 80"/>
                <a:gd name="T52" fmla="*/ 14 w 75"/>
                <a:gd name="T53" fmla="*/ 62 h 80"/>
                <a:gd name="T54" fmla="*/ 4 w 75"/>
                <a:gd name="T55" fmla="*/ 44 h 80"/>
                <a:gd name="T56" fmla="*/ 2 w 75"/>
                <a:gd name="T57" fmla="*/ 34 h 80"/>
                <a:gd name="T58" fmla="*/ 0 w 75"/>
                <a:gd name="T59" fmla="*/ 18 h 80"/>
                <a:gd name="T60" fmla="*/ 2 w 75"/>
                <a:gd name="T61" fmla="*/ 10 h 80"/>
                <a:gd name="T62" fmla="*/ 2 w 75"/>
                <a:gd name="T63" fmla="*/ 8 h 80"/>
                <a:gd name="T64" fmla="*/ 4 w 75"/>
                <a:gd name="T65" fmla="*/ 6 h 80"/>
                <a:gd name="T66" fmla="*/ 8 w 75"/>
                <a:gd name="T67" fmla="*/ 8 h 80"/>
                <a:gd name="T68" fmla="*/ 8 w 75"/>
                <a:gd name="T69" fmla="*/ 4 h 80"/>
                <a:gd name="T70" fmla="*/ 10 w 75"/>
                <a:gd name="T71" fmla="*/ 2 h 80"/>
                <a:gd name="T72" fmla="*/ 12 w 75"/>
                <a:gd name="T73" fmla="*/ 0 h 80"/>
                <a:gd name="T74" fmla="*/ 30 w 75"/>
                <a:gd name="T75" fmla="*/ 2 h 80"/>
                <a:gd name="T76" fmla="*/ 48 w 75"/>
                <a:gd name="T77" fmla="*/ 8 h 80"/>
                <a:gd name="T78" fmla="*/ 56 w 75"/>
                <a:gd name="T79" fmla="*/ 16 h 80"/>
                <a:gd name="T80" fmla="*/ 60 w 75"/>
                <a:gd name="T81" fmla="*/ 14 h 80"/>
                <a:gd name="T82" fmla="*/ 58 w 75"/>
                <a:gd name="T83" fmla="*/ 10 h 80"/>
                <a:gd name="T84" fmla="*/ 54 w 75"/>
                <a:gd name="T85" fmla="*/ 6 h 80"/>
                <a:gd name="T86" fmla="*/ 54 w 75"/>
                <a:gd name="T87" fmla="*/ 4 h 80"/>
                <a:gd name="T88" fmla="*/ 56 w 75"/>
                <a:gd name="T89" fmla="*/ 6 h 80"/>
                <a:gd name="T90" fmla="*/ 60 w 75"/>
                <a:gd name="T91" fmla="*/ 10 h 80"/>
                <a:gd name="T92" fmla="*/ 71 w 75"/>
                <a:gd name="T93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5" h="80">
                  <a:moveTo>
                    <a:pt x="71" y="18"/>
                  </a:moveTo>
                  <a:lnTo>
                    <a:pt x="71" y="18"/>
                  </a:lnTo>
                  <a:lnTo>
                    <a:pt x="73" y="22"/>
                  </a:lnTo>
                  <a:lnTo>
                    <a:pt x="75" y="24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4"/>
                  </a:lnTo>
                  <a:lnTo>
                    <a:pt x="71" y="22"/>
                  </a:lnTo>
                  <a:lnTo>
                    <a:pt x="66" y="20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38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58" y="58"/>
                  </a:lnTo>
                  <a:lnTo>
                    <a:pt x="58" y="58"/>
                  </a:lnTo>
                  <a:lnTo>
                    <a:pt x="54" y="60"/>
                  </a:lnTo>
                  <a:lnTo>
                    <a:pt x="54" y="60"/>
                  </a:lnTo>
                  <a:lnTo>
                    <a:pt x="54" y="64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48" y="72"/>
                  </a:lnTo>
                  <a:lnTo>
                    <a:pt x="48" y="72"/>
                  </a:lnTo>
                  <a:lnTo>
                    <a:pt x="42" y="70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0" y="72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38" y="74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2" y="70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4" y="72"/>
                  </a:lnTo>
                  <a:lnTo>
                    <a:pt x="28" y="76"/>
                  </a:lnTo>
                  <a:lnTo>
                    <a:pt x="28" y="76"/>
                  </a:lnTo>
                  <a:lnTo>
                    <a:pt x="30" y="78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28" y="80"/>
                  </a:lnTo>
                  <a:lnTo>
                    <a:pt x="26" y="80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2" y="0"/>
                  </a:lnTo>
                  <a:lnTo>
                    <a:pt x="30" y="2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2" y="14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58" y="10"/>
                  </a:lnTo>
                  <a:lnTo>
                    <a:pt x="56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6" y="6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71" y="18"/>
                  </a:lnTo>
                  <a:lnTo>
                    <a:pt x="71" y="18"/>
                  </a:lnTo>
                  <a:lnTo>
                    <a:pt x="71" y="18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31" name="Freeform 397"/>
            <p:cNvSpPr>
              <a:spLocks/>
            </p:cNvSpPr>
            <p:nvPr/>
          </p:nvSpPr>
          <p:spPr bwMode="auto">
            <a:xfrm>
              <a:off x="4110" y="24"/>
              <a:ext cx="1658" cy="2719"/>
            </a:xfrm>
            <a:custGeom>
              <a:avLst/>
              <a:gdLst>
                <a:gd name="T0" fmla="*/ 1485 w 1658"/>
                <a:gd name="T1" fmla="*/ 2681 h 2719"/>
                <a:gd name="T2" fmla="*/ 1250 w 1658"/>
                <a:gd name="T3" fmla="*/ 2707 h 2719"/>
                <a:gd name="T4" fmla="*/ 1023 w 1658"/>
                <a:gd name="T5" fmla="*/ 2619 h 2719"/>
                <a:gd name="T6" fmla="*/ 1109 w 1658"/>
                <a:gd name="T7" fmla="*/ 2500 h 2719"/>
                <a:gd name="T8" fmla="*/ 1097 w 1658"/>
                <a:gd name="T9" fmla="*/ 2422 h 2719"/>
                <a:gd name="T10" fmla="*/ 1069 w 1658"/>
                <a:gd name="T11" fmla="*/ 2393 h 2719"/>
                <a:gd name="T12" fmla="*/ 1140 w 1658"/>
                <a:gd name="T13" fmla="*/ 2255 h 2719"/>
                <a:gd name="T14" fmla="*/ 1127 w 1658"/>
                <a:gd name="T15" fmla="*/ 2158 h 2719"/>
                <a:gd name="T16" fmla="*/ 997 w 1658"/>
                <a:gd name="T17" fmla="*/ 2120 h 2719"/>
                <a:gd name="T18" fmla="*/ 856 w 1658"/>
                <a:gd name="T19" fmla="*/ 2120 h 2719"/>
                <a:gd name="T20" fmla="*/ 708 w 1658"/>
                <a:gd name="T21" fmla="*/ 2058 h 2719"/>
                <a:gd name="T22" fmla="*/ 621 w 1658"/>
                <a:gd name="T23" fmla="*/ 1977 h 2719"/>
                <a:gd name="T24" fmla="*/ 519 w 1658"/>
                <a:gd name="T25" fmla="*/ 1963 h 2719"/>
                <a:gd name="T26" fmla="*/ 563 w 1658"/>
                <a:gd name="T27" fmla="*/ 1881 h 2719"/>
                <a:gd name="T28" fmla="*/ 474 w 1658"/>
                <a:gd name="T29" fmla="*/ 1817 h 2719"/>
                <a:gd name="T30" fmla="*/ 386 w 1658"/>
                <a:gd name="T31" fmla="*/ 1672 h 2719"/>
                <a:gd name="T32" fmla="*/ 259 w 1658"/>
                <a:gd name="T33" fmla="*/ 1668 h 2719"/>
                <a:gd name="T34" fmla="*/ 193 w 1658"/>
                <a:gd name="T35" fmla="*/ 1543 h 2719"/>
                <a:gd name="T36" fmla="*/ 177 w 1658"/>
                <a:gd name="T37" fmla="*/ 1475 h 2719"/>
                <a:gd name="T38" fmla="*/ 189 w 1658"/>
                <a:gd name="T39" fmla="*/ 1350 h 2719"/>
                <a:gd name="T40" fmla="*/ 215 w 1658"/>
                <a:gd name="T41" fmla="*/ 1292 h 2719"/>
                <a:gd name="T42" fmla="*/ 183 w 1658"/>
                <a:gd name="T43" fmla="*/ 1256 h 2719"/>
                <a:gd name="T44" fmla="*/ 145 w 1658"/>
                <a:gd name="T45" fmla="*/ 1226 h 2719"/>
                <a:gd name="T46" fmla="*/ 189 w 1658"/>
                <a:gd name="T47" fmla="*/ 930 h 2719"/>
                <a:gd name="T48" fmla="*/ 129 w 1658"/>
                <a:gd name="T49" fmla="*/ 780 h 2719"/>
                <a:gd name="T50" fmla="*/ 81 w 1658"/>
                <a:gd name="T51" fmla="*/ 559 h 2719"/>
                <a:gd name="T52" fmla="*/ 22 w 1658"/>
                <a:gd name="T53" fmla="*/ 430 h 2719"/>
                <a:gd name="T54" fmla="*/ 83 w 1658"/>
                <a:gd name="T55" fmla="*/ 372 h 2719"/>
                <a:gd name="T56" fmla="*/ 135 w 1658"/>
                <a:gd name="T57" fmla="*/ 352 h 2719"/>
                <a:gd name="T58" fmla="*/ 123 w 1658"/>
                <a:gd name="T59" fmla="*/ 382 h 2719"/>
                <a:gd name="T60" fmla="*/ 175 w 1658"/>
                <a:gd name="T61" fmla="*/ 386 h 2719"/>
                <a:gd name="T62" fmla="*/ 360 w 1658"/>
                <a:gd name="T63" fmla="*/ 426 h 2719"/>
                <a:gd name="T64" fmla="*/ 418 w 1658"/>
                <a:gd name="T65" fmla="*/ 432 h 2719"/>
                <a:gd name="T66" fmla="*/ 513 w 1658"/>
                <a:gd name="T67" fmla="*/ 496 h 2719"/>
                <a:gd name="T68" fmla="*/ 328 w 1658"/>
                <a:gd name="T69" fmla="*/ 625 h 2719"/>
                <a:gd name="T70" fmla="*/ 243 w 1658"/>
                <a:gd name="T71" fmla="*/ 607 h 2719"/>
                <a:gd name="T72" fmla="*/ 209 w 1658"/>
                <a:gd name="T73" fmla="*/ 631 h 2719"/>
                <a:gd name="T74" fmla="*/ 326 w 1658"/>
                <a:gd name="T75" fmla="*/ 725 h 2719"/>
                <a:gd name="T76" fmla="*/ 380 w 1658"/>
                <a:gd name="T77" fmla="*/ 818 h 2719"/>
                <a:gd name="T78" fmla="*/ 509 w 1658"/>
                <a:gd name="T79" fmla="*/ 824 h 2719"/>
                <a:gd name="T80" fmla="*/ 422 w 1658"/>
                <a:gd name="T81" fmla="*/ 750 h 2719"/>
                <a:gd name="T82" fmla="*/ 495 w 1658"/>
                <a:gd name="T83" fmla="*/ 742 h 2719"/>
                <a:gd name="T84" fmla="*/ 593 w 1658"/>
                <a:gd name="T85" fmla="*/ 729 h 2719"/>
                <a:gd name="T86" fmla="*/ 573 w 1658"/>
                <a:gd name="T87" fmla="*/ 553 h 2719"/>
                <a:gd name="T88" fmla="*/ 665 w 1658"/>
                <a:gd name="T89" fmla="*/ 567 h 2719"/>
                <a:gd name="T90" fmla="*/ 589 w 1658"/>
                <a:gd name="T91" fmla="*/ 442 h 2719"/>
                <a:gd name="T92" fmla="*/ 607 w 1658"/>
                <a:gd name="T93" fmla="*/ 326 h 2719"/>
                <a:gd name="T94" fmla="*/ 625 w 1658"/>
                <a:gd name="T95" fmla="*/ 414 h 2719"/>
                <a:gd name="T96" fmla="*/ 720 w 1658"/>
                <a:gd name="T97" fmla="*/ 446 h 2719"/>
                <a:gd name="T98" fmla="*/ 738 w 1658"/>
                <a:gd name="T99" fmla="*/ 336 h 2719"/>
                <a:gd name="T100" fmla="*/ 808 w 1658"/>
                <a:gd name="T101" fmla="*/ 219 h 2719"/>
                <a:gd name="T102" fmla="*/ 826 w 1658"/>
                <a:gd name="T103" fmla="*/ 165 h 2719"/>
                <a:gd name="T104" fmla="*/ 858 w 1658"/>
                <a:gd name="T105" fmla="*/ 207 h 2719"/>
                <a:gd name="T106" fmla="*/ 916 w 1658"/>
                <a:gd name="T107" fmla="*/ 155 h 2719"/>
                <a:gd name="T108" fmla="*/ 987 w 1658"/>
                <a:gd name="T109" fmla="*/ 96 h 2719"/>
                <a:gd name="T110" fmla="*/ 1009 w 1658"/>
                <a:gd name="T111" fmla="*/ 42 h 2719"/>
                <a:gd name="T112" fmla="*/ 1391 w 1658"/>
                <a:gd name="T113" fmla="*/ 18 h 2719"/>
                <a:gd name="T114" fmla="*/ 1642 w 1658"/>
                <a:gd name="T115" fmla="*/ 1676 h 2719"/>
                <a:gd name="T116" fmla="*/ 1574 w 1658"/>
                <a:gd name="T117" fmla="*/ 1809 h 2719"/>
                <a:gd name="T118" fmla="*/ 1507 w 1658"/>
                <a:gd name="T119" fmla="*/ 1881 h 2719"/>
                <a:gd name="T120" fmla="*/ 1525 w 1658"/>
                <a:gd name="T121" fmla="*/ 2034 h 2719"/>
                <a:gd name="T122" fmla="*/ 1604 w 1658"/>
                <a:gd name="T123" fmla="*/ 2126 h 2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58" h="2719">
                  <a:moveTo>
                    <a:pt x="1658" y="2120"/>
                  </a:moveTo>
                  <a:lnTo>
                    <a:pt x="1658" y="2667"/>
                  </a:lnTo>
                  <a:lnTo>
                    <a:pt x="1658" y="2667"/>
                  </a:lnTo>
                  <a:lnTo>
                    <a:pt x="1650" y="2669"/>
                  </a:lnTo>
                  <a:lnTo>
                    <a:pt x="1640" y="2671"/>
                  </a:lnTo>
                  <a:lnTo>
                    <a:pt x="1640" y="2671"/>
                  </a:lnTo>
                  <a:lnTo>
                    <a:pt x="1634" y="2675"/>
                  </a:lnTo>
                  <a:lnTo>
                    <a:pt x="1630" y="2677"/>
                  </a:lnTo>
                  <a:lnTo>
                    <a:pt x="1630" y="2677"/>
                  </a:lnTo>
                  <a:lnTo>
                    <a:pt x="1626" y="2675"/>
                  </a:lnTo>
                  <a:lnTo>
                    <a:pt x="1622" y="2673"/>
                  </a:lnTo>
                  <a:lnTo>
                    <a:pt x="1622" y="2673"/>
                  </a:lnTo>
                  <a:lnTo>
                    <a:pt x="1618" y="2675"/>
                  </a:lnTo>
                  <a:lnTo>
                    <a:pt x="1614" y="2677"/>
                  </a:lnTo>
                  <a:lnTo>
                    <a:pt x="1614" y="2677"/>
                  </a:lnTo>
                  <a:lnTo>
                    <a:pt x="1598" y="2691"/>
                  </a:lnTo>
                  <a:lnTo>
                    <a:pt x="1598" y="2691"/>
                  </a:lnTo>
                  <a:lnTo>
                    <a:pt x="1592" y="2701"/>
                  </a:lnTo>
                  <a:lnTo>
                    <a:pt x="1592" y="2701"/>
                  </a:lnTo>
                  <a:lnTo>
                    <a:pt x="1588" y="2705"/>
                  </a:lnTo>
                  <a:lnTo>
                    <a:pt x="1584" y="2707"/>
                  </a:lnTo>
                  <a:lnTo>
                    <a:pt x="1584" y="2707"/>
                  </a:lnTo>
                  <a:lnTo>
                    <a:pt x="1576" y="2707"/>
                  </a:lnTo>
                  <a:lnTo>
                    <a:pt x="1572" y="2707"/>
                  </a:lnTo>
                  <a:lnTo>
                    <a:pt x="1572" y="2707"/>
                  </a:lnTo>
                  <a:lnTo>
                    <a:pt x="1568" y="2703"/>
                  </a:lnTo>
                  <a:lnTo>
                    <a:pt x="1566" y="2699"/>
                  </a:lnTo>
                  <a:lnTo>
                    <a:pt x="1566" y="2699"/>
                  </a:lnTo>
                  <a:lnTo>
                    <a:pt x="1554" y="2695"/>
                  </a:lnTo>
                  <a:lnTo>
                    <a:pt x="1539" y="2691"/>
                  </a:lnTo>
                  <a:lnTo>
                    <a:pt x="1525" y="2689"/>
                  </a:lnTo>
                  <a:lnTo>
                    <a:pt x="1511" y="2685"/>
                  </a:lnTo>
                  <a:lnTo>
                    <a:pt x="1511" y="2685"/>
                  </a:lnTo>
                  <a:lnTo>
                    <a:pt x="1505" y="2681"/>
                  </a:lnTo>
                  <a:lnTo>
                    <a:pt x="1505" y="2681"/>
                  </a:lnTo>
                  <a:lnTo>
                    <a:pt x="1493" y="2679"/>
                  </a:lnTo>
                  <a:lnTo>
                    <a:pt x="1493" y="2679"/>
                  </a:lnTo>
                  <a:lnTo>
                    <a:pt x="1485" y="2681"/>
                  </a:lnTo>
                  <a:lnTo>
                    <a:pt x="1475" y="2685"/>
                  </a:lnTo>
                  <a:lnTo>
                    <a:pt x="1475" y="2685"/>
                  </a:lnTo>
                  <a:lnTo>
                    <a:pt x="1463" y="2685"/>
                  </a:lnTo>
                  <a:lnTo>
                    <a:pt x="1453" y="2685"/>
                  </a:lnTo>
                  <a:lnTo>
                    <a:pt x="1453" y="2685"/>
                  </a:lnTo>
                  <a:lnTo>
                    <a:pt x="1441" y="2695"/>
                  </a:lnTo>
                  <a:lnTo>
                    <a:pt x="1425" y="2701"/>
                  </a:lnTo>
                  <a:lnTo>
                    <a:pt x="1425" y="2701"/>
                  </a:lnTo>
                  <a:lnTo>
                    <a:pt x="1415" y="2703"/>
                  </a:lnTo>
                  <a:lnTo>
                    <a:pt x="1415" y="2703"/>
                  </a:lnTo>
                  <a:lnTo>
                    <a:pt x="1399" y="2701"/>
                  </a:lnTo>
                  <a:lnTo>
                    <a:pt x="1383" y="2701"/>
                  </a:lnTo>
                  <a:lnTo>
                    <a:pt x="1383" y="2701"/>
                  </a:lnTo>
                  <a:lnTo>
                    <a:pt x="1373" y="2701"/>
                  </a:lnTo>
                  <a:lnTo>
                    <a:pt x="1363" y="2703"/>
                  </a:lnTo>
                  <a:lnTo>
                    <a:pt x="1363" y="2703"/>
                  </a:lnTo>
                  <a:lnTo>
                    <a:pt x="1353" y="2699"/>
                  </a:lnTo>
                  <a:lnTo>
                    <a:pt x="1353" y="2699"/>
                  </a:lnTo>
                  <a:lnTo>
                    <a:pt x="1343" y="2697"/>
                  </a:lnTo>
                  <a:lnTo>
                    <a:pt x="1334" y="2699"/>
                  </a:lnTo>
                  <a:lnTo>
                    <a:pt x="1334" y="2699"/>
                  </a:lnTo>
                  <a:lnTo>
                    <a:pt x="1324" y="2703"/>
                  </a:lnTo>
                  <a:lnTo>
                    <a:pt x="1324" y="2703"/>
                  </a:lnTo>
                  <a:lnTo>
                    <a:pt x="1314" y="2703"/>
                  </a:lnTo>
                  <a:lnTo>
                    <a:pt x="1314" y="2703"/>
                  </a:lnTo>
                  <a:lnTo>
                    <a:pt x="1304" y="2707"/>
                  </a:lnTo>
                  <a:lnTo>
                    <a:pt x="1304" y="2707"/>
                  </a:lnTo>
                  <a:lnTo>
                    <a:pt x="1296" y="2713"/>
                  </a:lnTo>
                  <a:lnTo>
                    <a:pt x="1290" y="2717"/>
                  </a:lnTo>
                  <a:lnTo>
                    <a:pt x="1286" y="2719"/>
                  </a:lnTo>
                  <a:lnTo>
                    <a:pt x="1286" y="2719"/>
                  </a:lnTo>
                  <a:lnTo>
                    <a:pt x="1282" y="2717"/>
                  </a:lnTo>
                  <a:lnTo>
                    <a:pt x="1278" y="2715"/>
                  </a:lnTo>
                  <a:lnTo>
                    <a:pt x="1268" y="2709"/>
                  </a:lnTo>
                  <a:lnTo>
                    <a:pt x="1268" y="2709"/>
                  </a:lnTo>
                  <a:lnTo>
                    <a:pt x="1256" y="2709"/>
                  </a:lnTo>
                  <a:lnTo>
                    <a:pt x="1256" y="2709"/>
                  </a:lnTo>
                  <a:lnTo>
                    <a:pt x="1250" y="2707"/>
                  </a:lnTo>
                  <a:lnTo>
                    <a:pt x="1246" y="2703"/>
                  </a:lnTo>
                  <a:lnTo>
                    <a:pt x="1246" y="2703"/>
                  </a:lnTo>
                  <a:lnTo>
                    <a:pt x="1230" y="2689"/>
                  </a:lnTo>
                  <a:lnTo>
                    <a:pt x="1230" y="2689"/>
                  </a:lnTo>
                  <a:lnTo>
                    <a:pt x="1214" y="2679"/>
                  </a:lnTo>
                  <a:lnTo>
                    <a:pt x="1194" y="2673"/>
                  </a:lnTo>
                  <a:lnTo>
                    <a:pt x="1194" y="2673"/>
                  </a:lnTo>
                  <a:lnTo>
                    <a:pt x="1180" y="2671"/>
                  </a:lnTo>
                  <a:lnTo>
                    <a:pt x="1164" y="2669"/>
                  </a:lnTo>
                  <a:lnTo>
                    <a:pt x="1146" y="2667"/>
                  </a:lnTo>
                  <a:lnTo>
                    <a:pt x="1134" y="2665"/>
                  </a:lnTo>
                  <a:lnTo>
                    <a:pt x="1134" y="2665"/>
                  </a:lnTo>
                  <a:lnTo>
                    <a:pt x="1123" y="2659"/>
                  </a:lnTo>
                  <a:lnTo>
                    <a:pt x="1111" y="2653"/>
                  </a:lnTo>
                  <a:lnTo>
                    <a:pt x="1111" y="2653"/>
                  </a:lnTo>
                  <a:lnTo>
                    <a:pt x="1107" y="2649"/>
                  </a:lnTo>
                  <a:lnTo>
                    <a:pt x="1105" y="2647"/>
                  </a:lnTo>
                  <a:lnTo>
                    <a:pt x="1103" y="2647"/>
                  </a:lnTo>
                  <a:lnTo>
                    <a:pt x="1103" y="2647"/>
                  </a:lnTo>
                  <a:lnTo>
                    <a:pt x="1101" y="2651"/>
                  </a:lnTo>
                  <a:lnTo>
                    <a:pt x="1099" y="2653"/>
                  </a:lnTo>
                  <a:lnTo>
                    <a:pt x="1099" y="2653"/>
                  </a:lnTo>
                  <a:lnTo>
                    <a:pt x="1095" y="2655"/>
                  </a:lnTo>
                  <a:lnTo>
                    <a:pt x="1085" y="2655"/>
                  </a:lnTo>
                  <a:lnTo>
                    <a:pt x="1085" y="2655"/>
                  </a:lnTo>
                  <a:lnTo>
                    <a:pt x="1079" y="2651"/>
                  </a:lnTo>
                  <a:lnTo>
                    <a:pt x="1071" y="2645"/>
                  </a:lnTo>
                  <a:lnTo>
                    <a:pt x="1071" y="2645"/>
                  </a:lnTo>
                  <a:lnTo>
                    <a:pt x="1065" y="2639"/>
                  </a:lnTo>
                  <a:lnTo>
                    <a:pt x="1059" y="2629"/>
                  </a:lnTo>
                  <a:lnTo>
                    <a:pt x="1059" y="2629"/>
                  </a:lnTo>
                  <a:lnTo>
                    <a:pt x="1051" y="2625"/>
                  </a:lnTo>
                  <a:lnTo>
                    <a:pt x="1041" y="2621"/>
                  </a:lnTo>
                  <a:lnTo>
                    <a:pt x="1041" y="2621"/>
                  </a:lnTo>
                  <a:lnTo>
                    <a:pt x="1033" y="2621"/>
                  </a:lnTo>
                  <a:lnTo>
                    <a:pt x="1025" y="2621"/>
                  </a:lnTo>
                  <a:lnTo>
                    <a:pt x="1023" y="2619"/>
                  </a:lnTo>
                  <a:lnTo>
                    <a:pt x="1023" y="2619"/>
                  </a:lnTo>
                  <a:lnTo>
                    <a:pt x="1025" y="2618"/>
                  </a:lnTo>
                  <a:lnTo>
                    <a:pt x="1027" y="2616"/>
                  </a:lnTo>
                  <a:lnTo>
                    <a:pt x="1033" y="2614"/>
                  </a:lnTo>
                  <a:lnTo>
                    <a:pt x="1035" y="2612"/>
                  </a:lnTo>
                  <a:lnTo>
                    <a:pt x="1035" y="2612"/>
                  </a:lnTo>
                  <a:lnTo>
                    <a:pt x="1033" y="2608"/>
                  </a:lnTo>
                  <a:lnTo>
                    <a:pt x="1033" y="2602"/>
                  </a:lnTo>
                  <a:lnTo>
                    <a:pt x="1033" y="2602"/>
                  </a:lnTo>
                  <a:lnTo>
                    <a:pt x="1033" y="2598"/>
                  </a:lnTo>
                  <a:lnTo>
                    <a:pt x="1035" y="2596"/>
                  </a:lnTo>
                  <a:lnTo>
                    <a:pt x="1035" y="2596"/>
                  </a:lnTo>
                  <a:lnTo>
                    <a:pt x="1039" y="2594"/>
                  </a:lnTo>
                  <a:lnTo>
                    <a:pt x="1043" y="2594"/>
                  </a:lnTo>
                  <a:lnTo>
                    <a:pt x="1053" y="2592"/>
                  </a:lnTo>
                  <a:lnTo>
                    <a:pt x="1053" y="2592"/>
                  </a:lnTo>
                  <a:lnTo>
                    <a:pt x="1063" y="2592"/>
                  </a:lnTo>
                  <a:lnTo>
                    <a:pt x="1069" y="2588"/>
                  </a:lnTo>
                  <a:lnTo>
                    <a:pt x="1069" y="2588"/>
                  </a:lnTo>
                  <a:lnTo>
                    <a:pt x="1071" y="2582"/>
                  </a:lnTo>
                  <a:lnTo>
                    <a:pt x="1073" y="2574"/>
                  </a:lnTo>
                  <a:lnTo>
                    <a:pt x="1075" y="2562"/>
                  </a:lnTo>
                  <a:lnTo>
                    <a:pt x="1075" y="2562"/>
                  </a:lnTo>
                  <a:lnTo>
                    <a:pt x="1081" y="2542"/>
                  </a:lnTo>
                  <a:lnTo>
                    <a:pt x="1081" y="2542"/>
                  </a:lnTo>
                  <a:lnTo>
                    <a:pt x="1083" y="2528"/>
                  </a:lnTo>
                  <a:lnTo>
                    <a:pt x="1085" y="2522"/>
                  </a:lnTo>
                  <a:lnTo>
                    <a:pt x="1087" y="2514"/>
                  </a:lnTo>
                  <a:lnTo>
                    <a:pt x="1087" y="2514"/>
                  </a:lnTo>
                  <a:lnTo>
                    <a:pt x="1093" y="2514"/>
                  </a:lnTo>
                  <a:lnTo>
                    <a:pt x="1097" y="2514"/>
                  </a:lnTo>
                  <a:lnTo>
                    <a:pt x="1097" y="2514"/>
                  </a:lnTo>
                  <a:lnTo>
                    <a:pt x="1099" y="2510"/>
                  </a:lnTo>
                  <a:lnTo>
                    <a:pt x="1099" y="2506"/>
                  </a:lnTo>
                  <a:lnTo>
                    <a:pt x="1099" y="2502"/>
                  </a:lnTo>
                  <a:lnTo>
                    <a:pt x="1101" y="2500"/>
                  </a:lnTo>
                  <a:lnTo>
                    <a:pt x="1101" y="2500"/>
                  </a:lnTo>
                  <a:lnTo>
                    <a:pt x="1103" y="2498"/>
                  </a:lnTo>
                  <a:lnTo>
                    <a:pt x="1109" y="2500"/>
                  </a:lnTo>
                  <a:lnTo>
                    <a:pt x="1113" y="2500"/>
                  </a:lnTo>
                  <a:lnTo>
                    <a:pt x="1117" y="2500"/>
                  </a:lnTo>
                  <a:lnTo>
                    <a:pt x="1117" y="2500"/>
                  </a:lnTo>
                  <a:lnTo>
                    <a:pt x="1119" y="2496"/>
                  </a:lnTo>
                  <a:lnTo>
                    <a:pt x="1119" y="2496"/>
                  </a:lnTo>
                  <a:lnTo>
                    <a:pt x="1117" y="2494"/>
                  </a:lnTo>
                  <a:lnTo>
                    <a:pt x="1113" y="2492"/>
                  </a:lnTo>
                  <a:lnTo>
                    <a:pt x="1105" y="2490"/>
                  </a:lnTo>
                  <a:lnTo>
                    <a:pt x="1105" y="2490"/>
                  </a:lnTo>
                  <a:lnTo>
                    <a:pt x="1097" y="2482"/>
                  </a:lnTo>
                  <a:lnTo>
                    <a:pt x="1089" y="2476"/>
                  </a:lnTo>
                  <a:lnTo>
                    <a:pt x="1089" y="2476"/>
                  </a:lnTo>
                  <a:lnTo>
                    <a:pt x="1081" y="2474"/>
                  </a:lnTo>
                  <a:lnTo>
                    <a:pt x="1073" y="2474"/>
                  </a:lnTo>
                  <a:lnTo>
                    <a:pt x="1073" y="2474"/>
                  </a:lnTo>
                  <a:lnTo>
                    <a:pt x="1065" y="2472"/>
                  </a:lnTo>
                  <a:lnTo>
                    <a:pt x="1057" y="2468"/>
                  </a:lnTo>
                  <a:lnTo>
                    <a:pt x="1057" y="2468"/>
                  </a:lnTo>
                  <a:lnTo>
                    <a:pt x="1057" y="2462"/>
                  </a:lnTo>
                  <a:lnTo>
                    <a:pt x="1057" y="2454"/>
                  </a:lnTo>
                  <a:lnTo>
                    <a:pt x="1057" y="2454"/>
                  </a:lnTo>
                  <a:lnTo>
                    <a:pt x="1065" y="2450"/>
                  </a:lnTo>
                  <a:lnTo>
                    <a:pt x="1071" y="2446"/>
                  </a:lnTo>
                  <a:lnTo>
                    <a:pt x="1085" y="2442"/>
                  </a:lnTo>
                  <a:lnTo>
                    <a:pt x="1085" y="2442"/>
                  </a:lnTo>
                  <a:lnTo>
                    <a:pt x="1095" y="2442"/>
                  </a:lnTo>
                  <a:lnTo>
                    <a:pt x="1099" y="2442"/>
                  </a:lnTo>
                  <a:lnTo>
                    <a:pt x="1099" y="2442"/>
                  </a:lnTo>
                  <a:lnTo>
                    <a:pt x="1103" y="2440"/>
                  </a:lnTo>
                  <a:lnTo>
                    <a:pt x="1105" y="2436"/>
                  </a:lnTo>
                  <a:lnTo>
                    <a:pt x="1105" y="2436"/>
                  </a:lnTo>
                  <a:lnTo>
                    <a:pt x="1101" y="2434"/>
                  </a:lnTo>
                  <a:lnTo>
                    <a:pt x="1097" y="2432"/>
                  </a:lnTo>
                  <a:lnTo>
                    <a:pt x="1097" y="2432"/>
                  </a:lnTo>
                  <a:lnTo>
                    <a:pt x="1097" y="2430"/>
                  </a:lnTo>
                  <a:lnTo>
                    <a:pt x="1095" y="2424"/>
                  </a:lnTo>
                  <a:lnTo>
                    <a:pt x="1095" y="2424"/>
                  </a:lnTo>
                  <a:lnTo>
                    <a:pt x="1097" y="2422"/>
                  </a:lnTo>
                  <a:lnTo>
                    <a:pt x="1101" y="2420"/>
                  </a:lnTo>
                  <a:lnTo>
                    <a:pt x="1107" y="2416"/>
                  </a:lnTo>
                  <a:lnTo>
                    <a:pt x="1107" y="2416"/>
                  </a:lnTo>
                  <a:lnTo>
                    <a:pt x="1123" y="2401"/>
                  </a:lnTo>
                  <a:lnTo>
                    <a:pt x="1123" y="2401"/>
                  </a:lnTo>
                  <a:lnTo>
                    <a:pt x="1132" y="2389"/>
                  </a:lnTo>
                  <a:lnTo>
                    <a:pt x="1132" y="2389"/>
                  </a:lnTo>
                  <a:lnTo>
                    <a:pt x="1138" y="2389"/>
                  </a:lnTo>
                  <a:lnTo>
                    <a:pt x="1142" y="2387"/>
                  </a:lnTo>
                  <a:lnTo>
                    <a:pt x="1142" y="2387"/>
                  </a:lnTo>
                  <a:lnTo>
                    <a:pt x="1144" y="2381"/>
                  </a:lnTo>
                  <a:lnTo>
                    <a:pt x="1144" y="2381"/>
                  </a:lnTo>
                  <a:lnTo>
                    <a:pt x="1138" y="2379"/>
                  </a:lnTo>
                  <a:lnTo>
                    <a:pt x="1138" y="2379"/>
                  </a:lnTo>
                  <a:lnTo>
                    <a:pt x="1134" y="2379"/>
                  </a:lnTo>
                  <a:lnTo>
                    <a:pt x="1130" y="2379"/>
                  </a:lnTo>
                  <a:lnTo>
                    <a:pt x="1130" y="2379"/>
                  </a:lnTo>
                  <a:lnTo>
                    <a:pt x="1130" y="2377"/>
                  </a:lnTo>
                  <a:lnTo>
                    <a:pt x="1129" y="2373"/>
                  </a:lnTo>
                  <a:lnTo>
                    <a:pt x="1129" y="2373"/>
                  </a:lnTo>
                  <a:lnTo>
                    <a:pt x="1125" y="2371"/>
                  </a:lnTo>
                  <a:lnTo>
                    <a:pt x="1119" y="2373"/>
                  </a:lnTo>
                  <a:lnTo>
                    <a:pt x="1119" y="2373"/>
                  </a:lnTo>
                  <a:lnTo>
                    <a:pt x="1111" y="2375"/>
                  </a:lnTo>
                  <a:lnTo>
                    <a:pt x="1105" y="2381"/>
                  </a:lnTo>
                  <a:lnTo>
                    <a:pt x="1105" y="2381"/>
                  </a:lnTo>
                  <a:lnTo>
                    <a:pt x="1103" y="2385"/>
                  </a:lnTo>
                  <a:lnTo>
                    <a:pt x="1099" y="2389"/>
                  </a:lnTo>
                  <a:lnTo>
                    <a:pt x="1099" y="2389"/>
                  </a:lnTo>
                  <a:lnTo>
                    <a:pt x="1095" y="2389"/>
                  </a:lnTo>
                  <a:lnTo>
                    <a:pt x="1087" y="2389"/>
                  </a:lnTo>
                  <a:lnTo>
                    <a:pt x="1087" y="2389"/>
                  </a:lnTo>
                  <a:lnTo>
                    <a:pt x="1081" y="2395"/>
                  </a:lnTo>
                  <a:lnTo>
                    <a:pt x="1077" y="2401"/>
                  </a:lnTo>
                  <a:lnTo>
                    <a:pt x="1073" y="2401"/>
                  </a:lnTo>
                  <a:lnTo>
                    <a:pt x="1073" y="2401"/>
                  </a:lnTo>
                  <a:lnTo>
                    <a:pt x="1071" y="2397"/>
                  </a:lnTo>
                  <a:lnTo>
                    <a:pt x="1069" y="2393"/>
                  </a:lnTo>
                  <a:lnTo>
                    <a:pt x="1067" y="2383"/>
                  </a:lnTo>
                  <a:lnTo>
                    <a:pt x="1067" y="2383"/>
                  </a:lnTo>
                  <a:lnTo>
                    <a:pt x="1065" y="2373"/>
                  </a:lnTo>
                  <a:lnTo>
                    <a:pt x="1065" y="2373"/>
                  </a:lnTo>
                  <a:lnTo>
                    <a:pt x="1065" y="2363"/>
                  </a:lnTo>
                  <a:lnTo>
                    <a:pt x="1067" y="2353"/>
                  </a:lnTo>
                  <a:lnTo>
                    <a:pt x="1067" y="2353"/>
                  </a:lnTo>
                  <a:lnTo>
                    <a:pt x="1069" y="2351"/>
                  </a:lnTo>
                  <a:lnTo>
                    <a:pt x="1073" y="2347"/>
                  </a:lnTo>
                  <a:lnTo>
                    <a:pt x="1081" y="2341"/>
                  </a:lnTo>
                  <a:lnTo>
                    <a:pt x="1081" y="2341"/>
                  </a:lnTo>
                  <a:lnTo>
                    <a:pt x="1083" y="2331"/>
                  </a:lnTo>
                  <a:lnTo>
                    <a:pt x="1085" y="2321"/>
                  </a:lnTo>
                  <a:lnTo>
                    <a:pt x="1085" y="2321"/>
                  </a:lnTo>
                  <a:lnTo>
                    <a:pt x="1087" y="2317"/>
                  </a:lnTo>
                  <a:lnTo>
                    <a:pt x="1093" y="2313"/>
                  </a:lnTo>
                  <a:lnTo>
                    <a:pt x="1093" y="2313"/>
                  </a:lnTo>
                  <a:lnTo>
                    <a:pt x="1097" y="2313"/>
                  </a:lnTo>
                  <a:lnTo>
                    <a:pt x="1101" y="2315"/>
                  </a:lnTo>
                  <a:lnTo>
                    <a:pt x="1107" y="2317"/>
                  </a:lnTo>
                  <a:lnTo>
                    <a:pt x="1111" y="2317"/>
                  </a:lnTo>
                  <a:lnTo>
                    <a:pt x="1111" y="2317"/>
                  </a:lnTo>
                  <a:lnTo>
                    <a:pt x="1115" y="2315"/>
                  </a:lnTo>
                  <a:lnTo>
                    <a:pt x="1119" y="2313"/>
                  </a:lnTo>
                  <a:lnTo>
                    <a:pt x="1119" y="2313"/>
                  </a:lnTo>
                  <a:lnTo>
                    <a:pt x="1129" y="2313"/>
                  </a:lnTo>
                  <a:lnTo>
                    <a:pt x="1136" y="2309"/>
                  </a:lnTo>
                  <a:lnTo>
                    <a:pt x="1136" y="2309"/>
                  </a:lnTo>
                  <a:lnTo>
                    <a:pt x="1140" y="2307"/>
                  </a:lnTo>
                  <a:lnTo>
                    <a:pt x="1144" y="2303"/>
                  </a:lnTo>
                  <a:lnTo>
                    <a:pt x="1144" y="2303"/>
                  </a:lnTo>
                  <a:lnTo>
                    <a:pt x="1144" y="2297"/>
                  </a:lnTo>
                  <a:lnTo>
                    <a:pt x="1144" y="2289"/>
                  </a:lnTo>
                  <a:lnTo>
                    <a:pt x="1142" y="2273"/>
                  </a:lnTo>
                  <a:lnTo>
                    <a:pt x="1142" y="2273"/>
                  </a:lnTo>
                  <a:lnTo>
                    <a:pt x="1142" y="2263"/>
                  </a:lnTo>
                  <a:lnTo>
                    <a:pt x="1142" y="2259"/>
                  </a:lnTo>
                  <a:lnTo>
                    <a:pt x="1140" y="2255"/>
                  </a:lnTo>
                  <a:lnTo>
                    <a:pt x="1140" y="2255"/>
                  </a:lnTo>
                  <a:lnTo>
                    <a:pt x="1136" y="2253"/>
                  </a:lnTo>
                  <a:lnTo>
                    <a:pt x="1132" y="2253"/>
                  </a:lnTo>
                  <a:lnTo>
                    <a:pt x="1132" y="2253"/>
                  </a:lnTo>
                  <a:lnTo>
                    <a:pt x="1130" y="2247"/>
                  </a:lnTo>
                  <a:lnTo>
                    <a:pt x="1130" y="2241"/>
                  </a:lnTo>
                  <a:lnTo>
                    <a:pt x="1130" y="2241"/>
                  </a:lnTo>
                  <a:lnTo>
                    <a:pt x="1125" y="2233"/>
                  </a:lnTo>
                  <a:lnTo>
                    <a:pt x="1125" y="2233"/>
                  </a:lnTo>
                  <a:lnTo>
                    <a:pt x="1117" y="2229"/>
                  </a:lnTo>
                  <a:lnTo>
                    <a:pt x="1117" y="2229"/>
                  </a:lnTo>
                  <a:lnTo>
                    <a:pt x="1115" y="2225"/>
                  </a:lnTo>
                  <a:lnTo>
                    <a:pt x="1115" y="2217"/>
                  </a:lnTo>
                  <a:lnTo>
                    <a:pt x="1115" y="2217"/>
                  </a:lnTo>
                  <a:lnTo>
                    <a:pt x="1115" y="2213"/>
                  </a:lnTo>
                  <a:lnTo>
                    <a:pt x="1115" y="2209"/>
                  </a:lnTo>
                  <a:lnTo>
                    <a:pt x="1115" y="2209"/>
                  </a:lnTo>
                  <a:lnTo>
                    <a:pt x="1119" y="2207"/>
                  </a:lnTo>
                  <a:lnTo>
                    <a:pt x="1125" y="2203"/>
                  </a:lnTo>
                  <a:lnTo>
                    <a:pt x="1130" y="2201"/>
                  </a:lnTo>
                  <a:lnTo>
                    <a:pt x="1132" y="2199"/>
                  </a:lnTo>
                  <a:lnTo>
                    <a:pt x="1132" y="2199"/>
                  </a:lnTo>
                  <a:lnTo>
                    <a:pt x="1129" y="2196"/>
                  </a:lnTo>
                  <a:lnTo>
                    <a:pt x="1125" y="2194"/>
                  </a:lnTo>
                  <a:lnTo>
                    <a:pt x="1125" y="2194"/>
                  </a:lnTo>
                  <a:lnTo>
                    <a:pt x="1113" y="2196"/>
                  </a:lnTo>
                  <a:lnTo>
                    <a:pt x="1113" y="2196"/>
                  </a:lnTo>
                  <a:lnTo>
                    <a:pt x="1109" y="2190"/>
                  </a:lnTo>
                  <a:lnTo>
                    <a:pt x="1107" y="2188"/>
                  </a:lnTo>
                  <a:lnTo>
                    <a:pt x="1107" y="2188"/>
                  </a:lnTo>
                  <a:lnTo>
                    <a:pt x="1109" y="2184"/>
                  </a:lnTo>
                  <a:lnTo>
                    <a:pt x="1113" y="2182"/>
                  </a:lnTo>
                  <a:lnTo>
                    <a:pt x="1119" y="2180"/>
                  </a:lnTo>
                  <a:lnTo>
                    <a:pt x="1123" y="2178"/>
                  </a:lnTo>
                  <a:lnTo>
                    <a:pt x="1123" y="2178"/>
                  </a:lnTo>
                  <a:lnTo>
                    <a:pt x="1127" y="2170"/>
                  </a:lnTo>
                  <a:lnTo>
                    <a:pt x="1127" y="2158"/>
                  </a:lnTo>
                  <a:lnTo>
                    <a:pt x="1127" y="2158"/>
                  </a:lnTo>
                  <a:lnTo>
                    <a:pt x="1123" y="2152"/>
                  </a:lnTo>
                  <a:lnTo>
                    <a:pt x="1115" y="2146"/>
                  </a:lnTo>
                  <a:lnTo>
                    <a:pt x="1111" y="2140"/>
                  </a:lnTo>
                  <a:lnTo>
                    <a:pt x="1107" y="2136"/>
                  </a:lnTo>
                  <a:lnTo>
                    <a:pt x="1107" y="2136"/>
                  </a:lnTo>
                  <a:lnTo>
                    <a:pt x="1111" y="2130"/>
                  </a:lnTo>
                  <a:lnTo>
                    <a:pt x="1113" y="2128"/>
                  </a:lnTo>
                  <a:lnTo>
                    <a:pt x="1113" y="2126"/>
                  </a:lnTo>
                  <a:lnTo>
                    <a:pt x="1113" y="2126"/>
                  </a:lnTo>
                  <a:lnTo>
                    <a:pt x="1111" y="2124"/>
                  </a:lnTo>
                  <a:lnTo>
                    <a:pt x="1105" y="2124"/>
                  </a:lnTo>
                  <a:lnTo>
                    <a:pt x="1105" y="2124"/>
                  </a:lnTo>
                  <a:lnTo>
                    <a:pt x="1097" y="2128"/>
                  </a:lnTo>
                  <a:lnTo>
                    <a:pt x="1097" y="2128"/>
                  </a:lnTo>
                  <a:lnTo>
                    <a:pt x="1085" y="2128"/>
                  </a:lnTo>
                  <a:lnTo>
                    <a:pt x="1085" y="2128"/>
                  </a:lnTo>
                  <a:lnTo>
                    <a:pt x="1077" y="2124"/>
                  </a:lnTo>
                  <a:lnTo>
                    <a:pt x="1073" y="2122"/>
                  </a:lnTo>
                  <a:lnTo>
                    <a:pt x="1069" y="2122"/>
                  </a:lnTo>
                  <a:lnTo>
                    <a:pt x="1069" y="2122"/>
                  </a:lnTo>
                  <a:lnTo>
                    <a:pt x="1065" y="2122"/>
                  </a:lnTo>
                  <a:lnTo>
                    <a:pt x="1059" y="2124"/>
                  </a:lnTo>
                  <a:lnTo>
                    <a:pt x="1059" y="2124"/>
                  </a:lnTo>
                  <a:lnTo>
                    <a:pt x="1051" y="2122"/>
                  </a:lnTo>
                  <a:lnTo>
                    <a:pt x="1043" y="2118"/>
                  </a:lnTo>
                  <a:lnTo>
                    <a:pt x="1043" y="2118"/>
                  </a:lnTo>
                  <a:lnTo>
                    <a:pt x="1035" y="2122"/>
                  </a:lnTo>
                  <a:lnTo>
                    <a:pt x="1029" y="2124"/>
                  </a:lnTo>
                  <a:lnTo>
                    <a:pt x="1025" y="2124"/>
                  </a:lnTo>
                  <a:lnTo>
                    <a:pt x="1025" y="2124"/>
                  </a:lnTo>
                  <a:lnTo>
                    <a:pt x="1021" y="2122"/>
                  </a:lnTo>
                  <a:lnTo>
                    <a:pt x="1017" y="2120"/>
                  </a:lnTo>
                  <a:lnTo>
                    <a:pt x="1017" y="2120"/>
                  </a:lnTo>
                  <a:lnTo>
                    <a:pt x="1009" y="2118"/>
                  </a:lnTo>
                  <a:lnTo>
                    <a:pt x="1009" y="2118"/>
                  </a:lnTo>
                  <a:lnTo>
                    <a:pt x="1001" y="2120"/>
                  </a:lnTo>
                  <a:lnTo>
                    <a:pt x="997" y="2120"/>
                  </a:lnTo>
                  <a:lnTo>
                    <a:pt x="997" y="2120"/>
                  </a:lnTo>
                  <a:lnTo>
                    <a:pt x="993" y="2118"/>
                  </a:lnTo>
                  <a:lnTo>
                    <a:pt x="991" y="2116"/>
                  </a:lnTo>
                  <a:lnTo>
                    <a:pt x="991" y="2116"/>
                  </a:lnTo>
                  <a:lnTo>
                    <a:pt x="985" y="2116"/>
                  </a:lnTo>
                  <a:lnTo>
                    <a:pt x="981" y="2116"/>
                  </a:lnTo>
                  <a:lnTo>
                    <a:pt x="981" y="2116"/>
                  </a:lnTo>
                  <a:lnTo>
                    <a:pt x="981" y="2122"/>
                  </a:lnTo>
                  <a:lnTo>
                    <a:pt x="981" y="2126"/>
                  </a:lnTo>
                  <a:lnTo>
                    <a:pt x="981" y="2126"/>
                  </a:lnTo>
                  <a:lnTo>
                    <a:pt x="977" y="2128"/>
                  </a:lnTo>
                  <a:lnTo>
                    <a:pt x="971" y="2130"/>
                  </a:lnTo>
                  <a:lnTo>
                    <a:pt x="971" y="2130"/>
                  </a:lnTo>
                  <a:lnTo>
                    <a:pt x="963" y="2126"/>
                  </a:lnTo>
                  <a:lnTo>
                    <a:pt x="955" y="2120"/>
                  </a:lnTo>
                  <a:lnTo>
                    <a:pt x="955" y="2120"/>
                  </a:lnTo>
                  <a:lnTo>
                    <a:pt x="947" y="2110"/>
                  </a:lnTo>
                  <a:lnTo>
                    <a:pt x="935" y="2098"/>
                  </a:lnTo>
                  <a:lnTo>
                    <a:pt x="935" y="2098"/>
                  </a:lnTo>
                  <a:lnTo>
                    <a:pt x="927" y="2092"/>
                  </a:lnTo>
                  <a:lnTo>
                    <a:pt x="927" y="2092"/>
                  </a:lnTo>
                  <a:lnTo>
                    <a:pt x="923" y="2090"/>
                  </a:lnTo>
                  <a:lnTo>
                    <a:pt x="918" y="2092"/>
                  </a:lnTo>
                  <a:lnTo>
                    <a:pt x="918" y="2092"/>
                  </a:lnTo>
                  <a:lnTo>
                    <a:pt x="912" y="2098"/>
                  </a:lnTo>
                  <a:lnTo>
                    <a:pt x="906" y="2106"/>
                  </a:lnTo>
                  <a:lnTo>
                    <a:pt x="906" y="2106"/>
                  </a:lnTo>
                  <a:lnTo>
                    <a:pt x="896" y="2114"/>
                  </a:lnTo>
                  <a:lnTo>
                    <a:pt x="886" y="2118"/>
                  </a:lnTo>
                  <a:lnTo>
                    <a:pt x="880" y="2120"/>
                  </a:lnTo>
                  <a:lnTo>
                    <a:pt x="880" y="2120"/>
                  </a:lnTo>
                  <a:lnTo>
                    <a:pt x="876" y="2120"/>
                  </a:lnTo>
                  <a:lnTo>
                    <a:pt x="872" y="2118"/>
                  </a:lnTo>
                  <a:lnTo>
                    <a:pt x="872" y="2118"/>
                  </a:lnTo>
                  <a:lnTo>
                    <a:pt x="868" y="2122"/>
                  </a:lnTo>
                  <a:lnTo>
                    <a:pt x="864" y="2124"/>
                  </a:lnTo>
                  <a:lnTo>
                    <a:pt x="864" y="2124"/>
                  </a:lnTo>
                  <a:lnTo>
                    <a:pt x="862" y="2122"/>
                  </a:lnTo>
                  <a:lnTo>
                    <a:pt x="856" y="2120"/>
                  </a:lnTo>
                  <a:lnTo>
                    <a:pt x="848" y="2116"/>
                  </a:lnTo>
                  <a:lnTo>
                    <a:pt x="848" y="2116"/>
                  </a:lnTo>
                  <a:lnTo>
                    <a:pt x="838" y="2116"/>
                  </a:lnTo>
                  <a:lnTo>
                    <a:pt x="838" y="2116"/>
                  </a:lnTo>
                  <a:lnTo>
                    <a:pt x="830" y="2120"/>
                  </a:lnTo>
                  <a:lnTo>
                    <a:pt x="830" y="2120"/>
                  </a:lnTo>
                  <a:lnTo>
                    <a:pt x="826" y="2124"/>
                  </a:lnTo>
                  <a:lnTo>
                    <a:pt x="822" y="2126"/>
                  </a:lnTo>
                  <a:lnTo>
                    <a:pt x="822" y="2126"/>
                  </a:lnTo>
                  <a:lnTo>
                    <a:pt x="818" y="2126"/>
                  </a:lnTo>
                  <a:lnTo>
                    <a:pt x="814" y="2124"/>
                  </a:lnTo>
                  <a:lnTo>
                    <a:pt x="814" y="2124"/>
                  </a:lnTo>
                  <a:lnTo>
                    <a:pt x="806" y="2120"/>
                  </a:lnTo>
                  <a:lnTo>
                    <a:pt x="806" y="2120"/>
                  </a:lnTo>
                  <a:lnTo>
                    <a:pt x="798" y="2112"/>
                  </a:lnTo>
                  <a:lnTo>
                    <a:pt x="798" y="2112"/>
                  </a:lnTo>
                  <a:lnTo>
                    <a:pt x="800" y="2100"/>
                  </a:lnTo>
                  <a:lnTo>
                    <a:pt x="800" y="2100"/>
                  </a:lnTo>
                  <a:lnTo>
                    <a:pt x="792" y="2088"/>
                  </a:lnTo>
                  <a:lnTo>
                    <a:pt x="784" y="2072"/>
                  </a:lnTo>
                  <a:lnTo>
                    <a:pt x="784" y="2072"/>
                  </a:lnTo>
                  <a:lnTo>
                    <a:pt x="776" y="2068"/>
                  </a:lnTo>
                  <a:lnTo>
                    <a:pt x="768" y="2062"/>
                  </a:lnTo>
                  <a:lnTo>
                    <a:pt x="768" y="2062"/>
                  </a:lnTo>
                  <a:lnTo>
                    <a:pt x="764" y="2058"/>
                  </a:lnTo>
                  <a:lnTo>
                    <a:pt x="762" y="2056"/>
                  </a:lnTo>
                  <a:lnTo>
                    <a:pt x="762" y="2056"/>
                  </a:lnTo>
                  <a:lnTo>
                    <a:pt x="758" y="2056"/>
                  </a:lnTo>
                  <a:lnTo>
                    <a:pt x="754" y="2058"/>
                  </a:lnTo>
                  <a:lnTo>
                    <a:pt x="754" y="2058"/>
                  </a:lnTo>
                  <a:lnTo>
                    <a:pt x="748" y="2062"/>
                  </a:lnTo>
                  <a:lnTo>
                    <a:pt x="748" y="2062"/>
                  </a:lnTo>
                  <a:lnTo>
                    <a:pt x="736" y="2064"/>
                  </a:lnTo>
                  <a:lnTo>
                    <a:pt x="728" y="2062"/>
                  </a:lnTo>
                  <a:lnTo>
                    <a:pt x="728" y="2062"/>
                  </a:lnTo>
                  <a:lnTo>
                    <a:pt x="718" y="2062"/>
                  </a:lnTo>
                  <a:lnTo>
                    <a:pt x="718" y="2062"/>
                  </a:lnTo>
                  <a:lnTo>
                    <a:pt x="708" y="2058"/>
                  </a:lnTo>
                  <a:lnTo>
                    <a:pt x="708" y="2058"/>
                  </a:lnTo>
                  <a:lnTo>
                    <a:pt x="705" y="2050"/>
                  </a:lnTo>
                  <a:lnTo>
                    <a:pt x="701" y="2040"/>
                  </a:lnTo>
                  <a:lnTo>
                    <a:pt x="701" y="2040"/>
                  </a:lnTo>
                  <a:lnTo>
                    <a:pt x="699" y="2032"/>
                  </a:lnTo>
                  <a:lnTo>
                    <a:pt x="699" y="2032"/>
                  </a:lnTo>
                  <a:lnTo>
                    <a:pt x="695" y="2028"/>
                  </a:lnTo>
                  <a:lnTo>
                    <a:pt x="693" y="2026"/>
                  </a:lnTo>
                  <a:lnTo>
                    <a:pt x="693" y="2026"/>
                  </a:lnTo>
                  <a:lnTo>
                    <a:pt x="697" y="2024"/>
                  </a:lnTo>
                  <a:lnTo>
                    <a:pt x="701" y="2022"/>
                  </a:lnTo>
                  <a:lnTo>
                    <a:pt x="701" y="2022"/>
                  </a:lnTo>
                  <a:lnTo>
                    <a:pt x="705" y="2020"/>
                  </a:lnTo>
                  <a:lnTo>
                    <a:pt x="707" y="2016"/>
                  </a:lnTo>
                  <a:lnTo>
                    <a:pt x="707" y="2016"/>
                  </a:lnTo>
                  <a:lnTo>
                    <a:pt x="707" y="2010"/>
                  </a:lnTo>
                  <a:lnTo>
                    <a:pt x="705" y="2006"/>
                  </a:lnTo>
                  <a:lnTo>
                    <a:pt x="705" y="2006"/>
                  </a:lnTo>
                  <a:lnTo>
                    <a:pt x="699" y="2000"/>
                  </a:lnTo>
                  <a:lnTo>
                    <a:pt x="699" y="2000"/>
                  </a:lnTo>
                  <a:lnTo>
                    <a:pt x="691" y="1996"/>
                  </a:lnTo>
                  <a:lnTo>
                    <a:pt x="681" y="1992"/>
                  </a:lnTo>
                  <a:lnTo>
                    <a:pt x="681" y="1992"/>
                  </a:lnTo>
                  <a:lnTo>
                    <a:pt x="679" y="1987"/>
                  </a:lnTo>
                  <a:lnTo>
                    <a:pt x="679" y="1981"/>
                  </a:lnTo>
                  <a:lnTo>
                    <a:pt x="679" y="1981"/>
                  </a:lnTo>
                  <a:lnTo>
                    <a:pt x="673" y="1975"/>
                  </a:lnTo>
                  <a:lnTo>
                    <a:pt x="673" y="1975"/>
                  </a:lnTo>
                  <a:lnTo>
                    <a:pt x="665" y="1971"/>
                  </a:lnTo>
                  <a:lnTo>
                    <a:pt x="655" y="1967"/>
                  </a:lnTo>
                  <a:lnTo>
                    <a:pt x="655" y="1967"/>
                  </a:lnTo>
                  <a:lnTo>
                    <a:pt x="651" y="1969"/>
                  </a:lnTo>
                  <a:lnTo>
                    <a:pt x="647" y="1971"/>
                  </a:lnTo>
                  <a:lnTo>
                    <a:pt x="641" y="1975"/>
                  </a:lnTo>
                  <a:lnTo>
                    <a:pt x="641" y="1975"/>
                  </a:lnTo>
                  <a:lnTo>
                    <a:pt x="629" y="1977"/>
                  </a:lnTo>
                  <a:lnTo>
                    <a:pt x="621" y="1977"/>
                  </a:lnTo>
                  <a:lnTo>
                    <a:pt x="621" y="1977"/>
                  </a:lnTo>
                  <a:lnTo>
                    <a:pt x="615" y="1981"/>
                  </a:lnTo>
                  <a:lnTo>
                    <a:pt x="607" y="1987"/>
                  </a:lnTo>
                  <a:lnTo>
                    <a:pt x="607" y="1987"/>
                  </a:lnTo>
                  <a:lnTo>
                    <a:pt x="595" y="1989"/>
                  </a:lnTo>
                  <a:lnTo>
                    <a:pt x="595" y="1989"/>
                  </a:lnTo>
                  <a:lnTo>
                    <a:pt x="587" y="1989"/>
                  </a:lnTo>
                  <a:lnTo>
                    <a:pt x="579" y="1989"/>
                  </a:lnTo>
                  <a:lnTo>
                    <a:pt x="579" y="1989"/>
                  </a:lnTo>
                  <a:lnTo>
                    <a:pt x="575" y="1992"/>
                  </a:lnTo>
                  <a:lnTo>
                    <a:pt x="573" y="1996"/>
                  </a:lnTo>
                  <a:lnTo>
                    <a:pt x="573" y="1996"/>
                  </a:lnTo>
                  <a:lnTo>
                    <a:pt x="573" y="2000"/>
                  </a:lnTo>
                  <a:lnTo>
                    <a:pt x="573" y="2004"/>
                  </a:lnTo>
                  <a:lnTo>
                    <a:pt x="573" y="2004"/>
                  </a:lnTo>
                  <a:lnTo>
                    <a:pt x="567" y="2014"/>
                  </a:lnTo>
                  <a:lnTo>
                    <a:pt x="567" y="2014"/>
                  </a:lnTo>
                  <a:lnTo>
                    <a:pt x="561" y="2020"/>
                  </a:lnTo>
                  <a:lnTo>
                    <a:pt x="561" y="2020"/>
                  </a:lnTo>
                  <a:lnTo>
                    <a:pt x="553" y="2018"/>
                  </a:lnTo>
                  <a:lnTo>
                    <a:pt x="553" y="2018"/>
                  </a:lnTo>
                  <a:lnTo>
                    <a:pt x="547" y="2018"/>
                  </a:lnTo>
                  <a:lnTo>
                    <a:pt x="543" y="2014"/>
                  </a:lnTo>
                  <a:lnTo>
                    <a:pt x="543" y="2014"/>
                  </a:lnTo>
                  <a:lnTo>
                    <a:pt x="543" y="2014"/>
                  </a:lnTo>
                  <a:lnTo>
                    <a:pt x="543" y="2014"/>
                  </a:lnTo>
                  <a:lnTo>
                    <a:pt x="541" y="2008"/>
                  </a:lnTo>
                  <a:lnTo>
                    <a:pt x="539" y="2002"/>
                  </a:lnTo>
                  <a:lnTo>
                    <a:pt x="533" y="1990"/>
                  </a:lnTo>
                  <a:lnTo>
                    <a:pt x="533" y="1990"/>
                  </a:lnTo>
                  <a:lnTo>
                    <a:pt x="531" y="1981"/>
                  </a:lnTo>
                  <a:lnTo>
                    <a:pt x="531" y="1981"/>
                  </a:lnTo>
                  <a:lnTo>
                    <a:pt x="527" y="1975"/>
                  </a:lnTo>
                  <a:lnTo>
                    <a:pt x="527" y="1975"/>
                  </a:lnTo>
                  <a:lnTo>
                    <a:pt x="523" y="1973"/>
                  </a:lnTo>
                  <a:lnTo>
                    <a:pt x="519" y="1971"/>
                  </a:lnTo>
                  <a:lnTo>
                    <a:pt x="519" y="1971"/>
                  </a:lnTo>
                  <a:lnTo>
                    <a:pt x="519" y="1967"/>
                  </a:lnTo>
                  <a:lnTo>
                    <a:pt x="519" y="1963"/>
                  </a:lnTo>
                  <a:lnTo>
                    <a:pt x="519" y="1963"/>
                  </a:lnTo>
                  <a:lnTo>
                    <a:pt x="513" y="1961"/>
                  </a:lnTo>
                  <a:lnTo>
                    <a:pt x="509" y="1959"/>
                  </a:lnTo>
                  <a:lnTo>
                    <a:pt x="509" y="1959"/>
                  </a:lnTo>
                  <a:lnTo>
                    <a:pt x="509" y="1953"/>
                  </a:lnTo>
                  <a:lnTo>
                    <a:pt x="511" y="1949"/>
                  </a:lnTo>
                  <a:lnTo>
                    <a:pt x="511" y="1949"/>
                  </a:lnTo>
                  <a:lnTo>
                    <a:pt x="507" y="1941"/>
                  </a:lnTo>
                  <a:lnTo>
                    <a:pt x="507" y="1941"/>
                  </a:lnTo>
                  <a:lnTo>
                    <a:pt x="499" y="1937"/>
                  </a:lnTo>
                  <a:lnTo>
                    <a:pt x="492" y="1933"/>
                  </a:lnTo>
                  <a:lnTo>
                    <a:pt x="492" y="1933"/>
                  </a:lnTo>
                  <a:lnTo>
                    <a:pt x="490" y="1929"/>
                  </a:lnTo>
                  <a:lnTo>
                    <a:pt x="490" y="1923"/>
                  </a:lnTo>
                  <a:lnTo>
                    <a:pt x="490" y="1923"/>
                  </a:lnTo>
                  <a:lnTo>
                    <a:pt x="494" y="1921"/>
                  </a:lnTo>
                  <a:lnTo>
                    <a:pt x="497" y="1919"/>
                  </a:lnTo>
                  <a:lnTo>
                    <a:pt x="497" y="1919"/>
                  </a:lnTo>
                  <a:lnTo>
                    <a:pt x="495" y="1913"/>
                  </a:lnTo>
                  <a:lnTo>
                    <a:pt x="495" y="1909"/>
                  </a:lnTo>
                  <a:lnTo>
                    <a:pt x="495" y="1909"/>
                  </a:lnTo>
                  <a:lnTo>
                    <a:pt x="499" y="1907"/>
                  </a:lnTo>
                  <a:lnTo>
                    <a:pt x="501" y="1905"/>
                  </a:lnTo>
                  <a:lnTo>
                    <a:pt x="501" y="1905"/>
                  </a:lnTo>
                  <a:lnTo>
                    <a:pt x="509" y="1903"/>
                  </a:lnTo>
                  <a:lnTo>
                    <a:pt x="509" y="1903"/>
                  </a:lnTo>
                  <a:lnTo>
                    <a:pt x="519" y="1907"/>
                  </a:lnTo>
                  <a:lnTo>
                    <a:pt x="527" y="1911"/>
                  </a:lnTo>
                  <a:lnTo>
                    <a:pt x="527" y="1911"/>
                  </a:lnTo>
                  <a:lnTo>
                    <a:pt x="535" y="1911"/>
                  </a:lnTo>
                  <a:lnTo>
                    <a:pt x="543" y="1911"/>
                  </a:lnTo>
                  <a:lnTo>
                    <a:pt x="543" y="1911"/>
                  </a:lnTo>
                  <a:lnTo>
                    <a:pt x="551" y="1905"/>
                  </a:lnTo>
                  <a:lnTo>
                    <a:pt x="551" y="1905"/>
                  </a:lnTo>
                  <a:lnTo>
                    <a:pt x="561" y="1889"/>
                  </a:lnTo>
                  <a:lnTo>
                    <a:pt x="561" y="1889"/>
                  </a:lnTo>
                  <a:lnTo>
                    <a:pt x="563" y="1881"/>
                  </a:lnTo>
                  <a:lnTo>
                    <a:pt x="563" y="1881"/>
                  </a:lnTo>
                  <a:lnTo>
                    <a:pt x="567" y="1879"/>
                  </a:lnTo>
                  <a:lnTo>
                    <a:pt x="569" y="1875"/>
                  </a:lnTo>
                  <a:lnTo>
                    <a:pt x="569" y="1875"/>
                  </a:lnTo>
                  <a:lnTo>
                    <a:pt x="567" y="1869"/>
                  </a:lnTo>
                  <a:lnTo>
                    <a:pt x="565" y="1859"/>
                  </a:lnTo>
                  <a:lnTo>
                    <a:pt x="565" y="1859"/>
                  </a:lnTo>
                  <a:lnTo>
                    <a:pt x="559" y="1859"/>
                  </a:lnTo>
                  <a:lnTo>
                    <a:pt x="555" y="1861"/>
                  </a:lnTo>
                  <a:lnTo>
                    <a:pt x="555" y="1861"/>
                  </a:lnTo>
                  <a:lnTo>
                    <a:pt x="551" y="1859"/>
                  </a:lnTo>
                  <a:lnTo>
                    <a:pt x="549" y="1855"/>
                  </a:lnTo>
                  <a:lnTo>
                    <a:pt x="549" y="1855"/>
                  </a:lnTo>
                  <a:lnTo>
                    <a:pt x="549" y="1851"/>
                  </a:lnTo>
                  <a:lnTo>
                    <a:pt x="549" y="1847"/>
                  </a:lnTo>
                  <a:lnTo>
                    <a:pt x="549" y="1847"/>
                  </a:lnTo>
                  <a:lnTo>
                    <a:pt x="543" y="1847"/>
                  </a:lnTo>
                  <a:lnTo>
                    <a:pt x="539" y="1847"/>
                  </a:lnTo>
                  <a:lnTo>
                    <a:pt x="539" y="1847"/>
                  </a:lnTo>
                  <a:lnTo>
                    <a:pt x="535" y="1845"/>
                  </a:lnTo>
                  <a:lnTo>
                    <a:pt x="531" y="1843"/>
                  </a:lnTo>
                  <a:lnTo>
                    <a:pt x="531" y="1843"/>
                  </a:lnTo>
                  <a:lnTo>
                    <a:pt x="527" y="1845"/>
                  </a:lnTo>
                  <a:lnTo>
                    <a:pt x="521" y="1847"/>
                  </a:lnTo>
                  <a:lnTo>
                    <a:pt x="513" y="1851"/>
                  </a:lnTo>
                  <a:lnTo>
                    <a:pt x="507" y="1851"/>
                  </a:lnTo>
                  <a:lnTo>
                    <a:pt x="507" y="1851"/>
                  </a:lnTo>
                  <a:lnTo>
                    <a:pt x="503" y="1849"/>
                  </a:lnTo>
                  <a:lnTo>
                    <a:pt x="501" y="1845"/>
                  </a:lnTo>
                  <a:lnTo>
                    <a:pt x="501" y="1845"/>
                  </a:lnTo>
                  <a:lnTo>
                    <a:pt x="501" y="1835"/>
                  </a:lnTo>
                  <a:lnTo>
                    <a:pt x="501" y="1835"/>
                  </a:lnTo>
                  <a:lnTo>
                    <a:pt x="497" y="1827"/>
                  </a:lnTo>
                  <a:lnTo>
                    <a:pt x="497" y="1827"/>
                  </a:lnTo>
                  <a:lnTo>
                    <a:pt x="492" y="1823"/>
                  </a:lnTo>
                  <a:lnTo>
                    <a:pt x="492" y="1823"/>
                  </a:lnTo>
                  <a:lnTo>
                    <a:pt x="482" y="1819"/>
                  </a:lnTo>
                  <a:lnTo>
                    <a:pt x="474" y="1817"/>
                  </a:lnTo>
                  <a:lnTo>
                    <a:pt x="474" y="1817"/>
                  </a:lnTo>
                  <a:lnTo>
                    <a:pt x="468" y="1811"/>
                  </a:lnTo>
                  <a:lnTo>
                    <a:pt x="468" y="1811"/>
                  </a:lnTo>
                  <a:lnTo>
                    <a:pt x="450" y="1791"/>
                  </a:lnTo>
                  <a:lnTo>
                    <a:pt x="450" y="1791"/>
                  </a:lnTo>
                  <a:lnTo>
                    <a:pt x="448" y="1783"/>
                  </a:lnTo>
                  <a:lnTo>
                    <a:pt x="444" y="1774"/>
                  </a:lnTo>
                  <a:lnTo>
                    <a:pt x="444" y="1774"/>
                  </a:lnTo>
                  <a:lnTo>
                    <a:pt x="436" y="1770"/>
                  </a:lnTo>
                  <a:lnTo>
                    <a:pt x="428" y="1766"/>
                  </a:lnTo>
                  <a:lnTo>
                    <a:pt x="428" y="1766"/>
                  </a:lnTo>
                  <a:lnTo>
                    <a:pt x="424" y="1760"/>
                  </a:lnTo>
                  <a:lnTo>
                    <a:pt x="424" y="1760"/>
                  </a:lnTo>
                  <a:lnTo>
                    <a:pt x="424" y="1752"/>
                  </a:lnTo>
                  <a:lnTo>
                    <a:pt x="424" y="1752"/>
                  </a:lnTo>
                  <a:lnTo>
                    <a:pt x="428" y="1744"/>
                  </a:lnTo>
                  <a:lnTo>
                    <a:pt x="428" y="1744"/>
                  </a:lnTo>
                  <a:lnTo>
                    <a:pt x="432" y="1736"/>
                  </a:lnTo>
                  <a:lnTo>
                    <a:pt x="432" y="1736"/>
                  </a:lnTo>
                  <a:lnTo>
                    <a:pt x="428" y="1728"/>
                  </a:lnTo>
                  <a:lnTo>
                    <a:pt x="428" y="1728"/>
                  </a:lnTo>
                  <a:lnTo>
                    <a:pt x="424" y="1722"/>
                  </a:lnTo>
                  <a:lnTo>
                    <a:pt x="424" y="1722"/>
                  </a:lnTo>
                  <a:lnTo>
                    <a:pt x="418" y="1714"/>
                  </a:lnTo>
                  <a:lnTo>
                    <a:pt x="418" y="1714"/>
                  </a:lnTo>
                  <a:lnTo>
                    <a:pt x="416" y="1706"/>
                  </a:lnTo>
                  <a:lnTo>
                    <a:pt x="416" y="1706"/>
                  </a:lnTo>
                  <a:lnTo>
                    <a:pt x="416" y="1698"/>
                  </a:lnTo>
                  <a:lnTo>
                    <a:pt x="416" y="1698"/>
                  </a:lnTo>
                  <a:lnTo>
                    <a:pt x="416" y="1692"/>
                  </a:lnTo>
                  <a:lnTo>
                    <a:pt x="414" y="1686"/>
                  </a:lnTo>
                  <a:lnTo>
                    <a:pt x="414" y="1686"/>
                  </a:lnTo>
                  <a:lnTo>
                    <a:pt x="410" y="1686"/>
                  </a:lnTo>
                  <a:lnTo>
                    <a:pt x="406" y="1686"/>
                  </a:lnTo>
                  <a:lnTo>
                    <a:pt x="406" y="1686"/>
                  </a:lnTo>
                  <a:lnTo>
                    <a:pt x="398" y="1682"/>
                  </a:lnTo>
                  <a:lnTo>
                    <a:pt x="392" y="1676"/>
                  </a:lnTo>
                  <a:lnTo>
                    <a:pt x="392" y="1676"/>
                  </a:lnTo>
                  <a:lnTo>
                    <a:pt x="386" y="1672"/>
                  </a:lnTo>
                  <a:lnTo>
                    <a:pt x="386" y="1672"/>
                  </a:lnTo>
                  <a:lnTo>
                    <a:pt x="378" y="1668"/>
                  </a:lnTo>
                  <a:lnTo>
                    <a:pt x="378" y="1668"/>
                  </a:lnTo>
                  <a:lnTo>
                    <a:pt x="368" y="1670"/>
                  </a:lnTo>
                  <a:lnTo>
                    <a:pt x="368" y="1670"/>
                  </a:lnTo>
                  <a:lnTo>
                    <a:pt x="360" y="1670"/>
                  </a:lnTo>
                  <a:lnTo>
                    <a:pt x="354" y="1672"/>
                  </a:lnTo>
                  <a:lnTo>
                    <a:pt x="354" y="1672"/>
                  </a:lnTo>
                  <a:lnTo>
                    <a:pt x="348" y="1678"/>
                  </a:lnTo>
                  <a:lnTo>
                    <a:pt x="348" y="1678"/>
                  </a:lnTo>
                  <a:lnTo>
                    <a:pt x="340" y="1680"/>
                  </a:lnTo>
                  <a:lnTo>
                    <a:pt x="340" y="1680"/>
                  </a:lnTo>
                  <a:lnTo>
                    <a:pt x="334" y="1688"/>
                  </a:lnTo>
                  <a:lnTo>
                    <a:pt x="330" y="1692"/>
                  </a:lnTo>
                  <a:lnTo>
                    <a:pt x="328" y="1694"/>
                  </a:lnTo>
                  <a:lnTo>
                    <a:pt x="328" y="1694"/>
                  </a:lnTo>
                  <a:lnTo>
                    <a:pt x="326" y="1688"/>
                  </a:lnTo>
                  <a:lnTo>
                    <a:pt x="326" y="1682"/>
                  </a:lnTo>
                  <a:lnTo>
                    <a:pt x="326" y="1676"/>
                  </a:lnTo>
                  <a:lnTo>
                    <a:pt x="326" y="1672"/>
                  </a:lnTo>
                  <a:lnTo>
                    <a:pt x="326" y="1672"/>
                  </a:lnTo>
                  <a:lnTo>
                    <a:pt x="320" y="1668"/>
                  </a:lnTo>
                  <a:lnTo>
                    <a:pt x="310" y="1666"/>
                  </a:lnTo>
                  <a:lnTo>
                    <a:pt x="310" y="1666"/>
                  </a:lnTo>
                  <a:lnTo>
                    <a:pt x="302" y="1666"/>
                  </a:lnTo>
                  <a:lnTo>
                    <a:pt x="302" y="1666"/>
                  </a:lnTo>
                  <a:lnTo>
                    <a:pt x="296" y="1668"/>
                  </a:lnTo>
                  <a:lnTo>
                    <a:pt x="292" y="1670"/>
                  </a:lnTo>
                  <a:lnTo>
                    <a:pt x="288" y="1670"/>
                  </a:lnTo>
                  <a:lnTo>
                    <a:pt x="288" y="1670"/>
                  </a:lnTo>
                  <a:lnTo>
                    <a:pt x="286" y="1668"/>
                  </a:lnTo>
                  <a:lnTo>
                    <a:pt x="281" y="1664"/>
                  </a:lnTo>
                  <a:lnTo>
                    <a:pt x="281" y="1664"/>
                  </a:lnTo>
                  <a:lnTo>
                    <a:pt x="275" y="1662"/>
                  </a:lnTo>
                  <a:lnTo>
                    <a:pt x="275" y="1662"/>
                  </a:lnTo>
                  <a:lnTo>
                    <a:pt x="267" y="1666"/>
                  </a:lnTo>
                  <a:lnTo>
                    <a:pt x="263" y="1668"/>
                  </a:lnTo>
                  <a:lnTo>
                    <a:pt x="259" y="1668"/>
                  </a:lnTo>
                  <a:lnTo>
                    <a:pt x="259" y="1668"/>
                  </a:lnTo>
                  <a:lnTo>
                    <a:pt x="255" y="1666"/>
                  </a:lnTo>
                  <a:lnTo>
                    <a:pt x="255" y="1662"/>
                  </a:lnTo>
                  <a:lnTo>
                    <a:pt x="255" y="1662"/>
                  </a:lnTo>
                  <a:lnTo>
                    <a:pt x="253" y="1652"/>
                  </a:lnTo>
                  <a:lnTo>
                    <a:pt x="253" y="1652"/>
                  </a:lnTo>
                  <a:lnTo>
                    <a:pt x="253" y="1644"/>
                  </a:lnTo>
                  <a:lnTo>
                    <a:pt x="251" y="1636"/>
                  </a:lnTo>
                  <a:lnTo>
                    <a:pt x="251" y="1636"/>
                  </a:lnTo>
                  <a:lnTo>
                    <a:pt x="245" y="1628"/>
                  </a:lnTo>
                  <a:lnTo>
                    <a:pt x="245" y="1628"/>
                  </a:lnTo>
                  <a:lnTo>
                    <a:pt x="243" y="1620"/>
                  </a:lnTo>
                  <a:lnTo>
                    <a:pt x="243" y="1620"/>
                  </a:lnTo>
                  <a:lnTo>
                    <a:pt x="233" y="1612"/>
                  </a:lnTo>
                  <a:lnTo>
                    <a:pt x="229" y="1608"/>
                  </a:lnTo>
                  <a:lnTo>
                    <a:pt x="223" y="1604"/>
                  </a:lnTo>
                  <a:lnTo>
                    <a:pt x="223" y="1604"/>
                  </a:lnTo>
                  <a:lnTo>
                    <a:pt x="223" y="1600"/>
                  </a:lnTo>
                  <a:lnTo>
                    <a:pt x="223" y="1594"/>
                  </a:lnTo>
                  <a:lnTo>
                    <a:pt x="223" y="1594"/>
                  </a:lnTo>
                  <a:lnTo>
                    <a:pt x="219" y="1592"/>
                  </a:lnTo>
                  <a:lnTo>
                    <a:pt x="215" y="1590"/>
                  </a:lnTo>
                  <a:lnTo>
                    <a:pt x="215" y="1590"/>
                  </a:lnTo>
                  <a:lnTo>
                    <a:pt x="211" y="1590"/>
                  </a:lnTo>
                  <a:lnTo>
                    <a:pt x="209" y="1590"/>
                  </a:lnTo>
                  <a:lnTo>
                    <a:pt x="209" y="1590"/>
                  </a:lnTo>
                  <a:lnTo>
                    <a:pt x="209" y="1586"/>
                  </a:lnTo>
                  <a:lnTo>
                    <a:pt x="209" y="1582"/>
                  </a:lnTo>
                  <a:lnTo>
                    <a:pt x="209" y="1582"/>
                  </a:lnTo>
                  <a:lnTo>
                    <a:pt x="211" y="1571"/>
                  </a:lnTo>
                  <a:lnTo>
                    <a:pt x="211" y="1559"/>
                  </a:lnTo>
                  <a:lnTo>
                    <a:pt x="211" y="1559"/>
                  </a:lnTo>
                  <a:lnTo>
                    <a:pt x="207" y="1553"/>
                  </a:lnTo>
                  <a:lnTo>
                    <a:pt x="207" y="1553"/>
                  </a:lnTo>
                  <a:lnTo>
                    <a:pt x="203" y="1547"/>
                  </a:lnTo>
                  <a:lnTo>
                    <a:pt x="203" y="1547"/>
                  </a:lnTo>
                  <a:lnTo>
                    <a:pt x="193" y="1543"/>
                  </a:lnTo>
                  <a:lnTo>
                    <a:pt x="193" y="1543"/>
                  </a:lnTo>
                  <a:lnTo>
                    <a:pt x="189" y="1535"/>
                  </a:lnTo>
                  <a:lnTo>
                    <a:pt x="189" y="1535"/>
                  </a:lnTo>
                  <a:lnTo>
                    <a:pt x="183" y="1531"/>
                  </a:lnTo>
                  <a:lnTo>
                    <a:pt x="183" y="1531"/>
                  </a:lnTo>
                  <a:lnTo>
                    <a:pt x="181" y="1525"/>
                  </a:lnTo>
                  <a:lnTo>
                    <a:pt x="181" y="1525"/>
                  </a:lnTo>
                  <a:lnTo>
                    <a:pt x="181" y="1517"/>
                  </a:lnTo>
                  <a:lnTo>
                    <a:pt x="183" y="1509"/>
                  </a:lnTo>
                  <a:lnTo>
                    <a:pt x="183" y="1509"/>
                  </a:lnTo>
                  <a:lnTo>
                    <a:pt x="187" y="1501"/>
                  </a:lnTo>
                  <a:lnTo>
                    <a:pt x="187" y="1501"/>
                  </a:lnTo>
                  <a:lnTo>
                    <a:pt x="183" y="1493"/>
                  </a:lnTo>
                  <a:lnTo>
                    <a:pt x="183" y="1491"/>
                  </a:lnTo>
                  <a:lnTo>
                    <a:pt x="183" y="1487"/>
                  </a:lnTo>
                  <a:lnTo>
                    <a:pt x="183" y="1487"/>
                  </a:lnTo>
                  <a:lnTo>
                    <a:pt x="185" y="1487"/>
                  </a:lnTo>
                  <a:lnTo>
                    <a:pt x="187" y="1489"/>
                  </a:lnTo>
                  <a:lnTo>
                    <a:pt x="193" y="1493"/>
                  </a:lnTo>
                  <a:lnTo>
                    <a:pt x="193" y="1493"/>
                  </a:lnTo>
                  <a:lnTo>
                    <a:pt x="199" y="1497"/>
                  </a:lnTo>
                  <a:lnTo>
                    <a:pt x="203" y="1501"/>
                  </a:lnTo>
                  <a:lnTo>
                    <a:pt x="203" y="1501"/>
                  </a:lnTo>
                  <a:lnTo>
                    <a:pt x="209" y="1501"/>
                  </a:lnTo>
                  <a:lnTo>
                    <a:pt x="213" y="1501"/>
                  </a:lnTo>
                  <a:lnTo>
                    <a:pt x="213" y="1501"/>
                  </a:lnTo>
                  <a:lnTo>
                    <a:pt x="213" y="1497"/>
                  </a:lnTo>
                  <a:lnTo>
                    <a:pt x="213" y="1493"/>
                  </a:lnTo>
                  <a:lnTo>
                    <a:pt x="211" y="1487"/>
                  </a:lnTo>
                  <a:lnTo>
                    <a:pt x="211" y="1487"/>
                  </a:lnTo>
                  <a:lnTo>
                    <a:pt x="205" y="1477"/>
                  </a:lnTo>
                  <a:lnTo>
                    <a:pt x="201" y="1473"/>
                  </a:lnTo>
                  <a:lnTo>
                    <a:pt x="199" y="1471"/>
                  </a:lnTo>
                  <a:lnTo>
                    <a:pt x="199" y="1471"/>
                  </a:lnTo>
                  <a:lnTo>
                    <a:pt x="191" y="1471"/>
                  </a:lnTo>
                  <a:lnTo>
                    <a:pt x="183" y="1473"/>
                  </a:lnTo>
                  <a:lnTo>
                    <a:pt x="183" y="1473"/>
                  </a:lnTo>
                  <a:lnTo>
                    <a:pt x="181" y="1475"/>
                  </a:lnTo>
                  <a:lnTo>
                    <a:pt x="177" y="1475"/>
                  </a:lnTo>
                  <a:lnTo>
                    <a:pt x="177" y="1475"/>
                  </a:lnTo>
                  <a:lnTo>
                    <a:pt x="173" y="1471"/>
                  </a:lnTo>
                  <a:lnTo>
                    <a:pt x="169" y="1469"/>
                  </a:lnTo>
                  <a:lnTo>
                    <a:pt x="169" y="1469"/>
                  </a:lnTo>
                  <a:lnTo>
                    <a:pt x="173" y="1461"/>
                  </a:lnTo>
                  <a:lnTo>
                    <a:pt x="173" y="1461"/>
                  </a:lnTo>
                  <a:lnTo>
                    <a:pt x="177" y="1457"/>
                  </a:lnTo>
                  <a:lnTo>
                    <a:pt x="177" y="1457"/>
                  </a:lnTo>
                  <a:lnTo>
                    <a:pt x="183" y="1447"/>
                  </a:lnTo>
                  <a:lnTo>
                    <a:pt x="183" y="1447"/>
                  </a:lnTo>
                  <a:lnTo>
                    <a:pt x="185" y="1441"/>
                  </a:lnTo>
                  <a:lnTo>
                    <a:pt x="185" y="1441"/>
                  </a:lnTo>
                  <a:lnTo>
                    <a:pt x="183" y="1435"/>
                  </a:lnTo>
                  <a:lnTo>
                    <a:pt x="183" y="1435"/>
                  </a:lnTo>
                  <a:lnTo>
                    <a:pt x="181" y="1431"/>
                  </a:lnTo>
                  <a:lnTo>
                    <a:pt x="181" y="1431"/>
                  </a:lnTo>
                  <a:lnTo>
                    <a:pt x="177" y="1425"/>
                  </a:lnTo>
                  <a:lnTo>
                    <a:pt x="177" y="1425"/>
                  </a:lnTo>
                  <a:lnTo>
                    <a:pt x="177" y="1415"/>
                  </a:lnTo>
                  <a:lnTo>
                    <a:pt x="177" y="1407"/>
                  </a:lnTo>
                  <a:lnTo>
                    <a:pt x="177" y="1407"/>
                  </a:lnTo>
                  <a:lnTo>
                    <a:pt x="173" y="1403"/>
                  </a:lnTo>
                  <a:lnTo>
                    <a:pt x="169" y="1397"/>
                  </a:lnTo>
                  <a:lnTo>
                    <a:pt x="169" y="1397"/>
                  </a:lnTo>
                  <a:lnTo>
                    <a:pt x="173" y="1389"/>
                  </a:lnTo>
                  <a:lnTo>
                    <a:pt x="175" y="1381"/>
                  </a:lnTo>
                  <a:lnTo>
                    <a:pt x="175" y="1381"/>
                  </a:lnTo>
                  <a:lnTo>
                    <a:pt x="179" y="1369"/>
                  </a:lnTo>
                  <a:lnTo>
                    <a:pt x="179" y="1369"/>
                  </a:lnTo>
                  <a:lnTo>
                    <a:pt x="183" y="1363"/>
                  </a:lnTo>
                  <a:lnTo>
                    <a:pt x="185" y="1361"/>
                  </a:lnTo>
                  <a:lnTo>
                    <a:pt x="185" y="1360"/>
                  </a:lnTo>
                  <a:lnTo>
                    <a:pt x="185" y="1360"/>
                  </a:lnTo>
                  <a:lnTo>
                    <a:pt x="185" y="1358"/>
                  </a:lnTo>
                  <a:lnTo>
                    <a:pt x="185" y="1358"/>
                  </a:lnTo>
                  <a:lnTo>
                    <a:pt x="187" y="1356"/>
                  </a:lnTo>
                  <a:lnTo>
                    <a:pt x="187" y="1356"/>
                  </a:lnTo>
                  <a:lnTo>
                    <a:pt x="189" y="1350"/>
                  </a:lnTo>
                  <a:lnTo>
                    <a:pt x="189" y="1350"/>
                  </a:lnTo>
                  <a:lnTo>
                    <a:pt x="185" y="1342"/>
                  </a:lnTo>
                  <a:lnTo>
                    <a:pt x="185" y="1342"/>
                  </a:lnTo>
                  <a:lnTo>
                    <a:pt x="179" y="1338"/>
                  </a:lnTo>
                  <a:lnTo>
                    <a:pt x="179" y="1338"/>
                  </a:lnTo>
                  <a:lnTo>
                    <a:pt x="177" y="1338"/>
                  </a:lnTo>
                  <a:lnTo>
                    <a:pt x="173" y="1338"/>
                  </a:lnTo>
                  <a:lnTo>
                    <a:pt x="173" y="1338"/>
                  </a:lnTo>
                  <a:lnTo>
                    <a:pt x="173" y="1338"/>
                  </a:lnTo>
                  <a:lnTo>
                    <a:pt x="173" y="1338"/>
                  </a:lnTo>
                  <a:lnTo>
                    <a:pt x="169" y="1330"/>
                  </a:lnTo>
                  <a:lnTo>
                    <a:pt x="167" y="1324"/>
                  </a:lnTo>
                  <a:lnTo>
                    <a:pt x="167" y="1324"/>
                  </a:lnTo>
                  <a:lnTo>
                    <a:pt x="167" y="1320"/>
                  </a:lnTo>
                  <a:lnTo>
                    <a:pt x="167" y="1316"/>
                  </a:lnTo>
                  <a:lnTo>
                    <a:pt x="167" y="1316"/>
                  </a:lnTo>
                  <a:lnTo>
                    <a:pt x="173" y="1316"/>
                  </a:lnTo>
                  <a:lnTo>
                    <a:pt x="177" y="1318"/>
                  </a:lnTo>
                  <a:lnTo>
                    <a:pt x="177" y="1318"/>
                  </a:lnTo>
                  <a:lnTo>
                    <a:pt x="179" y="1320"/>
                  </a:lnTo>
                  <a:lnTo>
                    <a:pt x="183" y="1322"/>
                  </a:lnTo>
                  <a:lnTo>
                    <a:pt x="183" y="1322"/>
                  </a:lnTo>
                  <a:lnTo>
                    <a:pt x="185" y="1320"/>
                  </a:lnTo>
                  <a:lnTo>
                    <a:pt x="187" y="1318"/>
                  </a:lnTo>
                  <a:lnTo>
                    <a:pt x="187" y="1318"/>
                  </a:lnTo>
                  <a:lnTo>
                    <a:pt x="189" y="1314"/>
                  </a:lnTo>
                  <a:lnTo>
                    <a:pt x="189" y="1310"/>
                  </a:lnTo>
                  <a:lnTo>
                    <a:pt x="189" y="1310"/>
                  </a:lnTo>
                  <a:lnTo>
                    <a:pt x="193" y="1306"/>
                  </a:lnTo>
                  <a:lnTo>
                    <a:pt x="193" y="1306"/>
                  </a:lnTo>
                  <a:lnTo>
                    <a:pt x="199" y="1308"/>
                  </a:lnTo>
                  <a:lnTo>
                    <a:pt x="203" y="1310"/>
                  </a:lnTo>
                  <a:lnTo>
                    <a:pt x="203" y="1310"/>
                  </a:lnTo>
                  <a:lnTo>
                    <a:pt x="209" y="1306"/>
                  </a:lnTo>
                  <a:lnTo>
                    <a:pt x="213" y="1298"/>
                  </a:lnTo>
                  <a:lnTo>
                    <a:pt x="213" y="1298"/>
                  </a:lnTo>
                  <a:lnTo>
                    <a:pt x="215" y="1292"/>
                  </a:lnTo>
                  <a:lnTo>
                    <a:pt x="215" y="1292"/>
                  </a:lnTo>
                  <a:lnTo>
                    <a:pt x="219" y="1286"/>
                  </a:lnTo>
                  <a:lnTo>
                    <a:pt x="219" y="1286"/>
                  </a:lnTo>
                  <a:lnTo>
                    <a:pt x="229" y="1284"/>
                  </a:lnTo>
                  <a:lnTo>
                    <a:pt x="237" y="1284"/>
                  </a:lnTo>
                  <a:lnTo>
                    <a:pt x="237" y="1284"/>
                  </a:lnTo>
                  <a:lnTo>
                    <a:pt x="263" y="1286"/>
                  </a:lnTo>
                  <a:lnTo>
                    <a:pt x="263" y="1286"/>
                  </a:lnTo>
                  <a:lnTo>
                    <a:pt x="269" y="1284"/>
                  </a:lnTo>
                  <a:lnTo>
                    <a:pt x="269" y="1284"/>
                  </a:lnTo>
                  <a:lnTo>
                    <a:pt x="273" y="1282"/>
                  </a:lnTo>
                  <a:lnTo>
                    <a:pt x="275" y="1280"/>
                  </a:lnTo>
                  <a:lnTo>
                    <a:pt x="275" y="1280"/>
                  </a:lnTo>
                  <a:lnTo>
                    <a:pt x="271" y="1276"/>
                  </a:lnTo>
                  <a:lnTo>
                    <a:pt x="271" y="1276"/>
                  </a:lnTo>
                  <a:lnTo>
                    <a:pt x="265" y="1276"/>
                  </a:lnTo>
                  <a:lnTo>
                    <a:pt x="265" y="1276"/>
                  </a:lnTo>
                  <a:lnTo>
                    <a:pt x="259" y="1272"/>
                  </a:lnTo>
                  <a:lnTo>
                    <a:pt x="259" y="1272"/>
                  </a:lnTo>
                  <a:lnTo>
                    <a:pt x="259" y="1270"/>
                  </a:lnTo>
                  <a:lnTo>
                    <a:pt x="259" y="1266"/>
                  </a:lnTo>
                  <a:lnTo>
                    <a:pt x="259" y="1266"/>
                  </a:lnTo>
                  <a:lnTo>
                    <a:pt x="253" y="1262"/>
                  </a:lnTo>
                  <a:lnTo>
                    <a:pt x="247" y="1260"/>
                  </a:lnTo>
                  <a:lnTo>
                    <a:pt x="247" y="1260"/>
                  </a:lnTo>
                  <a:lnTo>
                    <a:pt x="239" y="1260"/>
                  </a:lnTo>
                  <a:lnTo>
                    <a:pt x="239" y="1260"/>
                  </a:lnTo>
                  <a:lnTo>
                    <a:pt x="231" y="1262"/>
                  </a:lnTo>
                  <a:lnTo>
                    <a:pt x="221" y="1266"/>
                  </a:lnTo>
                  <a:lnTo>
                    <a:pt x="221" y="1266"/>
                  </a:lnTo>
                  <a:lnTo>
                    <a:pt x="217" y="1268"/>
                  </a:lnTo>
                  <a:lnTo>
                    <a:pt x="211" y="1268"/>
                  </a:lnTo>
                  <a:lnTo>
                    <a:pt x="211" y="1268"/>
                  </a:lnTo>
                  <a:lnTo>
                    <a:pt x="203" y="1264"/>
                  </a:lnTo>
                  <a:lnTo>
                    <a:pt x="193" y="1258"/>
                  </a:lnTo>
                  <a:lnTo>
                    <a:pt x="193" y="1258"/>
                  </a:lnTo>
                  <a:lnTo>
                    <a:pt x="187" y="1256"/>
                  </a:lnTo>
                  <a:lnTo>
                    <a:pt x="187" y="1256"/>
                  </a:lnTo>
                  <a:lnTo>
                    <a:pt x="183" y="1256"/>
                  </a:lnTo>
                  <a:lnTo>
                    <a:pt x="183" y="1256"/>
                  </a:lnTo>
                  <a:lnTo>
                    <a:pt x="179" y="1254"/>
                  </a:lnTo>
                  <a:lnTo>
                    <a:pt x="177" y="1250"/>
                  </a:lnTo>
                  <a:lnTo>
                    <a:pt x="177" y="1250"/>
                  </a:lnTo>
                  <a:lnTo>
                    <a:pt x="175" y="1242"/>
                  </a:lnTo>
                  <a:lnTo>
                    <a:pt x="173" y="1238"/>
                  </a:lnTo>
                  <a:lnTo>
                    <a:pt x="175" y="1236"/>
                  </a:lnTo>
                  <a:lnTo>
                    <a:pt x="175" y="1236"/>
                  </a:lnTo>
                  <a:lnTo>
                    <a:pt x="177" y="1236"/>
                  </a:lnTo>
                  <a:lnTo>
                    <a:pt x="179" y="1236"/>
                  </a:lnTo>
                  <a:lnTo>
                    <a:pt x="179" y="1236"/>
                  </a:lnTo>
                  <a:lnTo>
                    <a:pt x="181" y="1240"/>
                  </a:lnTo>
                  <a:lnTo>
                    <a:pt x="181" y="1242"/>
                  </a:lnTo>
                  <a:lnTo>
                    <a:pt x="183" y="1242"/>
                  </a:lnTo>
                  <a:lnTo>
                    <a:pt x="183" y="1242"/>
                  </a:lnTo>
                  <a:lnTo>
                    <a:pt x="185" y="1240"/>
                  </a:lnTo>
                  <a:lnTo>
                    <a:pt x="183" y="1236"/>
                  </a:lnTo>
                  <a:lnTo>
                    <a:pt x="181" y="1228"/>
                  </a:lnTo>
                  <a:lnTo>
                    <a:pt x="181" y="1228"/>
                  </a:lnTo>
                  <a:lnTo>
                    <a:pt x="181" y="1224"/>
                  </a:lnTo>
                  <a:lnTo>
                    <a:pt x="181" y="1224"/>
                  </a:lnTo>
                  <a:lnTo>
                    <a:pt x="181" y="1220"/>
                  </a:lnTo>
                  <a:lnTo>
                    <a:pt x="179" y="1218"/>
                  </a:lnTo>
                  <a:lnTo>
                    <a:pt x="179" y="1218"/>
                  </a:lnTo>
                  <a:lnTo>
                    <a:pt x="175" y="1220"/>
                  </a:lnTo>
                  <a:lnTo>
                    <a:pt x="169" y="1222"/>
                  </a:lnTo>
                  <a:lnTo>
                    <a:pt x="163" y="1230"/>
                  </a:lnTo>
                  <a:lnTo>
                    <a:pt x="163" y="1230"/>
                  </a:lnTo>
                  <a:lnTo>
                    <a:pt x="159" y="1236"/>
                  </a:lnTo>
                  <a:lnTo>
                    <a:pt x="157" y="1240"/>
                  </a:lnTo>
                  <a:lnTo>
                    <a:pt x="157" y="1240"/>
                  </a:lnTo>
                  <a:lnTo>
                    <a:pt x="145" y="1244"/>
                  </a:lnTo>
                  <a:lnTo>
                    <a:pt x="137" y="1242"/>
                  </a:lnTo>
                  <a:lnTo>
                    <a:pt x="133" y="1240"/>
                  </a:lnTo>
                  <a:lnTo>
                    <a:pt x="133" y="1240"/>
                  </a:lnTo>
                  <a:lnTo>
                    <a:pt x="133" y="1238"/>
                  </a:lnTo>
                  <a:lnTo>
                    <a:pt x="135" y="1234"/>
                  </a:lnTo>
                  <a:lnTo>
                    <a:pt x="145" y="1226"/>
                  </a:lnTo>
                  <a:lnTo>
                    <a:pt x="153" y="1220"/>
                  </a:lnTo>
                  <a:lnTo>
                    <a:pt x="161" y="1212"/>
                  </a:lnTo>
                  <a:lnTo>
                    <a:pt x="161" y="1212"/>
                  </a:lnTo>
                  <a:lnTo>
                    <a:pt x="179" y="1188"/>
                  </a:lnTo>
                  <a:lnTo>
                    <a:pt x="195" y="1164"/>
                  </a:lnTo>
                  <a:lnTo>
                    <a:pt x="195" y="1164"/>
                  </a:lnTo>
                  <a:lnTo>
                    <a:pt x="219" y="1121"/>
                  </a:lnTo>
                  <a:lnTo>
                    <a:pt x="219" y="1121"/>
                  </a:lnTo>
                  <a:lnTo>
                    <a:pt x="237" y="1089"/>
                  </a:lnTo>
                  <a:lnTo>
                    <a:pt x="249" y="1057"/>
                  </a:lnTo>
                  <a:lnTo>
                    <a:pt x="249" y="1057"/>
                  </a:lnTo>
                  <a:lnTo>
                    <a:pt x="255" y="1041"/>
                  </a:lnTo>
                  <a:lnTo>
                    <a:pt x="255" y="1041"/>
                  </a:lnTo>
                  <a:lnTo>
                    <a:pt x="261" y="1023"/>
                  </a:lnTo>
                  <a:lnTo>
                    <a:pt x="263" y="1005"/>
                  </a:lnTo>
                  <a:lnTo>
                    <a:pt x="263" y="1005"/>
                  </a:lnTo>
                  <a:lnTo>
                    <a:pt x="261" y="989"/>
                  </a:lnTo>
                  <a:lnTo>
                    <a:pt x="259" y="981"/>
                  </a:lnTo>
                  <a:lnTo>
                    <a:pt x="259" y="977"/>
                  </a:lnTo>
                  <a:lnTo>
                    <a:pt x="253" y="975"/>
                  </a:lnTo>
                  <a:lnTo>
                    <a:pt x="253" y="975"/>
                  </a:lnTo>
                  <a:lnTo>
                    <a:pt x="253" y="977"/>
                  </a:lnTo>
                  <a:lnTo>
                    <a:pt x="251" y="981"/>
                  </a:lnTo>
                  <a:lnTo>
                    <a:pt x="251" y="981"/>
                  </a:lnTo>
                  <a:lnTo>
                    <a:pt x="249" y="981"/>
                  </a:lnTo>
                  <a:lnTo>
                    <a:pt x="245" y="975"/>
                  </a:lnTo>
                  <a:lnTo>
                    <a:pt x="241" y="969"/>
                  </a:lnTo>
                  <a:lnTo>
                    <a:pt x="241" y="969"/>
                  </a:lnTo>
                  <a:lnTo>
                    <a:pt x="237" y="963"/>
                  </a:lnTo>
                  <a:lnTo>
                    <a:pt x="233" y="957"/>
                  </a:lnTo>
                  <a:lnTo>
                    <a:pt x="233" y="957"/>
                  </a:lnTo>
                  <a:lnTo>
                    <a:pt x="229" y="953"/>
                  </a:lnTo>
                  <a:lnTo>
                    <a:pt x="219" y="949"/>
                  </a:lnTo>
                  <a:lnTo>
                    <a:pt x="205" y="943"/>
                  </a:lnTo>
                  <a:lnTo>
                    <a:pt x="205" y="943"/>
                  </a:lnTo>
                  <a:lnTo>
                    <a:pt x="195" y="936"/>
                  </a:lnTo>
                  <a:lnTo>
                    <a:pt x="195" y="936"/>
                  </a:lnTo>
                  <a:lnTo>
                    <a:pt x="189" y="930"/>
                  </a:lnTo>
                  <a:lnTo>
                    <a:pt x="187" y="924"/>
                  </a:lnTo>
                  <a:lnTo>
                    <a:pt x="187" y="924"/>
                  </a:lnTo>
                  <a:lnTo>
                    <a:pt x="187" y="916"/>
                  </a:lnTo>
                  <a:lnTo>
                    <a:pt x="187" y="910"/>
                  </a:lnTo>
                  <a:lnTo>
                    <a:pt x="187" y="910"/>
                  </a:lnTo>
                  <a:lnTo>
                    <a:pt x="191" y="898"/>
                  </a:lnTo>
                  <a:lnTo>
                    <a:pt x="191" y="898"/>
                  </a:lnTo>
                  <a:lnTo>
                    <a:pt x="193" y="882"/>
                  </a:lnTo>
                  <a:lnTo>
                    <a:pt x="193" y="882"/>
                  </a:lnTo>
                  <a:lnTo>
                    <a:pt x="191" y="876"/>
                  </a:lnTo>
                  <a:lnTo>
                    <a:pt x="189" y="870"/>
                  </a:lnTo>
                  <a:lnTo>
                    <a:pt x="189" y="870"/>
                  </a:lnTo>
                  <a:lnTo>
                    <a:pt x="181" y="866"/>
                  </a:lnTo>
                  <a:lnTo>
                    <a:pt x="175" y="862"/>
                  </a:lnTo>
                  <a:lnTo>
                    <a:pt x="175" y="862"/>
                  </a:lnTo>
                  <a:lnTo>
                    <a:pt x="167" y="854"/>
                  </a:lnTo>
                  <a:lnTo>
                    <a:pt x="163" y="850"/>
                  </a:lnTo>
                  <a:lnTo>
                    <a:pt x="163" y="850"/>
                  </a:lnTo>
                  <a:lnTo>
                    <a:pt x="163" y="842"/>
                  </a:lnTo>
                  <a:lnTo>
                    <a:pt x="161" y="836"/>
                  </a:lnTo>
                  <a:lnTo>
                    <a:pt x="161" y="836"/>
                  </a:lnTo>
                  <a:lnTo>
                    <a:pt x="157" y="828"/>
                  </a:lnTo>
                  <a:lnTo>
                    <a:pt x="153" y="822"/>
                  </a:lnTo>
                  <a:lnTo>
                    <a:pt x="153" y="822"/>
                  </a:lnTo>
                  <a:lnTo>
                    <a:pt x="147" y="822"/>
                  </a:lnTo>
                  <a:lnTo>
                    <a:pt x="143" y="822"/>
                  </a:lnTo>
                  <a:lnTo>
                    <a:pt x="139" y="822"/>
                  </a:lnTo>
                  <a:lnTo>
                    <a:pt x="139" y="822"/>
                  </a:lnTo>
                  <a:lnTo>
                    <a:pt x="137" y="820"/>
                  </a:lnTo>
                  <a:lnTo>
                    <a:pt x="135" y="816"/>
                  </a:lnTo>
                  <a:lnTo>
                    <a:pt x="135" y="808"/>
                  </a:lnTo>
                  <a:lnTo>
                    <a:pt x="135" y="808"/>
                  </a:lnTo>
                  <a:lnTo>
                    <a:pt x="137" y="798"/>
                  </a:lnTo>
                  <a:lnTo>
                    <a:pt x="137" y="798"/>
                  </a:lnTo>
                  <a:lnTo>
                    <a:pt x="135" y="792"/>
                  </a:lnTo>
                  <a:lnTo>
                    <a:pt x="133" y="786"/>
                  </a:lnTo>
                  <a:lnTo>
                    <a:pt x="133" y="786"/>
                  </a:lnTo>
                  <a:lnTo>
                    <a:pt x="129" y="780"/>
                  </a:lnTo>
                  <a:lnTo>
                    <a:pt x="129" y="780"/>
                  </a:lnTo>
                  <a:lnTo>
                    <a:pt x="129" y="774"/>
                  </a:lnTo>
                  <a:lnTo>
                    <a:pt x="129" y="766"/>
                  </a:lnTo>
                  <a:lnTo>
                    <a:pt x="129" y="766"/>
                  </a:lnTo>
                  <a:lnTo>
                    <a:pt x="127" y="760"/>
                  </a:lnTo>
                  <a:lnTo>
                    <a:pt x="127" y="752"/>
                  </a:lnTo>
                  <a:lnTo>
                    <a:pt x="127" y="752"/>
                  </a:lnTo>
                  <a:lnTo>
                    <a:pt x="131" y="746"/>
                  </a:lnTo>
                  <a:lnTo>
                    <a:pt x="135" y="740"/>
                  </a:lnTo>
                  <a:lnTo>
                    <a:pt x="135" y="740"/>
                  </a:lnTo>
                  <a:lnTo>
                    <a:pt x="133" y="734"/>
                  </a:lnTo>
                  <a:lnTo>
                    <a:pt x="131" y="731"/>
                  </a:lnTo>
                  <a:lnTo>
                    <a:pt x="131" y="731"/>
                  </a:lnTo>
                  <a:lnTo>
                    <a:pt x="127" y="721"/>
                  </a:lnTo>
                  <a:lnTo>
                    <a:pt x="127" y="721"/>
                  </a:lnTo>
                  <a:lnTo>
                    <a:pt x="113" y="697"/>
                  </a:lnTo>
                  <a:lnTo>
                    <a:pt x="113" y="697"/>
                  </a:lnTo>
                  <a:lnTo>
                    <a:pt x="105" y="691"/>
                  </a:lnTo>
                  <a:lnTo>
                    <a:pt x="97" y="681"/>
                  </a:lnTo>
                  <a:lnTo>
                    <a:pt x="97" y="681"/>
                  </a:lnTo>
                  <a:lnTo>
                    <a:pt x="93" y="669"/>
                  </a:lnTo>
                  <a:lnTo>
                    <a:pt x="93" y="669"/>
                  </a:lnTo>
                  <a:lnTo>
                    <a:pt x="83" y="659"/>
                  </a:lnTo>
                  <a:lnTo>
                    <a:pt x="83" y="659"/>
                  </a:lnTo>
                  <a:lnTo>
                    <a:pt x="73" y="647"/>
                  </a:lnTo>
                  <a:lnTo>
                    <a:pt x="73" y="647"/>
                  </a:lnTo>
                  <a:lnTo>
                    <a:pt x="72" y="641"/>
                  </a:lnTo>
                  <a:lnTo>
                    <a:pt x="70" y="633"/>
                  </a:lnTo>
                  <a:lnTo>
                    <a:pt x="70" y="633"/>
                  </a:lnTo>
                  <a:lnTo>
                    <a:pt x="72" y="623"/>
                  </a:lnTo>
                  <a:lnTo>
                    <a:pt x="72" y="623"/>
                  </a:lnTo>
                  <a:lnTo>
                    <a:pt x="77" y="593"/>
                  </a:lnTo>
                  <a:lnTo>
                    <a:pt x="77" y="593"/>
                  </a:lnTo>
                  <a:lnTo>
                    <a:pt x="79" y="581"/>
                  </a:lnTo>
                  <a:lnTo>
                    <a:pt x="81" y="573"/>
                  </a:lnTo>
                  <a:lnTo>
                    <a:pt x="83" y="569"/>
                  </a:lnTo>
                  <a:lnTo>
                    <a:pt x="83" y="569"/>
                  </a:lnTo>
                  <a:lnTo>
                    <a:pt x="81" y="559"/>
                  </a:lnTo>
                  <a:lnTo>
                    <a:pt x="77" y="553"/>
                  </a:lnTo>
                  <a:lnTo>
                    <a:pt x="77" y="553"/>
                  </a:lnTo>
                  <a:lnTo>
                    <a:pt x="70" y="547"/>
                  </a:lnTo>
                  <a:lnTo>
                    <a:pt x="70" y="547"/>
                  </a:lnTo>
                  <a:lnTo>
                    <a:pt x="60" y="533"/>
                  </a:lnTo>
                  <a:lnTo>
                    <a:pt x="50" y="525"/>
                  </a:lnTo>
                  <a:lnTo>
                    <a:pt x="50" y="525"/>
                  </a:lnTo>
                  <a:lnTo>
                    <a:pt x="38" y="522"/>
                  </a:lnTo>
                  <a:lnTo>
                    <a:pt x="38" y="522"/>
                  </a:lnTo>
                  <a:lnTo>
                    <a:pt x="30" y="522"/>
                  </a:lnTo>
                  <a:lnTo>
                    <a:pt x="30" y="522"/>
                  </a:lnTo>
                  <a:lnTo>
                    <a:pt x="20" y="520"/>
                  </a:lnTo>
                  <a:lnTo>
                    <a:pt x="20" y="520"/>
                  </a:lnTo>
                  <a:lnTo>
                    <a:pt x="16" y="516"/>
                  </a:lnTo>
                  <a:lnTo>
                    <a:pt x="16" y="516"/>
                  </a:lnTo>
                  <a:lnTo>
                    <a:pt x="10" y="504"/>
                  </a:lnTo>
                  <a:lnTo>
                    <a:pt x="10" y="504"/>
                  </a:lnTo>
                  <a:lnTo>
                    <a:pt x="6" y="490"/>
                  </a:lnTo>
                  <a:lnTo>
                    <a:pt x="6" y="490"/>
                  </a:lnTo>
                  <a:lnTo>
                    <a:pt x="6" y="484"/>
                  </a:lnTo>
                  <a:lnTo>
                    <a:pt x="6" y="484"/>
                  </a:lnTo>
                  <a:lnTo>
                    <a:pt x="6" y="472"/>
                  </a:lnTo>
                  <a:lnTo>
                    <a:pt x="8" y="464"/>
                  </a:lnTo>
                  <a:lnTo>
                    <a:pt x="8" y="464"/>
                  </a:lnTo>
                  <a:lnTo>
                    <a:pt x="8" y="462"/>
                  </a:lnTo>
                  <a:lnTo>
                    <a:pt x="8" y="462"/>
                  </a:lnTo>
                  <a:lnTo>
                    <a:pt x="4" y="460"/>
                  </a:lnTo>
                  <a:lnTo>
                    <a:pt x="0" y="460"/>
                  </a:lnTo>
                  <a:lnTo>
                    <a:pt x="0" y="460"/>
                  </a:lnTo>
                  <a:lnTo>
                    <a:pt x="2" y="454"/>
                  </a:lnTo>
                  <a:lnTo>
                    <a:pt x="6" y="450"/>
                  </a:lnTo>
                  <a:lnTo>
                    <a:pt x="14" y="440"/>
                  </a:lnTo>
                  <a:lnTo>
                    <a:pt x="14" y="440"/>
                  </a:lnTo>
                  <a:lnTo>
                    <a:pt x="16" y="438"/>
                  </a:lnTo>
                  <a:lnTo>
                    <a:pt x="16" y="438"/>
                  </a:lnTo>
                  <a:lnTo>
                    <a:pt x="20" y="432"/>
                  </a:lnTo>
                  <a:lnTo>
                    <a:pt x="20" y="432"/>
                  </a:lnTo>
                  <a:lnTo>
                    <a:pt x="22" y="430"/>
                  </a:lnTo>
                  <a:lnTo>
                    <a:pt x="22" y="430"/>
                  </a:lnTo>
                  <a:lnTo>
                    <a:pt x="20" y="424"/>
                  </a:lnTo>
                  <a:lnTo>
                    <a:pt x="20" y="424"/>
                  </a:lnTo>
                  <a:lnTo>
                    <a:pt x="20" y="422"/>
                  </a:lnTo>
                  <a:lnTo>
                    <a:pt x="20" y="422"/>
                  </a:lnTo>
                  <a:lnTo>
                    <a:pt x="24" y="416"/>
                  </a:lnTo>
                  <a:lnTo>
                    <a:pt x="30" y="412"/>
                  </a:lnTo>
                  <a:lnTo>
                    <a:pt x="38" y="406"/>
                  </a:lnTo>
                  <a:lnTo>
                    <a:pt x="38" y="406"/>
                  </a:lnTo>
                  <a:lnTo>
                    <a:pt x="42" y="400"/>
                  </a:lnTo>
                  <a:lnTo>
                    <a:pt x="42" y="400"/>
                  </a:lnTo>
                  <a:lnTo>
                    <a:pt x="42" y="396"/>
                  </a:lnTo>
                  <a:lnTo>
                    <a:pt x="40" y="392"/>
                  </a:lnTo>
                  <a:lnTo>
                    <a:pt x="40" y="384"/>
                  </a:lnTo>
                  <a:lnTo>
                    <a:pt x="40" y="382"/>
                  </a:lnTo>
                  <a:lnTo>
                    <a:pt x="40" y="382"/>
                  </a:lnTo>
                  <a:lnTo>
                    <a:pt x="44" y="382"/>
                  </a:lnTo>
                  <a:lnTo>
                    <a:pt x="48" y="384"/>
                  </a:lnTo>
                  <a:lnTo>
                    <a:pt x="52" y="386"/>
                  </a:lnTo>
                  <a:lnTo>
                    <a:pt x="58" y="386"/>
                  </a:lnTo>
                  <a:lnTo>
                    <a:pt x="58" y="386"/>
                  </a:lnTo>
                  <a:lnTo>
                    <a:pt x="64" y="384"/>
                  </a:lnTo>
                  <a:lnTo>
                    <a:pt x="64" y="384"/>
                  </a:lnTo>
                  <a:lnTo>
                    <a:pt x="64" y="380"/>
                  </a:lnTo>
                  <a:lnTo>
                    <a:pt x="64" y="380"/>
                  </a:lnTo>
                  <a:lnTo>
                    <a:pt x="66" y="374"/>
                  </a:lnTo>
                  <a:lnTo>
                    <a:pt x="66" y="374"/>
                  </a:lnTo>
                  <a:lnTo>
                    <a:pt x="64" y="368"/>
                  </a:lnTo>
                  <a:lnTo>
                    <a:pt x="64" y="368"/>
                  </a:lnTo>
                  <a:lnTo>
                    <a:pt x="62" y="366"/>
                  </a:lnTo>
                  <a:lnTo>
                    <a:pt x="62" y="366"/>
                  </a:lnTo>
                  <a:lnTo>
                    <a:pt x="62" y="364"/>
                  </a:lnTo>
                  <a:lnTo>
                    <a:pt x="62" y="364"/>
                  </a:lnTo>
                  <a:lnTo>
                    <a:pt x="68" y="364"/>
                  </a:lnTo>
                  <a:lnTo>
                    <a:pt x="75" y="366"/>
                  </a:lnTo>
                  <a:lnTo>
                    <a:pt x="75" y="366"/>
                  </a:lnTo>
                  <a:lnTo>
                    <a:pt x="79" y="370"/>
                  </a:lnTo>
                  <a:lnTo>
                    <a:pt x="83" y="372"/>
                  </a:lnTo>
                  <a:lnTo>
                    <a:pt x="83" y="372"/>
                  </a:lnTo>
                  <a:lnTo>
                    <a:pt x="89" y="370"/>
                  </a:lnTo>
                  <a:lnTo>
                    <a:pt x="89" y="370"/>
                  </a:lnTo>
                  <a:lnTo>
                    <a:pt x="91" y="366"/>
                  </a:lnTo>
                  <a:lnTo>
                    <a:pt x="91" y="366"/>
                  </a:lnTo>
                  <a:lnTo>
                    <a:pt x="89" y="362"/>
                  </a:lnTo>
                  <a:lnTo>
                    <a:pt x="89" y="362"/>
                  </a:lnTo>
                  <a:lnTo>
                    <a:pt x="87" y="356"/>
                  </a:lnTo>
                  <a:lnTo>
                    <a:pt x="89" y="354"/>
                  </a:lnTo>
                  <a:lnTo>
                    <a:pt x="89" y="354"/>
                  </a:lnTo>
                  <a:lnTo>
                    <a:pt x="89" y="356"/>
                  </a:lnTo>
                  <a:lnTo>
                    <a:pt x="91" y="356"/>
                  </a:lnTo>
                  <a:lnTo>
                    <a:pt x="91" y="356"/>
                  </a:lnTo>
                  <a:lnTo>
                    <a:pt x="93" y="356"/>
                  </a:lnTo>
                  <a:lnTo>
                    <a:pt x="95" y="356"/>
                  </a:lnTo>
                  <a:lnTo>
                    <a:pt x="95" y="356"/>
                  </a:lnTo>
                  <a:lnTo>
                    <a:pt x="95" y="352"/>
                  </a:lnTo>
                  <a:lnTo>
                    <a:pt x="93" y="346"/>
                  </a:lnTo>
                  <a:lnTo>
                    <a:pt x="93" y="346"/>
                  </a:lnTo>
                  <a:lnTo>
                    <a:pt x="91" y="346"/>
                  </a:lnTo>
                  <a:lnTo>
                    <a:pt x="89" y="344"/>
                  </a:lnTo>
                  <a:lnTo>
                    <a:pt x="89" y="344"/>
                  </a:lnTo>
                  <a:lnTo>
                    <a:pt x="91" y="342"/>
                  </a:lnTo>
                  <a:lnTo>
                    <a:pt x="95" y="342"/>
                  </a:lnTo>
                  <a:lnTo>
                    <a:pt x="99" y="344"/>
                  </a:lnTo>
                  <a:lnTo>
                    <a:pt x="99" y="344"/>
                  </a:lnTo>
                  <a:lnTo>
                    <a:pt x="105" y="346"/>
                  </a:lnTo>
                  <a:lnTo>
                    <a:pt x="109" y="348"/>
                  </a:lnTo>
                  <a:lnTo>
                    <a:pt x="109" y="348"/>
                  </a:lnTo>
                  <a:lnTo>
                    <a:pt x="113" y="350"/>
                  </a:lnTo>
                  <a:lnTo>
                    <a:pt x="113" y="350"/>
                  </a:lnTo>
                  <a:lnTo>
                    <a:pt x="119" y="352"/>
                  </a:lnTo>
                  <a:lnTo>
                    <a:pt x="119" y="352"/>
                  </a:lnTo>
                  <a:lnTo>
                    <a:pt x="123" y="350"/>
                  </a:lnTo>
                  <a:lnTo>
                    <a:pt x="123" y="350"/>
                  </a:lnTo>
                  <a:lnTo>
                    <a:pt x="129" y="350"/>
                  </a:lnTo>
                  <a:lnTo>
                    <a:pt x="135" y="352"/>
                  </a:lnTo>
                  <a:lnTo>
                    <a:pt x="135" y="352"/>
                  </a:lnTo>
                  <a:lnTo>
                    <a:pt x="135" y="354"/>
                  </a:lnTo>
                  <a:lnTo>
                    <a:pt x="135" y="360"/>
                  </a:lnTo>
                  <a:lnTo>
                    <a:pt x="135" y="360"/>
                  </a:lnTo>
                  <a:lnTo>
                    <a:pt x="135" y="364"/>
                  </a:lnTo>
                  <a:lnTo>
                    <a:pt x="133" y="368"/>
                  </a:lnTo>
                  <a:lnTo>
                    <a:pt x="133" y="368"/>
                  </a:lnTo>
                  <a:lnTo>
                    <a:pt x="127" y="368"/>
                  </a:lnTo>
                  <a:lnTo>
                    <a:pt x="127" y="368"/>
                  </a:lnTo>
                  <a:lnTo>
                    <a:pt x="121" y="370"/>
                  </a:lnTo>
                  <a:lnTo>
                    <a:pt x="121" y="370"/>
                  </a:lnTo>
                  <a:lnTo>
                    <a:pt x="117" y="366"/>
                  </a:lnTo>
                  <a:lnTo>
                    <a:pt x="117" y="366"/>
                  </a:lnTo>
                  <a:lnTo>
                    <a:pt x="113" y="368"/>
                  </a:lnTo>
                  <a:lnTo>
                    <a:pt x="113" y="368"/>
                  </a:lnTo>
                  <a:lnTo>
                    <a:pt x="107" y="366"/>
                  </a:lnTo>
                  <a:lnTo>
                    <a:pt x="107" y="366"/>
                  </a:lnTo>
                  <a:lnTo>
                    <a:pt x="105" y="362"/>
                  </a:lnTo>
                  <a:lnTo>
                    <a:pt x="105" y="360"/>
                  </a:lnTo>
                  <a:lnTo>
                    <a:pt x="103" y="360"/>
                  </a:lnTo>
                  <a:lnTo>
                    <a:pt x="103" y="360"/>
                  </a:lnTo>
                  <a:lnTo>
                    <a:pt x="101" y="362"/>
                  </a:lnTo>
                  <a:lnTo>
                    <a:pt x="101" y="368"/>
                  </a:lnTo>
                  <a:lnTo>
                    <a:pt x="101" y="372"/>
                  </a:lnTo>
                  <a:lnTo>
                    <a:pt x="103" y="376"/>
                  </a:lnTo>
                  <a:lnTo>
                    <a:pt x="103" y="376"/>
                  </a:lnTo>
                  <a:lnTo>
                    <a:pt x="105" y="376"/>
                  </a:lnTo>
                  <a:lnTo>
                    <a:pt x="109" y="376"/>
                  </a:lnTo>
                  <a:lnTo>
                    <a:pt x="115" y="374"/>
                  </a:lnTo>
                  <a:lnTo>
                    <a:pt x="115" y="374"/>
                  </a:lnTo>
                  <a:lnTo>
                    <a:pt x="117" y="376"/>
                  </a:lnTo>
                  <a:lnTo>
                    <a:pt x="117" y="376"/>
                  </a:lnTo>
                  <a:lnTo>
                    <a:pt x="119" y="380"/>
                  </a:lnTo>
                  <a:lnTo>
                    <a:pt x="119" y="380"/>
                  </a:lnTo>
                  <a:lnTo>
                    <a:pt x="119" y="382"/>
                  </a:lnTo>
                  <a:lnTo>
                    <a:pt x="119" y="384"/>
                  </a:lnTo>
                  <a:lnTo>
                    <a:pt x="119" y="384"/>
                  </a:lnTo>
                  <a:lnTo>
                    <a:pt x="121" y="384"/>
                  </a:lnTo>
                  <a:lnTo>
                    <a:pt x="123" y="382"/>
                  </a:lnTo>
                  <a:lnTo>
                    <a:pt x="127" y="378"/>
                  </a:lnTo>
                  <a:lnTo>
                    <a:pt x="127" y="378"/>
                  </a:lnTo>
                  <a:lnTo>
                    <a:pt x="131" y="378"/>
                  </a:lnTo>
                  <a:lnTo>
                    <a:pt x="131" y="378"/>
                  </a:lnTo>
                  <a:lnTo>
                    <a:pt x="133" y="378"/>
                  </a:lnTo>
                  <a:lnTo>
                    <a:pt x="133" y="378"/>
                  </a:lnTo>
                  <a:lnTo>
                    <a:pt x="133" y="382"/>
                  </a:lnTo>
                  <a:lnTo>
                    <a:pt x="135" y="384"/>
                  </a:lnTo>
                  <a:lnTo>
                    <a:pt x="135" y="384"/>
                  </a:lnTo>
                  <a:lnTo>
                    <a:pt x="137" y="382"/>
                  </a:lnTo>
                  <a:lnTo>
                    <a:pt x="139" y="380"/>
                  </a:lnTo>
                  <a:lnTo>
                    <a:pt x="139" y="380"/>
                  </a:lnTo>
                  <a:lnTo>
                    <a:pt x="139" y="382"/>
                  </a:lnTo>
                  <a:lnTo>
                    <a:pt x="139" y="384"/>
                  </a:lnTo>
                  <a:lnTo>
                    <a:pt x="139" y="388"/>
                  </a:lnTo>
                  <a:lnTo>
                    <a:pt x="139" y="392"/>
                  </a:lnTo>
                  <a:lnTo>
                    <a:pt x="139" y="392"/>
                  </a:lnTo>
                  <a:lnTo>
                    <a:pt x="145" y="392"/>
                  </a:lnTo>
                  <a:lnTo>
                    <a:pt x="147" y="386"/>
                  </a:lnTo>
                  <a:lnTo>
                    <a:pt x="149" y="382"/>
                  </a:lnTo>
                  <a:lnTo>
                    <a:pt x="151" y="380"/>
                  </a:lnTo>
                  <a:lnTo>
                    <a:pt x="151" y="380"/>
                  </a:lnTo>
                  <a:lnTo>
                    <a:pt x="153" y="380"/>
                  </a:lnTo>
                  <a:lnTo>
                    <a:pt x="153" y="380"/>
                  </a:lnTo>
                  <a:lnTo>
                    <a:pt x="153" y="384"/>
                  </a:lnTo>
                  <a:lnTo>
                    <a:pt x="153" y="388"/>
                  </a:lnTo>
                  <a:lnTo>
                    <a:pt x="153" y="388"/>
                  </a:lnTo>
                  <a:lnTo>
                    <a:pt x="157" y="392"/>
                  </a:lnTo>
                  <a:lnTo>
                    <a:pt x="157" y="392"/>
                  </a:lnTo>
                  <a:lnTo>
                    <a:pt x="159" y="394"/>
                  </a:lnTo>
                  <a:lnTo>
                    <a:pt x="161" y="396"/>
                  </a:lnTo>
                  <a:lnTo>
                    <a:pt x="161" y="396"/>
                  </a:lnTo>
                  <a:lnTo>
                    <a:pt x="161" y="394"/>
                  </a:lnTo>
                  <a:lnTo>
                    <a:pt x="163" y="392"/>
                  </a:lnTo>
                  <a:lnTo>
                    <a:pt x="163" y="392"/>
                  </a:lnTo>
                  <a:lnTo>
                    <a:pt x="169" y="388"/>
                  </a:lnTo>
                  <a:lnTo>
                    <a:pt x="175" y="386"/>
                  </a:lnTo>
                  <a:lnTo>
                    <a:pt x="175" y="386"/>
                  </a:lnTo>
                  <a:lnTo>
                    <a:pt x="177" y="382"/>
                  </a:lnTo>
                  <a:lnTo>
                    <a:pt x="177" y="382"/>
                  </a:lnTo>
                  <a:lnTo>
                    <a:pt x="181" y="382"/>
                  </a:lnTo>
                  <a:lnTo>
                    <a:pt x="185" y="384"/>
                  </a:lnTo>
                  <a:lnTo>
                    <a:pt x="185" y="384"/>
                  </a:lnTo>
                  <a:lnTo>
                    <a:pt x="209" y="382"/>
                  </a:lnTo>
                  <a:lnTo>
                    <a:pt x="209" y="382"/>
                  </a:lnTo>
                  <a:lnTo>
                    <a:pt x="221" y="386"/>
                  </a:lnTo>
                  <a:lnTo>
                    <a:pt x="221" y="386"/>
                  </a:lnTo>
                  <a:lnTo>
                    <a:pt x="225" y="384"/>
                  </a:lnTo>
                  <a:lnTo>
                    <a:pt x="225" y="384"/>
                  </a:lnTo>
                  <a:lnTo>
                    <a:pt x="225" y="382"/>
                  </a:lnTo>
                  <a:lnTo>
                    <a:pt x="225" y="382"/>
                  </a:lnTo>
                  <a:lnTo>
                    <a:pt x="223" y="380"/>
                  </a:lnTo>
                  <a:lnTo>
                    <a:pt x="223" y="378"/>
                  </a:lnTo>
                  <a:lnTo>
                    <a:pt x="223" y="378"/>
                  </a:lnTo>
                  <a:lnTo>
                    <a:pt x="229" y="376"/>
                  </a:lnTo>
                  <a:lnTo>
                    <a:pt x="235" y="376"/>
                  </a:lnTo>
                  <a:lnTo>
                    <a:pt x="247" y="378"/>
                  </a:lnTo>
                  <a:lnTo>
                    <a:pt x="247" y="378"/>
                  </a:lnTo>
                  <a:lnTo>
                    <a:pt x="251" y="380"/>
                  </a:lnTo>
                  <a:lnTo>
                    <a:pt x="251" y="380"/>
                  </a:lnTo>
                  <a:lnTo>
                    <a:pt x="265" y="382"/>
                  </a:lnTo>
                  <a:lnTo>
                    <a:pt x="275" y="384"/>
                  </a:lnTo>
                  <a:lnTo>
                    <a:pt x="275" y="384"/>
                  </a:lnTo>
                  <a:lnTo>
                    <a:pt x="283" y="388"/>
                  </a:lnTo>
                  <a:lnTo>
                    <a:pt x="283" y="388"/>
                  </a:lnTo>
                  <a:lnTo>
                    <a:pt x="302" y="396"/>
                  </a:lnTo>
                  <a:lnTo>
                    <a:pt x="302" y="396"/>
                  </a:lnTo>
                  <a:lnTo>
                    <a:pt x="308" y="400"/>
                  </a:lnTo>
                  <a:lnTo>
                    <a:pt x="308" y="400"/>
                  </a:lnTo>
                  <a:lnTo>
                    <a:pt x="324" y="404"/>
                  </a:lnTo>
                  <a:lnTo>
                    <a:pt x="324" y="404"/>
                  </a:lnTo>
                  <a:lnTo>
                    <a:pt x="350" y="416"/>
                  </a:lnTo>
                  <a:lnTo>
                    <a:pt x="350" y="416"/>
                  </a:lnTo>
                  <a:lnTo>
                    <a:pt x="358" y="422"/>
                  </a:lnTo>
                  <a:lnTo>
                    <a:pt x="358" y="422"/>
                  </a:lnTo>
                  <a:lnTo>
                    <a:pt x="360" y="426"/>
                  </a:lnTo>
                  <a:lnTo>
                    <a:pt x="360" y="426"/>
                  </a:lnTo>
                  <a:lnTo>
                    <a:pt x="368" y="430"/>
                  </a:lnTo>
                  <a:lnTo>
                    <a:pt x="368" y="430"/>
                  </a:lnTo>
                  <a:lnTo>
                    <a:pt x="378" y="432"/>
                  </a:lnTo>
                  <a:lnTo>
                    <a:pt x="382" y="432"/>
                  </a:lnTo>
                  <a:lnTo>
                    <a:pt x="384" y="430"/>
                  </a:lnTo>
                  <a:lnTo>
                    <a:pt x="384" y="430"/>
                  </a:lnTo>
                  <a:lnTo>
                    <a:pt x="382" y="428"/>
                  </a:lnTo>
                  <a:lnTo>
                    <a:pt x="378" y="426"/>
                  </a:lnTo>
                  <a:lnTo>
                    <a:pt x="376" y="424"/>
                  </a:lnTo>
                  <a:lnTo>
                    <a:pt x="374" y="422"/>
                  </a:lnTo>
                  <a:lnTo>
                    <a:pt x="374" y="422"/>
                  </a:lnTo>
                  <a:lnTo>
                    <a:pt x="376" y="422"/>
                  </a:lnTo>
                  <a:lnTo>
                    <a:pt x="380" y="424"/>
                  </a:lnTo>
                  <a:lnTo>
                    <a:pt x="386" y="428"/>
                  </a:lnTo>
                  <a:lnTo>
                    <a:pt x="386" y="428"/>
                  </a:lnTo>
                  <a:lnTo>
                    <a:pt x="390" y="434"/>
                  </a:lnTo>
                  <a:lnTo>
                    <a:pt x="390" y="434"/>
                  </a:lnTo>
                  <a:lnTo>
                    <a:pt x="392" y="436"/>
                  </a:lnTo>
                  <a:lnTo>
                    <a:pt x="394" y="436"/>
                  </a:lnTo>
                  <a:lnTo>
                    <a:pt x="394" y="436"/>
                  </a:lnTo>
                  <a:lnTo>
                    <a:pt x="394" y="434"/>
                  </a:lnTo>
                  <a:lnTo>
                    <a:pt x="394" y="432"/>
                  </a:lnTo>
                  <a:lnTo>
                    <a:pt x="394" y="432"/>
                  </a:lnTo>
                  <a:lnTo>
                    <a:pt x="394" y="432"/>
                  </a:lnTo>
                  <a:lnTo>
                    <a:pt x="398" y="432"/>
                  </a:lnTo>
                  <a:lnTo>
                    <a:pt x="404" y="436"/>
                  </a:lnTo>
                  <a:lnTo>
                    <a:pt x="404" y="436"/>
                  </a:lnTo>
                  <a:lnTo>
                    <a:pt x="412" y="440"/>
                  </a:lnTo>
                  <a:lnTo>
                    <a:pt x="416" y="440"/>
                  </a:lnTo>
                  <a:lnTo>
                    <a:pt x="420" y="440"/>
                  </a:lnTo>
                  <a:lnTo>
                    <a:pt x="420" y="440"/>
                  </a:lnTo>
                  <a:lnTo>
                    <a:pt x="422" y="440"/>
                  </a:lnTo>
                  <a:lnTo>
                    <a:pt x="424" y="438"/>
                  </a:lnTo>
                  <a:lnTo>
                    <a:pt x="424" y="438"/>
                  </a:lnTo>
                  <a:lnTo>
                    <a:pt x="424" y="436"/>
                  </a:lnTo>
                  <a:lnTo>
                    <a:pt x="420" y="434"/>
                  </a:lnTo>
                  <a:lnTo>
                    <a:pt x="418" y="432"/>
                  </a:lnTo>
                  <a:lnTo>
                    <a:pt x="418" y="430"/>
                  </a:lnTo>
                  <a:lnTo>
                    <a:pt x="418" y="430"/>
                  </a:lnTo>
                  <a:lnTo>
                    <a:pt x="422" y="430"/>
                  </a:lnTo>
                  <a:lnTo>
                    <a:pt x="424" y="432"/>
                  </a:lnTo>
                  <a:lnTo>
                    <a:pt x="424" y="432"/>
                  </a:lnTo>
                  <a:lnTo>
                    <a:pt x="428" y="434"/>
                  </a:lnTo>
                  <a:lnTo>
                    <a:pt x="428" y="434"/>
                  </a:lnTo>
                  <a:lnTo>
                    <a:pt x="434" y="438"/>
                  </a:lnTo>
                  <a:lnTo>
                    <a:pt x="434" y="438"/>
                  </a:lnTo>
                  <a:lnTo>
                    <a:pt x="446" y="444"/>
                  </a:lnTo>
                  <a:lnTo>
                    <a:pt x="446" y="444"/>
                  </a:lnTo>
                  <a:lnTo>
                    <a:pt x="450" y="446"/>
                  </a:lnTo>
                  <a:lnTo>
                    <a:pt x="450" y="446"/>
                  </a:lnTo>
                  <a:lnTo>
                    <a:pt x="452" y="452"/>
                  </a:lnTo>
                  <a:lnTo>
                    <a:pt x="452" y="452"/>
                  </a:lnTo>
                  <a:lnTo>
                    <a:pt x="456" y="454"/>
                  </a:lnTo>
                  <a:lnTo>
                    <a:pt x="458" y="456"/>
                  </a:lnTo>
                  <a:lnTo>
                    <a:pt x="458" y="456"/>
                  </a:lnTo>
                  <a:lnTo>
                    <a:pt x="464" y="452"/>
                  </a:lnTo>
                  <a:lnTo>
                    <a:pt x="464" y="452"/>
                  </a:lnTo>
                  <a:lnTo>
                    <a:pt x="468" y="452"/>
                  </a:lnTo>
                  <a:lnTo>
                    <a:pt x="472" y="454"/>
                  </a:lnTo>
                  <a:lnTo>
                    <a:pt x="472" y="454"/>
                  </a:lnTo>
                  <a:lnTo>
                    <a:pt x="482" y="460"/>
                  </a:lnTo>
                  <a:lnTo>
                    <a:pt x="482" y="460"/>
                  </a:lnTo>
                  <a:lnTo>
                    <a:pt x="488" y="466"/>
                  </a:lnTo>
                  <a:lnTo>
                    <a:pt x="490" y="472"/>
                  </a:lnTo>
                  <a:lnTo>
                    <a:pt x="490" y="472"/>
                  </a:lnTo>
                  <a:lnTo>
                    <a:pt x="497" y="480"/>
                  </a:lnTo>
                  <a:lnTo>
                    <a:pt x="497" y="480"/>
                  </a:lnTo>
                  <a:lnTo>
                    <a:pt x="499" y="488"/>
                  </a:lnTo>
                  <a:lnTo>
                    <a:pt x="503" y="494"/>
                  </a:lnTo>
                  <a:lnTo>
                    <a:pt x="503" y="494"/>
                  </a:lnTo>
                  <a:lnTo>
                    <a:pt x="505" y="496"/>
                  </a:lnTo>
                  <a:lnTo>
                    <a:pt x="505" y="496"/>
                  </a:lnTo>
                  <a:lnTo>
                    <a:pt x="509" y="496"/>
                  </a:lnTo>
                  <a:lnTo>
                    <a:pt x="513" y="496"/>
                  </a:lnTo>
                  <a:lnTo>
                    <a:pt x="513" y="496"/>
                  </a:lnTo>
                  <a:lnTo>
                    <a:pt x="517" y="502"/>
                  </a:lnTo>
                  <a:lnTo>
                    <a:pt x="519" y="512"/>
                  </a:lnTo>
                  <a:lnTo>
                    <a:pt x="519" y="512"/>
                  </a:lnTo>
                  <a:lnTo>
                    <a:pt x="521" y="527"/>
                  </a:lnTo>
                  <a:lnTo>
                    <a:pt x="521" y="527"/>
                  </a:lnTo>
                  <a:lnTo>
                    <a:pt x="517" y="555"/>
                  </a:lnTo>
                  <a:lnTo>
                    <a:pt x="517" y="555"/>
                  </a:lnTo>
                  <a:lnTo>
                    <a:pt x="509" y="573"/>
                  </a:lnTo>
                  <a:lnTo>
                    <a:pt x="509" y="573"/>
                  </a:lnTo>
                  <a:lnTo>
                    <a:pt x="505" y="579"/>
                  </a:lnTo>
                  <a:lnTo>
                    <a:pt x="505" y="579"/>
                  </a:lnTo>
                  <a:lnTo>
                    <a:pt x="501" y="587"/>
                  </a:lnTo>
                  <a:lnTo>
                    <a:pt x="501" y="587"/>
                  </a:lnTo>
                  <a:lnTo>
                    <a:pt x="492" y="601"/>
                  </a:lnTo>
                  <a:lnTo>
                    <a:pt x="478" y="611"/>
                  </a:lnTo>
                  <a:lnTo>
                    <a:pt x="478" y="611"/>
                  </a:lnTo>
                  <a:lnTo>
                    <a:pt x="470" y="615"/>
                  </a:lnTo>
                  <a:lnTo>
                    <a:pt x="470" y="615"/>
                  </a:lnTo>
                  <a:lnTo>
                    <a:pt x="464" y="621"/>
                  </a:lnTo>
                  <a:lnTo>
                    <a:pt x="464" y="621"/>
                  </a:lnTo>
                  <a:lnTo>
                    <a:pt x="446" y="625"/>
                  </a:lnTo>
                  <a:lnTo>
                    <a:pt x="428" y="631"/>
                  </a:lnTo>
                  <a:lnTo>
                    <a:pt x="428" y="631"/>
                  </a:lnTo>
                  <a:lnTo>
                    <a:pt x="422" y="631"/>
                  </a:lnTo>
                  <a:lnTo>
                    <a:pt x="414" y="631"/>
                  </a:lnTo>
                  <a:lnTo>
                    <a:pt x="414" y="631"/>
                  </a:lnTo>
                  <a:lnTo>
                    <a:pt x="408" y="625"/>
                  </a:lnTo>
                  <a:lnTo>
                    <a:pt x="408" y="625"/>
                  </a:lnTo>
                  <a:lnTo>
                    <a:pt x="396" y="623"/>
                  </a:lnTo>
                  <a:lnTo>
                    <a:pt x="386" y="623"/>
                  </a:lnTo>
                  <a:lnTo>
                    <a:pt x="386" y="623"/>
                  </a:lnTo>
                  <a:lnTo>
                    <a:pt x="376" y="625"/>
                  </a:lnTo>
                  <a:lnTo>
                    <a:pt x="366" y="629"/>
                  </a:lnTo>
                  <a:lnTo>
                    <a:pt x="366" y="629"/>
                  </a:lnTo>
                  <a:lnTo>
                    <a:pt x="354" y="625"/>
                  </a:lnTo>
                  <a:lnTo>
                    <a:pt x="354" y="625"/>
                  </a:lnTo>
                  <a:lnTo>
                    <a:pt x="340" y="625"/>
                  </a:lnTo>
                  <a:lnTo>
                    <a:pt x="328" y="625"/>
                  </a:lnTo>
                  <a:lnTo>
                    <a:pt x="328" y="625"/>
                  </a:lnTo>
                  <a:lnTo>
                    <a:pt x="326" y="623"/>
                  </a:lnTo>
                  <a:lnTo>
                    <a:pt x="322" y="621"/>
                  </a:lnTo>
                  <a:lnTo>
                    <a:pt x="322" y="621"/>
                  </a:lnTo>
                  <a:lnTo>
                    <a:pt x="318" y="623"/>
                  </a:lnTo>
                  <a:lnTo>
                    <a:pt x="312" y="623"/>
                  </a:lnTo>
                  <a:lnTo>
                    <a:pt x="312" y="623"/>
                  </a:lnTo>
                  <a:lnTo>
                    <a:pt x="308" y="621"/>
                  </a:lnTo>
                  <a:lnTo>
                    <a:pt x="306" y="619"/>
                  </a:lnTo>
                  <a:lnTo>
                    <a:pt x="306" y="619"/>
                  </a:lnTo>
                  <a:lnTo>
                    <a:pt x="298" y="617"/>
                  </a:lnTo>
                  <a:lnTo>
                    <a:pt x="292" y="619"/>
                  </a:lnTo>
                  <a:lnTo>
                    <a:pt x="292" y="619"/>
                  </a:lnTo>
                  <a:lnTo>
                    <a:pt x="288" y="621"/>
                  </a:lnTo>
                  <a:lnTo>
                    <a:pt x="283" y="623"/>
                  </a:lnTo>
                  <a:lnTo>
                    <a:pt x="283" y="623"/>
                  </a:lnTo>
                  <a:lnTo>
                    <a:pt x="279" y="621"/>
                  </a:lnTo>
                  <a:lnTo>
                    <a:pt x="277" y="617"/>
                  </a:lnTo>
                  <a:lnTo>
                    <a:pt x="277" y="617"/>
                  </a:lnTo>
                  <a:lnTo>
                    <a:pt x="275" y="613"/>
                  </a:lnTo>
                  <a:lnTo>
                    <a:pt x="273" y="609"/>
                  </a:lnTo>
                  <a:lnTo>
                    <a:pt x="273" y="609"/>
                  </a:lnTo>
                  <a:lnTo>
                    <a:pt x="269" y="609"/>
                  </a:lnTo>
                  <a:lnTo>
                    <a:pt x="269" y="609"/>
                  </a:lnTo>
                  <a:lnTo>
                    <a:pt x="269" y="613"/>
                  </a:lnTo>
                  <a:lnTo>
                    <a:pt x="267" y="615"/>
                  </a:lnTo>
                  <a:lnTo>
                    <a:pt x="267" y="615"/>
                  </a:lnTo>
                  <a:lnTo>
                    <a:pt x="263" y="613"/>
                  </a:lnTo>
                  <a:lnTo>
                    <a:pt x="263" y="613"/>
                  </a:lnTo>
                  <a:lnTo>
                    <a:pt x="263" y="615"/>
                  </a:lnTo>
                  <a:lnTo>
                    <a:pt x="261" y="619"/>
                  </a:lnTo>
                  <a:lnTo>
                    <a:pt x="261" y="619"/>
                  </a:lnTo>
                  <a:lnTo>
                    <a:pt x="255" y="617"/>
                  </a:lnTo>
                  <a:lnTo>
                    <a:pt x="251" y="615"/>
                  </a:lnTo>
                  <a:lnTo>
                    <a:pt x="251" y="615"/>
                  </a:lnTo>
                  <a:lnTo>
                    <a:pt x="247" y="611"/>
                  </a:lnTo>
                  <a:lnTo>
                    <a:pt x="245" y="609"/>
                  </a:lnTo>
                  <a:lnTo>
                    <a:pt x="243" y="607"/>
                  </a:lnTo>
                  <a:lnTo>
                    <a:pt x="243" y="607"/>
                  </a:lnTo>
                  <a:lnTo>
                    <a:pt x="243" y="611"/>
                  </a:lnTo>
                  <a:lnTo>
                    <a:pt x="243" y="613"/>
                  </a:lnTo>
                  <a:lnTo>
                    <a:pt x="243" y="613"/>
                  </a:lnTo>
                  <a:lnTo>
                    <a:pt x="241" y="617"/>
                  </a:lnTo>
                  <a:lnTo>
                    <a:pt x="241" y="617"/>
                  </a:lnTo>
                  <a:lnTo>
                    <a:pt x="237" y="617"/>
                  </a:lnTo>
                  <a:lnTo>
                    <a:pt x="231" y="615"/>
                  </a:lnTo>
                  <a:lnTo>
                    <a:pt x="217" y="609"/>
                  </a:lnTo>
                  <a:lnTo>
                    <a:pt x="217" y="609"/>
                  </a:lnTo>
                  <a:lnTo>
                    <a:pt x="209" y="601"/>
                  </a:lnTo>
                  <a:lnTo>
                    <a:pt x="209" y="601"/>
                  </a:lnTo>
                  <a:lnTo>
                    <a:pt x="205" y="593"/>
                  </a:lnTo>
                  <a:lnTo>
                    <a:pt x="205" y="593"/>
                  </a:lnTo>
                  <a:lnTo>
                    <a:pt x="195" y="589"/>
                  </a:lnTo>
                  <a:lnTo>
                    <a:pt x="189" y="589"/>
                  </a:lnTo>
                  <a:lnTo>
                    <a:pt x="189" y="589"/>
                  </a:lnTo>
                  <a:lnTo>
                    <a:pt x="181" y="589"/>
                  </a:lnTo>
                  <a:lnTo>
                    <a:pt x="175" y="593"/>
                  </a:lnTo>
                  <a:lnTo>
                    <a:pt x="175" y="593"/>
                  </a:lnTo>
                  <a:lnTo>
                    <a:pt x="173" y="599"/>
                  </a:lnTo>
                  <a:lnTo>
                    <a:pt x="173" y="601"/>
                  </a:lnTo>
                  <a:lnTo>
                    <a:pt x="173" y="601"/>
                  </a:lnTo>
                  <a:lnTo>
                    <a:pt x="175" y="603"/>
                  </a:lnTo>
                  <a:lnTo>
                    <a:pt x="177" y="603"/>
                  </a:lnTo>
                  <a:lnTo>
                    <a:pt x="183" y="601"/>
                  </a:lnTo>
                  <a:lnTo>
                    <a:pt x="183" y="601"/>
                  </a:lnTo>
                  <a:lnTo>
                    <a:pt x="191" y="609"/>
                  </a:lnTo>
                  <a:lnTo>
                    <a:pt x="191" y="609"/>
                  </a:lnTo>
                  <a:lnTo>
                    <a:pt x="199" y="617"/>
                  </a:lnTo>
                  <a:lnTo>
                    <a:pt x="199" y="617"/>
                  </a:lnTo>
                  <a:lnTo>
                    <a:pt x="205" y="621"/>
                  </a:lnTo>
                  <a:lnTo>
                    <a:pt x="209" y="623"/>
                  </a:lnTo>
                  <a:lnTo>
                    <a:pt x="211" y="625"/>
                  </a:lnTo>
                  <a:lnTo>
                    <a:pt x="211" y="625"/>
                  </a:lnTo>
                  <a:lnTo>
                    <a:pt x="209" y="629"/>
                  </a:lnTo>
                  <a:lnTo>
                    <a:pt x="209" y="631"/>
                  </a:lnTo>
                  <a:lnTo>
                    <a:pt x="209" y="631"/>
                  </a:lnTo>
                  <a:lnTo>
                    <a:pt x="213" y="635"/>
                  </a:lnTo>
                  <a:lnTo>
                    <a:pt x="221" y="639"/>
                  </a:lnTo>
                  <a:lnTo>
                    <a:pt x="239" y="645"/>
                  </a:lnTo>
                  <a:lnTo>
                    <a:pt x="239" y="645"/>
                  </a:lnTo>
                  <a:lnTo>
                    <a:pt x="243" y="643"/>
                  </a:lnTo>
                  <a:lnTo>
                    <a:pt x="249" y="643"/>
                  </a:lnTo>
                  <a:lnTo>
                    <a:pt x="249" y="643"/>
                  </a:lnTo>
                  <a:lnTo>
                    <a:pt x="253" y="645"/>
                  </a:lnTo>
                  <a:lnTo>
                    <a:pt x="253" y="645"/>
                  </a:lnTo>
                  <a:lnTo>
                    <a:pt x="253" y="651"/>
                  </a:lnTo>
                  <a:lnTo>
                    <a:pt x="253" y="651"/>
                  </a:lnTo>
                  <a:lnTo>
                    <a:pt x="255" y="657"/>
                  </a:lnTo>
                  <a:lnTo>
                    <a:pt x="255" y="657"/>
                  </a:lnTo>
                  <a:lnTo>
                    <a:pt x="263" y="659"/>
                  </a:lnTo>
                  <a:lnTo>
                    <a:pt x="269" y="659"/>
                  </a:lnTo>
                  <a:lnTo>
                    <a:pt x="269" y="659"/>
                  </a:lnTo>
                  <a:lnTo>
                    <a:pt x="273" y="659"/>
                  </a:lnTo>
                  <a:lnTo>
                    <a:pt x="275" y="657"/>
                  </a:lnTo>
                  <a:lnTo>
                    <a:pt x="275" y="657"/>
                  </a:lnTo>
                  <a:lnTo>
                    <a:pt x="279" y="661"/>
                  </a:lnTo>
                  <a:lnTo>
                    <a:pt x="281" y="665"/>
                  </a:lnTo>
                  <a:lnTo>
                    <a:pt x="281" y="665"/>
                  </a:lnTo>
                  <a:lnTo>
                    <a:pt x="288" y="665"/>
                  </a:lnTo>
                  <a:lnTo>
                    <a:pt x="294" y="665"/>
                  </a:lnTo>
                  <a:lnTo>
                    <a:pt x="294" y="665"/>
                  </a:lnTo>
                  <a:lnTo>
                    <a:pt x="298" y="667"/>
                  </a:lnTo>
                  <a:lnTo>
                    <a:pt x="298" y="667"/>
                  </a:lnTo>
                  <a:lnTo>
                    <a:pt x="306" y="679"/>
                  </a:lnTo>
                  <a:lnTo>
                    <a:pt x="306" y="679"/>
                  </a:lnTo>
                  <a:lnTo>
                    <a:pt x="316" y="683"/>
                  </a:lnTo>
                  <a:lnTo>
                    <a:pt x="316" y="683"/>
                  </a:lnTo>
                  <a:lnTo>
                    <a:pt x="320" y="691"/>
                  </a:lnTo>
                  <a:lnTo>
                    <a:pt x="320" y="691"/>
                  </a:lnTo>
                  <a:lnTo>
                    <a:pt x="324" y="709"/>
                  </a:lnTo>
                  <a:lnTo>
                    <a:pt x="324" y="709"/>
                  </a:lnTo>
                  <a:lnTo>
                    <a:pt x="326" y="717"/>
                  </a:lnTo>
                  <a:lnTo>
                    <a:pt x="326" y="721"/>
                  </a:lnTo>
                  <a:lnTo>
                    <a:pt x="326" y="725"/>
                  </a:lnTo>
                  <a:lnTo>
                    <a:pt x="326" y="725"/>
                  </a:lnTo>
                  <a:lnTo>
                    <a:pt x="322" y="727"/>
                  </a:lnTo>
                  <a:lnTo>
                    <a:pt x="318" y="731"/>
                  </a:lnTo>
                  <a:lnTo>
                    <a:pt x="318" y="731"/>
                  </a:lnTo>
                  <a:lnTo>
                    <a:pt x="316" y="736"/>
                  </a:lnTo>
                  <a:lnTo>
                    <a:pt x="316" y="736"/>
                  </a:lnTo>
                  <a:lnTo>
                    <a:pt x="320" y="740"/>
                  </a:lnTo>
                  <a:lnTo>
                    <a:pt x="326" y="748"/>
                  </a:lnTo>
                  <a:lnTo>
                    <a:pt x="332" y="752"/>
                  </a:lnTo>
                  <a:lnTo>
                    <a:pt x="336" y="758"/>
                  </a:lnTo>
                  <a:lnTo>
                    <a:pt x="336" y="758"/>
                  </a:lnTo>
                  <a:lnTo>
                    <a:pt x="338" y="762"/>
                  </a:lnTo>
                  <a:lnTo>
                    <a:pt x="340" y="768"/>
                  </a:lnTo>
                  <a:lnTo>
                    <a:pt x="340" y="768"/>
                  </a:lnTo>
                  <a:lnTo>
                    <a:pt x="346" y="770"/>
                  </a:lnTo>
                  <a:lnTo>
                    <a:pt x="350" y="774"/>
                  </a:lnTo>
                  <a:lnTo>
                    <a:pt x="350" y="774"/>
                  </a:lnTo>
                  <a:lnTo>
                    <a:pt x="352" y="780"/>
                  </a:lnTo>
                  <a:lnTo>
                    <a:pt x="352" y="786"/>
                  </a:lnTo>
                  <a:lnTo>
                    <a:pt x="352" y="786"/>
                  </a:lnTo>
                  <a:lnTo>
                    <a:pt x="356" y="792"/>
                  </a:lnTo>
                  <a:lnTo>
                    <a:pt x="360" y="798"/>
                  </a:lnTo>
                  <a:lnTo>
                    <a:pt x="360" y="798"/>
                  </a:lnTo>
                  <a:lnTo>
                    <a:pt x="358" y="804"/>
                  </a:lnTo>
                  <a:lnTo>
                    <a:pt x="354" y="808"/>
                  </a:lnTo>
                  <a:lnTo>
                    <a:pt x="354" y="808"/>
                  </a:lnTo>
                  <a:lnTo>
                    <a:pt x="354" y="812"/>
                  </a:lnTo>
                  <a:lnTo>
                    <a:pt x="354" y="814"/>
                  </a:lnTo>
                  <a:lnTo>
                    <a:pt x="354" y="814"/>
                  </a:lnTo>
                  <a:lnTo>
                    <a:pt x="356" y="814"/>
                  </a:lnTo>
                  <a:lnTo>
                    <a:pt x="358" y="812"/>
                  </a:lnTo>
                  <a:lnTo>
                    <a:pt x="360" y="808"/>
                  </a:lnTo>
                  <a:lnTo>
                    <a:pt x="362" y="808"/>
                  </a:lnTo>
                  <a:lnTo>
                    <a:pt x="362" y="808"/>
                  </a:lnTo>
                  <a:lnTo>
                    <a:pt x="366" y="810"/>
                  </a:lnTo>
                  <a:lnTo>
                    <a:pt x="370" y="814"/>
                  </a:lnTo>
                  <a:lnTo>
                    <a:pt x="370" y="814"/>
                  </a:lnTo>
                  <a:lnTo>
                    <a:pt x="380" y="818"/>
                  </a:lnTo>
                  <a:lnTo>
                    <a:pt x="388" y="822"/>
                  </a:lnTo>
                  <a:lnTo>
                    <a:pt x="388" y="822"/>
                  </a:lnTo>
                  <a:lnTo>
                    <a:pt x="394" y="818"/>
                  </a:lnTo>
                  <a:lnTo>
                    <a:pt x="394" y="818"/>
                  </a:lnTo>
                  <a:lnTo>
                    <a:pt x="396" y="816"/>
                  </a:lnTo>
                  <a:lnTo>
                    <a:pt x="398" y="814"/>
                  </a:lnTo>
                  <a:lnTo>
                    <a:pt x="398" y="814"/>
                  </a:lnTo>
                  <a:lnTo>
                    <a:pt x="404" y="814"/>
                  </a:lnTo>
                  <a:lnTo>
                    <a:pt x="408" y="814"/>
                  </a:lnTo>
                  <a:lnTo>
                    <a:pt x="408" y="814"/>
                  </a:lnTo>
                  <a:lnTo>
                    <a:pt x="414" y="820"/>
                  </a:lnTo>
                  <a:lnTo>
                    <a:pt x="414" y="820"/>
                  </a:lnTo>
                  <a:lnTo>
                    <a:pt x="422" y="824"/>
                  </a:lnTo>
                  <a:lnTo>
                    <a:pt x="422" y="824"/>
                  </a:lnTo>
                  <a:lnTo>
                    <a:pt x="432" y="830"/>
                  </a:lnTo>
                  <a:lnTo>
                    <a:pt x="432" y="830"/>
                  </a:lnTo>
                  <a:lnTo>
                    <a:pt x="436" y="836"/>
                  </a:lnTo>
                  <a:lnTo>
                    <a:pt x="436" y="836"/>
                  </a:lnTo>
                  <a:lnTo>
                    <a:pt x="442" y="836"/>
                  </a:lnTo>
                  <a:lnTo>
                    <a:pt x="450" y="836"/>
                  </a:lnTo>
                  <a:lnTo>
                    <a:pt x="450" y="836"/>
                  </a:lnTo>
                  <a:lnTo>
                    <a:pt x="464" y="840"/>
                  </a:lnTo>
                  <a:lnTo>
                    <a:pt x="478" y="842"/>
                  </a:lnTo>
                  <a:lnTo>
                    <a:pt x="478" y="842"/>
                  </a:lnTo>
                  <a:lnTo>
                    <a:pt x="484" y="840"/>
                  </a:lnTo>
                  <a:lnTo>
                    <a:pt x="484" y="840"/>
                  </a:lnTo>
                  <a:lnTo>
                    <a:pt x="494" y="844"/>
                  </a:lnTo>
                  <a:lnTo>
                    <a:pt x="495" y="844"/>
                  </a:lnTo>
                  <a:lnTo>
                    <a:pt x="497" y="844"/>
                  </a:lnTo>
                  <a:lnTo>
                    <a:pt x="497" y="844"/>
                  </a:lnTo>
                  <a:lnTo>
                    <a:pt x="497" y="840"/>
                  </a:lnTo>
                  <a:lnTo>
                    <a:pt x="497" y="840"/>
                  </a:lnTo>
                  <a:lnTo>
                    <a:pt x="497" y="836"/>
                  </a:lnTo>
                  <a:lnTo>
                    <a:pt x="497" y="836"/>
                  </a:lnTo>
                  <a:lnTo>
                    <a:pt x="501" y="828"/>
                  </a:lnTo>
                  <a:lnTo>
                    <a:pt x="505" y="822"/>
                  </a:lnTo>
                  <a:lnTo>
                    <a:pt x="505" y="822"/>
                  </a:lnTo>
                  <a:lnTo>
                    <a:pt x="509" y="824"/>
                  </a:lnTo>
                  <a:lnTo>
                    <a:pt x="513" y="824"/>
                  </a:lnTo>
                  <a:lnTo>
                    <a:pt x="519" y="826"/>
                  </a:lnTo>
                  <a:lnTo>
                    <a:pt x="521" y="824"/>
                  </a:lnTo>
                  <a:lnTo>
                    <a:pt x="521" y="824"/>
                  </a:lnTo>
                  <a:lnTo>
                    <a:pt x="521" y="824"/>
                  </a:lnTo>
                  <a:lnTo>
                    <a:pt x="519" y="822"/>
                  </a:lnTo>
                  <a:lnTo>
                    <a:pt x="513" y="820"/>
                  </a:lnTo>
                  <a:lnTo>
                    <a:pt x="513" y="820"/>
                  </a:lnTo>
                  <a:lnTo>
                    <a:pt x="505" y="806"/>
                  </a:lnTo>
                  <a:lnTo>
                    <a:pt x="495" y="788"/>
                  </a:lnTo>
                  <a:lnTo>
                    <a:pt x="495" y="788"/>
                  </a:lnTo>
                  <a:lnTo>
                    <a:pt x="492" y="782"/>
                  </a:lnTo>
                  <a:lnTo>
                    <a:pt x="490" y="780"/>
                  </a:lnTo>
                  <a:lnTo>
                    <a:pt x="488" y="778"/>
                  </a:lnTo>
                  <a:lnTo>
                    <a:pt x="488" y="778"/>
                  </a:lnTo>
                  <a:lnTo>
                    <a:pt x="482" y="780"/>
                  </a:lnTo>
                  <a:lnTo>
                    <a:pt x="478" y="786"/>
                  </a:lnTo>
                  <a:lnTo>
                    <a:pt x="472" y="790"/>
                  </a:lnTo>
                  <a:lnTo>
                    <a:pt x="468" y="794"/>
                  </a:lnTo>
                  <a:lnTo>
                    <a:pt x="468" y="794"/>
                  </a:lnTo>
                  <a:lnTo>
                    <a:pt x="464" y="792"/>
                  </a:lnTo>
                  <a:lnTo>
                    <a:pt x="458" y="790"/>
                  </a:lnTo>
                  <a:lnTo>
                    <a:pt x="450" y="786"/>
                  </a:lnTo>
                  <a:lnTo>
                    <a:pt x="450" y="786"/>
                  </a:lnTo>
                  <a:lnTo>
                    <a:pt x="444" y="778"/>
                  </a:lnTo>
                  <a:lnTo>
                    <a:pt x="438" y="770"/>
                  </a:lnTo>
                  <a:lnTo>
                    <a:pt x="438" y="770"/>
                  </a:lnTo>
                  <a:lnTo>
                    <a:pt x="428" y="768"/>
                  </a:lnTo>
                  <a:lnTo>
                    <a:pt x="428" y="768"/>
                  </a:lnTo>
                  <a:lnTo>
                    <a:pt x="424" y="764"/>
                  </a:lnTo>
                  <a:lnTo>
                    <a:pt x="420" y="760"/>
                  </a:lnTo>
                  <a:lnTo>
                    <a:pt x="420" y="760"/>
                  </a:lnTo>
                  <a:lnTo>
                    <a:pt x="418" y="758"/>
                  </a:lnTo>
                  <a:lnTo>
                    <a:pt x="416" y="754"/>
                  </a:lnTo>
                  <a:lnTo>
                    <a:pt x="416" y="754"/>
                  </a:lnTo>
                  <a:lnTo>
                    <a:pt x="420" y="752"/>
                  </a:lnTo>
                  <a:lnTo>
                    <a:pt x="422" y="750"/>
                  </a:lnTo>
                  <a:lnTo>
                    <a:pt x="422" y="750"/>
                  </a:lnTo>
                  <a:lnTo>
                    <a:pt x="426" y="738"/>
                  </a:lnTo>
                  <a:lnTo>
                    <a:pt x="426" y="738"/>
                  </a:lnTo>
                  <a:lnTo>
                    <a:pt x="424" y="731"/>
                  </a:lnTo>
                  <a:lnTo>
                    <a:pt x="422" y="727"/>
                  </a:lnTo>
                  <a:lnTo>
                    <a:pt x="422" y="725"/>
                  </a:lnTo>
                  <a:lnTo>
                    <a:pt x="422" y="725"/>
                  </a:lnTo>
                  <a:lnTo>
                    <a:pt x="426" y="725"/>
                  </a:lnTo>
                  <a:lnTo>
                    <a:pt x="432" y="725"/>
                  </a:lnTo>
                  <a:lnTo>
                    <a:pt x="432" y="725"/>
                  </a:lnTo>
                  <a:lnTo>
                    <a:pt x="448" y="727"/>
                  </a:lnTo>
                  <a:lnTo>
                    <a:pt x="448" y="727"/>
                  </a:lnTo>
                  <a:lnTo>
                    <a:pt x="454" y="729"/>
                  </a:lnTo>
                  <a:lnTo>
                    <a:pt x="462" y="731"/>
                  </a:lnTo>
                  <a:lnTo>
                    <a:pt x="462" y="731"/>
                  </a:lnTo>
                  <a:lnTo>
                    <a:pt x="466" y="734"/>
                  </a:lnTo>
                  <a:lnTo>
                    <a:pt x="470" y="738"/>
                  </a:lnTo>
                  <a:lnTo>
                    <a:pt x="470" y="738"/>
                  </a:lnTo>
                  <a:lnTo>
                    <a:pt x="476" y="738"/>
                  </a:lnTo>
                  <a:lnTo>
                    <a:pt x="480" y="736"/>
                  </a:lnTo>
                  <a:lnTo>
                    <a:pt x="480" y="736"/>
                  </a:lnTo>
                  <a:lnTo>
                    <a:pt x="488" y="736"/>
                  </a:lnTo>
                  <a:lnTo>
                    <a:pt x="492" y="736"/>
                  </a:lnTo>
                  <a:lnTo>
                    <a:pt x="492" y="738"/>
                  </a:lnTo>
                  <a:lnTo>
                    <a:pt x="492" y="738"/>
                  </a:lnTo>
                  <a:lnTo>
                    <a:pt x="492" y="740"/>
                  </a:lnTo>
                  <a:lnTo>
                    <a:pt x="490" y="742"/>
                  </a:lnTo>
                  <a:lnTo>
                    <a:pt x="484" y="746"/>
                  </a:lnTo>
                  <a:lnTo>
                    <a:pt x="482" y="748"/>
                  </a:lnTo>
                  <a:lnTo>
                    <a:pt x="482" y="748"/>
                  </a:lnTo>
                  <a:lnTo>
                    <a:pt x="488" y="756"/>
                  </a:lnTo>
                  <a:lnTo>
                    <a:pt x="490" y="760"/>
                  </a:lnTo>
                  <a:lnTo>
                    <a:pt x="492" y="760"/>
                  </a:lnTo>
                  <a:lnTo>
                    <a:pt x="492" y="760"/>
                  </a:lnTo>
                  <a:lnTo>
                    <a:pt x="494" y="760"/>
                  </a:lnTo>
                  <a:lnTo>
                    <a:pt x="494" y="756"/>
                  </a:lnTo>
                  <a:lnTo>
                    <a:pt x="494" y="752"/>
                  </a:lnTo>
                  <a:lnTo>
                    <a:pt x="494" y="752"/>
                  </a:lnTo>
                  <a:lnTo>
                    <a:pt x="495" y="742"/>
                  </a:lnTo>
                  <a:lnTo>
                    <a:pt x="497" y="740"/>
                  </a:lnTo>
                  <a:lnTo>
                    <a:pt x="501" y="738"/>
                  </a:lnTo>
                  <a:lnTo>
                    <a:pt x="501" y="738"/>
                  </a:lnTo>
                  <a:lnTo>
                    <a:pt x="503" y="738"/>
                  </a:lnTo>
                  <a:lnTo>
                    <a:pt x="507" y="740"/>
                  </a:lnTo>
                  <a:lnTo>
                    <a:pt x="507" y="740"/>
                  </a:lnTo>
                  <a:lnTo>
                    <a:pt x="521" y="738"/>
                  </a:lnTo>
                  <a:lnTo>
                    <a:pt x="521" y="738"/>
                  </a:lnTo>
                  <a:lnTo>
                    <a:pt x="529" y="740"/>
                  </a:lnTo>
                  <a:lnTo>
                    <a:pt x="537" y="742"/>
                  </a:lnTo>
                  <a:lnTo>
                    <a:pt x="537" y="742"/>
                  </a:lnTo>
                  <a:lnTo>
                    <a:pt x="555" y="746"/>
                  </a:lnTo>
                  <a:lnTo>
                    <a:pt x="555" y="746"/>
                  </a:lnTo>
                  <a:lnTo>
                    <a:pt x="559" y="746"/>
                  </a:lnTo>
                  <a:lnTo>
                    <a:pt x="563" y="746"/>
                  </a:lnTo>
                  <a:lnTo>
                    <a:pt x="563" y="746"/>
                  </a:lnTo>
                  <a:lnTo>
                    <a:pt x="565" y="740"/>
                  </a:lnTo>
                  <a:lnTo>
                    <a:pt x="565" y="740"/>
                  </a:lnTo>
                  <a:lnTo>
                    <a:pt x="563" y="738"/>
                  </a:lnTo>
                  <a:lnTo>
                    <a:pt x="561" y="736"/>
                  </a:lnTo>
                  <a:lnTo>
                    <a:pt x="561" y="736"/>
                  </a:lnTo>
                  <a:lnTo>
                    <a:pt x="563" y="736"/>
                  </a:lnTo>
                  <a:lnTo>
                    <a:pt x="565" y="736"/>
                  </a:lnTo>
                  <a:lnTo>
                    <a:pt x="573" y="736"/>
                  </a:lnTo>
                  <a:lnTo>
                    <a:pt x="581" y="738"/>
                  </a:lnTo>
                  <a:lnTo>
                    <a:pt x="587" y="738"/>
                  </a:lnTo>
                  <a:lnTo>
                    <a:pt x="587" y="738"/>
                  </a:lnTo>
                  <a:lnTo>
                    <a:pt x="589" y="734"/>
                  </a:lnTo>
                  <a:lnTo>
                    <a:pt x="589" y="734"/>
                  </a:lnTo>
                  <a:lnTo>
                    <a:pt x="593" y="736"/>
                  </a:lnTo>
                  <a:lnTo>
                    <a:pt x="597" y="738"/>
                  </a:lnTo>
                  <a:lnTo>
                    <a:pt x="605" y="738"/>
                  </a:lnTo>
                  <a:lnTo>
                    <a:pt x="607" y="738"/>
                  </a:lnTo>
                  <a:lnTo>
                    <a:pt x="607" y="738"/>
                  </a:lnTo>
                  <a:lnTo>
                    <a:pt x="607" y="736"/>
                  </a:lnTo>
                  <a:lnTo>
                    <a:pt x="605" y="734"/>
                  </a:lnTo>
                  <a:lnTo>
                    <a:pt x="605" y="734"/>
                  </a:lnTo>
                  <a:lnTo>
                    <a:pt x="593" y="729"/>
                  </a:lnTo>
                  <a:lnTo>
                    <a:pt x="593" y="729"/>
                  </a:lnTo>
                  <a:lnTo>
                    <a:pt x="589" y="723"/>
                  </a:lnTo>
                  <a:lnTo>
                    <a:pt x="589" y="723"/>
                  </a:lnTo>
                  <a:lnTo>
                    <a:pt x="569" y="703"/>
                  </a:lnTo>
                  <a:lnTo>
                    <a:pt x="569" y="703"/>
                  </a:lnTo>
                  <a:lnTo>
                    <a:pt x="561" y="697"/>
                  </a:lnTo>
                  <a:lnTo>
                    <a:pt x="561" y="697"/>
                  </a:lnTo>
                  <a:lnTo>
                    <a:pt x="549" y="689"/>
                  </a:lnTo>
                  <a:lnTo>
                    <a:pt x="549" y="689"/>
                  </a:lnTo>
                  <a:lnTo>
                    <a:pt x="533" y="675"/>
                  </a:lnTo>
                  <a:lnTo>
                    <a:pt x="533" y="675"/>
                  </a:lnTo>
                  <a:lnTo>
                    <a:pt x="523" y="659"/>
                  </a:lnTo>
                  <a:lnTo>
                    <a:pt x="523" y="659"/>
                  </a:lnTo>
                  <a:lnTo>
                    <a:pt x="521" y="655"/>
                  </a:lnTo>
                  <a:lnTo>
                    <a:pt x="519" y="649"/>
                  </a:lnTo>
                  <a:lnTo>
                    <a:pt x="519" y="649"/>
                  </a:lnTo>
                  <a:lnTo>
                    <a:pt x="523" y="645"/>
                  </a:lnTo>
                  <a:lnTo>
                    <a:pt x="527" y="643"/>
                  </a:lnTo>
                  <a:lnTo>
                    <a:pt x="527" y="643"/>
                  </a:lnTo>
                  <a:lnTo>
                    <a:pt x="531" y="635"/>
                  </a:lnTo>
                  <a:lnTo>
                    <a:pt x="531" y="635"/>
                  </a:lnTo>
                  <a:lnTo>
                    <a:pt x="537" y="623"/>
                  </a:lnTo>
                  <a:lnTo>
                    <a:pt x="537" y="623"/>
                  </a:lnTo>
                  <a:lnTo>
                    <a:pt x="537" y="613"/>
                  </a:lnTo>
                  <a:lnTo>
                    <a:pt x="537" y="613"/>
                  </a:lnTo>
                  <a:lnTo>
                    <a:pt x="541" y="605"/>
                  </a:lnTo>
                  <a:lnTo>
                    <a:pt x="541" y="605"/>
                  </a:lnTo>
                  <a:lnTo>
                    <a:pt x="549" y="603"/>
                  </a:lnTo>
                  <a:lnTo>
                    <a:pt x="549" y="603"/>
                  </a:lnTo>
                  <a:lnTo>
                    <a:pt x="555" y="597"/>
                  </a:lnTo>
                  <a:lnTo>
                    <a:pt x="561" y="589"/>
                  </a:lnTo>
                  <a:lnTo>
                    <a:pt x="561" y="589"/>
                  </a:lnTo>
                  <a:lnTo>
                    <a:pt x="565" y="581"/>
                  </a:lnTo>
                  <a:lnTo>
                    <a:pt x="565" y="581"/>
                  </a:lnTo>
                  <a:lnTo>
                    <a:pt x="567" y="569"/>
                  </a:lnTo>
                  <a:lnTo>
                    <a:pt x="567" y="569"/>
                  </a:lnTo>
                  <a:lnTo>
                    <a:pt x="569" y="561"/>
                  </a:lnTo>
                  <a:lnTo>
                    <a:pt x="573" y="553"/>
                  </a:lnTo>
                  <a:lnTo>
                    <a:pt x="573" y="553"/>
                  </a:lnTo>
                  <a:lnTo>
                    <a:pt x="573" y="547"/>
                  </a:lnTo>
                  <a:lnTo>
                    <a:pt x="573" y="547"/>
                  </a:lnTo>
                  <a:lnTo>
                    <a:pt x="573" y="543"/>
                  </a:lnTo>
                  <a:lnTo>
                    <a:pt x="575" y="539"/>
                  </a:lnTo>
                  <a:lnTo>
                    <a:pt x="575" y="539"/>
                  </a:lnTo>
                  <a:lnTo>
                    <a:pt x="579" y="539"/>
                  </a:lnTo>
                  <a:lnTo>
                    <a:pt x="583" y="541"/>
                  </a:lnTo>
                  <a:lnTo>
                    <a:pt x="589" y="543"/>
                  </a:lnTo>
                  <a:lnTo>
                    <a:pt x="593" y="545"/>
                  </a:lnTo>
                  <a:lnTo>
                    <a:pt x="593" y="545"/>
                  </a:lnTo>
                  <a:lnTo>
                    <a:pt x="603" y="543"/>
                  </a:lnTo>
                  <a:lnTo>
                    <a:pt x="611" y="539"/>
                  </a:lnTo>
                  <a:lnTo>
                    <a:pt x="611" y="539"/>
                  </a:lnTo>
                  <a:lnTo>
                    <a:pt x="615" y="541"/>
                  </a:lnTo>
                  <a:lnTo>
                    <a:pt x="615" y="541"/>
                  </a:lnTo>
                  <a:lnTo>
                    <a:pt x="623" y="541"/>
                  </a:lnTo>
                  <a:lnTo>
                    <a:pt x="633" y="545"/>
                  </a:lnTo>
                  <a:lnTo>
                    <a:pt x="633" y="545"/>
                  </a:lnTo>
                  <a:lnTo>
                    <a:pt x="635" y="549"/>
                  </a:lnTo>
                  <a:lnTo>
                    <a:pt x="635" y="551"/>
                  </a:lnTo>
                  <a:lnTo>
                    <a:pt x="635" y="551"/>
                  </a:lnTo>
                  <a:lnTo>
                    <a:pt x="635" y="559"/>
                  </a:lnTo>
                  <a:lnTo>
                    <a:pt x="635" y="561"/>
                  </a:lnTo>
                  <a:lnTo>
                    <a:pt x="635" y="563"/>
                  </a:lnTo>
                  <a:lnTo>
                    <a:pt x="635" y="563"/>
                  </a:lnTo>
                  <a:lnTo>
                    <a:pt x="637" y="563"/>
                  </a:lnTo>
                  <a:lnTo>
                    <a:pt x="639" y="559"/>
                  </a:lnTo>
                  <a:lnTo>
                    <a:pt x="641" y="553"/>
                  </a:lnTo>
                  <a:lnTo>
                    <a:pt x="641" y="553"/>
                  </a:lnTo>
                  <a:lnTo>
                    <a:pt x="645" y="551"/>
                  </a:lnTo>
                  <a:lnTo>
                    <a:pt x="645" y="551"/>
                  </a:lnTo>
                  <a:lnTo>
                    <a:pt x="649" y="551"/>
                  </a:lnTo>
                  <a:lnTo>
                    <a:pt x="653" y="555"/>
                  </a:lnTo>
                  <a:lnTo>
                    <a:pt x="653" y="555"/>
                  </a:lnTo>
                  <a:lnTo>
                    <a:pt x="657" y="561"/>
                  </a:lnTo>
                  <a:lnTo>
                    <a:pt x="657" y="561"/>
                  </a:lnTo>
                  <a:lnTo>
                    <a:pt x="665" y="567"/>
                  </a:lnTo>
                  <a:lnTo>
                    <a:pt x="667" y="569"/>
                  </a:lnTo>
                  <a:lnTo>
                    <a:pt x="671" y="569"/>
                  </a:lnTo>
                  <a:lnTo>
                    <a:pt x="671" y="569"/>
                  </a:lnTo>
                  <a:lnTo>
                    <a:pt x="671" y="567"/>
                  </a:lnTo>
                  <a:lnTo>
                    <a:pt x="671" y="563"/>
                  </a:lnTo>
                  <a:lnTo>
                    <a:pt x="669" y="557"/>
                  </a:lnTo>
                  <a:lnTo>
                    <a:pt x="661" y="545"/>
                  </a:lnTo>
                  <a:lnTo>
                    <a:pt x="661" y="545"/>
                  </a:lnTo>
                  <a:lnTo>
                    <a:pt x="655" y="541"/>
                  </a:lnTo>
                  <a:lnTo>
                    <a:pt x="649" y="533"/>
                  </a:lnTo>
                  <a:lnTo>
                    <a:pt x="649" y="533"/>
                  </a:lnTo>
                  <a:lnTo>
                    <a:pt x="647" y="527"/>
                  </a:lnTo>
                  <a:lnTo>
                    <a:pt x="647" y="518"/>
                  </a:lnTo>
                  <a:lnTo>
                    <a:pt x="647" y="518"/>
                  </a:lnTo>
                  <a:lnTo>
                    <a:pt x="647" y="506"/>
                  </a:lnTo>
                  <a:lnTo>
                    <a:pt x="647" y="506"/>
                  </a:lnTo>
                  <a:lnTo>
                    <a:pt x="643" y="494"/>
                  </a:lnTo>
                  <a:lnTo>
                    <a:pt x="643" y="494"/>
                  </a:lnTo>
                  <a:lnTo>
                    <a:pt x="639" y="488"/>
                  </a:lnTo>
                  <a:lnTo>
                    <a:pt x="639" y="488"/>
                  </a:lnTo>
                  <a:lnTo>
                    <a:pt x="637" y="480"/>
                  </a:lnTo>
                  <a:lnTo>
                    <a:pt x="637" y="480"/>
                  </a:lnTo>
                  <a:lnTo>
                    <a:pt x="635" y="470"/>
                  </a:lnTo>
                  <a:lnTo>
                    <a:pt x="635" y="470"/>
                  </a:lnTo>
                  <a:lnTo>
                    <a:pt x="627" y="466"/>
                  </a:lnTo>
                  <a:lnTo>
                    <a:pt x="621" y="462"/>
                  </a:lnTo>
                  <a:lnTo>
                    <a:pt x="621" y="462"/>
                  </a:lnTo>
                  <a:lnTo>
                    <a:pt x="613" y="460"/>
                  </a:lnTo>
                  <a:lnTo>
                    <a:pt x="613" y="460"/>
                  </a:lnTo>
                  <a:lnTo>
                    <a:pt x="605" y="462"/>
                  </a:lnTo>
                  <a:lnTo>
                    <a:pt x="605" y="462"/>
                  </a:lnTo>
                  <a:lnTo>
                    <a:pt x="599" y="462"/>
                  </a:lnTo>
                  <a:lnTo>
                    <a:pt x="599" y="462"/>
                  </a:lnTo>
                  <a:lnTo>
                    <a:pt x="595" y="456"/>
                  </a:lnTo>
                  <a:lnTo>
                    <a:pt x="593" y="452"/>
                  </a:lnTo>
                  <a:lnTo>
                    <a:pt x="593" y="452"/>
                  </a:lnTo>
                  <a:lnTo>
                    <a:pt x="589" y="442"/>
                  </a:lnTo>
                  <a:lnTo>
                    <a:pt x="589" y="442"/>
                  </a:lnTo>
                  <a:lnTo>
                    <a:pt x="587" y="426"/>
                  </a:lnTo>
                  <a:lnTo>
                    <a:pt x="583" y="410"/>
                  </a:lnTo>
                  <a:lnTo>
                    <a:pt x="583" y="410"/>
                  </a:lnTo>
                  <a:lnTo>
                    <a:pt x="577" y="400"/>
                  </a:lnTo>
                  <a:lnTo>
                    <a:pt x="577" y="400"/>
                  </a:lnTo>
                  <a:lnTo>
                    <a:pt x="575" y="386"/>
                  </a:lnTo>
                  <a:lnTo>
                    <a:pt x="575" y="386"/>
                  </a:lnTo>
                  <a:lnTo>
                    <a:pt x="567" y="378"/>
                  </a:lnTo>
                  <a:lnTo>
                    <a:pt x="567" y="378"/>
                  </a:lnTo>
                  <a:lnTo>
                    <a:pt x="563" y="370"/>
                  </a:lnTo>
                  <a:lnTo>
                    <a:pt x="559" y="364"/>
                  </a:lnTo>
                  <a:lnTo>
                    <a:pt x="557" y="360"/>
                  </a:lnTo>
                  <a:lnTo>
                    <a:pt x="557" y="360"/>
                  </a:lnTo>
                  <a:lnTo>
                    <a:pt x="549" y="354"/>
                  </a:lnTo>
                  <a:lnTo>
                    <a:pt x="537" y="352"/>
                  </a:lnTo>
                  <a:lnTo>
                    <a:pt x="525" y="350"/>
                  </a:lnTo>
                  <a:lnTo>
                    <a:pt x="517" y="346"/>
                  </a:lnTo>
                  <a:lnTo>
                    <a:pt x="517" y="346"/>
                  </a:lnTo>
                  <a:lnTo>
                    <a:pt x="513" y="344"/>
                  </a:lnTo>
                  <a:lnTo>
                    <a:pt x="511" y="342"/>
                  </a:lnTo>
                  <a:lnTo>
                    <a:pt x="511" y="342"/>
                  </a:lnTo>
                  <a:lnTo>
                    <a:pt x="513" y="340"/>
                  </a:lnTo>
                  <a:lnTo>
                    <a:pt x="519" y="340"/>
                  </a:lnTo>
                  <a:lnTo>
                    <a:pt x="527" y="340"/>
                  </a:lnTo>
                  <a:lnTo>
                    <a:pt x="535" y="344"/>
                  </a:lnTo>
                  <a:lnTo>
                    <a:pt x="543" y="344"/>
                  </a:lnTo>
                  <a:lnTo>
                    <a:pt x="543" y="344"/>
                  </a:lnTo>
                  <a:lnTo>
                    <a:pt x="551" y="344"/>
                  </a:lnTo>
                  <a:lnTo>
                    <a:pt x="551" y="344"/>
                  </a:lnTo>
                  <a:lnTo>
                    <a:pt x="555" y="340"/>
                  </a:lnTo>
                  <a:lnTo>
                    <a:pt x="555" y="340"/>
                  </a:lnTo>
                  <a:lnTo>
                    <a:pt x="569" y="334"/>
                  </a:lnTo>
                  <a:lnTo>
                    <a:pt x="569" y="334"/>
                  </a:lnTo>
                  <a:lnTo>
                    <a:pt x="585" y="328"/>
                  </a:lnTo>
                  <a:lnTo>
                    <a:pt x="585" y="328"/>
                  </a:lnTo>
                  <a:lnTo>
                    <a:pt x="603" y="326"/>
                  </a:lnTo>
                  <a:lnTo>
                    <a:pt x="603" y="326"/>
                  </a:lnTo>
                  <a:lnTo>
                    <a:pt x="607" y="326"/>
                  </a:lnTo>
                  <a:lnTo>
                    <a:pt x="611" y="328"/>
                  </a:lnTo>
                  <a:lnTo>
                    <a:pt x="611" y="328"/>
                  </a:lnTo>
                  <a:lnTo>
                    <a:pt x="613" y="334"/>
                  </a:lnTo>
                  <a:lnTo>
                    <a:pt x="617" y="338"/>
                  </a:lnTo>
                  <a:lnTo>
                    <a:pt x="617" y="338"/>
                  </a:lnTo>
                  <a:lnTo>
                    <a:pt x="621" y="340"/>
                  </a:lnTo>
                  <a:lnTo>
                    <a:pt x="621" y="340"/>
                  </a:lnTo>
                  <a:lnTo>
                    <a:pt x="627" y="344"/>
                  </a:lnTo>
                  <a:lnTo>
                    <a:pt x="629" y="346"/>
                  </a:lnTo>
                  <a:lnTo>
                    <a:pt x="635" y="348"/>
                  </a:lnTo>
                  <a:lnTo>
                    <a:pt x="635" y="348"/>
                  </a:lnTo>
                  <a:lnTo>
                    <a:pt x="637" y="344"/>
                  </a:lnTo>
                  <a:lnTo>
                    <a:pt x="639" y="342"/>
                  </a:lnTo>
                  <a:lnTo>
                    <a:pt x="639" y="342"/>
                  </a:lnTo>
                  <a:lnTo>
                    <a:pt x="641" y="342"/>
                  </a:lnTo>
                  <a:lnTo>
                    <a:pt x="643" y="346"/>
                  </a:lnTo>
                  <a:lnTo>
                    <a:pt x="645" y="350"/>
                  </a:lnTo>
                  <a:lnTo>
                    <a:pt x="645" y="350"/>
                  </a:lnTo>
                  <a:lnTo>
                    <a:pt x="653" y="362"/>
                  </a:lnTo>
                  <a:lnTo>
                    <a:pt x="653" y="362"/>
                  </a:lnTo>
                  <a:lnTo>
                    <a:pt x="661" y="366"/>
                  </a:lnTo>
                  <a:lnTo>
                    <a:pt x="663" y="366"/>
                  </a:lnTo>
                  <a:lnTo>
                    <a:pt x="665" y="370"/>
                  </a:lnTo>
                  <a:lnTo>
                    <a:pt x="665" y="370"/>
                  </a:lnTo>
                  <a:lnTo>
                    <a:pt x="663" y="372"/>
                  </a:lnTo>
                  <a:lnTo>
                    <a:pt x="661" y="374"/>
                  </a:lnTo>
                  <a:lnTo>
                    <a:pt x="651" y="380"/>
                  </a:lnTo>
                  <a:lnTo>
                    <a:pt x="635" y="388"/>
                  </a:lnTo>
                  <a:lnTo>
                    <a:pt x="635" y="388"/>
                  </a:lnTo>
                  <a:lnTo>
                    <a:pt x="629" y="394"/>
                  </a:lnTo>
                  <a:lnTo>
                    <a:pt x="627" y="396"/>
                  </a:lnTo>
                  <a:lnTo>
                    <a:pt x="627" y="396"/>
                  </a:lnTo>
                  <a:lnTo>
                    <a:pt x="627" y="400"/>
                  </a:lnTo>
                  <a:lnTo>
                    <a:pt x="629" y="406"/>
                  </a:lnTo>
                  <a:lnTo>
                    <a:pt x="629" y="406"/>
                  </a:lnTo>
                  <a:lnTo>
                    <a:pt x="627" y="412"/>
                  </a:lnTo>
                  <a:lnTo>
                    <a:pt x="627" y="412"/>
                  </a:lnTo>
                  <a:lnTo>
                    <a:pt x="625" y="414"/>
                  </a:lnTo>
                  <a:lnTo>
                    <a:pt x="621" y="416"/>
                  </a:lnTo>
                  <a:lnTo>
                    <a:pt x="621" y="416"/>
                  </a:lnTo>
                  <a:lnTo>
                    <a:pt x="623" y="422"/>
                  </a:lnTo>
                  <a:lnTo>
                    <a:pt x="627" y="426"/>
                  </a:lnTo>
                  <a:lnTo>
                    <a:pt x="627" y="426"/>
                  </a:lnTo>
                  <a:lnTo>
                    <a:pt x="635" y="432"/>
                  </a:lnTo>
                  <a:lnTo>
                    <a:pt x="635" y="432"/>
                  </a:lnTo>
                  <a:lnTo>
                    <a:pt x="645" y="436"/>
                  </a:lnTo>
                  <a:lnTo>
                    <a:pt x="645" y="436"/>
                  </a:lnTo>
                  <a:lnTo>
                    <a:pt x="655" y="440"/>
                  </a:lnTo>
                  <a:lnTo>
                    <a:pt x="667" y="444"/>
                  </a:lnTo>
                  <a:lnTo>
                    <a:pt x="667" y="444"/>
                  </a:lnTo>
                  <a:lnTo>
                    <a:pt x="673" y="452"/>
                  </a:lnTo>
                  <a:lnTo>
                    <a:pt x="673" y="452"/>
                  </a:lnTo>
                  <a:lnTo>
                    <a:pt x="689" y="460"/>
                  </a:lnTo>
                  <a:lnTo>
                    <a:pt x="689" y="460"/>
                  </a:lnTo>
                  <a:lnTo>
                    <a:pt x="695" y="462"/>
                  </a:lnTo>
                  <a:lnTo>
                    <a:pt x="695" y="462"/>
                  </a:lnTo>
                  <a:lnTo>
                    <a:pt x="701" y="460"/>
                  </a:lnTo>
                  <a:lnTo>
                    <a:pt x="701" y="460"/>
                  </a:lnTo>
                  <a:lnTo>
                    <a:pt x="703" y="456"/>
                  </a:lnTo>
                  <a:lnTo>
                    <a:pt x="705" y="452"/>
                  </a:lnTo>
                  <a:lnTo>
                    <a:pt x="705" y="452"/>
                  </a:lnTo>
                  <a:lnTo>
                    <a:pt x="705" y="452"/>
                  </a:lnTo>
                  <a:lnTo>
                    <a:pt x="707" y="452"/>
                  </a:lnTo>
                  <a:lnTo>
                    <a:pt x="708" y="454"/>
                  </a:lnTo>
                  <a:lnTo>
                    <a:pt x="710" y="460"/>
                  </a:lnTo>
                  <a:lnTo>
                    <a:pt x="710" y="460"/>
                  </a:lnTo>
                  <a:lnTo>
                    <a:pt x="714" y="464"/>
                  </a:lnTo>
                  <a:lnTo>
                    <a:pt x="718" y="466"/>
                  </a:lnTo>
                  <a:lnTo>
                    <a:pt x="720" y="466"/>
                  </a:lnTo>
                  <a:lnTo>
                    <a:pt x="720" y="466"/>
                  </a:lnTo>
                  <a:lnTo>
                    <a:pt x="720" y="464"/>
                  </a:lnTo>
                  <a:lnTo>
                    <a:pt x="720" y="460"/>
                  </a:lnTo>
                  <a:lnTo>
                    <a:pt x="718" y="456"/>
                  </a:lnTo>
                  <a:lnTo>
                    <a:pt x="714" y="454"/>
                  </a:lnTo>
                  <a:lnTo>
                    <a:pt x="714" y="454"/>
                  </a:lnTo>
                  <a:lnTo>
                    <a:pt x="720" y="446"/>
                  </a:lnTo>
                  <a:lnTo>
                    <a:pt x="726" y="442"/>
                  </a:lnTo>
                  <a:lnTo>
                    <a:pt x="726" y="442"/>
                  </a:lnTo>
                  <a:lnTo>
                    <a:pt x="732" y="440"/>
                  </a:lnTo>
                  <a:lnTo>
                    <a:pt x="732" y="440"/>
                  </a:lnTo>
                  <a:lnTo>
                    <a:pt x="736" y="436"/>
                  </a:lnTo>
                  <a:lnTo>
                    <a:pt x="738" y="430"/>
                  </a:lnTo>
                  <a:lnTo>
                    <a:pt x="738" y="430"/>
                  </a:lnTo>
                  <a:lnTo>
                    <a:pt x="738" y="422"/>
                  </a:lnTo>
                  <a:lnTo>
                    <a:pt x="738" y="422"/>
                  </a:lnTo>
                  <a:lnTo>
                    <a:pt x="734" y="412"/>
                  </a:lnTo>
                  <a:lnTo>
                    <a:pt x="728" y="406"/>
                  </a:lnTo>
                  <a:lnTo>
                    <a:pt x="728" y="406"/>
                  </a:lnTo>
                  <a:lnTo>
                    <a:pt x="728" y="398"/>
                  </a:lnTo>
                  <a:lnTo>
                    <a:pt x="728" y="398"/>
                  </a:lnTo>
                  <a:lnTo>
                    <a:pt x="722" y="378"/>
                  </a:lnTo>
                  <a:lnTo>
                    <a:pt x="722" y="378"/>
                  </a:lnTo>
                  <a:lnTo>
                    <a:pt x="720" y="372"/>
                  </a:lnTo>
                  <a:lnTo>
                    <a:pt x="720" y="368"/>
                  </a:lnTo>
                  <a:lnTo>
                    <a:pt x="720" y="368"/>
                  </a:lnTo>
                  <a:lnTo>
                    <a:pt x="722" y="368"/>
                  </a:lnTo>
                  <a:lnTo>
                    <a:pt x="724" y="368"/>
                  </a:lnTo>
                  <a:lnTo>
                    <a:pt x="724" y="368"/>
                  </a:lnTo>
                  <a:lnTo>
                    <a:pt x="726" y="366"/>
                  </a:lnTo>
                  <a:lnTo>
                    <a:pt x="728" y="362"/>
                  </a:lnTo>
                  <a:lnTo>
                    <a:pt x="728" y="362"/>
                  </a:lnTo>
                  <a:lnTo>
                    <a:pt x="732" y="356"/>
                  </a:lnTo>
                  <a:lnTo>
                    <a:pt x="738" y="352"/>
                  </a:lnTo>
                  <a:lnTo>
                    <a:pt x="738" y="352"/>
                  </a:lnTo>
                  <a:lnTo>
                    <a:pt x="740" y="350"/>
                  </a:lnTo>
                  <a:lnTo>
                    <a:pt x="740" y="346"/>
                  </a:lnTo>
                  <a:lnTo>
                    <a:pt x="740" y="346"/>
                  </a:lnTo>
                  <a:lnTo>
                    <a:pt x="738" y="346"/>
                  </a:lnTo>
                  <a:lnTo>
                    <a:pt x="738" y="346"/>
                  </a:lnTo>
                  <a:lnTo>
                    <a:pt x="734" y="342"/>
                  </a:lnTo>
                  <a:lnTo>
                    <a:pt x="732" y="338"/>
                  </a:lnTo>
                  <a:lnTo>
                    <a:pt x="732" y="338"/>
                  </a:lnTo>
                  <a:lnTo>
                    <a:pt x="734" y="336"/>
                  </a:lnTo>
                  <a:lnTo>
                    <a:pt x="738" y="336"/>
                  </a:lnTo>
                  <a:lnTo>
                    <a:pt x="738" y="336"/>
                  </a:lnTo>
                  <a:lnTo>
                    <a:pt x="744" y="326"/>
                  </a:lnTo>
                  <a:lnTo>
                    <a:pt x="752" y="313"/>
                  </a:lnTo>
                  <a:lnTo>
                    <a:pt x="762" y="289"/>
                  </a:lnTo>
                  <a:lnTo>
                    <a:pt x="762" y="289"/>
                  </a:lnTo>
                  <a:lnTo>
                    <a:pt x="764" y="279"/>
                  </a:lnTo>
                  <a:lnTo>
                    <a:pt x="768" y="267"/>
                  </a:lnTo>
                  <a:lnTo>
                    <a:pt x="768" y="267"/>
                  </a:lnTo>
                  <a:lnTo>
                    <a:pt x="770" y="263"/>
                  </a:lnTo>
                  <a:lnTo>
                    <a:pt x="770" y="263"/>
                  </a:lnTo>
                  <a:lnTo>
                    <a:pt x="772" y="263"/>
                  </a:lnTo>
                  <a:lnTo>
                    <a:pt x="772" y="263"/>
                  </a:lnTo>
                  <a:lnTo>
                    <a:pt x="778" y="261"/>
                  </a:lnTo>
                  <a:lnTo>
                    <a:pt x="784" y="255"/>
                  </a:lnTo>
                  <a:lnTo>
                    <a:pt x="786" y="249"/>
                  </a:lnTo>
                  <a:lnTo>
                    <a:pt x="788" y="245"/>
                  </a:lnTo>
                  <a:lnTo>
                    <a:pt x="788" y="245"/>
                  </a:lnTo>
                  <a:lnTo>
                    <a:pt x="786" y="243"/>
                  </a:lnTo>
                  <a:lnTo>
                    <a:pt x="786" y="243"/>
                  </a:lnTo>
                  <a:lnTo>
                    <a:pt x="786" y="237"/>
                  </a:lnTo>
                  <a:lnTo>
                    <a:pt x="788" y="235"/>
                  </a:lnTo>
                  <a:lnTo>
                    <a:pt x="796" y="229"/>
                  </a:lnTo>
                  <a:lnTo>
                    <a:pt x="796" y="229"/>
                  </a:lnTo>
                  <a:lnTo>
                    <a:pt x="800" y="231"/>
                  </a:lnTo>
                  <a:lnTo>
                    <a:pt x="806" y="233"/>
                  </a:lnTo>
                  <a:lnTo>
                    <a:pt x="806" y="233"/>
                  </a:lnTo>
                  <a:lnTo>
                    <a:pt x="810" y="237"/>
                  </a:lnTo>
                  <a:lnTo>
                    <a:pt x="814" y="239"/>
                  </a:lnTo>
                  <a:lnTo>
                    <a:pt x="814" y="239"/>
                  </a:lnTo>
                  <a:lnTo>
                    <a:pt x="816" y="237"/>
                  </a:lnTo>
                  <a:lnTo>
                    <a:pt x="816" y="237"/>
                  </a:lnTo>
                  <a:lnTo>
                    <a:pt x="816" y="231"/>
                  </a:lnTo>
                  <a:lnTo>
                    <a:pt x="816" y="231"/>
                  </a:lnTo>
                  <a:lnTo>
                    <a:pt x="814" y="225"/>
                  </a:lnTo>
                  <a:lnTo>
                    <a:pt x="814" y="225"/>
                  </a:lnTo>
                  <a:lnTo>
                    <a:pt x="810" y="221"/>
                  </a:lnTo>
                  <a:lnTo>
                    <a:pt x="810" y="221"/>
                  </a:lnTo>
                  <a:lnTo>
                    <a:pt x="808" y="219"/>
                  </a:lnTo>
                  <a:lnTo>
                    <a:pt x="806" y="217"/>
                  </a:lnTo>
                  <a:lnTo>
                    <a:pt x="806" y="217"/>
                  </a:lnTo>
                  <a:lnTo>
                    <a:pt x="802" y="219"/>
                  </a:lnTo>
                  <a:lnTo>
                    <a:pt x="800" y="221"/>
                  </a:lnTo>
                  <a:lnTo>
                    <a:pt x="800" y="221"/>
                  </a:lnTo>
                  <a:lnTo>
                    <a:pt x="798" y="217"/>
                  </a:lnTo>
                  <a:lnTo>
                    <a:pt x="798" y="211"/>
                  </a:lnTo>
                  <a:lnTo>
                    <a:pt x="802" y="201"/>
                  </a:lnTo>
                  <a:lnTo>
                    <a:pt x="802" y="201"/>
                  </a:lnTo>
                  <a:lnTo>
                    <a:pt x="806" y="199"/>
                  </a:lnTo>
                  <a:lnTo>
                    <a:pt x="808" y="199"/>
                  </a:lnTo>
                  <a:lnTo>
                    <a:pt x="808" y="199"/>
                  </a:lnTo>
                  <a:lnTo>
                    <a:pt x="808" y="201"/>
                  </a:lnTo>
                  <a:lnTo>
                    <a:pt x="808" y="205"/>
                  </a:lnTo>
                  <a:lnTo>
                    <a:pt x="808" y="205"/>
                  </a:lnTo>
                  <a:lnTo>
                    <a:pt x="814" y="207"/>
                  </a:lnTo>
                  <a:lnTo>
                    <a:pt x="814" y="207"/>
                  </a:lnTo>
                  <a:lnTo>
                    <a:pt x="820" y="207"/>
                  </a:lnTo>
                  <a:lnTo>
                    <a:pt x="820" y="207"/>
                  </a:lnTo>
                  <a:lnTo>
                    <a:pt x="822" y="205"/>
                  </a:lnTo>
                  <a:lnTo>
                    <a:pt x="824" y="201"/>
                  </a:lnTo>
                  <a:lnTo>
                    <a:pt x="824" y="201"/>
                  </a:lnTo>
                  <a:lnTo>
                    <a:pt x="820" y="197"/>
                  </a:lnTo>
                  <a:lnTo>
                    <a:pt x="820" y="197"/>
                  </a:lnTo>
                  <a:lnTo>
                    <a:pt x="816" y="195"/>
                  </a:lnTo>
                  <a:lnTo>
                    <a:pt x="814" y="193"/>
                  </a:lnTo>
                  <a:lnTo>
                    <a:pt x="814" y="193"/>
                  </a:lnTo>
                  <a:lnTo>
                    <a:pt x="814" y="189"/>
                  </a:lnTo>
                  <a:lnTo>
                    <a:pt x="814" y="189"/>
                  </a:lnTo>
                  <a:lnTo>
                    <a:pt x="816" y="185"/>
                  </a:lnTo>
                  <a:lnTo>
                    <a:pt x="816" y="185"/>
                  </a:lnTo>
                  <a:lnTo>
                    <a:pt x="812" y="181"/>
                  </a:lnTo>
                  <a:lnTo>
                    <a:pt x="812" y="181"/>
                  </a:lnTo>
                  <a:lnTo>
                    <a:pt x="814" y="177"/>
                  </a:lnTo>
                  <a:lnTo>
                    <a:pt x="816" y="175"/>
                  </a:lnTo>
                  <a:lnTo>
                    <a:pt x="820" y="169"/>
                  </a:lnTo>
                  <a:lnTo>
                    <a:pt x="820" y="169"/>
                  </a:lnTo>
                  <a:lnTo>
                    <a:pt x="826" y="165"/>
                  </a:lnTo>
                  <a:lnTo>
                    <a:pt x="826" y="165"/>
                  </a:lnTo>
                  <a:lnTo>
                    <a:pt x="830" y="161"/>
                  </a:lnTo>
                  <a:lnTo>
                    <a:pt x="830" y="161"/>
                  </a:lnTo>
                  <a:lnTo>
                    <a:pt x="838" y="155"/>
                  </a:lnTo>
                  <a:lnTo>
                    <a:pt x="838" y="155"/>
                  </a:lnTo>
                  <a:lnTo>
                    <a:pt x="840" y="155"/>
                  </a:lnTo>
                  <a:lnTo>
                    <a:pt x="840" y="153"/>
                  </a:lnTo>
                  <a:lnTo>
                    <a:pt x="840" y="153"/>
                  </a:lnTo>
                  <a:lnTo>
                    <a:pt x="840" y="155"/>
                  </a:lnTo>
                  <a:lnTo>
                    <a:pt x="840" y="155"/>
                  </a:lnTo>
                  <a:lnTo>
                    <a:pt x="838" y="161"/>
                  </a:lnTo>
                  <a:lnTo>
                    <a:pt x="838" y="161"/>
                  </a:lnTo>
                  <a:lnTo>
                    <a:pt x="830" y="165"/>
                  </a:lnTo>
                  <a:lnTo>
                    <a:pt x="824" y="169"/>
                  </a:lnTo>
                  <a:lnTo>
                    <a:pt x="824" y="169"/>
                  </a:lnTo>
                  <a:lnTo>
                    <a:pt x="822" y="173"/>
                  </a:lnTo>
                  <a:lnTo>
                    <a:pt x="822" y="173"/>
                  </a:lnTo>
                  <a:lnTo>
                    <a:pt x="824" y="177"/>
                  </a:lnTo>
                  <a:lnTo>
                    <a:pt x="826" y="179"/>
                  </a:lnTo>
                  <a:lnTo>
                    <a:pt x="826" y="179"/>
                  </a:lnTo>
                  <a:lnTo>
                    <a:pt x="828" y="177"/>
                  </a:lnTo>
                  <a:lnTo>
                    <a:pt x="828" y="177"/>
                  </a:lnTo>
                  <a:lnTo>
                    <a:pt x="826" y="175"/>
                  </a:lnTo>
                  <a:lnTo>
                    <a:pt x="824" y="173"/>
                  </a:lnTo>
                  <a:lnTo>
                    <a:pt x="824" y="173"/>
                  </a:lnTo>
                  <a:lnTo>
                    <a:pt x="828" y="173"/>
                  </a:lnTo>
                  <a:lnTo>
                    <a:pt x="828" y="173"/>
                  </a:lnTo>
                  <a:lnTo>
                    <a:pt x="838" y="177"/>
                  </a:lnTo>
                  <a:lnTo>
                    <a:pt x="838" y="177"/>
                  </a:lnTo>
                  <a:lnTo>
                    <a:pt x="842" y="187"/>
                  </a:lnTo>
                  <a:lnTo>
                    <a:pt x="842" y="187"/>
                  </a:lnTo>
                  <a:lnTo>
                    <a:pt x="844" y="195"/>
                  </a:lnTo>
                  <a:lnTo>
                    <a:pt x="844" y="195"/>
                  </a:lnTo>
                  <a:lnTo>
                    <a:pt x="848" y="199"/>
                  </a:lnTo>
                  <a:lnTo>
                    <a:pt x="848" y="199"/>
                  </a:lnTo>
                  <a:lnTo>
                    <a:pt x="852" y="201"/>
                  </a:lnTo>
                  <a:lnTo>
                    <a:pt x="852" y="201"/>
                  </a:lnTo>
                  <a:lnTo>
                    <a:pt x="858" y="207"/>
                  </a:lnTo>
                  <a:lnTo>
                    <a:pt x="864" y="217"/>
                  </a:lnTo>
                  <a:lnTo>
                    <a:pt x="864" y="217"/>
                  </a:lnTo>
                  <a:lnTo>
                    <a:pt x="870" y="219"/>
                  </a:lnTo>
                  <a:lnTo>
                    <a:pt x="872" y="221"/>
                  </a:lnTo>
                  <a:lnTo>
                    <a:pt x="876" y="221"/>
                  </a:lnTo>
                  <a:lnTo>
                    <a:pt x="876" y="221"/>
                  </a:lnTo>
                  <a:lnTo>
                    <a:pt x="876" y="217"/>
                  </a:lnTo>
                  <a:lnTo>
                    <a:pt x="876" y="215"/>
                  </a:lnTo>
                  <a:lnTo>
                    <a:pt x="876" y="215"/>
                  </a:lnTo>
                  <a:lnTo>
                    <a:pt x="878" y="211"/>
                  </a:lnTo>
                  <a:lnTo>
                    <a:pt x="878" y="211"/>
                  </a:lnTo>
                  <a:lnTo>
                    <a:pt x="882" y="211"/>
                  </a:lnTo>
                  <a:lnTo>
                    <a:pt x="886" y="215"/>
                  </a:lnTo>
                  <a:lnTo>
                    <a:pt x="886" y="215"/>
                  </a:lnTo>
                  <a:lnTo>
                    <a:pt x="894" y="217"/>
                  </a:lnTo>
                  <a:lnTo>
                    <a:pt x="894" y="217"/>
                  </a:lnTo>
                  <a:lnTo>
                    <a:pt x="898" y="215"/>
                  </a:lnTo>
                  <a:lnTo>
                    <a:pt x="900" y="215"/>
                  </a:lnTo>
                  <a:lnTo>
                    <a:pt x="900" y="215"/>
                  </a:lnTo>
                  <a:lnTo>
                    <a:pt x="898" y="209"/>
                  </a:lnTo>
                  <a:lnTo>
                    <a:pt x="898" y="207"/>
                  </a:lnTo>
                  <a:lnTo>
                    <a:pt x="898" y="207"/>
                  </a:lnTo>
                  <a:lnTo>
                    <a:pt x="888" y="197"/>
                  </a:lnTo>
                  <a:lnTo>
                    <a:pt x="888" y="197"/>
                  </a:lnTo>
                  <a:lnTo>
                    <a:pt x="886" y="191"/>
                  </a:lnTo>
                  <a:lnTo>
                    <a:pt x="886" y="191"/>
                  </a:lnTo>
                  <a:lnTo>
                    <a:pt x="888" y="181"/>
                  </a:lnTo>
                  <a:lnTo>
                    <a:pt x="892" y="173"/>
                  </a:lnTo>
                  <a:lnTo>
                    <a:pt x="892" y="173"/>
                  </a:lnTo>
                  <a:lnTo>
                    <a:pt x="898" y="169"/>
                  </a:lnTo>
                  <a:lnTo>
                    <a:pt x="898" y="169"/>
                  </a:lnTo>
                  <a:lnTo>
                    <a:pt x="900" y="161"/>
                  </a:lnTo>
                  <a:lnTo>
                    <a:pt x="902" y="157"/>
                  </a:lnTo>
                  <a:lnTo>
                    <a:pt x="904" y="155"/>
                  </a:lnTo>
                  <a:lnTo>
                    <a:pt x="904" y="155"/>
                  </a:lnTo>
                  <a:lnTo>
                    <a:pt x="906" y="155"/>
                  </a:lnTo>
                  <a:lnTo>
                    <a:pt x="910" y="155"/>
                  </a:lnTo>
                  <a:lnTo>
                    <a:pt x="916" y="155"/>
                  </a:lnTo>
                  <a:lnTo>
                    <a:pt x="916" y="155"/>
                  </a:lnTo>
                  <a:lnTo>
                    <a:pt x="918" y="149"/>
                  </a:lnTo>
                  <a:lnTo>
                    <a:pt x="923" y="145"/>
                  </a:lnTo>
                  <a:lnTo>
                    <a:pt x="923" y="145"/>
                  </a:lnTo>
                  <a:lnTo>
                    <a:pt x="931" y="143"/>
                  </a:lnTo>
                  <a:lnTo>
                    <a:pt x="931" y="143"/>
                  </a:lnTo>
                  <a:lnTo>
                    <a:pt x="935" y="143"/>
                  </a:lnTo>
                  <a:lnTo>
                    <a:pt x="937" y="145"/>
                  </a:lnTo>
                  <a:lnTo>
                    <a:pt x="937" y="145"/>
                  </a:lnTo>
                  <a:lnTo>
                    <a:pt x="941" y="143"/>
                  </a:lnTo>
                  <a:lnTo>
                    <a:pt x="943" y="141"/>
                  </a:lnTo>
                  <a:lnTo>
                    <a:pt x="943" y="141"/>
                  </a:lnTo>
                  <a:lnTo>
                    <a:pt x="943" y="135"/>
                  </a:lnTo>
                  <a:lnTo>
                    <a:pt x="943" y="129"/>
                  </a:lnTo>
                  <a:lnTo>
                    <a:pt x="941" y="123"/>
                  </a:lnTo>
                  <a:lnTo>
                    <a:pt x="941" y="117"/>
                  </a:lnTo>
                  <a:lnTo>
                    <a:pt x="941" y="117"/>
                  </a:lnTo>
                  <a:lnTo>
                    <a:pt x="947" y="111"/>
                  </a:lnTo>
                  <a:lnTo>
                    <a:pt x="947" y="111"/>
                  </a:lnTo>
                  <a:lnTo>
                    <a:pt x="943" y="105"/>
                  </a:lnTo>
                  <a:lnTo>
                    <a:pt x="943" y="100"/>
                  </a:lnTo>
                  <a:lnTo>
                    <a:pt x="943" y="100"/>
                  </a:lnTo>
                  <a:lnTo>
                    <a:pt x="949" y="88"/>
                  </a:lnTo>
                  <a:lnTo>
                    <a:pt x="955" y="78"/>
                  </a:lnTo>
                  <a:lnTo>
                    <a:pt x="955" y="78"/>
                  </a:lnTo>
                  <a:lnTo>
                    <a:pt x="959" y="78"/>
                  </a:lnTo>
                  <a:lnTo>
                    <a:pt x="961" y="76"/>
                  </a:lnTo>
                  <a:lnTo>
                    <a:pt x="961" y="76"/>
                  </a:lnTo>
                  <a:lnTo>
                    <a:pt x="963" y="78"/>
                  </a:lnTo>
                  <a:lnTo>
                    <a:pt x="963" y="82"/>
                  </a:lnTo>
                  <a:lnTo>
                    <a:pt x="963" y="82"/>
                  </a:lnTo>
                  <a:lnTo>
                    <a:pt x="969" y="84"/>
                  </a:lnTo>
                  <a:lnTo>
                    <a:pt x="977" y="84"/>
                  </a:lnTo>
                  <a:lnTo>
                    <a:pt x="985" y="86"/>
                  </a:lnTo>
                  <a:lnTo>
                    <a:pt x="989" y="88"/>
                  </a:lnTo>
                  <a:lnTo>
                    <a:pt x="989" y="88"/>
                  </a:lnTo>
                  <a:lnTo>
                    <a:pt x="989" y="90"/>
                  </a:lnTo>
                  <a:lnTo>
                    <a:pt x="987" y="96"/>
                  </a:lnTo>
                  <a:lnTo>
                    <a:pt x="987" y="96"/>
                  </a:lnTo>
                  <a:lnTo>
                    <a:pt x="987" y="102"/>
                  </a:lnTo>
                  <a:lnTo>
                    <a:pt x="987" y="102"/>
                  </a:lnTo>
                  <a:lnTo>
                    <a:pt x="991" y="107"/>
                  </a:lnTo>
                  <a:lnTo>
                    <a:pt x="991" y="107"/>
                  </a:lnTo>
                  <a:lnTo>
                    <a:pt x="993" y="111"/>
                  </a:lnTo>
                  <a:lnTo>
                    <a:pt x="997" y="115"/>
                  </a:lnTo>
                  <a:lnTo>
                    <a:pt x="997" y="115"/>
                  </a:lnTo>
                  <a:lnTo>
                    <a:pt x="1003" y="117"/>
                  </a:lnTo>
                  <a:lnTo>
                    <a:pt x="1009" y="117"/>
                  </a:lnTo>
                  <a:lnTo>
                    <a:pt x="1009" y="117"/>
                  </a:lnTo>
                  <a:lnTo>
                    <a:pt x="1013" y="117"/>
                  </a:lnTo>
                  <a:lnTo>
                    <a:pt x="1017" y="115"/>
                  </a:lnTo>
                  <a:lnTo>
                    <a:pt x="1017" y="115"/>
                  </a:lnTo>
                  <a:lnTo>
                    <a:pt x="1019" y="113"/>
                  </a:lnTo>
                  <a:lnTo>
                    <a:pt x="1021" y="109"/>
                  </a:lnTo>
                  <a:lnTo>
                    <a:pt x="1021" y="109"/>
                  </a:lnTo>
                  <a:lnTo>
                    <a:pt x="1021" y="104"/>
                  </a:lnTo>
                  <a:lnTo>
                    <a:pt x="1019" y="98"/>
                  </a:lnTo>
                  <a:lnTo>
                    <a:pt x="1019" y="98"/>
                  </a:lnTo>
                  <a:lnTo>
                    <a:pt x="1015" y="96"/>
                  </a:lnTo>
                  <a:lnTo>
                    <a:pt x="1015" y="96"/>
                  </a:lnTo>
                  <a:lnTo>
                    <a:pt x="1009" y="90"/>
                  </a:lnTo>
                  <a:lnTo>
                    <a:pt x="1009" y="90"/>
                  </a:lnTo>
                  <a:lnTo>
                    <a:pt x="1003" y="86"/>
                  </a:lnTo>
                  <a:lnTo>
                    <a:pt x="1001" y="84"/>
                  </a:lnTo>
                  <a:lnTo>
                    <a:pt x="1001" y="84"/>
                  </a:lnTo>
                  <a:lnTo>
                    <a:pt x="1003" y="80"/>
                  </a:lnTo>
                  <a:lnTo>
                    <a:pt x="1009" y="78"/>
                  </a:lnTo>
                  <a:lnTo>
                    <a:pt x="1013" y="76"/>
                  </a:lnTo>
                  <a:lnTo>
                    <a:pt x="1015" y="72"/>
                  </a:lnTo>
                  <a:lnTo>
                    <a:pt x="1015" y="72"/>
                  </a:lnTo>
                  <a:lnTo>
                    <a:pt x="1017" y="62"/>
                  </a:lnTo>
                  <a:lnTo>
                    <a:pt x="1015" y="54"/>
                  </a:lnTo>
                  <a:lnTo>
                    <a:pt x="1015" y="54"/>
                  </a:lnTo>
                  <a:lnTo>
                    <a:pt x="1013" y="50"/>
                  </a:lnTo>
                  <a:lnTo>
                    <a:pt x="1013" y="50"/>
                  </a:lnTo>
                  <a:lnTo>
                    <a:pt x="1009" y="42"/>
                  </a:lnTo>
                  <a:lnTo>
                    <a:pt x="1003" y="36"/>
                  </a:lnTo>
                  <a:lnTo>
                    <a:pt x="999" y="32"/>
                  </a:lnTo>
                  <a:lnTo>
                    <a:pt x="999" y="32"/>
                  </a:lnTo>
                  <a:lnTo>
                    <a:pt x="997" y="32"/>
                  </a:lnTo>
                  <a:lnTo>
                    <a:pt x="997" y="32"/>
                  </a:lnTo>
                  <a:lnTo>
                    <a:pt x="999" y="36"/>
                  </a:lnTo>
                  <a:lnTo>
                    <a:pt x="999" y="38"/>
                  </a:lnTo>
                  <a:lnTo>
                    <a:pt x="999" y="38"/>
                  </a:lnTo>
                  <a:lnTo>
                    <a:pt x="999" y="38"/>
                  </a:lnTo>
                  <a:lnTo>
                    <a:pt x="997" y="38"/>
                  </a:lnTo>
                  <a:lnTo>
                    <a:pt x="991" y="32"/>
                  </a:lnTo>
                  <a:lnTo>
                    <a:pt x="981" y="24"/>
                  </a:lnTo>
                  <a:lnTo>
                    <a:pt x="981" y="24"/>
                  </a:lnTo>
                  <a:lnTo>
                    <a:pt x="965" y="18"/>
                  </a:lnTo>
                  <a:lnTo>
                    <a:pt x="965" y="18"/>
                  </a:lnTo>
                  <a:lnTo>
                    <a:pt x="957" y="14"/>
                  </a:lnTo>
                  <a:lnTo>
                    <a:pt x="957" y="14"/>
                  </a:lnTo>
                  <a:lnTo>
                    <a:pt x="953" y="10"/>
                  </a:lnTo>
                  <a:lnTo>
                    <a:pt x="953" y="10"/>
                  </a:lnTo>
                  <a:lnTo>
                    <a:pt x="953" y="4"/>
                  </a:lnTo>
                  <a:lnTo>
                    <a:pt x="953" y="0"/>
                  </a:lnTo>
                  <a:lnTo>
                    <a:pt x="1407" y="0"/>
                  </a:lnTo>
                  <a:lnTo>
                    <a:pt x="1407" y="0"/>
                  </a:lnTo>
                  <a:lnTo>
                    <a:pt x="1403" y="2"/>
                  </a:lnTo>
                  <a:lnTo>
                    <a:pt x="1401" y="8"/>
                  </a:lnTo>
                  <a:lnTo>
                    <a:pt x="1401" y="8"/>
                  </a:lnTo>
                  <a:lnTo>
                    <a:pt x="1397" y="4"/>
                  </a:lnTo>
                  <a:lnTo>
                    <a:pt x="1395" y="4"/>
                  </a:lnTo>
                  <a:lnTo>
                    <a:pt x="1395" y="4"/>
                  </a:lnTo>
                  <a:lnTo>
                    <a:pt x="1391" y="4"/>
                  </a:lnTo>
                  <a:lnTo>
                    <a:pt x="1387" y="4"/>
                  </a:lnTo>
                  <a:lnTo>
                    <a:pt x="1387" y="4"/>
                  </a:lnTo>
                  <a:lnTo>
                    <a:pt x="1385" y="10"/>
                  </a:lnTo>
                  <a:lnTo>
                    <a:pt x="1385" y="12"/>
                  </a:lnTo>
                  <a:lnTo>
                    <a:pt x="1385" y="12"/>
                  </a:lnTo>
                  <a:lnTo>
                    <a:pt x="1385" y="16"/>
                  </a:lnTo>
                  <a:lnTo>
                    <a:pt x="1385" y="16"/>
                  </a:lnTo>
                  <a:lnTo>
                    <a:pt x="1391" y="18"/>
                  </a:lnTo>
                  <a:lnTo>
                    <a:pt x="1391" y="18"/>
                  </a:lnTo>
                  <a:lnTo>
                    <a:pt x="1393" y="16"/>
                  </a:lnTo>
                  <a:lnTo>
                    <a:pt x="1397" y="12"/>
                  </a:lnTo>
                  <a:lnTo>
                    <a:pt x="1397" y="12"/>
                  </a:lnTo>
                  <a:lnTo>
                    <a:pt x="1401" y="14"/>
                  </a:lnTo>
                  <a:lnTo>
                    <a:pt x="1407" y="16"/>
                  </a:lnTo>
                  <a:lnTo>
                    <a:pt x="1413" y="24"/>
                  </a:lnTo>
                  <a:lnTo>
                    <a:pt x="1413" y="24"/>
                  </a:lnTo>
                  <a:lnTo>
                    <a:pt x="1415" y="26"/>
                  </a:lnTo>
                  <a:lnTo>
                    <a:pt x="1415" y="26"/>
                  </a:lnTo>
                  <a:lnTo>
                    <a:pt x="1419" y="32"/>
                  </a:lnTo>
                  <a:lnTo>
                    <a:pt x="1419" y="32"/>
                  </a:lnTo>
                  <a:lnTo>
                    <a:pt x="1423" y="30"/>
                  </a:lnTo>
                  <a:lnTo>
                    <a:pt x="1423" y="30"/>
                  </a:lnTo>
                  <a:lnTo>
                    <a:pt x="1429" y="28"/>
                  </a:lnTo>
                  <a:lnTo>
                    <a:pt x="1437" y="24"/>
                  </a:lnTo>
                  <a:lnTo>
                    <a:pt x="1437" y="24"/>
                  </a:lnTo>
                  <a:lnTo>
                    <a:pt x="1441" y="18"/>
                  </a:lnTo>
                  <a:lnTo>
                    <a:pt x="1441" y="18"/>
                  </a:lnTo>
                  <a:lnTo>
                    <a:pt x="1443" y="12"/>
                  </a:lnTo>
                  <a:lnTo>
                    <a:pt x="1443" y="12"/>
                  </a:lnTo>
                  <a:lnTo>
                    <a:pt x="1453" y="2"/>
                  </a:lnTo>
                  <a:lnTo>
                    <a:pt x="1453" y="2"/>
                  </a:lnTo>
                  <a:lnTo>
                    <a:pt x="1459" y="0"/>
                  </a:lnTo>
                  <a:lnTo>
                    <a:pt x="1658" y="0"/>
                  </a:lnTo>
                  <a:lnTo>
                    <a:pt x="1658" y="0"/>
                  </a:lnTo>
                  <a:lnTo>
                    <a:pt x="1658" y="1360"/>
                  </a:lnTo>
                  <a:lnTo>
                    <a:pt x="1658" y="1360"/>
                  </a:lnTo>
                  <a:lnTo>
                    <a:pt x="1658" y="1686"/>
                  </a:lnTo>
                  <a:lnTo>
                    <a:pt x="1658" y="1686"/>
                  </a:lnTo>
                  <a:lnTo>
                    <a:pt x="1654" y="1688"/>
                  </a:lnTo>
                  <a:lnTo>
                    <a:pt x="1654" y="1688"/>
                  </a:lnTo>
                  <a:lnTo>
                    <a:pt x="1650" y="1686"/>
                  </a:lnTo>
                  <a:lnTo>
                    <a:pt x="1648" y="1684"/>
                  </a:lnTo>
                  <a:lnTo>
                    <a:pt x="1648" y="1684"/>
                  </a:lnTo>
                  <a:lnTo>
                    <a:pt x="1644" y="1680"/>
                  </a:lnTo>
                  <a:lnTo>
                    <a:pt x="1642" y="1676"/>
                  </a:lnTo>
                  <a:lnTo>
                    <a:pt x="1642" y="1676"/>
                  </a:lnTo>
                  <a:lnTo>
                    <a:pt x="1636" y="1676"/>
                  </a:lnTo>
                  <a:lnTo>
                    <a:pt x="1632" y="1678"/>
                  </a:lnTo>
                  <a:lnTo>
                    <a:pt x="1626" y="1684"/>
                  </a:lnTo>
                  <a:lnTo>
                    <a:pt x="1626" y="1684"/>
                  </a:lnTo>
                  <a:lnTo>
                    <a:pt x="1614" y="1696"/>
                  </a:lnTo>
                  <a:lnTo>
                    <a:pt x="1614" y="1696"/>
                  </a:lnTo>
                  <a:lnTo>
                    <a:pt x="1612" y="1704"/>
                  </a:lnTo>
                  <a:lnTo>
                    <a:pt x="1612" y="1704"/>
                  </a:lnTo>
                  <a:lnTo>
                    <a:pt x="1614" y="1712"/>
                  </a:lnTo>
                  <a:lnTo>
                    <a:pt x="1614" y="1712"/>
                  </a:lnTo>
                  <a:lnTo>
                    <a:pt x="1612" y="1722"/>
                  </a:lnTo>
                  <a:lnTo>
                    <a:pt x="1612" y="1722"/>
                  </a:lnTo>
                  <a:lnTo>
                    <a:pt x="1606" y="1730"/>
                  </a:lnTo>
                  <a:lnTo>
                    <a:pt x="1606" y="1730"/>
                  </a:lnTo>
                  <a:lnTo>
                    <a:pt x="1606" y="1738"/>
                  </a:lnTo>
                  <a:lnTo>
                    <a:pt x="1606" y="1738"/>
                  </a:lnTo>
                  <a:lnTo>
                    <a:pt x="1600" y="1744"/>
                  </a:lnTo>
                  <a:lnTo>
                    <a:pt x="1600" y="1744"/>
                  </a:lnTo>
                  <a:lnTo>
                    <a:pt x="1596" y="1754"/>
                  </a:lnTo>
                  <a:lnTo>
                    <a:pt x="1596" y="1754"/>
                  </a:lnTo>
                  <a:lnTo>
                    <a:pt x="1594" y="1762"/>
                  </a:lnTo>
                  <a:lnTo>
                    <a:pt x="1594" y="1762"/>
                  </a:lnTo>
                  <a:lnTo>
                    <a:pt x="1588" y="1768"/>
                  </a:lnTo>
                  <a:lnTo>
                    <a:pt x="1588" y="1768"/>
                  </a:lnTo>
                  <a:lnTo>
                    <a:pt x="1578" y="1770"/>
                  </a:lnTo>
                  <a:lnTo>
                    <a:pt x="1578" y="1770"/>
                  </a:lnTo>
                  <a:lnTo>
                    <a:pt x="1576" y="1772"/>
                  </a:lnTo>
                  <a:lnTo>
                    <a:pt x="1572" y="1776"/>
                  </a:lnTo>
                  <a:lnTo>
                    <a:pt x="1572" y="1776"/>
                  </a:lnTo>
                  <a:lnTo>
                    <a:pt x="1574" y="1781"/>
                  </a:lnTo>
                  <a:lnTo>
                    <a:pt x="1578" y="1783"/>
                  </a:lnTo>
                  <a:lnTo>
                    <a:pt x="1578" y="1783"/>
                  </a:lnTo>
                  <a:lnTo>
                    <a:pt x="1582" y="1793"/>
                  </a:lnTo>
                  <a:lnTo>
                    <a:pt x="1582" y="1793"/>
                  </a:lnTo>
                  <a:lnTo>
                    <a:pt x="1582" y="1801"/>
                  </a:lnTo>
                  <a:lnTo>
                    <a:pt x="1582" y="1801"/>
                  </a:lnTo>
                  <a:lnTo>
                    <a:pt x="1574" y="1809"/>
                  </a:lnTo>
                  <a:lnTo>
                    <a:pt x="1574" y="1809"/>
                  </a:lnTo>
                  <a:lnTo>
                    <a:pt x="1568" y="1821"/>
                  </a:lnTo>
                  <a:lnTo>
                    <a:pt x="1564" y="1833"/>
                  </a:lnTo>
                  <a:lnTo>
                    <a:pt x="1564" y="1833"/>
                  </a:lnTo>
                  <a:lnTo>
                    <a:pt x="1558" y="1841"/>
                  </a:lnTo>
                  <a:lnTo>
                    <a:pt x="1558" y="1841"/>
                  </a:lnTo>
                  <a:lnTo>
                    <a:pt x="1554" y="1841"/>
                  </a:lnTo>
                  <a:lnTo>
                    <a:pt x="1549" y="1841"/>
                  </a:lnTo>
                  <a:lnTo>
                    <a:pt x="1549" y="1843"/>
                  </a:lnTo>
                  <a:lnTo>
                    <a:pt x="1549" y="1843"/>
                  </a:lnTo>
                  <a:lnTo>
                    <a:pt x="1549" y="1845"/>
                  </a:lnTo>
                  <a:lnTo>
                    <a:pt x="1554" y="1849"/>
                  </a:lnTo>
                  <a:lnTo>
                    <a:pt x="1564" y="1853"/>
                  </a:lnTo>
                  <a:lnTo>
                    <a:pt x="1564" y="1853"/>
                  </a:lnTo>
                  <a:lnTo>
                    <a:pt x="1570" y="1865"/>
                  </a:lnTo>
                  <a:lnTo>
                    <a:pt x="1578" y="1877"/>
                  </a:lnTo>
                  <a:lnTo>
                    <a:pt x="1578" y="1877"/>
                  </a:lnTo>
                  <a:lnTo>
                    <a:pt x="1588" y="1883"/>
                  </a:lnTo>
                  <a:lnTo>
                    <a:pt x="1588" y="1883"/>
                  </a:lnTo>
                  <a:lnTo>
                    <a:pt x="1590" y="1887"/>
                  </a:lnTo>
                  <a:lnTo>
                    <a:pt x="1594" y="1891"/>
                  </a:lnTo>
                  <a:lnTo>
                    <a:pt x="1594" y="1891"/>
                  </a:lnTo>
                  <a:lnTo>
                    <a:pt x="1592" y="1901"/>
                  </a:lnTo>
                  <a:lnTo>
                    <a:pt x="1588" y="1909"/>
                  </a:lnTo>
                  <a:lnTo>
                    <a:pt x="1582" y="1917"/>
                  </a:lnTo>
                  <a:lnTo>
                    <a:pt x="1576" y="1923"/>
                  </a:lnTo>
                  <a:lnTo>
                    <a:pt x="1576" y="1923"/>
                  </a:lnTo>
                  <a:lnTo>
                    <a:pt x="1572" y="1923"/>
                  </a:lnTo>
                  <a:lnTo>
                    <a:pt x="1566" y="1923"/>
                  </a:lnTo>
                  <a:lnTo>
                    <a:pt x="1566" y="1923"/>
                  </a:lnTo>
                  <a:lnTo>
                    <a:pt x="1558" y="1919"/>
                  </a:lnTo>
                  <a:lnTo>
                    <a:pt x="1549" y="1909"/>
                  </a:lnTo>
                  <a:lnTo>
                    <a:pt x="1539" y="1901"/>
                  </a:lnTo>
                  <a:lnTo>
                    <a:pt x="1533" y="1891"/>
                  </a:lnTo>
                  <a:lnTo>
                    <a:pt x="1533" y="1891"/>
                  </a:lnTo>
                  <a:lnTo>
                    <a:pt x="1521" y="1889"/>
                  </a:lnTo>
                  <a:lnTo>
                    <a:pt x="1513" y="1887"/>
                  </a:lnTo>
                  <a:lnTo>
                    <a:pt x="1513" y="1887"/>
                  </a:lnTo>
                  <a:lnTo>
                    <a:pt x="1507" y="1881"/>
                  </a:lnTo>
                  <a:lnTo>
                    <a:pt x="1507" y="1881"/>
                  </a:lnTo>
                  <a:lnTo>
                    <a:pt x="1503" y="1879"/>
                  </a:lnTo>
                  <a:lnTo>
                    <a:pt x="1499" y="1879"/>
                  </a:lnTo>
                  <a:lnTo>
                    <a:pt x="1499" y="1879"/>
                  </a:lnTo>
                  <a:lnTo>
                    <a:pt x="1497" y="1883"/>
                  </a:lnTo>
                  <a:lnTo>
                    <a:pt x="1497" y="1887"/>
                  </a:lnTo>
                  <a:lnTo>
                    <a:pt x="1497" y="1887"/>
                  </a:lnTo>
                  <a:lnTo>
                    <a:pt x="1497" y="1899"/>
                  </a:lnTo>
                  <a:lnTo>
                    <a:pt x="1497" y="1899"/>
                  </a:lnTo>
                  <a:lnTo>
                    <a:pt x="1501" y="1907"/>
                  </a:lnTo>
                  <a:lnTo>
                    <a:pt x="1501" y="1907"/>
                  </a:lnTo>
                  <a:lnTo>
                    <a:pt x="1501" y="1915"/>
                  </a:lnTo>
                  <a:lnTo>
                    <a:pt x="1501" y="1915"/>
                  </a:lnTo>
                  <a:lnTo>
                    <a:pt x="1505" y="1919"/>
                  </a:lnTo>
                  <a:lnTo>
                    <a:pt x="1507" y="1923"/>
                  </a:lnTo>
                  <a:lnTo>
                    <a:pt x="1507" y="1923"/>
                  </a:lnTo>
                  <a:lnTo>
                    <a:pt x="1507" y="1929"/>
                  </a:lnTo>
                  <a:lnTo>
                    <a:pt x="1505" y="1933"/>
                  </a:lnTo>
                  <a:lnTo>
                    <a:pt x="1505" y="1933"/>
                  </a:lnTo>
                  <a:lnTo>
                    <a:pt x="1501" y="1941"/>
                  </a:lnTo>
                  <a:lnTo>
                    <a:pt x="1497" y="1947"/>
                  </a:lnTo>
                  <a:lnTo>
                    <a:pt x="1497" y="1947"/>
                  </a:lnTo>
                  <a:lnTo>
                    <a:pt x="1497" y="1961"/>
                  </a:lnTo>
                  <a:lnTo>
                    <a:pt x="1499" y="1977"/>
                  </a:lnTo>
                  <a:lnTo>
                    <a:pt x="1503" y="1992"/>
                  </a:lnTo>
                  <a:lnTo>
                    <a:pt x="1507" y="2002"/>
                  </a:lnTo>
                  <a:lnTo>
                    <a:pt x="1507" y="2002"/>
                  </a:lnTo>
                  <a:lnTo>
                    <a:pt x="1511" y="2004"/>
                  </a:lnTo>
                  <a:lnTo>
                    <a:pt x="1515" y="2006"/>
                  </a:lnTo>
                  <a:lnTo>
                    <a:pt x="1525" y="2008"/>
                  </a:lnTo>
                  <a:lnTo>
                    <a:pt x="1525" y="2008"/>
                  </a:lnTo>
                  <a:lnTo>
                    <a:pt x="1529" y="2014"/>
                  </a:lnTo>
                  <a:lnTo>
                    <a:pt x="1531" y="2016"/>
                  </a:lnTo>
                  <a:lnTo>
                    <a:pt x="1531" y="2016"/>
                  </a:lnTo>
                  <a:lnTo>
                    <a:pt x="1531" y="2022"/>
                  </a:lnTo>
                  <a:lnTo>
                    <a:pt x="1531" y="2026"/>
                  </a:lnTo>
                  <a:lnTo>
                    <a:pt x="1531" y="2026"/>
                  </a:lnTo>
                  <a:lnTo>
                    <a:pt x="1525" y="2034"/>
                  </a:lnTo>
                  <a:lnTo>
                    <a:pt x="1519" y="2040"/>
                  </a:lnTo>
                  <a:lnTo>
                    <a:pt x="1519" y="2040"/>
                  </a:lnTo>
                  <a:lnTo>
                    <a:pt x="1517" y="2054"/>
                  </a:lnTo>
                  <a:lnTo>
                    <a:pt x="1519" y="2070"/>
                  </a:lnTo>
                  <a:lnTo>
                    <a:pt x="1521" y="2086"/>
                  </a:lnTo>
                  <a:lnTo>
                    <a:pt x="1527" y="2090"/>
                  </a:lnTo>
                  <a:lnTo>
                    <a:pt x="1529" y="2094"/>
                  </a:lnTo>
                  <a:lnTo>
                    <a:pt x="1529" y="2094"/>
                  </a:lnTo>
                  <a:lnTo>
                    <a:pt x="1533" y="2096"/>
                  </a:lnTo>
                  <a:lnTo>
                    <a:pt x="1537" y="2096"/>
                  </a:lnTo>
                  <a:lnTo>
                    <a:pt x="1545" y="2094"/>
                  </a:lnTo>
                  <a:lnTo>
                    <a:pt x="1556" y="2092"/>
                  </a:lnTo>
                  <a:lnTo>
                    <a:pt x="1564" y="2092"/>
                  </a:lnTo>
                  <a:lnTo>
                    <a:pt x="1564" y="2092"/>
                  </a:lnTo>
                  <a:lnTo>
                    <a:pt x="1566" y="2096"/>
                  </a:lnTo>
                  <a:lnTo>
                    <a:pt x="1568" y="2100"/>
                  </a:lnTo>
                  <a:lnTo>
                    <a:pt x="1568" y="2100"/>
                  </a:lnTo>
                  <a:lnTo>
                    <a:pt x="1572" y="2106"/>
                  </a:lnTo>
                  <a:lnTo>
                    <a:pt x="1574" y="2108"/>
                  </a:lnTo>
                  <a:lnTo>
                    <a:pt x="1574" y="2108"/>
                  </a:lnTo>
                  <a:lnTo>
                    <a:pt x="1574" y="2112"/>
                  </a:lnTo>
                  <a:lnTo>
                    <a:pt x="1574" y="2116"/>
                  </a:lnTo>
                  <a:lnTo>
                    <a:pt x="1574" y="2116"/>
                  </a:lnTo>
                  <a:lnTo>
                    <a:pt x="1578" y="2120"/>
                  </a:lnTo>
                  <a:lnTo>
                    <a:pt x="1582" y="2122"/>
                  </a:lnTo>
                  <a:lnTo>
                    <a:pt x="1582" y="2122"/>
                  </a:lnTo>
                  <a:lnTo>
                    <a:pt x="1588" y="2130"/>
                  </a:lnTo>
                  <a:lnTo>
                    <a:pt x="1588" y="2130"/>
                  </a:lnTo>
                  <a:lnTo>
                    <a:pt x="1596" y="2140"/>
                  </a:lnTo>
                  <a:lnTo>
                    <a:pt x="1602" y="2142"/>
                  </a:lnTo>
                  <a:lnTo>
                    <a:pt x="1606" y="2140"/>
                  </a:lnTo>
                  <a:lnTo>
                    <a:pt x="1606" y="2140"/>
                  </a:lnTo>
                  <a:lnTo>
                    <a:pt x="1606" y="2138"/>
                  </a:lnTo>
                  <a:lnTo>
                    <a:pt x="1604" y="2136"/>
                  </a:lnTo>
                  <a:lnTo>
                    <a:pt x="1602" y="2130"/>
                  </a:lnTo>
                  <a:lnTo>
                    <a:pt x="1602" y="2128"/>
                  </a:lnTo>
                  <a:lnTo>
                    <a:pt x="1602" y="2128"/>
                  </a:lnTo>
                  <a:lnTo>
                    <a:pt x="1604" y="2126"/>
                  </a:lnTo>
                  <a:lnTo>
                    <a:pt x="1612" y="2126"/>
                  </a:lnTo>
                  <a:lnTo>
                    <a:pt x="1620" y="2126"/>
                  </a:lnTo>
                  <a:lnTo>
                    <a:pt x="1620" y="2126"/>
                  </a:lnTo>
                  <a:lnTo>
                    <a:pt x="1626" y="2122"/>
                  </a:lnTo>
                  <a:lnTo>
                    <a:pt x="1634" y="2116"/>
                  </a:lnTo>
                  <a:lnTo>
                    <a:pt x="1634" y="2116"/>
                  </a:lnTo>
                  <a:lnTo>
                    <a:pt x="1644" y="2114"/>
                  </a:lnTo>
                  <a:lnTo>
                    <a:pt x="1644" y="2114"/>
                  </a:lnTo>
                  <a:lnTo>
                    <a:pt x="1648" y="2114"/>
                  </a:lnTo>
                  <a:lnTo>
                    <a:pt x="1652" y="2116"/>
                  </a:lnTo>
                  <a:lnTo>
                    <a:pt x="1652" y="2116"/>
                  </a:lnTo>
                  <a:lnTo>
                    <a:pt x="1658" y="2120"/>
                  </a:lnTo>
                  <a:lnTo>
                    <a:pt x="1658" y="2120"/>
                  </a:lnTo>
                  <a:lnTo>
                    <a:pt x="1658" y="2120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32" name="Freeform 398"/>
            <p:cNvSpPr>
              <a:spLocks/>
            </p:cNvSpPr>
            <p:nvPr/>
          </p:nvSpPr>
          <p:spPr bwMode="auto">
            <a:xfrm>
              <a:off x="4002" y="3032"/>
              <a:ext cx="126" cy="121"/>
            </a:xfrm>
            <a:custGeom>
              <a:avLst/>
              <a:gdLst>
                <a:gd name="T0" fmla="*/ 120 w 126"/>
                <a:gd name="T1" fmla="*/ 63 h 121"/>
                <a:gd name="T2" fmla="*/ 116 w 126"/>
                <a:gd name="T3" fmla="*/ 57 h 121"/>
                <a:gd name="T4" fmla="*/ 114 w 126"/>
                <a:gd name="T5" fmla="*/ 51 h 121"/>
                <a:gd name="T6" fmla="*/ 110 w 126"/>
                <a:gd name="T7" fmla="*/ 49 h 121"/>
                <a:gd name="T8" fmla="*/ 106 w 126"/>
                <a:gd name="T9" fmla="*/ 49 h 121"/>
                <a:gd name="T10" fmla="*/ 104 w 126"/>
                <a:gd name="T11" fmla="*/ 51 h 121"/>
                <a:gd name="T12" fmla="*/ 96 w 126"/>
                <a:gd name="T13" fmla="*/ 45 h 121"/>
                <a:gd name="T14" fmla="*/ 94 w 126"/>
                <a:gd name="T15" fmla="*/ 39 h 121"/>
                <a:gd name="T16" fmla="*/ 82 w 126"/>
                <a:gd name="T17" fmla="*/ 29 h 121"/>
                <a:gd name="T18" fmla="*/ 80 w 126"/>
                <a:gd name="T19" fmla="*/ 28 h 121"/>
                <a:gd name="T20" fmla="*/ 76 w 126"/>
                <a:gd name="T21" fmla="*/ 24 h 121"/>
                <a:gd name="T22" fmla="*/ 76 w 126"/>
                <a:gd name="T23" fmla="*/ 18 h 121"/>
                <a:gd name="T24" fmla="*/ 72 w 126"/>
                <a:gd name="T25" fmla="*/ 14 h 121"/>
                <a:gd name="T26" fmla="*/ 64 w 126"/>
                <a:gd name="T27" fmla="*/ 12 h 121"/>
                <a:gd name="T28" fmla="*/ 62 w 126"/>
                <a:gd name="T29" fmla="*/ 8 h 121"/>
                <a:gd name="T30" fmla="*/ 58 w 126"/>
                <a:gd name="T31" fmla="*/ 2 h 121"/>
                <a:gd name="T32" fmla="*/ 54 w 126"/>
                <a:gd name="T33" fmla="*/ 0 h 121"/>
                <a:gd name="T34" fmla="*/ 48 w 126"/>
                <a:gd name="T35" fmla="*/ 2 h 121"/>
                <a:gd name="T36" fmla="*/ 46 w 126"/>
                <a:gd name="T37" fmla="*/ 4 h 121"/>
                <a:gd name="T38" fmla="*/ 36 w 126"/>
                <a:gd name="T39" fmla="*/ 4 h 121"/>
                <a:gd name="T40" fmla="*/ 36 w 126"/>
                <a:gd name="T41" fmla="*/ 6 h 121"/>
                <a:gd name="T42" fmla="*/ 40 w 126"/>
                <a:gd name="T43" fmla="*/ 10 h 121"/>
                <a:gd name="T44" fmla="*/ 42 w 126"/>
                <a:gd name="T45" fmla="*/ 16 h 121"/>
                <a:gd name="T46" fmla="*/ 42 w 126"/>
                <a:gd name="T47" fmla="*/ 24 h 121"/>
                <a:gd name="T48" fmla="*/ 38 w 126"/>
                <a:gd name="T49" fmla="*/ 28 h 121"/>
                <a:gd name="T50" fmla="*/ 28 w 126"/>
                <a:gd name="T51" fmla="*/ 29 h 121"/>
                <a:gd name="T52" fmla="*/ 28 w 126"/>
                <a:gd name="T53" fmla="*/ 33 h 121"/>
                <a:gd name="T54" fmla="*/ 32 w 126"/>
                <a:gd name="T55" fmla="*/ 35 h 121"/>
                <a:gd name="T56" fmla="*/ 30 w 126"/>
                <a:gd name="T57" fmla="*/ 39 h 121"/>
                <a:gd name="T58" fmla="*/ 26 w 126"/>
                <a:gd name="T59" fmla="*/ 39 h 121"/>
                <a:gd name="T60" fmla="*/ 20 w 126"/>
                <a:gd name="T61" fmla="*/ 41 h 121"/>
                <a:gd name="T62" fmla="*/ 12 w 126"/>
                <a:gd name="T63" fmla="*/ 47 h 121"/>
                <a:gd name="T64" fmla="*/ 8 w 126"/>
                <a:gd name="T65" fmla="*/ 47 h 121"/>
                <a:gd name="T66" fmla="*/ 6 w 126"/>
                <a:gd name="T67" fmla="*/ 45 h 121"/>
                <a:gd name="T68" fmla="*/ 0 w 126"/>
                <a:gd name="T69" fmla="*/ 45 h 121"/>
                <a:gd name="T70" fmla="*/ 0 w 126"/>
                <a:gd name="T71" fmla="*/ 51 h 121"/>
                <a:gd name="T72" fmla="*/ 6 w 126"/>
                <a:gd name="T73" fmla="*/ 53 h 121"/>
                <a:gd name="T74" fmla="*/ 6 w 126"/>
                <a:gd name="T75" fmla="*/ 59 h 121"/>
                <a:gd name="T76" fmla="*/ 2 w 126"/>
                <a:gd name="T77" fmla="*/ 69 h 121"/>
                <a:gd name="T78" fmla="*/ 4 w 126"/>
                <a:gd name="T79" fmla="*/ 85 h 121"/>
                <a:gd name="T80" fmla="*/ 14 w 126"/>
                <a:gd name="T81" fmla="*/ 95 h 121"/>
                <a:gd name="T82" fmla="*/ 32 w 126"/>
                <a:gd name="T83" fmla="*/ 107 h 121"/>
                <a:gd name="T84" fmla="*/ 40 w 126"/>
                <a:gd name="T85" fmla="*/ 119 h 121"/>
                <a:gd name="T86" fmla="*/ 50 w 126"/>
                <a:gd name="T87" fmla="*/ 121 h 121"/>
                <a:gd name="T88" fmla="*/ 54 w 126"/>
                <a:gd name="T89" fmla="*/ 111 h 121"/>
                <a:gd name="T90" fmla="*/ 58 w 126"/>
                <a:gd name="T91" fmla="*/ 99 h 121"/>
                <a:gd name="T92" fmla="*/ 76 w 126"/>
                <a:gd name="T93" fmla="*/ 95 h 121"/>
                <a:gd name="T94" fmla="*/ 86 w 126"/>
                <a:gd name="T95" fmla="*/ 99 h 121"/>
                <a:gd name="T96" fmla="*/ 94 w 126"/>
                <a:gd name="T97" fmla="*/ 105 h 121"/>
                <a:gd name="T98" fmla="*/ 94 w 126"/>
                <a:gd name="T99" fmla="*/ 101 h 121"/>
                <a:gd name="T100" fmla="*/ 88 w 126"/>
                <a:gd name="T101" fmla="*/ 91 h 121"/>
                <a:gd name="T102" fmla="*/ 88 w 126"/>
                <a:gd name="T103" fmla="*/ 81 h 121"/>
                <a:gd name="T104" fmla="*/ 94 w 126"/>
                <a:gd name="T105" fmla="*/ 75 h 121"/>
                <a:gd name="T106" fmla="*/ 100 w 126"/>
                <a:gd name="T107" fmla="*/ 73 h 121"/>
                <a:gd name="T108" fmla="*/ 104 w 126"/>
                <a:gd name="T109" fmla="*/ 67 h 121"/>
                <a:gd name="T110" fmla="*/ 108 w 126"/>
                <a:gd name="T111" fmla="*/ 69 h 121"/>
                <a:gd name="T112" fmla="*/ 112 w 126"/>
                <a:gd name="T113" fmla="*/ 71 h 121"/>
                <a:gd name="T114" fmla="*/ 118 w 126"/>
                <a:gd name="T115" fmla="*/ 73 h 121"/>
                <a:gd name="T116" fmla="*/ 122 w 126"/>
                <a:gd name="T117" fmla="*/ 73 h 121"/>
                <a:gd name="T118" fmla="*/ 126 w 126"/>
                <a:gd name="T119" fmla="*/ 71 h 121"/>
                <a:gd name="T120" fmla="*/ 126 w 126"/>
                <a:gd name="T121" fmla="*/ 69 h 121"/>
                <a:gd name="T122" fmla="*/ 120 w 126"/>
                <a:gd name="T123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6" h="121">
                  <a:moveTo>
                    <a:pt x="120" y="63"/>
                  </a:moveTo>
                  <a:lnTo>
                    <a:pt x="120" y="63"/>
                  </a:lnTo>
                  <a:lnTo>
                    <a:pt x="118" y="59"/>
                  </a:lnTo>
                  <a:lnTo>
                    <a:pt x="116" y="57"/>
                  </a:lnTo>
                  <a:lnTo>
                    <a:pt x="116" y="57"/>
                  </a:lnTo>
                  <a:lnTo>
                    <a:pt x="114" y="51"/>
                  </a:lnTo>
                  <a:lnTo>
                    <a:pt x="112" y="49"/>
                  </a:lnTo>
                  <a:lnTo>
                    <a:pt x="110" y="49"/>
                  </a:lnTo>
                  <a:lnTo>
                    <a:pt x="110" y="49"/>
                  </a:lnTo>
                  <a:lnTo>
                    <a:pt x="106" y="49"/>
                  </a:lnTo>
                  <a:lnTo>
                    <a:pt x="104" y="51"/>
                  </a:lnTo>
                  <a:lnTo>
                    <a:pt x="104" y="51"/>
                  </a:lnTo>
                  <a:lnTo>
                    <a:pt x="100" y="49"/>
                  </a:lnTo>
                  <a:lnTo>
                    <a:pt x="96" y="45"/>
                  </a:lnTo>
                  <a:lnTo>
                    <a:pt x="94" y="39"/>
                  </a:lnTo>
                  <a:lnTo>
                    <a:pt x="94" y="39"/>
                  </a:lnTo>
                  <a:lnTo>
                    <a:pt x="90" y="33"/>
                  </a:lnTo>
                  <a:lnTo>
                    <a:pt x="82" y="29"/>
                  </a:lnTo>
                  <a:lnTo>
                    <a:pt x="82" y="29"/>
                  </a:lnTo>
                  <a:lnTo>
                    <a:pt x="80" y="28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0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2" y="14"/>
                  </a:lnTo>
                  <a:lnTo>
                    <a:pt x="68" y="14"/>
                  </a:lnTo>
                  <a:lnTo>
                    <a:pt x="64" y="12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0" y="4"/>
                  </a:lnTo>
                  <a:lnTo>
                    <a:pt x="58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8" y="2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38" y="2"/>
                  </a:lnTo>
                  <a:lnTo>
                    <a:pt x="36" y="4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8"/>
                  </a:lnTo>
                  <a:lnTo>
                    <a:pt x="40" y="10"/>
                  </a:lnTo>
                  <a:lnTo>
                    <a:pt x="42" y="12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24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2" y="29"/>
                  </a:lnTo>
                  <a:lnTo>
                    <a:pt x="28" y="29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30" y="33"/>
                  </a:lnTo>
                  <a:lnTo>
                    <a:pt x="32" y="35"/>
                  </a:lnTo>
                  <a:lnTo>
                    <a:pt x="32" y="37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26" y="39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16" y="43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8" y="47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4" y="51"/>
                  </a:lnTo>
                  <a:lnTo>
                    <a:pt x="6" y="53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4" y="83"/>
                  </a:lnTo>
                  <a:lnTo>
                    <a:pt x="4" y="85"/>
                  </a:lnTo>
                  <a:lnTo>
                    <a:pt x="8" y="93"/>
                  </a:lnTo>
                  <a:lnTo>
                    <a:pt x="14" y="95"/>
                  </a:lnTo>
                  <a:lnTo>
                    <a:pt x="24" y="97"/>
                  </a:lnTo>
                  <a:lnTo>
                    <a:pt x="32" y="107"/>
                  </a:lnTo>
                  <a:lnTo>
                    <a:pt x="36" y="113"/>
                  </a:lnTo>
                  <a:lnTo>
                    <a:pt x="40" y="119"/>
                  </a:lnTo>
                  <a:lnTo>
                    <a:pt x="42" y="121"/>
                  </a:lnTo>
                  <a:lnTo>
                    <a:pt x="50" y="121"/>
                  </a:lnTo>
                  <a:lnTo>
                    <a:pt x="54" y="117"/>
                  </a:lnTo>
                  <a:lnTo>
                    <a:pt x="54" y="111"/>
                  </a:lnTo>
                  <a:lnTo>
                    <a:pt x="54" y="105"/>
                  </a:lnTo>
                  <a:lnTo>
                    <a:pt x="58" y="99"/>
                  </a:lnTo>
                  <a:lnTo>
                    <a:pt x="64" y="97"/>
                  </a:lnTo>
                  <a:lnTo>
                    <a:pt x="76" y="95"/>
                  </a:lnTo>
                  <a:lnTo>
                    <a:pt x="82" y="95"/>
                  </a:lnTo>
                  <a:lnTo>
                    <a:pt x="86" y="99"/>
                  </a:lnTo>
                  <a:lnTo>
                    <a:pt x="90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4" y="101"/>
                  </a:lnTo>
                  <a:lnTo>
                    <a:pt x="92" y="97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8" y="81"/>
                  </a:lnTo>
                  <a:lnTo>
                    <a:pt x="90" y="77"/>
                  </a:lnTo>
                  <a:lnTo>
                    <a:pt x="94" y="75"/>
                  </a:lnTo>
                  <a:lnTo>
                    <a:pt x="94" y="75"/>
                  </a:lnTo>
                  <a:lnTo>
                    <a:pt x="100" y="73"/>
                  </a:lnTo>
                  <a:lnTo>
                    <a:pt x="102" y="71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8" y="69"/>
                  </a:lnTo>
                  <a:lnTo>
                    <a:pt x="112" y="71"/>
                  </a:lnTo>
                  <a:lnTo>
                    <a:pt x="112" y="71"/>
                  </a:lnTo>
                  <a:lnTo>
                    <a:pt x="116" y="73"/>
                  </a:lnTo>
                  <a:lnTo>
                    <a:pt x="118" y="73"/>
                  </a:lnTo>
                  <a:lnTo>
                    <a:pt x="118" y="73"/>
                  </a:lnTo>
                  <a:lnTo>
                    <a:pt x="122" y="73"/>
                  </a:lnTo>
                  <a:lnTo>
                    <a:pt x="124" y="73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69"/>
                  </a:lnTo>
                  <a:lnTo>
                    <a:pt x="124" y="67"/>
                  </a:lnTo>
                  <a:lnTo>
                    <a:pt x="120" y="63"/>
                  </a:lnTo>
                  <a:lnTo>
                    <a:pt x="120" y="63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33" name="Freeform 399"/>
            <p:cNvSpPr>
              <a:spLocks/>
            </p:cNvSpPr>
            <p:nvPr/>
          </p:nvSpPr>
          <p:spPr bwMode="auto">
            <a:xfrm>
              <a:off x="4004" y="3099"/>
              <a:ext cx="0" cy="2"/>
            </a:xfrm>
            <a:custGeom>
              <a:avLst/>
              <a:gdLst>
                <a:gd name="T0" fmla="*/ 2 h 2"/>
                <a:gd name="T1" fmla="*/ 2 h 2"/>
                <a:gd name="T2" fmla="*/ 2 h 2"/>
                <a:gd name="T3" fmla="*/ 2 h 2"/>
                <a:gd name="T4" fmla="*/ 0 h 2"/>
                <a:gd name="T5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34" name="Freeform 400"/>
            <p:cNvSpPr>
              <a:spLocks/>
            </p:cNvSpPr>
            <p:nvPr/>
          </p:nvSpPr>
          <p:spPr bwMode="auto">
            <a:xfrm>
              <a:off x="3883" y="2735"/>
              <a:ext cx="316" cy="402"/>
            </a:xfrm>
            <a:custGeom>
              <a:avLst/>
              <a:gdLst>
                <a:gd name="T0" fmla="*/ 281 w 316"/>
                <a:gd name="T1" fmla="*/ 263 h 402"/>
                <a:gd name="T2" fmla="*/ 277 w 316"/>
                <a:gd name="T3" fmla="*/ 205 h 402"/>
                <a:gd name="T4" fmla="*/ 287 w 316"/>
                <a:gd name="T5" fmla="*/ 191 h 402"/>
                <a:gd name="T6" fmla="*/ 279 w 316"/>
                <a:gd name="T7" fmla="*/ 163 h 402"/>
                <a:gd name="T8" fmla="*/ 277 w 316"/>
                <a:gd name="T9" fmla="*/ 143 h 402"/>
                <a:gd name="T10" fmla="*/ 261 w 316"/>
                <a:gd name="T11" fmla="*/ 153 h 402"/>
                <a:gd name="T12" fmla="*/ 205 w 316"/>
                <a:gd name="T13" fmla="*/ 135 h 402"/>
                <a:gd name="T14" fmla="*/ 195 w 316"/>
                <a:gd name="T15" fmla="*/ 106 h 402"/>
                <a:gd name="T16" fmla="*/ 169 w 316"/>
                <a:gd name="T17" fmla="*/ 90 h 402"/>
                <a:gd name="T18" fmla="*/ 141 w 316"/>
                <a:gd name="T19" fmla="*/ 36 h 402"/>
                <a:gd name="T20" fmla="*/ 101 w 316"/>
                <a:gd name="T21" fmla="*/ 12 h 402"/>
                <a:gd name="T22" fmla="*/ 89 w 316"/>
                <a:gd name="T23" fmla="*/ 0 h 402"/>
                <a:gd name="T24" fmla="*/ 52 w 316"/>
                <a:gd name="T25" fmla="*/ 16 h 402"/>
                <a:gd name="T26" fmla="*/ 16 w 316"/>
                <a:gd name="T27" fmla="*/ 32 h 402"/>
                <a:gd name="T28" fmla="*/ 10 w 316"/>
                <a:gd name="T29" fmla="*/ 42 h 402"/>
                <a:gd name="T30" fmla="*/ 8 w 316"/>
                <a:gd name="T31" fmla="*/ 64 h 402"/>
                <a:gd name="T32" fmla="*/ 22 w 316"/>
                <a:gd name="T33" fmla="*/ 68 h 402"/>
                <a:gd name="T34" fmla="*/ 18 w 316"/>
                <a:gd name="T35" fmla="*/ 80 h 402"/>
                <a:gd name="T36" fmla="*/ 28 w 316"/>
                <a:gd name="T37" fmla="*/ 90 h 402"/>
                <a:gd name="T38" fmla="*/ 50 w 316"/>
                <a:gd name="T39" fmla="*/ 94 h 402"/>
                <a:gd name="T40" fmla="*/ 34 w 316"/>
                <a:gd name="T41" fmla="*/ 98 h 402"/>
                <a:gd name="T42" fmla="*/ 34 w 316"/>
                <a:gd name="T43" fmla="*/ 123 h 402"/>
                <a:gd name="T44" fmla="*/ 44 w 316"/>
                <a:gd name="T45" fmla="*/ 127 h 402"/>
                <a:gd name="T46" fmla="*/ 48 w 316"/>
                <a:gd name="T47" fmla="*/ 149 h 402"/>
                <a:gd name="T48" fmla="*/ 36 w 316"/>
                <a:gd name="T49" fmla="*/ 173 h 402"/>
                <a:gd name="T50" fmla="*/ 38 w 316"/>
                <a:gd name="T51" fmla="*/ 191 h 402"/>
                <a:gd name="T52" fmla="*/ 56 w 316"/>
                <a:gd name="T53" fmla="*/ 203 h 402"/>
                <a:gd name="T54" fmla="*/ 66 w 316"/>
                <a:gd name="T55" fmla="*/ 211 h 402"/>
                <a:gd name="T56" fmla="*/ 70 w 316"/>
                <a:gd name="T57" fmla="*/ 225 h 402"/>
                <a:gd name="T58" fmla="*/ 46 w 316"/>
                <a:gd name="T59" fmla="*/ 225 h 402"/>
                <a:gd name="T60" fmla="*/ 70 w 316"/>
                <a:gd name="T61" fmla="*/ 253 h 402"/>
                <a:gd name="T62" fmla="*/ 58 w 316"/>
                <a:gd name="T63" fmla="*/ 261 h 402"/>
                <a:gd name="T64" fmla="*/ 42 w 316"/>
                <a:gd name="T65" fmla="*/ 273 h 402"/>
                <a:gd name="T66" fmla="*/ 70 w 316"/>
                <a:gd name="T67" fmla="*/ 301 h 402"/>
                <a:gd name="T68" fmla="*/ 89 w 316"/>
                <a:gd name="T69" fmla="*/ 311 h 402"/>
                <a:gd name="T70" fmla="*/ 123 w 316"/>
                <a:gd name="T71" fmla="*/ 326 h 402"/>
                <a:gd name="T72" fmla="*/ 145 w 316"/>
                <a:gd name="T73" fmla="*/ 338 h 402"/>
                <a:gd name="T74" fmla="*/ 149 w 316"/>
                <a:gd name="T75" fmla="*/ 330 h 402"/>
                <a:gd name="T76" fmla="*/ 157 w 316"/>
                <a:gd name="T77" fmla="*/ 325 h 402"/>
                <a:gd name="T78" fmla="*/ 161 w 316"/>
                <a:gd name="T79" fmla="*/ 309 h 402"/>
                <a:gd name="T80" fmla="*/ 155 w 316"/>
                <a:gd name="T81" fmla="*/ 301 h 402"/>
                <a:gd name="T82" fmla="*/ 169 w 316"/>
                <a:gd name="T83" fmla="*/ 297 h 402"/>
                <a:gd name="T84" fmla="*/ 181 w 316"/>
                <a:gd name="T85" fmla="*/ 305 h 402"/>
                <a:gd name="T86" fmla="*/ 195 w 316"/>
                <a:gd name="T87" fmla="*/ 315 h 402"/>
                <a:gd name="T88" fmla="*/ 199 w 316"/>
                <a:gd name="T89" fmla="*/ 325 h 402"/>
                <a:gd name="T90" fmla="*/ 213 w 316"/>
                <a:gd name="T91" fmla="*/ 336 h 402"/>
                <a:gd name="T92" fmla="*/ 225 w 316"/>
                <a:gd name="T93" fmla="*/ 346 h 402"/>
                <a:gd name="T94" fmla="*/ 235 w 316"/>
                <a:gd name="T95" fmla="*/ 354 h 402"/>
                <a:gd name="T96" fmla="*/ 243 w 316"/>
                <a:gd name="T97" fmla="*/ 364 h 402"/>
                <a:gd name="T98" fmla="*/ 241 w 316"/>
                <a:gd name="T99" fmla="*/ 370 h 402"/>
                <a:gd name="T100" fmla="*/ 231 w 316"/>
                <a:gd name="T101" fmla="*/ 368 h 402"/>
                <a:gd name="T102" fmla="*/ 219 w 316"/>
                <a:gd name="T103" fmla="*/ 370 h 402"/>
                <a:gd name="T104" fmla="*/ 207 w 316"/>
                <a:gd name="T105" fmla="*/ 388 h 402"/>
                <a:gd name="T106" fmla="*/ 213 w 316"/>
                <a:gd name="T107" fmla="*/ 402 h 402"/>
                <a:gd name="T108" fmla="*/ 229 w 316"/>
                <a:gd name="T109" fmla="*/ 388 h 402"/>
                <a:gd name="T110" fmla="*/ 249 w 316"/>
                <a:gd name="T111" fmla="*/ 384 h 402"/>
                <a:gd name="T112" fmla="*/ 285 w 316"/>
                <a:gd name="T113" fmla="*/ 384 h 402"/>
                <a:gd name="T114" fmla="*/ 295 w 316"/>
                <a:gd name="T115" fmla="*/ 334 h 402"/>
                <a:gd name="T116" fmla="*/ 314 w 316"/>
                <a:gd name="T117" fmla="*/ 295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6" h="402">
                  <a:moveTo>
                    <a:pt x="314" y="295"/>
                  </a:moveTo>
                  <a:lnTo>
                    <a:pt x="306" y="291"/>
                  </a:lnTo>
                  <a:lnTo>
                    <a:pt x="295" y="279"/>
                  </a:lnTo>
                  <a:lnTo>
                    <a:pt x="289" y="271"/>
                  </a:lnTo>
                  <a:lnTo>
                    <a:pt x="281" y="263"/>
                  </a:lnTo>
                  <a:lnTo>
                    <a:pt x="277" y="247"/>
                  </a:lnTo>
                  <a:lnTo>
                    <a:pt x="275" y="235"/>
                  </a:lnTo>
                  <a:lnTo>
                    <a:pt x="275" y="219"/>
                  </a:lnTo>
                  <a:lnTo>
                    <a:pt x="275" y="211"/>
                  </a:lnTo>
                  <a:lnTo>
                    <a:pt x="277" y="205"/>
                  </a:lnTo>
                  <a:lnTo>
                    <a:pt x="281" y="201"/>
                  </a:lnTo>
                  <a:lnTo>
                    <a:pt x="287" y="199"/>
                  </a:lnTo>
                  <a:lnTo>
                    <a:pt x="299" y="191"/>
                  </a:lnTo>
                  <a:lnTo>
                    <a:pt x="293" y="191"/>
                  </a:lnTo>
                  <a:lnTo>
                    <a:pt x="287" y="191"/>
                  </a:lnTo>
                  <a:lnTo>
                    <a:pt x="277" y="181"/>
                  </a:lnTo>
                  <a:lnTo>
                    <a:pt x="273" y="175"/>
                  </a:lnTo>
                  <a:lnTo>
                    <a:pt x="273" y="171"/>
                  </a:lnTo>
                  <a:lnTo>
                    <a:pt x="275" y="167"/>
                  </a:lnTo>
                  <a:lnTo>
                    <a:pt x="279" y="163"/>
                  </a:lnTo>
                  <a:lnTo>
                    <a:pt x="285" y="157"/>
                  </a:lnTo>
                  <a:lnTo>
                    <a:pt x="287" y="155"/>
                  </a:lnTo>
                  <a:lnTo>
                    <a:pt x="285" y="151"/>
                  </a:lnTo>
                  <a:lnTo>
                    <a:pt x="281" y="147"/>
                  </a:lnTo>
                  <a:lnTo>
                    <a:pt x="277" y="143"/>
                  </a:lnTo>
                  <a:lnTo>
                    <a:pt x="275" y="141"/>
                  </a:lnTo>
                  <a:lnTo>
                    <a:pt x="271" y="143"/>
                  </a:lnTo>
                  <a:lnTo>
                    <a:pt x="267" y="147"/>
                  </a:lnTo>
                  <a:lnTo>
                    <a:pt x="265" y="151"/>
                  </a:lnTo>
                  <a:lnTo>
                    <a:pt x="261" y="153"/>
                  </a:lnTo>
                  <a:lnTo>
                    <a:pt x="251" y="153"/>
                  </a:lnTo>
                  <a:lnTo>
                    <a:pt x="241" y="151"/>
                  </a:lnTo>
                  <a:lnTo>
                    <a:pt x="221" y="145"/>
                  </a:lnTo>
                  <a:lnTo>
                    <a:pt x="211" y="139"/>
                  </a:lnTo>
                  <a:lnTo>
                    <a:pt x="205" y="135"/>
                  </a:lnTo>
                  <a:lnTo>
                    <a:pt x="201" y="129"/>
                  </a:lnTo>
                  <a:lnTo>
                    <a:pt x="201" y="125"/>
                  </a:lnTo>
                  <a:lnTo>
                    <a:pt x="199" y="121"/>
                  </a:lnTo>
                  <a:lnTo>
                    <a:pt x="199" y="112"/>
                  </a:lnTo>
                  <a:lnTo>
                    <a:pt x="195" y="106"/>
                  </a:lnTo>
                  <a:lnTo>
                    <a:pt x="193" y="98"/>
                  </a:lnTo>
                  <a:lnTo>
                    <a:pt x="187" y="94"/>
                  </a:lnTo>
                  <a:lnTo>
                    <a:pt x="183" y="92"/>
                  </a:lnTo>
                  <a:lnTo>
                    <a:pt x="175" y="92"/>
                  </a:lnTo>
                  <a:lnTo>
                    <a:pt x="169" y="90"/>
                  </a:lnTo>
                  <a:lnTo>
                    <a:pt x="161" y="84"/>
                  </a:lnTo>
                  <a:lnTo>
                    <a:pt x="155" y="74"/>
                  </a:lnTo>
                  <a:lnTo>
                    <a:pt x="151" y="62"/>
                  </a:lnTo>
                  <a:lnTo>
                    <a:pt x="149" y="50"/>
                  </a:lnTo>
                  <a:lnTo>
                    <a:pt x="141" y="36"/>
                  </a:lnTo>
                  <a:lnTo>
                    <a:pt x="131" y="28"/>
                  </a:lnTo>
                  <a:lnTo>
                    <a:pt x="125" y="22"/>
                  </a:lnTo>
                  <a:lnTo>
                    <a:pt x="115" y="18"/>
                  </a:lnTo>
                  <a:lnTo>
                    <a:pt x="105" y="12"/>
                  </a:lnTo>
                  <a:lnTo>
                    <a:pt x="101" y="12"/>
                  </a:lnTo>
                  <a:lnTo>
                    <a:pt x="99" y="10"/>
                  </a:lnTo>
                  <a:lnTo>
                    <a:pt x="99" y="8"/>
                  </a:lnTo>
                  <a:lnTo>
                    <a:pt x="95" y="4"/>
                  </a:lnTo>
                  <a:lnTo>
                    <a:pt x="93" y="0"/>
                  </a:lnTo>
                  <a:lnTo>
                    <a:pt x="89" y="0"/>
                  </a:lnTo>
                  <a:lnTo>
                    <a:pt x="86" y="2"/>
                  </a:lnTo>
                  <a:lnTo>
                    <a:pt x="78" y="6"/>
                  </a:lnTo>
                  <a:lnTo>
                    <a:pt x="70" y="8"/>
                  </a:lnTo>
                  <a:lnTo>
                    <a:pt x="62" y="8"/>
                  </a:lnTo>
                  <a:lnTo>
                    <a:pt x="52" y="16"/>
                  </a:lnTo>
                  <a:lnTo>
                    <a:pt x="42" y="24"/>
                  </a:lnTo>
                  <a:lnTo>
                    <a:pt x="34" y="24"/>
                  </a:lnTo>
                  <a:lnTo>
                    <a:pt x="24" y="26"/>
                  </a:lnTo>
                  <a:lnTo>
                    <a:pt x="20" y="28"/>
                  </a:lnTo>
                  <a:lnTo>
                    <a:pt x="16" y="32"/>
                  </a:lnTo>
                  <a:lnTo>
                    <a:pt x="8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4" y="38"/>
                  </a:lnTo>
                  <a:lnTo>
                    <a:pt x="10" y="42"/>
                  </a:lnTo>
                  <a:lnTo>
                    <a:pt x="10" y="48"/>
                  </a:lnTo>
                  <a:lnTo>
                    <a:pt x="8" y="52"/>
                  </a:lnTo>
                  <a:lnTo>
                    <a:pt x="12" y="54"/>
                  </a:lnTo>
                  <a:lnTo>
                    <a:pt x="12" y="58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2" y="68"/>
                  </a:lnTo>
                  <a:lnTo>
                    <a:pt x="16" y="66"/>
                  </a:lnTo>
                  <a:lnTo>
                    <a:pt x="18" y="66"/>
                  </a:lnTo>
                  <a:lnTo>
                    <a:pt x="22" y="68"/>
                  </a:lnTo>
                  <a:lnTo>
                    <a:pt x="22" y="70"/>
                  </a:lnTo>
                  <a:lnTo>
                    <a:pt x="20" y="74"/>
                  </a:lnTo>
                  <a:lnTo>
                    <a:pt x="18" y="74"/>
                  </a:lnTo>
                  <a:lnTo>
                    <a:pt x="16" y="78"/>
                  </a:lnTo>
                  <a:lnTo>
                    <a:pt x="18" y="80"/>
                  </a:lnTo>
                  <a:lnTo>
                    <a:pt x="18" y="82"/>
                  </a:lnTo>
                  <a:lnTo>
                    <a:pt x="16" y="86"/>
                  </a:lnTo>
                  <a:lnTo>
                    <a:pt x="18" y="88"/>
                  </a:lnTo>
                  <a:lnTo>
                    <a:pt x="24" y="86"/>
                  </a:lnTo>
                  <a:lnTo>
                    <a:pt x="28" y="90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42" y="94"/>
                  </a:lnTo>
                  <a:lnTo>
                    <a:pt x="46" y="92"/>
                  </a:lnTo>
                  <a:lnTo>
                    <a:pt x="50" y="94"/>
                  </a:lnTo>
                  <a:lnTo>
                    <a:pt x="50" y="96"/>
                  </a:lnTo>
                  <a:lnTo>
                    <a:pt x="46" y="100"/>
                  </a:lnTo>
                  <a:lnTo>
                    <a:pt x="40" y="98"/>
                  </a:lnTo>
                  <a:lnTo>
                    <a:pt x="36" y="98"/>
                  </a:lnTo>
                  <a:lnTo>
                    <a:pt x="34" y="98"/>
                  </a:lnTo>
                  <a:lnTo>
                    <a:pt x="32" y="106"/>
                  </a:lnTo>
                  <a:lnTo>
                    <a:pt x="30" y="110"/>
                  </a:lnTo>
                  <a:lnTo>
                    <a:pt x="30" y="116"/>
                  </a:lnTo>
                  <a:lnTo>
                    <a:pt x="32" y="121"/>
                  </a:lnTo>
                  <a:lnTo>
                    <a:pt x="34" y="123"/>
                  </a:lnTo>
                  <a:lnTo>
                    <a:pt x="34" y="125"/>
                  </a:lnTo>
                  <a:lnTo>
                    <a:pt x="34" y="127"/>
                  </a:lnTo>
                  <a:lnTo>
                    <a:pt x="36" y="129"/>
                  </a:lnTo>
                  <a:lnTo>
                    <a:pt x="40" y="129"/>
                  </a:lnTo>
                  <a:lnTo>
                    <a:pt x="44" y="127"/>
                  </a:lnTo>
                  <a:lnTo>
                    <a:pt x="48" y="129"/>
                  </a:lnTo>
                  <a:lnTo>
                    <a:pt x="52" y="131"/>
                  </a:lnTo>
                  <a:lnTo>
                    <a:pt x="50" y="139"/>
                  </a:lnTo>
                  <a:lnTo>
                    <a:pt x="50" y="143"/>
                  </a:lnTo>
                  <a:lnTo>
                    <a:pt x="48" y="149"/>
                  </a:lnTo>
                  <a:lnTo>
                    <a:pt x="44" y="153"/>
                  </a:lnTo>
                  <a:lnTo>
                    <a:pt x="42" y="159"/>
                  </a:lnTo>
                  <a:lnTo>
                    <a:pt x="40" y="169"/>
                  </a:lnTo>
                  <a:lnTo>
                    <a:pt x="36" y="169"/>
                  </a:lnTo>
                  <a:lnTo>
                    <a:pt x="36" y="173"/>
                  </a:lnTo>
                  <a:lnTo>
                    <a:pt x="38" y="175"/>
                  </a:lnTo>
                  <a:lnTo>
                    <a:pt x="36" y="179"/>
                  </a:lnTo>
                  <a:lnTo>
                    <a:pt x="34" y="183"/>
                  </a:lnTo>
                  <a:lnTo>
                    <a:pt x="36" y="187"/>
                  </a:lnTo>
                  <a:lnTo>
                    <a:pt x="38" y="191"/>
                  </a:lnTo>
                  <a:lnTo>
                    <a:pt x="42" y="191"/>
                  </a:lnTo>
                  <a:lnTo>
                    <a:pt x="46" y="195"/>
                  </a:lnTo>
                  <a:lnTo>
                    <a:pt x="50" y="195"/>
                  </a:lnTo>
                  <a:lnTo>
                    <a:pt x="52" y="197"/>
                  </a:lnTo>
                  <a:lnTo>
                    <a:pt x="56" y="203"/>
                  </a:lnTo>
                  <a:lnTo>
                    <a:pt x="58" y="205"/>
                  </a:lnTo>
                  <a:lnTo>
                    <a:pt x="60" y="207"/>
                  </a:lnTo>
                  <a:lnTo>
                    <a:pt x="64" y="205"/>
                  </a:lnTo>
                  <a:lnTo>
                    <a:pt x="66" y="207"/>
                  </a:lnTo>
                  <a:lnTo>
                    <a:pt x="66" y="211"/>
                  </a:lnTo>
                  <a:lnTo>
                    <a:pt x="70" y="213"/>
                  </a:lnTo>
                  <a:lnTo>
                    <a:pt x="74" y="213"/>
                  </a:lnTo>
                  <a:lnTo>
                    <a:pt x="74" y="217"/>
                  </a:lnTo>
                  <a:lnTo>
                    <a:pt x="72" y="221"/>
                  </a:lnTo>
                  <a:lnTo>
                    <a:pt x="70" y="225"/>
                  </a:lnTo>
                  <a:lnTo>
                    <a:pt x="64" y="227"/>
                  </a:lnTo>
                  <a:lnTo>
                    <a:pt x="60" y="227"/>
                  </a:lnTo>
                  <a:lnTo>
                    <a:pt x="52" y="221"/>
                  </a:lnTo>
                  <a:lnTo>
                    <a:pt x="48" y="221"/>
                  </a:lnTo>
                  <a:lnTo>
                    <a:pt x="46" y="225"/>
                  </a:lnTo>
                  <a:lnTo>
                    <a:pt x="48" y="227"/>
                  </a:lnTo>
                  <a:lnTo>
                    <a:pt x="58" y="235"/>
                  </a:lnTo>
                  <a:lnTo>
                    <a:pt x="66" y="247"/>
                  </a:lnTo>
                  <a:lnTo>
                    <a:pt x="70" y="247"/>
                  </a:lnTo>
                  <a:lnTo>
                    <a:pt x="70" y="253"/>
                  </a:lnTo>
                  <a:lnTo>
                    <a:pt x="70" y="259"/>
                  </a:lnTo>
                  <a:lnTo>
                    <a:pt x="68" y="263"/>
                  </a:lnTo>
                  <a:lnTo>
                    <a:pt x="64" y="265"/>
                  </a:lnTo>
                  <a:lnTo>
                    <a:pt x="62" y="261"/>
                  </a:lnTo>
                  <a:lnTo>
                    <a:pt x="58" y="261"/>
                  </a:lnTo>
                  <a:lnTo>
                    <a:pt x="56" y="265"/>
                  </a:lnTo>
                  <a:lnTo>
                    <a:pt x="56" y="267"/>
                  </a:lnTo>
                  <a:lnTo>
                    <a:pt x="48" y="271"/>
                  </a:lnTo>
                  <a:lnTo>
                    <a:pt x="42" y="271"/>
                  </a:lnTo>
                  <a:lnTo>
                    <a:pt x="42" y="273"/>
                  </a:lnTo>
                  <a:lnTo>
                    <a:pt x="42" y="273"/>
                  </a:lnTo>
                  <a:lnTo>
                    <a:pt x="46" y="279"/>
                  </a:lnTo>
                  <a:lnTo>
                    <a:pt x="46" y="279"/>
                  </a:lnTo>
                  <a:lnTo>
                    <a:pt x="58" y="291"/>
                  </a:lnTo>
                  <a:lnTo>
                    <a:pt x="70" y="301"/>
                  </a:lnTo>
                  <a:lnTo>
                    <a:pt x="70" y="301"/>
                  </a:lnTo>
                  <a:lnTo>
                    <a:pt x="78" y="303"/>
                  </a:lnTo>
                  <a:lnTo>
                    <a:pt x="86" y="305"/>
                  </a:lnTo>
                  <a:lnTo>
                    <a:pt x="86" y="305"/>
                  </a:lnTo>
                  <a:lnTo>
                    <a:pt x="89" y="311"/>
                  </a:lnTo>
                  <a:lnTo>
                    <a:pt x="95" y="315"/>
                  </a:lnTo>
                  <a:lnTo>
                    <a:pt x="95" y="315"/>
                  </a:lnTo>
                  <a:lnTo>
                    <a:pt x="101" y="319"/>
                  </a:lnTo>
                  <a:lnTo>
                    <a:pt x="109" y="321"/>
                  </a:lnTo>
                  <a:lnTo>
                    <a:pt x="123" y="326"/>
                  </a:lnTo>
                  <a:lnTo>
                    <a:pt x="123" y="326"/>
                  </a:lnTo>
                  <a:lnTo>
                    <a:pt x="131" y="330"/>
                  </a:lnTo>
                  <a:lnTo>
                    <a:pt x="141" y="336"/>
                  </a:lnTo>
                  <a:lnTo>
                    <a:pt x="141" y="336"/>
                  </a:lnTo>
                  <a:lnTo>
                    <a:pt x="145" y="338"/>
                  </a:lnTo>
                  <a:lnTo>
                    <a:pt x="149" y="336"/>
                  </a:lnTo>
                  <a:lnTo>
                    <a:pt x="149" y="336"/>
                  </a:lnTo>
                  <a:lnTo>
                    <a:pt x="151" y="334"/>
                  </a:lnTo>
                  <a:lnTo>
                    <a:pt x="151" y="332"/>
                  </a:lnTo>
                  <a:lnTo>
                    <a:pt x="149" y="330"/>
                  </a:lnTo>
                  <a:lnTo>
                    <a:pt x="147" y="330"/>
                  </a:lnTo>
                  <a:lnTo>
                    <a:pt x="147" y="330"/>
                  </a:lnTo>
                  <a:lnTo>
                    <a:pt x="147" y="326"/>
                  </a:lnTo>
                  <a:lnTo>
                    <a:pt x="151" y="326"/>
                  </a:lnTo>
                  <a:lnTo>
                    <a:pt x="157" y="325"/>
                  </a:lnTo>
                  <a:lnTo>
                    <a:pt x="157" y="325"/>
                  </a:lnTo>
                  <a:lnTo>
                    <a:pt x="161" y="321"/>
                  </a:lnTo>
                  <a:lnTo>
                    <a:pt x="161" y="313"/>
                  </a:lnTo>
                  <a:lnTo>
                    <a:pt x="161" y="313"/>
                  </a:lnTo>
                  <a:lnTo>
                    <a:pt x="161" y="309"/>
                  </a:lnTo>
                  <a:lnTo>
                    <a:pt x="159" y="307"/>
                  </a:lnTo>
                  <a:lnTo>
                    <a:pt x="155" y="305"/>
                  </a:lnTo>
                  <a:lnTo>
                    <a:pt x="155" y="303"/>
                  </a:lnTo>
                  <a:lnTo>
                    <a:pt x="155" y="303"/>
                  </a:lnTo>
                  <a:lnTo>
                    <a:pt x="155" y="301"/>
                  </a:lnTo>
                  <a:lnTo>
                    <a:pt x="157" y="299"/>
                  </a:lnTo>
                  <a:lnTo>
                    <a:pt x="165" y="301"/>
                  </a:lnTo>
                  <a:lnTo>
                    <a:pt x="165" y="301"/>
                  </a:lnTo>
                  <a:lnTo>
                    <a:pt x="167" y="299"/>
                  </a:lnTo>
                  <a:lnTo>
                    <a:pt x="169" y="297"/>
                  </a:lnTo>
                  <a:lnTo>
                    <a:pt x="173" y="297"/>
                  </a:lnTo>
                  <a:lnTo>
                    <a:pt x="173" y="297"/>
                  </a:lnTo>
                  <a:lnTo>
                    <a:pt x="177" y="299"/>
                  </a:lnTo>
                  <a:lnTo>
                    <a:pt x="179" y="301"/>
                  </a:lnTo>
                  <a:lnTo>
                    <a:pt x="181" y="305"/>
                  </a:lnTo>
                  <a:lnTo>
                    <a:pt x="181" y="305"/>
                  </a:lnTo>
                  <a:lnTo>
                    <a:pt x="183" y="309"/>
                  </a:lnTo>
                  <a:lnTo>
                    <a:pt x="187" y="311"/>
                  </a:lnTo>
                  <a:lnTo>
                    <a:pt x="191" y="311"/>
                  </a:lnTo>
                  <a:lnTo>
                    <a:pt x="195" y="315"/>
                  </a:lnTo>
                  <a:lnTo>
                    <a:pt x="195" y="315"/>
                  </a:lnTo>
                  <a:lnTo>
                    <a:pt x="195" y="317"/>
                  </a:lnTo>
                  <a:lnTo>
                    <a:pt x="195" y="321"/>
                  </a:lnTo>
                  <a:lnTo>
                    <a:pt x="195" y="321"/>
                  </a:lnTo>
                  <a:lnTo>
                    <a:pt x="199" y="325"/>
                  </a:lnTo>
                  <a:lnTo>
                    <a:pt x="201" y="326"/>
                  </a:lnTo>
                  <a:lnTo>
                    <a:pt x="201" y="326"/>
                  </a:lnTo>
                  <a:lnTo>
                    <a:pt x="209" y="330"/>
                  </a:lnTo>
                  <a:lnTo>
                    <a:pt x="213" y="336"/>
                  </a:lnTo>
                  <a:lnTo>
                    <a:pt x="213" y="336"/>
                  </a:lnTo>
                  <a:lnTo>
                    <a:pt x="215" y="342"/>
                  </a:lnTo>
                  <a:lnTo>
                    <a:pt x="219" y="346"/>
                  </a:lnTo>
                  <a:lnTo>
                    <a:pt x="223" y="348"/>
                  </a:lnTo>
                  <a:lnTo>
                    <a:pt x="223" y="348"/>
                  </a:lnTo>
                  <a:lnTo>
                    <a:pt x="225" y="346"/>
                  </a:lnTo>
                  <a:lnTo>
                    <a:pt x="229" y="346"/>
                  </a:lnTo>
                  <a:lnTo>
                    <a:pt x="229" y="346"/>
                  </a:lnTo>
                  <a:lnTo>
                    <a:pt x="231" y="346"/>
                  </a:lnTo>
                  <a:lnTo>
                    <a:pt x="233" y="348"/>
                  </a:lnTo>
                  <a:lnTo>
                    <a:pt x="235" y="354"/>
                  </a:lnTo>
                  <a:lnTo>
                    <a:pt x="235" y="354"/>
                  </a:lnTo>
                  <a:lnTo>
                    <a:pt x="237" y="356"/>
                  </a:lnTo>
                  <a:lnTo>
                    <a:pt x="239" y="360"/>
                  </a:lnTo>
                  <a:lnTo>
                    <a:pt x="239" y="360"/>
                  </a:lnTo>
                  <a:lnTo>
                    <a:pt x="243" y="364"/>
                  </a:lnTo>
                  <a:lnTo>
                    <a:pt x="245" y="366"/>
                  </a:lnTo>
                  <a:lnTo>
                    <a:pt x="245" y="368"/>
                  </a:lnTo>
                  <a:lnTo>
                    <a:pt x="245" y="368"/>
                  </a:lnTo>
                  <a:lnTo>
                    <a:pt x="243" y="370"/>
                  </a:lnTo>
                  <a:lnTo>
                    <a:pt x="241" y="370"/>
                  </a:lnTo>
                  <a:lnTo>
                    <a:pt x="237" y="370"/>
                  </a:lnTo>
                  <a:lnTo>
                    <a:pt x="237" y="370"/>
                  </a:lnTo>
                  <a:lnTo>
                    <a:pt x="235" y="370"/>
                  </a:lnTo>
                  <a:lnTo>
                    <a:pt x="231" y="368"/>
                  </a:lnTo>
                  <a:lnTo>
                    <a:pt x="231" y="368"/>
                  </a:lnTo>
                  <a:lnTo>
                    <a:pt x="227" y="366"/>
                  </a:lnTo>
                  <a:lnTo>
                    <a:pt x="223" y="364"/>
                  </a:lnTo>
                  <a:lnTo>
                    <a:pt x="223" y="364"/>
                  </a:lnTo>
                  <a:lnTo>
                    <a:pt x="221" y="368"/>
                  </a:lnTo>
                  <a:lnTo>
                    <a:pt x="219" y="370"/>
                  </a:lnTo>
                  <a:lnTo>
                    <a:pt x="213" y="372"/>
                  </a:lnTo>
                  <a:lnTo>
                    <a:pt x="213" y="372"/>
                  </a:lnTo>
                  <a:lnTo>
                    <a:pt x="209" y="374"/>
                  </a:lnTo>
                  <a:lnTo>
                    <a:pt x="207" y="378"/>
                  </a:lnTo>
                  <a:lnTo>
                    <a:pt x="207" y="388"/>
                  </a:lnTo>
                  <a:lnTo>
                    <a:pt x="207" y="388"/>
                  </a:lnTo>
                  <a:lnTo>
                    <a:pt x="211" y="394"/>
                  </a:lnTo>
                  <a:lnTo>
                    <a:pt x="213" y="398"/>
                  </a:lnTo>
                  <a:lnTo>
                    <a:pt x="213" y="402"/>
                  </a:lnTo>
                  <a:lnTo>
                    <a:pt x="213" y="402"/>
                  </a:lnTo>
                  <a:lnTo>
                    <a:pt x="213" y="398"/>
                  </a:lnTo>
                  <a:lnTo>
                    <a:pt x="213" y="394"/>
                  </a:lnTo>
                  <a:lnTo>
                    <a:pt x="217" y="390"/>
                  </a:lnTo>
                  <a:lnTo>
                    <a:pt x="221" y="388"/>
                  </a:lnTo>
                  <a:lnTo>
                    <a:pt x="229" y="388"/>
                  </a:lnTo>
                  <a:lnTo>
                    <a:pt x="233" y="390"/>
                  </a:lnTo>
                  <a:lnTo>
                    <a:pt x="239" y="390"/>
                  </a:lnTo>
                  <a:lnTo>
                    <a:pt x="245" y="390"/>
                  </a:lnTo>
                  <a:lnTo>
                    <a:pt x="247" y="388"/>
                  </a:lnTo>
                  <a:lnTo>
                    <a:pt x="249" y="384"/>
                  </a:lnTo>
                  <a:lnTo>
                    <a:pt x="253" y="384"/>
                  </a:lnTo>
                  <a:lnTo>
                    <a:pt x="259" y="384"/>
                  </a:lnTo>
                  <a:lnTo>
                    <a:pt x="269" y="386"/>
                  </a:lnTo>
                  <a:lnTo>
                    <a:pt x="275" y="384"/>
                  </a:lnTo>
                  <a:lnTo>
                    <a:pt x="285" y="384"/>
                  </a:lnTo>
                  <a:lnTo>
                    <a:pt x="293" y="386"/>
                  </a:lnTo>
                  <a:lnTo>
                    <a:pt x="291" y="380"/>
                  </a:lnTo>
                  <a:lnTo>
                    <a:pt x="289" y="370"/>
                  </a:lnTo>
                  <a:lnTo>
                    <a:pt x="291" y="354"/>
                  </a:lnTo>
                  <a:lnTo>
                    <a:pt x="295" y="334"/>
                  </a:lnTo>
                  <a:lnTo>
                    <a:pt x="302" y="319"/>
                  </a:lnTo>
                  <a:lnTo>
                    <a:pt x="312" y="309"/>
                  </a:lnTo>
                  <a:lnTo>
                    <a:pt x="316" y="305"/>
                  </a:lnTo>
                  <a:lnTo>
                    <a:pt x="316" y="301"/>
                  </a:lnTo>
                  <a:lnTo>
                    <a:pt x="314" y="295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  <p:sp>
          <p:nvSpPr>
            <p:cNvPr id="135" name="Freeform 401"/>
            <p:cNvSpPr>
              <a:spLocks/>
            </p:cNvSpPr>
            <p:nvPr/>
          </p:nvSpPr>
          <p:spPr bwMode="auto">
            <a:xfrm>
              <a:off x="3875" y="3004"/>
              <a:ext cx="149" cy="175"/>
            </a:xfrm>
            <a:custGeom>
              <a:avLst/>
              <a:gdLst>
                <a:gd name="T0" fmla="*/ 131 w 149"/>
                <a:gd name="T1" fmla="*/ 111 h 175"/>
                <a:gd name="T2" fmla="*/ 129 w 149"/>
                <a:gd name="T3" fmla="*/ 97 h 175"/>
                <a:gd name="T4" fmla="*/ 129 w 149"/>
                <a:gd name="T5" fmla="*/ 97 h 175"/>
                <a:gd name="T6" fmla="*/ 129 w 149"/>
                <a:gd name="T7" fmla="*/ 95 h 175"/>
                <a:gd name="T8" fmla="*/ 129 w 149"/>
                <a:gd name="T9" fmla="*/ 97 h 175"/>
                <a:gd name="T10" fmla="*/ 133 w 149"/>
                <a:gd name="T11" fmla="*/ 87 h 175"/>
                <a:gd name="T12" fmla="*/ 131 w 149"/>
                <a:gd name="T13" fmla="*/ 79 h 175"/>
                <a:gd name="T14" fmla="*/ 127 w 149"/>
                <a:gd name="T15" fmla="*/ 79 h 175"/>
                <a:gd name="T16" fmla="*/ 127 w 149"/>
                <a:gd name="T17" fmla="*/ 73 h 175"/>
                <a:gd name="T18" fmla="*/ 133 w 149"/>
                <a:gd name="T19" fmla="*/ 73 h 175"/>
                <a:gd name="T20" fmla="*/ 139 w 149"/>
                <a:gd name="T21" fmla="*/ 75 h 175"/>
                <a:gd name="T22" fmla="*/ 143 w 149"/>
                <a:gd name="T23" fmla="*/ 71 h 175"/>
                <a:gd name="T24" fmla="*/ 147 w 149"/>
                <a:gd name="T25" fmla="*/ 69 h 175"/>
                <a:gd name="T26" fmla="*/ 149 w 149"/>
                <a:gd name="T27" fmla="*/ 67 h 175"/>
                <a:gd name="T28" fmla="*/ 131 w 149"/>
                <a:gd name="T29" fmla="*/ 57 h 175"/>
                <a:gd name="T30" fmla="*/ 117 w 149"/>
                <a:gd name="T31" fmla="*/ 52 h 175"/>
                <a:gd name="T32" fmla="*/ 103 w 149"/>
                <a:gd name="T33" fmla="*/ 46 h 175"/>
                <a:gd name="T34" fmla="*/ 97 w 149"/>
                <a:gd name="T35" fmla="*/ 42 h 175"/>
                <a:gd name="T36" fmla="*/ 94 w 149"/>
                <a:gd name="T37" fmla="*/ 36 h 175"/>
                <a:gd name="T38" fmla="*/ 78 w 149"/>
                <a:gd name="T39" fmla="*/ 32 h 175"/>
                <a:gd name="T40" fmla="*/ 66 w 149"/>
                <a:gd name="T41" fmla="*/ 22 h 175"/>
                <a:gd name="T42" fmla="*/ 54 w 149"/>
                <a:gd name="T43" fmla="*/ 10 h 175"/>
                <a:gd name="T44" fmla="*/ 48 w 149"/>
                <a:gd name="T45" fmla="*/ 4 h 175"/>
                <a:gd name="T46" fmla="*/ 44 w 149"/>
                <a:gd name="T47" fmla="*/ 0 h 175"/>
                <a:gd name="T48" fmla="*/ 36 w 149"/>
                <a:gd name="T49" fmla="*/ 6 h 175"/>
                <a:gd name="T50" fmla="*/ 42 w 149"/>
                <a:gd name="T51" fmla="*/ 10 h 175"/>
                <a:gd name="T52" fmla="*/ 46 w 149"/>
                <a:gd name="T53" fmla="*/ 22 h 175"/>
                <a:gd name="T54" fmla="*/ 44 w 149"/>
                <a:gd name="T55" fmla="*/ 32 h 175"/>
                <a:gd name="T56" fmla="*/ 40 w 149"/>
                <a:gd name="T57" fmla="*/ 30 h 175"/>
                <a:gd name="T58" fmla="*/ 36 w 149"/>
                <a:gd name="T59" fmla="*/ 22 h 175"/>
                <a:gd name="T60" fmla="*/ 22 w 149"/>
                <a:gd name="T61" fmla="*/ 26 h 175"/>
                <a:gd name="T62" fmla="*/ 16 w 149"/>
                <a:gd name="T63" fmla="*/ 38 h 175"/>
                <a:gd name="T64" fmla="*/ 14 w 149"/>
                <a:gd name="T65" fmla="*/ 48 h 175"/>
                <a:gd name="T66" fmla="*/ 12 w 149"/>
                <a:gd name="T67" fmla="*/ 56 h 175"/>
                <a:gd name="T68" fmla="*/ 2 w 149"/>
                <a:gd name="T69" fmla="*/ 59 h 175"/>
                <a:gd name="T70" fmla="*/ 2 w 149"/>
                <a:gd name="T71" fmla="*/ 71 h 175"/>
                <a:gd name="T72" fmla="*/ 0 w 149"/>
                <a:gd name="T73" fmla="*/ 77 h 175"/>
                <a:gd name="T74" fmla="*/ 10 w 149"/>
                <a:gd name="T75" fmla="*/ 87 h 175"/>
                <a:gd name="T76" fmla="*/ 2 w 149"/>
                <a:gd name="T77" fmla="*/ 105 h 175"/>
                <a:gd name="T78" fmla="*/ 2 w 149"/>
                <a:gd name="T79" fmla="*/ 115 h 175"/>
                <a:gd name="T80" fmla="*/ 14 w 149"/>
                <a:gd name="T81" fmla="*/ 123 h 175"/>
                <a:gd name="T82" fmla="*/ 42 w 149"/>
                <a:gd name="T83" fmla="*/ 143 h 175"/>
                <a:gd name="T84" fmla="*/ 54 w 149"/>
                <a:gd name="T85" fmla="*/ 151 h 175"/>
                <a:gd name="T86" fmla="*/ 64 w 149"/>
                <a:gd name="T87" fmla="*/ 169 h 175"/>
                <a:gd name="T88" fmla="*/ 72 w 149"/>
                <a:gd name="T89" fmla="*/ 175 h 175"/>
                <a:gd name="T90" fmla="*/ 74 w 149"/>
                <a:gd name="T91" fmla="*/ 165 h 175"/>
                <a:gd name="T92" fmla="*/ 78 w 149"/>
                <a:gd name="T93" fmla="*/ 153 h 175"/>
                <a:gd name="T94" fmla="*/ 74 w 149"/>
                <a:gd name="T95" fmla="*/ 139 h 175"/>
                <a:gd name="T96" fmla="*/ 78 w 149"/>
                <a:gd name="T97" fmla="*/ 117 h 175"/>
                <a:gd name="T98" fmla="*/ 88 w 149"/>
                <a:gd name="T99" fmla="*/ 109 h 175"/>
                <a:gd name="T100" fmla="*/ 94 w 149"/>
                <a:gd name="T101" fmla="*/ 97 h 175"/>
                <a:gd name="T102" fmla="*/ 99 w 149"/>
                <a:gd name="T103" fmla="*/ 95 h 175"/>
                <a:gd name="T104" fmla="*/ 107 w 149"/>
                <a:gd name="T105" fmla="*/ 105 h 175"/>
                <a:gd name="T106" fmla="*/ 123 w 149"/>
                <a:gd name="T107" fmla="*/ 105 h 175"/>
                <a:gd name="T108" fmla="*/ 129 w 149"/>
                <a:gd name="T109" fmla="*/ 109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9" h="175">
                  <a:moveTo>
                    <a:pt x="129" y="109"/>
                  </a:moveTo>
                  <a:lnTo>
                    <a:pt x="131" y="111"/>
                  </a:lnTo>
                  <a:lnTo>
                    <a:pt x="131" y="111"/>
                  </a:lnTo>
                  <a:lnTo>
                    <a:pt x="129" y="97"/>
                  </a:lnTo>
                  <a:lnTo>
                    <a:pt x="129" y="97"/>
                  </a:lnTo>
                  <a:lnTo>
                    <a:pt x="129" y="97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9" y="97"/>
                  </a:lnTo>
                  <a:lnTo>
                    <a:pt x="129" y="97"/>
                  </a:lnTo>
                  <a:lnTo>
                    <a:pt x="133" y="87"/>
                  </a:lnTo>
                  <a:lnTo>
                    <a:pt x="133" y="87"/>
                  </a:lnTo>
                  <a:lnTo>
                    <a:pt x="133" y="81"/>
                  </a:lnTo>
                  <a:lnTo>
                    <a:pt x="131" y="79"/>
                  </a:lnTo>
                  <a:lnTo>
                    <a:pt x="127" y="79"/>
                  </a:lnTo>
                  <a:lnTo>
                    <a:pt x="127" y="79"/>
                  </a:lnTo>
                  <a:lnTo>
                    <a:pt x="127" y="73"/>
                  </a:lnTo>
                  <a:lnTo>
                    <a:pt x="127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5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43" y="71"/>
                  </a:lnTo>
                  <a:lnTo>
                    <a:pt x="147" y="69"/>
                  </a:lnTo>
                  <a:lnTo>
                    <a:pt x="147" y="69"/>
                  </a:lnTo>
                  <a:lnTo>
                    <a:pt x="149" y="67"/>
                  </a:lnTo>
                  <a:lnTo>
                    <a:pt x="149" y="67"/>
                  </a:lnTo>
                  <a:lnTo>
                    <a:pt x="139" y="61"/>
                  </a:lnTo>
                  <a:lnTo>
                    <a:pt x="131" y="57"/>
                  </a:lnTo>
                  <a:lnTo>
                    <a:pt x="131" y="57"/>
                  </a:lnTo>
                  <a:lnTo>
                    <a:pt x="117" y="52"/>
                  </a:lnTo>
                  <a:lnTo>
                    <a:pt x="109" y="50"/>
                  </a:lnTo>
                  <a:lnTo>
                    <a:pt x="103" y="46"/>
                  </a:lnTo>
                  <a:lnTo>
                    <a:pt x="103" y="46"/>
                  </a:lnTo>
                  <a:lnTo>
                    <a:pt x="97" y="42"/>
                  </a:lnTo>
                  <a:lnTo>
                    <a:pt x="94" y="36"/>
                  </a:lnTo>
                  <a:lnTo>
                    <a:pt x="94" y="36"/>
                  </a:lnTo>
                  <a:lnTo>
                    <a:pt x="86" y="3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66" y="22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36" y="6"/>
                  </a:lnTo>
                  <a:lnTo>
                    <a:pt x="38" y="8"/>
                  </a:lnTo>
                  <a:lnTo>
                    <a:pt x="42" y="10"/>
                  </a:lnTo>
                  <a:lnTo>
                    <a:pt x="44" y="18"/>
                  </a:lnTo>
                  <a:lnTo>
                    <a:pt x="46" y="22"/>
                  </a:lnTo>
                  <a:lnTo>
                    <a:pt x="46" y="30"/>
                  </a:lnTo>
                  <a:lnTo>
                    <a:pt x="44" y="32"/>
                  </a:lnTo>
                  <a:lnTo>
                    <a:pt x="42" y="32"/>
                  </a:lnTo>
                  <a:lnTo>
                    <a:pt x="40" y="30"/>
                  </a:lnTo>
                  <a:lnTo>
                    <a:pt x="38" y="22"/>
                  </a:lnTo>
                  <a:lnTo>
                    <a:pt x="36" y="22"/>
                  </a:lnTo>
                  <a:lnTo>
                    <a:pt x="28" y="22"/>
                  </a:lnTo>
                  <a:lnTo>
                    <a:pt x="22" y="26"/>
                  </a:lnTo>
                  <a:lnTo>
                    <a:pt x="18" y="32"/>
                  </a:lnTo>
                  <a:lnTo>
                    <a:pt x="16" y="38"/>
                  </a:lnTo>
                  <a:lnTo>
                    <a:pt x="14" y="40"/>
                  </a:lnTo>
                  <a:lnTo>
                    <a:pt x="14" y="48"/>
                  </a:lnTo>
                  <a:lnTo>
                    <a:pt x="14" y="52"/>
                  </a:lnTo>
                  <a:lnTo>
                    <a:pt x="12" y="56"/>
                  </a:lnTo>
                  <a:lnTo>
                    <a:pt x="4" y="56"/>
                  </a:lnTo>
                  <a:lnTo>
                    <a:pt x="2" y="59"/>
                  </a:lnTo>
                  <a:lnTo>
                    <a:pt x="2" y="65"/>
                  </a:lnTo>
                  <a:lnTo>
                    <a:pt x="2" y="71"/>
                  </a:lnTo>
                  <a:lnTo>
                    <a:pt x="0" y="71"/>
                  </a:lnTo>
                  <a:lnTo>
                    <a:pt x="0" y="77"/>
                  </a:lnTo>
                  <a:lnTo>
                    <a:pt x="4" y="83"/>
                  </a:lnTo>
                  <a:lnTo>
                    <a:pt x="10" y="87"/>
                  </a:lnTo>
                  <a:lnTo>
                    <a:pt x="10" y="93"/>
                  </a:lnTo>
                  <a:lnTo>
                    <a:pt x="2" y="105"/>
                  </a:lnTo>
                  <a:lnTo>
                    <a:pt x="0" y="109"/>
                  </a:lnTo>
                  <a:lnTo>
                    <a:pt x="2" y="115"/>
                  </a:lnTo>
                  <a:lnTo>
                    <a:pt x="8" y="119"/>
                  </a:lnTo>
                  <a:lnTo>
                    <a:pt x="14" y="123"/>
                  </a:lnTo>
                  <a:lnTo>
                    <a:pt x="24" y="129"/>
                  </a:lnTo>
                  <a:lnTo>
                    <a:pt x="42" y="143"/>
                  </a:lnTo>
                  <a:lnTo>
                    <a:pt x="48" y="147"/>
                  </a:lnTo>
                  <a:lnTo>
                    <a:pt x="54" y="151"/>
                  </a:lnTo>
                  <a:lnTo>
                    <a:pt x="58" y="159"/>
                  </a:lnTo>
                  <a:lnTo>
                    <a:pt x="64" y="169"/>
                  </a:lnTo>
                  <a:lnTo>
                    <a:pt x="68" y="173"/>
                  </a:lnTo>
                  <a:lnTo>
                    <a:pt x="72" y="175"/>
                  </a:lnTo>
                  <a:lnTo>
                    <a:pt x="72" y="171"/>
                  </a:lnTo>
                  <a:lnTo>
                    <a:pt x="74" y="165"/>
                  </a:lnTo>
                  <a:lnTo>
                    <a:pt x="76" y="157"/>
                  </a:lnTo>
                  <a:lnTo>
                    <a:pt x="78" y="153"/>
                  </a:lnTo>
                  <a:lnTo>
                    <a:pt x="76" y="145"/>
                  </a:lnTo>
                  <a:lnTo>
                    <a:pt x="74" y="139"/>
                  </a:lnTo>
                  <a:lnTo>
                    <a:pt x="76" y="127"/>
                  </a:lnTo>
                  <a:lnTo>
                    <a:pt x="78" y="117"/>
                  </a:lnTo>
                  <a:lnTo>
                    <a:pt x="82" y="113"/>
                  </a:lnTo>
                  <a:lnTo>
                    <a:pt x="88" y="109"/>
                  </a:lnTo>
                  <a:lnTo>
                    <a:pt x="92" y="101"/>
                  </a:lnTo>
                  <a:lnTo>
                    <a:pt x="94" y="97"/>
                  </a:lnTo>
                  <a:lnTo>
                    <a:pt x="97" y="95"/>
                  </a:lnTo>
                  <a:lnTo>
                    <a:pt x="99" y="95"/>
                  </a:lnTo>
                  <a:lnTo>
                    <a:pt x="101" y="99"/>
                  </a:lnTo>
                  <a:lnTo>
                    <a:pt x="107" y="105"/>
                  </a:lnTo>
                  <a:lnTo>
                    <a:pt x="115" y="105"/>
                  </a:lnTo>
                  <a:lnTo>
                    <a:pt x="123" y="105"/>
                  </a:lnTo>
                  <a:lnTo>
                    <a:pt x="127" y="107"/>
                  </a:lnTo>
                  <a:lnTo>
                    <a:pt x="129" y="109"/>
                  </a:lnTo>
                  <a:close/>
                </a:path>
              </a:pathLst>
            </a:custGeom>
            <a:grpFill/>
            <a:ln w="6350">
              <a:solidFill>
                <a:schemeClr val="bg1">
                  <a:lumMod val="9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  <a:ea typeface="ＭＳ Ｐゴシック" pitchFamily="-97" charset="-128"/>
                <a:cs typeface="Arial" charset="0"/>
              </a:endParaRPr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2561675" y="179335"/>
            <a:ext cx="4020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World Map: Europe</a:t>
            </a:r>
          </a:p>
        </p:txBody>
      </p:sp>
      <p:pic>
        <p:nvPicPr>
          <p:cNvPr id="137" name="Picture 1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057" y="1327619"/>
            <a:ext cx="875027" cy="781098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057" y="2510345"/>
            <a:ext cx="875027" cy="781098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057" y="3693071"/>
            <a:ext cx="875027" cy="781098"/>
          </a:xfrm>
          <a:prstGeom prst="rect">
            <a:avLst/>
          </a:prstGeom>
        </p:spPr>
      </p:pic>
      <p:sp>
        <p:nvSpPr>
          <p:cNvPr id="142" name="TextBox 141"/>
          <p:cNvSpPr txBox="1"/>
          <p:nvPr/>
        </p:nvSpPr>
        <p:spPr>
          <a:xfrm>
            <a:off x="2878071" y="1456558"/>
            <a:ext cx="78899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75%</a:t>
            </a:r>
          </a:p>
        </p:txBody>
      </p:sp>
      <p:sp>
        <p:nvSpPr>
          <p:cNvPr id="143" name="TextBox 142"/>
          <p:cNvSpPr txBox="1"/>
          <p:nvPr/>
        </p:nvSpPr>
        <p:spPr>
          <a:xfrm>
            <a:off x="2878071" y="2639284"/>
            <a:ext cx="78899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800" b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60%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2878071" y="3822010"/>
            <a:ext cx="78899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800" b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25%</a:t>
            </a:r>
          </a:p>
        </p:txBody>
      </p:sp>
      <p:cxnSp>
        <p:nvCxnSpPr>
          <p:cNvPr id="151" name="Straight Connector 150"/>
          <p:cNvCxnSpPr/>
          <p:nvPr/>
        </p:nvCxnSpPr>
        <p:spPr>
          <a:xfrm>
            <a:off x="3710084" y="1721482"/>
            <a:ext cx="823892" cy="0"/>
          </a:xfrm>
          <a:prstGeom prst="line">
            <a:avLst/>
          </a:prstGeom>
          <a:ln w="12700">
            <a:solidFill>
              <a:srgbClr val="34614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4533976" y="1721482"/>
            <a:ext cx="0" cy="273374"/>
          </a:xfrm>
          <a:prstGeom prst="line">
            <a:avLst/>
          </a:prstGeom>
          <a:ln w="12700">
            <a:solidFill>
              <a:srgbClr val="3461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4533976" y="1994856"/>
            <a:ext cx="508126" cy="0"/>
          </a:xfrm>
          <a:prstGeom prst="line">
            <a:avLst/>
          </a:prstGeom>
          <a:ln w="12700">
            <a:solidFill>
              <a:srgbClr val="34614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3710084" y="2900894"/>
            <a:ext cx="2197273" cy="0"/>
          </a:xfrm>
          <a:prstGeom prst="line">
            <a:avLst/>
          </a:prstGeom>
          <a:ln w="12700">
            <a:solidFill>
              <a:srgbClr val="00B05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V="1">
            <a:off x="3710084" y="4043732"/>
            <a:ext cx="2583184" cy="33804"/>
          </a:xfrm>
          <a:prstGeom prst="line">
            <a:avLst/>
          </a:prstGeom>
          <a:ln w="12700">
            <a:solidFill>
              <a:srgbClr val="92D05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/>
          <p:cNvGrpSpPr/>
          <p:nvPr/>
        </p:nvGrpSpPr>
        <p:grpSpPr>
          <a:xfrm>
            <a:off x="581761" y="1303578"/>
            <a:ext cx="1873416" cy="985545"/>
            <a:chOff x="6561925" y="1090247"/>
            <a:chExt cx="1873416" cy="985545"/>
          </a:xfrm>
        </p:grpSpPr>
        <p:sp>
          <p:nvSpPr>
            <p:cNvPr id="164" name="TextBox 163"/>
            <p:cNvSpPr txBox="1"/>
            <p:nvPr/>
          </p:nvSpPr>
          <p:spPr>
            <a:xfrm>
              <a:off x="6561925" y="1337128"/>
              <a:ext cx="187341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,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consectetur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adipiscing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elit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 </a:t>
              </a: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6561925" y="1090247"/>
              <a:ext cx="1873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en-US" b="1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Click To Add You Title</a:t>
              </a: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581761" y="2530010"/>
            <a:ext cx="1873416" cy="985545"/>
            <a:chOff x="6561925" y="1090247"/>
            <a:chExt cx="1873416" cy="985545"/>
          </a:xfrm>
        </p:grpSpPr>
        <p:sp>
          <p:nvSpPr>
            <p:cNvPr id="167" name="TextBox 166"/>
            <p:cNvSpPr txBox="1"/>
            <p:nvPr/>
          </p:nvSpPr>
          <p:spPr>
            <a:xfrm>
              <a:off x="6561925" y="1337128"/>
              <a:ext cx="187341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,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consectetur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adipiscing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elit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 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561925" y="1090247"/>
              <a:ext cx="1873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en-US" b="1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Click To Add You Title</a:t>
              </a:r>
            </a:p>
          </p:txBody>
        </p:sp>
      </p:grpSp>
      <p:grpSp>
        <p:nvGrpSpPr>
          <p:cNvPr id="169" name="Group 168"/>
          <p:cNvGrpSpPr/>
          <p:nvPr/>
        </p:nvGrpSpPr>
        <p:grpSpPr>
          <a:xfrm>
            <a:off x="581761" y="3691482"/>
            <a:ext cx="1873416" cy="985545"/>
            <a:chOff x="6561925" y="1090247"/>
            <a:chExt cx="1873416" cy="985545"/>
          </a:xfrm>
        </p:grpSpPr>
        <p:sp>
          <p:nvSpPr>
            <p:cNvPr id="170" name="TextBox 169"/>
            <p:cNvSpPr txBox="1"/>
            <p:nvPr/>
          </p:nvSpPr>
          <p:spPr>
            <a:xfrm>
              <a:off x="6561925" y="1337128"/>
              <a:ext cx="187341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,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consectetur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adipiscing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elit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 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6561925" y="1090247"/>
              <a:ext cx="18734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en-US" b="1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Click To Add You Title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9567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"/>
            <a:ext cx="9144000" cy="51428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39130" y="179335"/>
            <a:ext cx="2465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Contact us</a:t>
            </a:r>
          </a:p>
        </p:txBody>
      </p:sp>
      <p:sp>
        <p:nvSpPr>
          <p:cNvPr id="4" name="Rectangle 3"/>
          <p:cNvSpPr/>
          <p:nvPr/>
        </p:nvSpPr>
        <p:spPr>
          <a:xfrm>
            <a:off x="2057401" y="1149926"/>
            <a:ext cx="5029200" cy="3260149"/>
          </a:xfrm>
          <a:prstGeom prst="rect">
            <a:avLst/>
          </a:prstGeom>
          <a:solidFill>
            <a:srgbClr val="57A372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03807" y="1345160"/>
            <a:ext cx="35363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600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121 King St, Melbourne VIC 3000 </a:t>
            </a:r>
          </a:p>
          <a:p>
            <a:pPr lvl="0" algn="ctr"/>
            <a:r>
              <a:rPr lang="en-US" sz="1600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Australia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803807" y="2079625"/>
            <a:ext cx="3536386" cy="0"/>
          </a:xfrm>
          <a:prstGeom prst="line">
            <a:avLst/>
          </a:prstGeom>
          <a:ln>
            <a:solidFill>
              <a:srgbClr val="57A3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3130883" y="2221749"/>
            <a:ext cx="3414697" cy="1209968"/>
            <a:chOff x="3130883" y="2420465"/>
            <a:chExt cx="3414697" cy="1209968"/>
          </a:xfrm>
        </p:grpSpPr>
        <p:grpSp>
          <p:nvGrpSpPr>
            <p:cNvPr id="22" name="Group 21"/>
            <p:cNvGrpSpPr/>
            <p:nvPr/>
          </p:nvGrpSpPr>
          <p:grpSpPr>
            <a:xfrm>
              <a:off x="3139844" y="2420465"/>
              <a:ext cx="3405736" cy="307777"/>
              <a:chOff x="3397147" y="2420465"/>
              <a:chExt cx="3405736" cy="307777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4102177" y="2420465"/>
                <a:ext cx="2700706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lvl="0"/>
                <a:r>
                  <a:rPr lang="en-US" dirty="0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1.954.123.4567</a:t>
                </a:r>
              </a:p>
            </p:txBody>
          </p:sp>
          <p:sp>
            <p:nvSpPr>
              <p:cNvPr id="14" name="Freeform 296"/>
              <p:cNvSpPr>
                <a:spLocks/>
              </p:cNvSpPr>
              <p:nvPr/>
            </p:nvSpPr>
            <p:spPr bwMode="auto">
              <a:xfrm>
                <a:off x="3397147" y="2428736"/>
                <a:ext cx="273313" cy="291235"/>
              </a:xfrm>
              <a:custGeom>
                <a:avLst/>
                <a:gdLst>
                  <a:gd name="T0" fmla="*/ 101 w 184"/>
                  <a:gd name="T1" fmla="*/ 190 h 197"/>
                  <a:gd name="T2" fmla="*/ 125 w 184"/>
                  <a:gd name="T3" fmla="*/ 197 h 197"/>
                  <a:gd name="T4" fmla="*/ 148 w 184"/>
                  <a:gd name="T5" fmla="*/ 190 h 197"/>
                  <a:gd name="T6" fmla="*/ 159 w 184"/>
                  <a:gd name="T7" fmla="*/ 180 h 197"/>
                  <a:gd name="T8" fmla="*/ 166 w 184"/>
                  <a:gd name="T9" fmla="*/ 166 h 197"/>
                  <a:gd name="T10" fmla="*/ 167 w 184"/>
                  <a:gd name="T11" fmla="*/ 151 h 197"/>
                  <a:gd name="T12" fmla="*/ 173 w 184"/>
                  <a:gd name="T13" fmla="*/ 143 h 197"/>
                  <a:gd name="T14" fmla="*/ 181 w 184"/>
                  <a:gd name="T15" fmla="*/ 136 h 197"/>
                  <a:gd name="T16" fmla="*/ 184 w 184"/>
                  <a:gd name="T17" fmla="*/ 130 h 197"/>
                  <a:gd name="T18" fmla="*/ 181 w 184"/>
                  <a:gd name="T19" fmla="*/ 124 h 197"/>
                  <a:gd name="T20" fmla="*/ 145 w 184"/>
                  <a:gd name="T21" fmla="*/ 95 h 197"/>
                  <a:gd name="T22" fmla="*/ 139 w 184"/>
                  <a:gd name="T23" fmla="*/ 95 h 197"/>
                  <a:gd name="T24" fmla="*/ 131 w 184"/>
                  <a:gd name="T25" fmla="*/ 103 h 197"/>
                  <a:gd name="T26" fmla="*/ 125 w 184"/>
                  <a:gd name="T27" fmla="*/ 105 h 197"/>
                  <a:gd name="T28" fmla="*/ 84 w 184"/>
                  <a:gd name="T29" fmla="*/ 68 h 197"/>
                  <a:gd name="T30" fmla="*/ 81 w 184"/>
                  <a:gd name="T31" fmla="*/ 61 h 197"/>
                  <a:gd name="T32" fmla="*/ 89 w 184"/>
                  <a:gd name="T33" fmla="*/ 49 h 197"/>
                  <a:gd name="T34" fmla="*/ 91 w 184"/>
                  <a:gd name="T35" fmla="*/ 44 h 197"/>
                  <a:gd name="T36" fmla="*/ 89 w 184"/>
                  <a:gd name="T37" fmla="*/ 38 h 197"/>
                  <a:gd name="T38" fmla="*/ 57 w 184"/>
                  <a:gd name="T39" fmla="*/ 1 h 197"/>
                  <a:gd name="T40" fmla="*/ 50 w 184"/>
                  <a:gd name="T41" fmla="*/ 1 h 197"/>
                  <a:gd name="T42" fmla="*/ 47 w 184"/>
                  <a:gd name="T43" fmla="*/ 4 h 197"/>
                  <a:gd name="T44" fmla="*/ 34 w 184"/>
                  <a:gd name="T45" fmla="*/ 29 h 197"/>
                  <a:gd name="T46" fmla="*/ 32 w 184"/>
                  <a:gd name="T47" fmla="*/ 39 h 197"/>
                  <a:gd name="T48" fmla="*/ 40 w 184"/>
                  <a:gd name="T49" fmla="*/ 63 h 197"/>
                  <a:gd name="T50" fmla="*/ 58 w 184"/>
                  <a:gd name="T51" fmla="*/ 90 h 197"/>
                  <a:gd name="T52" fmla="*/ 103 w 184"/>
                  <a:gd name="T53" fmla="*/ 132 h 197"/>
                  <a:gd name="T54" fmla="*/ 130 w 184"/>
                  <a:gd name="T55" fmla="*/ 149 h 197"/>
                  <a:gd name="T56" fmla="*/ 145 w 184"/>
                  <a:gd name="T57" fmla="*/ 152 h 197"/>
                  <a:gd name="T58" fmla="*/ 146 w 184"/>
                  <a:gd name="T59" fmla="*/ 157 h 197"/>
                  <a:gd name="T60" fmla="*/ 140 w 184"/>
                  <a:gd name="T61" fmla="*/ 170 h 197"/>
                  <a:gd name="T62" fmla="*/ 133 w 184"/>
                  <a:gd name="T63" fmla="*/ 174 h 197"/>
                  <a:gd name="T64" fmla="*/ 120 w 184"/>
                  <a:gd name="T65" fmla="*/ 176 h 197"/>
                  <a:gd name="T66" fmla="*/ 108 w 184"/>
                  <a:gd name="T67" fmla="*/ 170 h 197"/>
                  <a:gd name="T68" fmla="*/ 47 w 184"/>
                  <a:gd name="T69" fmla="*/ 108 h 197"/>
                  <a:gd name="T70" fmla="*/ 30 w 184"/>
                  <a:gd name="T71" fmla="*/ 103 h 197"/>
                  <a:gd name="T72" fmla="*/ 13 w 184"/>
                  <a:gd name="T73" fmla="*/ 108 h 197"/>
                  <a:gd name="T74" fmla="*/ 5 w 184"/>
                  <a:gd name="T75" fmla="*/ 117 h 197"/>
                  <a:gd name="T76" fmla="*/ 0 w 184"/>
                  <a:gd name="T77" fmla="*/ 133 h 197"/>
                  <a:gd name="T78" fmla="*/ 5 w 184"/>
                  <a:gd name="T79" fmla="*/ 150 h 197"/>
                  <a:gd name="T80" fmla="*/ 27 w 184"/>
                  <a:gd name="T81" fmla="*/ 173 h 197"/>
                  <a:gd name="T82" fmla="*/ 38 w 184"/>
                  <a:gd name="T83" fmla="*/ 175 h 197"/>
                  <a:gd name="T84" fmla="*/ 44 w 184"/>
                  <a:gd name="T85" fmla="*/ 170 h 197"/>
                  <a:gd name="T86" fmla="*/ 42 w 184"/>
                  <a:gd name="T87" fmla="*/ 159 h 197"/>
                  <a:gd name="T88" fmla="*/ 20 w 184"/>
                  <a:gd name="T89" fmla="*/ 137 h 197"/>
                  <a:gd name="T90" fmla="*/ 23 w 184"/>
                  <a:gd name="T91" fmla="*/ 126 h 197"/>
                  <a:gd name="T92" fmla="*/ 30 w 184"/>
                  <a:gd name="T93" fmla="*/ 123 h 197"/>
                  <a:gd name="T94" fmla="*/ 94 w 184"/>
                  <a:gd name="T95" fmla="*/ 185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4" h="197">
                    <a:moveTo>
                      <a:pt x="94" y="185"/>
                    </a:moveTo>
                    <a:lnTo>
                      <a:pt x="94" y="185"/>
                    </a:lnTo>
                    <a:lnTo>
                      <a:pt x="101" y="190"/>
                    </a:lnTo>
                    <a:lnTo>
                      <a:pt x="108" y="194"/>
                    </a:lnTo>
                    <a:lnTo>
                      <a:pt x="117" y="196"/>
                    </a:lnTo>
                    <a:lnTo>
                      <a:pt x="125" y="197"/>
                    </a:lnTo>
                    <a:lnTo>
                      <a:pt x="133" y="196"/>
                    </a:lnTo>
                    <a:lnTo>
                      <a:pt x="140" y="194"/>
                    </a:lnTo>
                    <a:lnTo>
                      <a:pt x="148" y="190"/>
                    </a:lnTo>
                    <a:lnTo>
                      <a:pt x="155" y="185"/>
                    </a:lnTo>
                    <a:lnTo>
                      <a:pt x="155" y="185"/>
                    </a:lnTo>
                    <a:lnTo>
                      <a:pt x="159" y="180"/>
                    </a:lnTo>
                    <a:lnTo>
                      <a:pt x="162" y="175"/>
                    </a:lnTo>
                    <a:lnTo>
                      <a:pt x="164" y="171"/>
                    </a:lnTo>
                    <a:lnTo>
                      <a:pt x="166" y="166"/>
                    </a:lnTo>
                    <a:lnTo>
                      <a:pt x="167" y="161"/>
                    </a:lnTo>
                    <a:lnTo>
                      <a:pt x="168" y="156"/>
                    </a:lnTo>
                    <a:lnTo>
                      <a:pt x="167" y="151"/>
                    </a:lnTo>
                    <a:lnTo>
                      <a:pt x="167" y="146"/>
                    </a:lnTo>
                    <a:lnTo>
                      <a:pt x="167" y="146"/>
                    </a:lnTo>
                    <a:lnTo>
                      <a:pt x="173" y="143"/>
                    </a:lnTo>
                    <a:lnTo>
                      <a:pt x="178" y="138"/>
                    </a:lnTo>
                    <a:lnTo>
                      <a:pt x="178" y="138"/>
                    </a:lnTo>
                    <a:lnTo>
                      <a:pt x="181" y="136"/>
                    </a:lnTo>
                    <a:lnTo>
                      <a:pt x="181" y="136"/>
                    </a:lnTo>
                    <a:lnTo>
                      <a:pt x="183" y="134"/>
                    </a:lnTo>
                    <a:lnTo>
                      <a:pt x="184" y="130"/>
                    </a:lnTo>
                    <a:lnTo>
                      <a:pt x="184" y="130"/>
                    </a:lnTo>
                    <a:lnTo>
                      <a:pt x="183" y="127"/>
                    </a:lnTo>
                    <a:lnTo>
                      <a:pt x="181" y="124"/>
                    </a:lnTo>
                    <a:lnTo>
                      <a:pt x="147" y="96"/>
                    </a:lnTo>
                    <a:lnTo>
                      <a:pt x="147" y="96"/>
                    </a:lnTo>
                    <a:lnTo>
                      <a:pt x="145" y="95"/>
                    </a:lnTo>
                    <a:lnTo>
                      <a:pt x="142" y="94"/>
                    </a:lnTo>
                    <a:lnTo>
                      <a:pt x="142" y="94"/>
                    </a:lnTo>
                    <a:lnTo>
                      <a:pt x="139" y="95"/>
                    </a:lnTo>
                    <a:lnTo>
                      <a:pt x="136" y="96"/>
                    </a:lnTo>
                    <a:lnTo>
                      <a:pt x="136" y="96"/>
                    </a:lnTo>
                    <a:lnTo>
                      <a:pt x="131" y="103"/>
                    </a:lnTo>
                    <a:lnTo>
                      <a:pt x="131" y="103"/>
                    </a:lnTo>
                    <a:lnTo>
                      <a:pt x="128" y="105"/>
                    </a:lnTo>
                    <a:lnTo>
                      <a:pt x="125" y="105"/>
                    </a:lnTo>
                    <a:lnTo>
                      <a:pt x="121" y="105"/>
                    </a:lnTo>
                    <a:lnTo>
                      <a:pt x="118" y="103"/>
                    </a:lnTo>
                    <a:lnTo>
                      <a:pt x="84" y="68"/>
                    </a:lnTo>
                    <a:lnTo>
                      <a:pt x="84" y="68"/>
                    </a:lnTo>
                    <a:lnTo>
                      <a:pt x="82" y="65"/>
                    </a:lnTo>
                    <a:lnTo>
                      <a:pt x="81" y="61"/>
                    </a:lnTo>
                    <a:lnTo>
                      <a:pt x="82" y="58"/>
                    </a:lnTo>
                    <a:lnTo>
                      <a:pt x="84" y="55"/>
                    </a:lnTo>
                    <a:lnTo>
                      <a:pt x="89" y="49"/>
                    </a:lnTo>
                    <a:lnTo>
                      <a:pt x="89" y="49"/>
                    </a:lnTo>
                    <a:lnTo>
                      <a:pt x="91" y="47"/>
                    </a:lnTo>
                    <a:lnTo>
                      <a:pt x="91" y="44"/>
                    </a:lnTo>
                    <a:lnTo>
                      <a:pt x="91" y="44"/>
                    </a:lnTo>
                    <a:lnTo>
                      <a:pt x="91" y="41"/>
                    </a:lnTo>
                    <a:lnTo>
                      <a:pt x="89" y="38"/>
                    </a:lnTo>
                    <a:lnTo>
                      <a:pt x="60" y="3"/>
                    </a:lnTo>
                    <a:lnTo>
                      <a:pt x="60" y="3"/>
                    </a:lnTo>
                    <a:lnTo>
                      <a:pt x="57" y="1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0" y="1"/>
                    </a:lnTo>
                    <a:lnTo>
                      <a:pt x="47" y="3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2" y="11"/>
                    </a:lnTo>
                    <a:lnTo>
                      <a:pt x="37" y="19"/>
                    </a:lnTo>
                    <a:lnTo>
                      <a:pt x="34" y="29"/>
                    </a:lnTo>
                    <a:lnTo>
                      <a:pt x="32" y="34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2" y="46"/>
                    </a:lnTo>
                    <a:lnTo>
                      <a:pt x="36" y="53"/>
                    </a:lnTo>
                    <a:lnTo>
                      <a:pt x="40" y="63"/>
                    </a:lnTo>
                    <a:lnTo>
                      <a:pt x="45" y="71"/>
                    </a:lnTo>
                    <a:lnTo>
                      <a:pt x="51" y="80"/>
                    </a:lnTo>
                    <a:lnTo>
                      <a:pt x="58" y="90"/>
                    </a:lnTo>
                    <a:lnTo>
                      <a:pt x="76" y="109"/>
                    </a:lnTo>
                    <a:lnTo>
                      <a:pt x="94" y="125"/>
                    </a:lnTo>
                    <a:lnTo>
                      <a:pt x="103" y="132"/>
                    </a:lnTo>
                    <a:lnTo>
                      <a:pt x="113" y="139"/>
                    </a:lnTo>
                    <a:lnTo>
                      <a:pt x="122" y="145"/>
                    </a:lnTo>
                    <a:lnTo>
                      <a:pt x="130" y="149"/>
                    </a:lnTo>
                    <a:lnTo>
                      <a:pt x="138" y="151"/>
                    </a:lnTo>
                    <a:lnTo>
                      <a:pt x="145" y="152"/>
                    </a:lnTo>
                    <a:lnTo>
                      <a:pt x="145" y="152"/>
                    </a:lnTo>
                    <a:lnTo>
                      <a:pt x="146" y="152"/>
                    </a:lnTo>
                    <a:lnTo>
                      <a:pt x="146" y="152"/>
                    </a:lnTo>
                    <a:lnTo>
                      <a:pt x="146" y="157"/>
                    </a:lnTo>
                    <a:lnTo>
                      <a:pt x="145" y="161"/>
                    </a:lnTo>
                    <a:lnTo>
                      <a:pt x="143" y="166"/>
                    </a:lnTo>
                    <a:lnTo>
                      <a:pt x="140" y="170"/>
                    </a:lnTo>
                    <a:lnTo>
                      <a:pt x="140" y="170"/>
                    </a:lnTo>
                    <a:lnTo>
                      <a:pt x="137" y="172"/>
                    </a:lnTo>
                    <a:lnTo>
                      <a:pt x="133" y="174"/>
                    </a:lnTo>
                    <a:lnTo>
                      <a:pt x="129" y="176"/>
                    </a:lnTo>
                    <a:lnTo>
                      <a:pt x="125" y="176"/>
                    </a:lnTo>
                    <a:lnTo>
                      <a:pt x="120" y="176"/>
                    </a:lnTo>
                    <a:lnTo>
                      <a:pt x="116" y="174"/>
                    </a:lnTo>
                    <a:lnTo>
                      <a:pt x="111" y="172"/>
                    </a:lnTo>
                    <a:lnTo>
                      <a:pt x="108" y="170"/>
                    </a:lnTo>
                    <a:lnTo>
                      <a:pt x="52" y="112"/>
                    </a:lnTo>
                    <a:lnTo>
                      <a:pt x="52" y="112"/>
                    </a:lnTo>
                    <a:lnTo>
                      <a:pt x="47" y="108"/>
                    </a:lnTo>
                    <a:lnTo>
                      <a:pt x="42" y="105"/>
                    </a:lnTo>
                    <a:lnTo>
                      <a:pt x="36" y="104"/>
                    </a:lnTo>
                    <a:lnTo>
                      <a:pt x="30" y="103"/>
                    </a:lnTo>
                    <a:lnTo>
                      <a:pt x="24" y="104"/>
                    </a:lnTo>
                    <a:lnTo>
                      <a:pt x="18" y="105"/>
                    </a:lnTo>
                    <a:lnTo>
                      <a:pt x="13" y="108"/>
                    </a:lnTo>
                    <a:lnTo>
                      <a:pt x="8" y="112"/>
                    </a:lnTo>
                    <a:lnTo>
                      <a:pt x="8" y="112"/>
                    </a:lnTo>
                    <a:lnTo>
                      <a:pt x="5" y="117"/>
                    </a:lnTo>
                    <a:lnTo>
                      <a:pt x="2" y="122"/>
                    </a:lnTo>
                    <a:lnTo>
                      <a:pt x="0" y="127"/>
                    </a:lnTo>
                    <a:lnTo>
                      <a:pt x="0" y="133"/>
                    </a:lnTo>
                    <a:lnTo>
                      <a:pt x="0" y="139"/>
                    </a:lnTo>
                    <a:lnTo>
                      <a:pt x="2" y="145"/>
                    </a:lnTo>
                    <a:lnTo>
                      <a:pt x="5" y="150"/>
                    </a:lnTo>
                    <a:lnTo>
                      <a:pt x="8" y="155"/>
                    </a:lnTo>
                    <a:lnTo>
                      <a:pt x="27" y="173"/>
                    </a:lnTo>
                    <a:lnTo>
                      <a:pt x="27" y="173"/>
                    </a:lnTo>
                    <a:lnTo>
                      <a:pt x="30" y="175"/>
                    </a:lnTo>
                    <a:lnTo>
                      <a:pt x="35" y="176"/>
                    </a:lnTo>
                    <a:lnTo>
                      <a:pt x="38" y="175"/>
                    </a:lnTo>
                    <a:lnTo>
                      <a:pt x="42" y="173"/>
                    </a:lnTo>
                    <a:lnTo>
                      <a:pt x="42" y="173"/>
                    </a:lnTo>
                    <a:lnTo>
                      <a:pt x="44" y="170"/>
                    </a:lnTo>
                    <a:lnTo>
                      <a:pt x="45" y="166"/>
                    </a:lnTo>
                    <a:lnTo>
                      <a:pt x="44" y="162"/>
                    </a:lnTo>
                    <a:lnTo>
                      <a:pt x="42" y="159"/>
                    </a:lnTo>
                    <a:lnTo>
                      <a:pt x="23" y="140"/>
                    </a:lnTo>
                    <a:lnTo>
                      <a:pt x="23" y="140"/>
                    </a:lnTo>
                    <a:lnTo>
                      <a:pt x="20" y="137"/>
                    </a:lnTo>
                    <a:lnTo>
                      <a:pt x="20" y="133"/>
                    </a:lnTo>
                    <a:lnTo>
                      <a:pt x="20" y="129"/>
                    </a:lnTo>
                    <a:lnTo>
                      <a:pt x="23" y="126"/>
                    </a:lnTo>
                    <a:lnTo>
                      <a:pt x="23" y="126"/>
                    </a:lnTo>
                    <a:lnTo>
                      <a:pt x="26" y="124"/>
                    </a:lnTo>
                    <a:lnTo>
                      <a:pt x="30" y="123"/>
                    </a:lnTo>
                    <a:lnTo>
                      <a:pt x="34" y="124"/>
                    </a:lnTo>
                    <a:lnTo>
                      <a:pt x="38" y="126"/>
                    </a:lnTo>
                    <a:lnTo>
                      <a:pt x="94" y="18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3130883" y="2847645"/>
              <a:ext cx="3414697" cy="326437"/>
              <a:chOff x="3388186" y="2909282"/>
              <a:chExt cx="3414697" cy="326437"/>
            </a:xfrm>
          </p:grpSpPr>
          <p:sp>
            <p:nvSpPr>
              <p:cNvPr id="17" name="Freeform 305"/>
              <p:cNvSpPr>
                <a:spLocks noEditPoints="1"/>
              </p:cNvSpPr>
              <p:nvPr/>
            </p:nvSpPr>
            <p:spPr bwMode="auto">
              <a:xfrm>
                <a:off x="3388186" y="2944484"/>
                <a:ext cx="291235" cy="291235"/>
              </a:xfrm>
              <a:custGeom>
                <a:avLst/>
                <a:gdLst>
                  <a:gd name="T0" fmla="*/ 0 w 197"/>
                  <a:gd name="T1" fmla="*/ 180 h 197"/>
                  <a:gd name="T2" fmla="*/ 0 w 197"/>
                  <a:gd name="T3" fmla="*/ 180 h 197"/>
                  <a:gd name="T4" fmla="*/ 0 w 197"/>
                  <a:gd name="T5" fmla="*/ 184 h 197"/>
                  <a:gd name="T6" fmla="*/ 1 w 197"/>
                  <a:gd name="T7" fmla="*/ 187 h 197"/>
                  <a:gd name="T8" fmla="*/ 4 w 197"/>
                  <a:gd name="T9" fmla="*/ 192 h 197"/>
                  <a:gd name="T10" fmla="*/ 9 w 197"/>
                  <a:gd name="T11" fmla="*/ 196 h 197"/>
                  <a:gd name="T12" fmla="*/ 12 w 197"/>
                  <a:gd name="T13" fmla="*/ 197 h 197"/>
                  <a:gd name="T14" fmla="*/ 16 w 197"/>
                  <a:gd name="T15" fmla="*/ 197 h 197"/>
                  <a:gd name="T16" fmla="*/ 181 w 197"/>
                  <a:gd name="T17" fmla="*/ 197 h 197"/>
                  <a:gd name="T18" fmla="*/ 181 w 197"/>
                  <a:gd name="T19" fmla="*/ 197 h 197"/>
                  <a:gd name="T20" fmla="*/ 184 w 197"/>
                  <a:gd name="T21" fmla="*/ 197 h 197"/>
                  <a:gd name="T22" fmla="*/ 187 w 197"/>
                  <a:gd name="T23" fmla="*/ 196 h 197"/>
                  <a:gd name="T24" fmla="*/ 192 w 197"/>
                  <a:gd name="T25" fmla="*/ 192 h 197"/>
                  <a:gd name="T26" fmla="*/ 195 w 197"/>
                  <a:gd name="T27" fmla="*/ 187 h 197"/>
                  <a:gd name="T28" fmla="*/ 196 w 197"/>
                  <a:gd name="T29" fmla="*/ 184 h 197"/>
                  <a:gd name="T30" fmla="*/ 197 w 197"/>
                  <a:gd name="T31" fmla="*/ 180 h 197"/>
                  <a:gd name="T32" fmla="*/ 197 w 197"/>
                  <a:gd name="T33" fmla="*/ 16 h 197"/>
                  <a:gd name="T34" fmla="*/ 197 w 197"/>
                  <a:gd name="T35" fmla="*/ 16 h 197"/>
                  <a:gd name="T36" fmla="*/ 196 w 197"/>
                  <a:gd name="T37" fmla="*/ 13 h 197"/>
                  <a:gd name="T38" fmla="*/ 195 w 197"/>
                  <a:gd name="T39" fmla="*/ 10 h 197"/>
                  <a:gd name="T40" fmla="*/ 192 w 197"/>
                  <a:gd name="T41" fmla="*/ 5 h 197"/>
                  <a:gd name="T42" fmla="*/ 187 w 197"/>
                  <a:gd name="T43" fmla="*/ 1 h 197"/>
                  <a:gd name="T44" fmla="*/ 184 w 197"/>
                  <a:gd name="T45" fmla="*/ 0 h 197"/>
                  <a:gd name="T46" fmla="*/ 181 w 197"/>
                  <a:gd name="T47" fmla="*/ 0 h 197"/>
                  <a:gd name="T48" fmla="*/ 16 w 197"/>
                  <a:gd name="T49" fmla="*/ 0 h 197"/>
                  <a:gd name="T50" fmla="*/ 16 w 197"/>
                  <a:gd name="T51" fmla="*/ 0 h 197"/>
                  <a:gd name="T52" fmla="*/ 12 w 197"/>
                  <a:gd name="T53" fmla="*/ 0 h 197"/>
                  <a:gd name="T54" fmla="*/ 9 w 197"/>
                  <a:gd name="T55" fmla="*/ 1 h 197"/>
                  <a:gd name="T56" fmla="*/ 4 w 197"/>
                  <a:gd name="T57" fmla="*/ 5 h 197"/>
                  <a:gd name="T58" fmla="*/ 1 w 197"/>
                  <a:gd name="T59" fmla="*/ 10 h 197"/>
                  <a:gd name="T60" fmla="*/ 0 w 197"/>
                  <a:gd name="T61" fmla="*/ 13 h 197"/>
                  <a:gd name="T62" fmla="*/ 0 w 197"/>
                  <a:gd name="T63" fmla="*/ 16 h 197"/>
                  <a:gd name="T64" fmla="*/ 0 w 197"/>
                  <a:gd name="T65" fmla="*/ 180 h 197"/>
                  <a:gd name="T66" fmla="*/ 103 w 197"/>
                  <a:gd name="T67" fmla="*/ 172 h 197"/>
                  <a:gd name="T68" fmla="*/ 103 w 197"/>
                  <a:gd name="T69" fmla="*/ 107 h 197"/>
                  <a:gd name="T70" fmla="*/ 86 w 197"/>
                  <a:gd name="T71" fmla="*/ 107 h 197"/>
                  <a:gd name="T72" fmla="*/ 86 w 197"/>
                  <a:gd name="T73" fmla="*/ 82 h 197"/>
                  <a:gd name="T74" fmla="*/ 103 w 197"/>
                  <a:gd name="T75" fmla="*/ 82 h 197"/>
                  <a:gd name="T76" fmla="*/ 103 w 197"/>
                  <a:gd name="T77" fmla="*/ 82 h 197"/>
                  <a:gd name="T78" fmla="*/ 103 w 197"/>
                  <a:gd name="T79" fmla="*/ 68 h 197"/>
                  <a:gd name="T80" fmla="*/ 104 w 197"/>
                  <a:gd name="T81" fmla="*/ 57 h 197"/>
                  <a:gd name="T82" fmla="*/ 106 w 197"/>
                  <a:gd name="T83" fmla="*/ 49 h 197"/>
                  <a:gd name="T84" fmla="*/ 108 w 197"/>
                  <a:gd name="T85" fmla="*/ 46 h 197"/>
                  <a:gd name="T86" fmla="*/ 110 w 197"/>
                  <a:gd name="T87" fmla="*/ 44 h 197"/>
                  <a:gd name="T88" fmla="*/ 113 w 197"/>
                  <a:gd name="T89" fmla="*/ 42 h 197"/>
                  <a:gd name="T90" fmla="*/ 116 w 197"/>
                  <a:gd name="T91" fmla="*/ 40 h 197"/>
                  <a:gd name="T92" fmla="*/ 125 w 197"/>
                  <a:gd name="T93" fmla="*/ 38 h 197"/>
                  <a:gd name="T94" fmla="*/ 138 w 197"/>
                  <a:gd name="T95" fmla="*/ 37 h 197"/>
                  <a:gd name="T96" fmla="*/ 156 w 197"/>
                  <a:gd name="T97" fmla="*/ 37 h 197"/>
                  <a:gd name="T98" fmla="*/ 156 w 197"/>
                  <a:gd name="T99" fmla="*/ 62 h 197"/>
                  <a:gd name="T100" fmla="*/ 156 w 197"/>
                  <a:gd name="T101" fmla="*/ 62 h 197"/>
                  <a:gd name="T102" fmla="*/ 141 w 197"/>
                  <a:gd name="T103" fmla="*/ 63 h 197"/>
                  <a:gd name="T104" fmla="*/ 135 w 197"/>
                  <a:gd name="T105" fmla="*/ 63 h 197"/>
                  <a:gd name="T106" fmla="*/ 133 w 197"/>
                  <a:gd name="T107" fmla="*/ 65 h 197"/>
                  <a:gd name="T108" fmla="*/ 131 w 197"/>
                  <a:gd name="T109" fmla="*/ 68 h 197"/>
                  <a:gd name="T110" fmla="*/ 131 w 197"/>
                  <a:gd name="T111" fmla="*/ 71 h 197"/>
                  <a:gd name="T112" fmla="*/ 131 w 197"/>
                  <a:gd name="T113" fmla="*/ 82 h 197"/>
                  <a:gd name="T114" fmla="*/ 156 w 197"/>
                  <a:gd name="T115" fmla="*/ 82 h 197"/>
                  <a:gd name="T116" fmla="*/ 156 w 197"/>
                  <a:gd name="T117" fmla="*/ 107 h 197"/>
                  <a:gd name="T118" fmla="*/ 131 w 197"/>
                  <a:gd name="T119" fmla="*/ 107 h 197"/>
                  <a:gd name="T120" fmla="*/ 131 w 197"/>
                  <a:gd name="T121" fmla="*/ 172 h 197"/>
                  <a:gd name="T122" fmla="*/ 103 w 197"/>
                  <a:gd name="T123" fmla="*/ 172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7" h="197">
                    <a:moveTo>
                      <a:pt x="0" y="180"/>
                    </a:moveTo>
                    <a:lnTo>
                      <a:pt x="0" y="180"/>
                    </a:lnTo>
                    <a:lnTo>
                      <a:pt x="0" y="184"/>
                    </a:lnTo>
                    <a:lnTo>
                      <a:pt x="1" y="187"/>
                    </a:lnTo>
                    <a:lnTo>
                      <a:pt x="4" y="192"/>
                    </a:lnTo>
                    <a:lnTo>
                      <a:pt x="9" y="196"/>
                    </a:lnTo>
                    <a:lnTo>
                      <a:pt x="12" y="197"/>
                    </a:lnTo>
                    <a:lnTo>
                      <a:pt x="16" y="197"/>
                    </a:lnTo>
                    <a:lnTo>
                      <a:pt x="181" y="197"/>
                    </a:lnTo>
                    <a:lnTo>
                      <a:pt x="181" y="197"/>
                    </a:lnTo>
                    <a:lnTo>
                      <a:pt x="184" y="197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7"/>
                    </a:lnTo>
                    <a:lnTo>
                      <a:pt x="196" y="184"/>
                    </a:lnTo>
                    <a:lnTo>
                      <a:pt x="197" y="180"/>
                    </a:lnTo>
                    <a:lnTo>
                      <a:pt x="197" y="16"/>
                    </a:lnTo>
                    <a:lnTo>
                      <a:pt x="197" y="16"/>
                    </a:lnTo>
                    <a:lnTo>
                      <a:pt x="196" y="13"/>
                    </a:lnTo>
                    <a:lnTo>
                      <a:pt x="195" y="10"/>
                    </a:lnTo>
                    <a:lnTo>
                      <a:pt x="192" y="5"/>
                    </a:lnTo>
                    <a:lnTo>
                      <a:pt x="187" y="1"/>
                    </a:lnTo>
                    <a:lnTo>
                      <a:pt x="184" y="0"/>
                    </a:lnTo>
                    <a:lnTo>
                      <a:pt x="181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4" y="5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0" y="180"/>
                    </a:lnTo>
                    <a:close/>
                    <a:moveTo>
                      <a:pt x="103" y="172"/>
                    </a:moveTo>
                    <a:lnTo>
                      <a:pt x="103" y="107"/>
                    </a:lnTo>
                    <a:lnTo>
                      <a:pt x="86" y="107"/>
                    </a:lnTo>
                    <a:lnTo>
                      <a:pt x="86" y="82"/>
                    </a:lnTo>
                    <a:lnTo>
                      <a:pt x="103" y="82"/>
                    </a:lnTo>
                    <a:lnTo>
                      <a:pt x="103" y="82"/>
                    </a:lnTo>
                    <a:lnTo>
                      <a:pt x="103" y="68"/>
                    </a:lnTo>
                    <a:lnTo>
                      <a:pt x="104" y="57"/>
                    </a:lnTo>
                    <a:lnTo>
                      <a:pt x="106" y="49"/>
                    </a:lnTo>
                    <a:lnTo>
                      <a:pt x="108" y="46"/>
                    </a:lnTo>
                    <a:lnTo>
                      <a:pt x="110" y="44"/>
                    </a:lnTo>
                    <a:lnTo>
                      <a:pt x="113" y="42"/>
                    </a:lnTo>
                    <a:lnTo>
                      <a:pt x="116" y="40"/>
                    </a:lnTo>
                    <a:lnTo>
                      <a:pt x="125" y="38"/>
                    </a:lnTo>
                    <a:lnTo>
                      <a:pt x="138" y="37"/>
                    </a:lnTo>
                    <a:lnTo>
                      <a:pt x="156" y="37"/>
                    </a:lnTo>
                    <a:lnTo>
                      <a:pt x="156" y="62"/>
                    </a:lnTo>
                    <a:lnTo>
                      <a:pt x="156" y="62"/>
                    </a:lnTo>
                    <a:lnTo>
                      <a:pt x="141" y="63"/>
                    </a:lnTo>
                    <a:lnTo>
                      <a:pt x="135" y="63"/>
                    </a:lnTo>
                    <a:lnTo>
                      <a:pt x="133" y="65"/>
                    </a:lnTo>
                    <a:lnTo>
                      <a:pt x="131" y="68"/>
                    </a:lnTo>
                    <a:lnTo>
                      <a:pt x="131" y="71"/>
                    </a:lnTo>
                    <a:lnTo>
                      <a:pt x="131" y="82"/>
                    </a:lnTo>
                    <a:lnTo>
                      <a:pt x="156" y="82"/>
                    </a:lnTo>
                    <a:lnTo>
                      <a:pt x="156" y="107"/>
                    </a:lnTo>
                    <a:lnTo>
                      <a:pt x="131" y="107"/>
                    </a:lnTo>
                    <a:lnTo>
                      <a:pt x="131" y="172"/>
                    </a:lnTo>
                    <a:lnTo>
                      <a:pt x="103" y="1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102177" y="2909282"/>
                <a:ext cx="2700706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lvl="0"/>
                <a:r>
                  <a:rPr lang="en-US" dirty="0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www.facebook.com/youfacebook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130883" y="3322656"/>
              <a:ext cx="3414697" cy="307777"/>
              <a:chOff x="3388186" y="3474879"/>
              <a:chExt cx="3414697" cy="307777"/>
            </a:xfrm>
          </p:grpSpPr>
          <p:sp>
            <p:nvSpPr>
              <p:cNvPr id="16" name="Freeform 304"/>
              <p:cNvSpPr>
                <a:spLocks noEditPoints="1"/>
              </p:cNvSpPr>
              <p:nvPr/>
            </p:nvSpPr>
            <p:spPr bwMode="auto">
              <a:xfrm>
                <a:off x="3388186" y="3480910"/>
                <a:ext cx="291235" cy="295714"/>
              </a:xfrm>
              <a:custGeom>
                <a:avLst/>
                <a:gdLst>
                  <a:gd name="T0" fmla="*/ 0 w 197"/>
                  <a:gd name="T1" fmla="*/ 180 h 197"/>
                  <a:gd name="T2" fmla="*/ 1 w 197"/>
                  <a:gd name="T3" fmla="*/ 187 h 197"/>
                  <a:gd name="T4" fmla="*/ 9 w 197"/>
                  <a:gd name="T5" fmla="*/ 196 h 197"/>
                  <a:gd name="T6" fmla="*/ 17 w 197"/>
                  <a:gd name="T7" fmla="*/ 197 h 197"/>
                  <a:gd name="T8" fmla="*/ 181 w 197"/>
                  <a:gd name="T9" fmla="*/ 197 h 197"/>
                  <a:gd name="T10" fmla="*/ 187 w 197"/>
                  <a:gd name="T11" fmla="*/ 196 h 197"/>
                  <a:gd name="T12" fmla="*/ 195 w 197"/>
                  <a:gd name="T13" fmla="*/ 187 h 197"/>
                  <a:gd name="T14" fmla="*/ 197 w 197"/>
                  <a:gd name="T15" fmla="*/ 180 h 197"/>
                  <a:gd name="T16" fmla="*/ 197 w 197"/>
                  <a:gd name="T17" fmla="*/ 16 h 197"/>
                  <a:gd name="T18" fmla="*/ 195 w 197"/>
                  <a:gd name="T19" fmla="*/ 10 h 197"/>
                  <a:gd name="T20" fmla="*/ 187 w 197"/>
                  <a:gd name="T21" fmla="*/ 1 h 197"/>
                  <a:gd name="T22" fmla="*/ 181 w 197"/>
                  <a:gd name="T23" fmla="*/ 0 h 197"/>
                  <a:gd name="T24" fmla="*/ 17 w 197"/>
                  <a:gd name="T25" fmla="*/ 0 h 197"/>
                  <a:gd name="T26" fmla="*/ 9 w 197"/>
                  <a:gd name="T27" fmla="*/ 1 h 197"/>
                  <a:gd name="T28" fmla="*/ 1 w 197"/>
                  <a:gd name="T29" fmla="*/ 10 h 197"/>
                  <a:gd name="T30" fmla="*/ 0 w 197"/>
                  <a:gd name="T31" fmla="*/ 16 h 197"/>
                  <a:gd name="T32" fmla="*/ 127 w 197"/>
                  <a:gd name="T33" fmla="*/ 103 h 197"/>
                  <a:gd name="T34" fmla="*/ 86 w 197"/>
                  <a:gd name="T35" fmla="*/ 115 h 197"/>
                  <a:gd name="T36" fmla="*/ 86 w 197"/>
                  <a:gd name="T37" fmla="*/ 118 h 197"/>
                  <a:gd name="T38" fmla="*/ 90 w 197"/>
                  <a:gd name="T39" fmla="*/ 122 h 197"/>
                  <a:gd name="T40" fmla="*/ 127 w 197"/>
                  <a:gd name="T41" fmla="*/ 123 h 197"/>
                  <a:gd name="T42" fmla="*/ 130 w 197"/>
                  <a:gd name="T43" fmla="*/ 123 h 197"/>
                  <a:gd name="T44" fmla="*/ 139 w 197"/>
                  <a:gd name="T45" fmla="*/ 128 h 197"/>
                  <a:gd name="T46" fmla="*/ 143 w 197"/>
                  <a:gd name="T47" fmla="*/ 136 h 197"/>
                  <a:gd name="T48" fmla="*/ 144 w 197"/>
                  <a:gd name="T49" fmla="*/ 139 h 197"/>
                  <a:gd name="T50" fmla="*/ 142 w 197"/>
                  <a:gd name="T51" fmla="*/ 146 h 197"/>
                  <a:gd name="T52" fmla="*/ 134 w 197"/>
                  <a:gd name="T53" fmla="*/ 155 h 197"/>
                  <a:gd name="T54" fmla="*/ 127 w 197"/>
                  <a:gd name="T55" fmla="*/ 156 h 197"/>
                  <a:gd name="T56" fmla="*/ 86 w 197"/>
                  <a:gd name="T57" fmla="*/ 156 h 197"/>
                  <a:gd name="T58" fmla="*/ 73 w 197"/>
                  <a:gd name="T59" fmla="*/ 153 h 197"/>
                  <a:gd name="T60" fmla="*/ 63 w 197"/>
                  <a:gd name="T61" fmla="*/ 147 h 197"/>
                  <a:gd name="T62" fmla="*/ 56 w 197"/>
                  <a:gd name="T63" fmla="*/ 135 h 197"/>
                  <a:gd name="T64" fmla="*/ 54 w 197"/>
                  <a:gd name="T65" fmla="*/ 123 h 197"/>
                  <a:gd name="T66" fmla="*/ 54 w 197"/>
                  <a:gd name="T67" fmla="*/ 53 h 197"/>
                  <a:gd name="T68" fmla="*/ 55 w 197"/>
                  <a:gd name="T69" fmla="*/ 47 h 197"/>
                  <a:gd name="T70" fmla="*/ 63 w 197"/>
                  <a:gd name="T71" fmla="*/ 38 h 197"/>
                  <a:gd name="T72" fmla="*/ 70 w 197"/>
                  <a:gd name="T73" fmla="*/ 37 h 197"/>
                  <a:gd name="T74" fmla="*/ 73 w 197"/>
                  <a:gd name="T75" fmla="*/ 37 h 197"/>
                  <a:gd name="T76" fmla="*/ 81 w 197"/>
                  <a:gd name="T77" fmla="*/ 42 h 197"/>
                  <a:gd name="T78" fmla="*/ 85 w 197"/>
                  <a:gd name="T79" fmla="*/ 50 h 197"/>
                  <a:gd name="T80" fmla="*/ 86 w 197"/>
                  <a:gd name="T81" fmla="*/ 70 h 197"/>
                  <a:gd name="T82" fmla="*/ 127 w 197"/>
                  <a:gd name="T83" fmla="*/ 70 h 197"/>
                  <a:gd name="T84" fmla="*/ 134 w 197"/>
                  <a:gd name="T85" fmla="*/ 71 h 197"/>
                  <a:gd name="T86" fmla="*/ 142 w 197"/>
                  <a:gd name="T87" fmla="*/ 80 h 197"/>
                  <a:gd name="T88" fmla="*/ 144 w 197"/>
                  <a:gd name="T89" fmla="*/ 86 h 197"/>
                  <a:gd name="T90" fmla="*/ 143 w 197"/>
                  <a:gd name="T91" fmla="*/ 89 h 197"/>
                  <a:gd name="T92" fmla="*/ 139 w 197"/>
                  <a:gd name="T93" fmla="*/ 97 h 197"/>
                  <a:gd name="T94" fmla="*/ 130 w 197"/>
                  <a:gd name="T95" fmla="*/ 103 h 197"/>
                  <a:gd name="T96" fmla="*/ 127 w 197"/>
                  <a:gd name="T97" fmla="*/ 10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7" h="197">
                    <a:moveTo>
                      <a:pt x="0" y="180"/>
                    </a:moveTo>
                    <a:lnTo>
                      <a:pt x="0" y="180"/>
                    </a:lnTo>
                    <a:lnTo>
                      <a:pt x="0" y="184"/>
                    </a:lnTo>
                    <a:lnTo>
                      <a:pt x="1" y="187"/>
                    </a:lnTo>
                    <a:lnTo>
                      <a:pt x="4" y="192"/>
                    </a:lnTo>
                    <a:lnTo>
                      <a:pt x="9" y="196"/>
                    </a:lnTo>
                    <a:lnTo>
                      <a:pt x="12" y="197"/>
                    </a:lnTo>
                    <a:lnTo>
                      <a:pt x="17" y="197"/>
                    </a:lnTo>
                    <a:lnTo>
                      <a:pt x="181" y="197"/>
                    </a:lnTo>
                    <a:lnTo>
                      <a:pt x="181" y="197"/>
                    </a:lnTo>
                    <a:lnTo>
                      <a:pt x="184" y="197"/>
                    </a:lnTo>
                    <a:lnTo>
                      <a:pt x="187" y="196"/>
                    </a:lnTo>
                    <a:lnTo>
                      <a:pt x="192" y="192"/>
                    </a:lnTo>
                    <a:lnTo>
                      <a:pt x="195" y="187"/>
                    </a:lnTo>
                    <a:lnTo>
                      <a:pt x="196" y="184"/>
                    </a:lnTo>
                    <a:lnTo>
                      <a:pt x="197" y="180"/>
                    </a:lnTo>
                    <a:lnTo>
                      <a:pt x="197" y="16"/>
                    </a:lnTo>
                    <a:lnTo>
                      <a:pt x="197" y="16"/>
                    </a:lnTo>
                    <a:lnTo>
                      <a:pt x="196" y="13"/>
                    </a:lnTo>
                    <a:lnTo>
                      <a:pt x="195" y="10"/>
                    </a:lnTo>
                    <a:lnTo>
                      <a:pt x="192" y="5"/>
                    </a:lnTo>
                    <a:lnTo>
                      <a:pt x="187" y="1"/>
                    </a:lnTo>
                    <a:lnTo>
                      <a:pt x="184" y="0"/>
                    </a:lnTo>
                    <a:lnTo>
                      <a:pt x="181" y="0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4" y="5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0" y="180"/>
                    </a:lnTo>
                    <a:close/>
                    <a:moveTo>
                      <a:pt x="127" y="103"/>
                    </a:moveTo>
                    <a:lnTo>
                      <a:pt x="86" y="103"/>
                    </a:lnTo>
                    <a:lnTo>
                      <a:pt x="86" y="115"/>
                    </a:lnTo>
                    <a:lnTo>
                      <a:pt x="86" y="115"/>
                    </a:lnTo>
                    <a:lnTo>
                      <a:pt x="86" y="118"/>
                    </a:lnTo>
                    <a:lnTo>
                      <a:pt x="88" y="121"/>
                    </a:lnTo>
                    <a:lnTo>
                      <a:pt x="90" y="122"/>
                    </a:lnTo>
                    <a:lnTo>
                      <a:pt x="95" y="123"/>
                    </a:lnTo>
                    <a:lnTo>
                      <a:pt x="127" y="123"/>
                    </a:lnTo>
                    <a:lnTo>
                      <a:pt x="127" y="123"/>
                    </a:lnTo>
                    <a:lnTo>
                      <a:pt x="130" y="123"/>
                    </a:lnTo>
                    <a:lnTo>
                      <a:pt x="134" y="124"/>
                    </a:lnTo>
                    <a:lnTo>
                      <a:pt x="139" y="128"/>
                    </a:lnTo>
                    <a:lnTo>
                      <a:pt x="142" y="133"/>
                    </a:lnTo>
                    <a:lnTo>
                      <a:pt x="143" y="136"/>
                    </a:lnTo>
                    <a:lnTo>
                      <a:pt x="144" y="139"/>
                    </a:lnTo>
                    <a:lnTo>
                      <a:pt x="144" y="139"/>
                    </a:lnTo>
                    <a:lnTo>
                      <a:pt x="143" y="143"/>
                    </a:lnTo>
                    <a:lnTo>
                      <a:pt x="142" y="146"/>
                    </a:lnTo>
                    <a:lnTo>
                      <a:pt x="139" y="151"/>
                    </a:lnTo>
                    <a:lnTo>
                      <a:pt x="134" y="155"/>
                    </a:lnTo>
                    <a:lnTo>
                      <a:pt x="130" y="156"/>
                    </a:lnTo>
                    <a:lnTo>
                      <a:pt x="127" y="156"/>
                    </a:lnTo>
                    <a:lnTo>
                      <a:pt x="86" y="156"/>
                    </a:lnTo>
                    <a:lnTo>
                      <a:pt x="86" y="156"/>
                    </a:lnTo>
                    <a:lnTo>
                      <a:pt x="79" y="155"/>
                    </a:lnTo>
                    <a:lnTo>
                      <a:pt x="73" y="153"/>
                    </a:lnTo>
                    <a:lnTo>
                      <a:pt x="68" y="151"/>
                    </a:lnTo>
                    <a:lnTo>
                      <a:pt x="63" y="147"/>
                    </a:lnTo>
                    <a:lnTo>
                      <a:pt x="59" y="142"/>
                    </a:lnTo>
                    <a:lnTo>
                      <a:pt x="56" y="135"/>
                    </a:lnTo>
                    <a:lnTo>
                      <a:pt x="54" y="129"/>
                    </a:lnTo>
                    <a:lnTo>
                      <a:pt x="54" y="123"/>
                    </a:lnTo>
                    <a:lnTo>
                      <a:pt x="54" y="53"/>
                    </a:lnTo>
                    <a:lnTo>
                      <a:pt x="54" y="53"/>
                    </a:lnTo>
                    <a:lnTo>
                      <a:pt x="54" y="50"/>
                    </a:lnTo>
                    <a:lnTo>
                      <a:pt x="55" y="47"/>
                    </a:lnTo>
                    <a:lnTo>
                      <a:pt x="58" y="42"/>
                    </a:lnTo>
                    <a:lnTo>
                      <a:pt x="63" y="38"/>
                    </a:lnTo>
                    <a:lnTo>
                      <a:pt x="66" y="37"/>
                    </a:lnTo>
                    <a:lnTo>
                      <a:pt x="70" y="37"/>
                    </a:lnTo>
                    <a:lnTo>
                      <a:pt x="70" y="37"/>
                    </a:lnTo>
                    <a:lnTo>
                      <a:pt x="73" y="37"/>
                    </a:lnTo>
                    <a:lnTo>
                      <a:pt x="76" y="38"/>
                    </a:lnTo>
                    <a:lnTo>
                      <a:pt x="81" y="42"/>
                    </a:lnTo>
                    <a:lnTo>
                      <a:pt x="84" y="47"/>
                    </a:lnTo>
                    <a:lnTo>
                      <a:pt x="85" y="50"/>
                    </a:lnTo>
                    <a:lnTo>
                      <a:pt x="86" y="53"/>
                    </a:lnTo>
                    <a:lnTo>
                      <a:pt x="86" y="70"/>
                    </a:lnTo>
                    <a:lnTo>
                      <a:pt x="127" y="70"/>
                    </a:lnTo>
                    <a:lnTo>
                      <a:pt x="127" y="70"/>
                    </a:lnTo>
                    <a:lnTo>
                      <a:pt x="130" y="70"/>
                    </a:lnTo>
                    <a:lnTo>
                      <a:pt x="134" y="71"/>
                    </a:lnTo>
                    <a:lnTo>
                      <a:pt x="139" y="75"/>
                    </a:lnTo>
                    <a:lnTo>
                      <a:pt x="142" y="80"/>
                    </a:lnTo>
                    <a:lnTo>
                      <a:pt x="143" y="83"/>
                    </a:lnTo>
                    <a:lnTo>
                      <a:pt x="144" y="86"/>
                    </a:lnTo>
                    <a:lnTo>
                      <a:pt x="144" y="86"/>
                    </a:lnTo>
                    <a:lnTo>
                      <a:pt x="143" y="89"/>
                    </a:lnTo>
                    <a:lnTo>
                      <a:pt x="142" y="92"/>
                    </a:lnTo>
                    <a:lnTo>
                      <a:pt x="139" y="97"/>
                    </a:lnTo>
                    <a:lnTo>
                      <a:pt x="134" y="102"/>
                    </a:lnTo>
                    <a:lnTo>
                      <a:pt x="130" y="103"/>
                    </a:lnTo>
                    <a:lnTo>
                      <a:pt x="127" y="103"/>
                    </a:lnTo>
                    <a:lnTo>
                      <a:pt x="127" y="10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102177" y="3474879"/>
                <a:ext cx="2700706" cy="30777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lvl="0"/>
                <a:r>
                  <a:rPr lang="en-US" dirty="0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@</a:t>
                </a:r>
                <a:r>
                  <a:rPr lang="en-US" dirty="0" err="1">
                    <a:solidFill>
                      <a:schemeClr val="bg1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yourtweet</a:t>
                </a:r>
                <a:endParaRPr lang="en-US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endParaRPr>
              </a:p>
            </p:txBody>
          </p:sp>
        </p:grpSp>
      </p:grpSp>
      <p:sp>
        <p:nvSpPr>
          <p:cNvPr id="24" name="TextBox 23"/>
          <p:cNvSpPr txBox="1"/>
          <p:nvPr/>
        </p:nvSpPr>
        <p:spPr>
          <a:xfrm>
            <a:off x="3200566" y="3713320"/>
            <a:ext cx="27428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2803807" y="3576080"/>
            <a:ext cx="3536386" cy="0"/>
          </a:xfrm>
          <a:prstGeom prst="line">
            <a:avLst/>
          </a:prstGeom>
          <a:ln>
            <a:solidFill>
              <a:srgbClr val="57A37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467" y="3475501"/>
            <a:ext cx="1388245" cy="123269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5873">
            <a:off x="2291371" y="3629748"/>
            <a:ext cx="800235" cy="850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593" y="3644917"/>
            <a:ext cx="1000545" cy="1063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4986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0" y="3881438"/>
            <a:ext cx="9144000" cy="1262063"/>
          </a:xfrm>
          <a:prstGeom prst="rect">
            <a:avLst/>
          </a:prstGeom>
          <a:gradFill>
            <a:gsLst>
              <a:gs pos="38000">
                <a:srgbClr val="48875F"/>
              </a:gs>
              <a:gs pos="100000">
                <a:srgbClr val="346144"/>
              </a:gs>
              <a:gs pos="0">
                <a:srgbClr val="57A372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228975" y="3643653"/>
            <a:ext cx="2771775" cy="483110"/>
          </a:xfrm>
          <a:prstGeom prst="rect">
            <a:avLst/>
          </a:prstGeom>
          <a:solidFill>
            <a:srgbClr val="3461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140598" y="1658089"/>
            <a:ext cx="2386321" cy="1466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378840" y="1658089"/>
            <a:ext cx="2386321" cy="1466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17081" y="1658089"/>
            <a:ext cx="2386321" cy="1466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547521" y="179335"/>
            <a:ext cx="2048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About Us</a:t>
            </a:r>
            <a:endParaRPr lang="en" sz="3200" dirty="0">
              <a:solidFill>
                <a:srgbClr val="346144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  <a:sym typeface="Helvetica Neue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7081" y="784151"/>
            <a:ext cx="79098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Vestibulum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dignissim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nunc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nisi, ac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scelerisque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680" y="1269583"/>
            <a:ext cx="635124" cy="65955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95816" y="2044698"/>
            <a:ext cx="2228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HOW WE ARE DIFFERENT ?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5816" y="2379851"/>
            <a:ext cx="2228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298" y="1142016"/>
            <a:ext cx="803404" cy="78711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457575" y="2044698"/>
            <a:ext cx="2228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WHO WE ARE ?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57575" y="2379851"/>
            <a:ext cx="2228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918" y="1269583"/>
            <a:ext cx="1047682" cy="65955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219334" y="2044698"/>
            <a:ext cx="2228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WHAT WE DO ?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19334" y="2379851"/>
            <a:ext cx="2228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484202" y="3700542"/>
            <a:ext cx="2175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1800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Know More About Us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-780507" y="3325466"/>
            <a:ext cx="10705014" cy="2016558"/>
            <a:chOff x="-920120" y="3277841"/>
            <a:chExt cx="10705014" cy="2016558"/>
          </a:xfrm>
          <a:solidFill>
            <a:srgbClr val="346144"/>
          </a:solidFill>
        </p:grpSpPr>
        <p:grpSp>
          <p:nvGrpSpPr>
            <p:cNvPr id="59" name="Group 8"/>
            <p:cNvGrpSpPr>
              <a:grpSpLocks noChangeAspect="1"/>
            </p:cNvGrpSpPr>
            <p:nvPr/>
          </p:nvGrpSpPr>
          <p:grpSpPr bwMode="auto">
            <a:xfrm>
              <a:off x="7823225" y="3311929"/>
              <a:ext cx="1961669" cy="1982470"/>
              <a:chOff x="1277" y="0"/>
              <a:chExt cx="3206" cy="3240"/>
            </a:xfrm>
            <a:grpFill/>
          </p:grpSpPr>
          <p:sp>
            <p:nvSpPr>
              <p:cNvPr id="61" name="Freeform 9"/>
              <p:cNvSpPr>
                <a:spLocks/>
              </p:cNvSpPr>
              <p:nvPr/>
            </p:nvSpPr>
            <p:spPr bwMode="auto">
              <a:xfrm>
                <a:off x="2498" y="0"/>
                <a:ext cx="1985" cy="917"/>
              </a:xfrm>
              <a:custGeom>
                <a:avLst/>
                <a:gdLst>
                  <a:gd name="T0" fmla="*/ 296 w 1985"/>
                  <a:gd name="T1" fmla="*/ 10 h 917"/>
                  <a:gd name="T2" fmla="*/ 370 w 1985"/>
                  <a:gd name="T3" fmla="*/ 46 h 917"/>
                  <a:gd name="T4" fmla="*/ 545 w 1985"/>
                  <a:gd name="T5" fmla="*/ 91 h 917"/>
                  <a:gd name="T6" fmla="*/ 598 w 1985"/>
                  <a:gd name="T7" fmla="*/ 108 h 917"/>
                  <a:gd name="T8" fmla="*/ 639 w 1985"/>
                  <a:gd name="T9" fmla="*/ 146 h 917"/>
                  <a:gd name="T10" fmla="*/ 768 w 1985"/>
                  <a:gd name="T11" fmla="*/ 278 h 917"/>
                  <a:gd name="T12" fmla="*/ 879 w 1985"/>
                  <a:gd name="T13" fmla="*/ 359 h 917"/>
                  <a:gd name="T14" fmla="*/ 923 w 1985"/>
                  <a:gd name="T15" fmla="*/ 363 h 917"/>
                  <a:gd name="T16" fmla="*/ 934 w 1985"/>
                  <a:gd name="T17" fmla="*/ 333 h 917"/>
                  <a:gd name="T18" fmla="*/ 933 w 1985"/>
                  <a:gd name="T19" fmla="*/ 296 h 917"/>
                  <a:gd name="T20" fmla="*/ 962 w 1985"/>
                  <a:gd name="T21" fmla="*/ 290 h 917"/>
                  <a:gd name="T22" fmla="*/ 982 w 1985"/>
                  <a:gd name="T23" fmla="*/ 296 h 917"/>
                  <a:gd name="T24" fmla="*/ 1052 w 1985"/>
                  <a:gd name="T25" fmla="*/ 313 h 917"/>
                  <a:gd name="T26" fmla="*/ 1085 w 1985"/>
                  <a:gd name="T27" fmla="*/ 350 h 917"/>
                  <a:gd name="T28" fmla="*/ 1111 w 1985"/>
                  <a:gd name="T29" fmla="*/ 363 h 917"/>
                  <a:gd name="T30" fmla="*/ 1104 w 1985"/>
                  <a:gd name="T31" fmla="*/ 384 h 917"/>
                  <a:gd name="T32" fmla="*/ 1075 w 1985"/>
                  <a:gd name="T33" fmla="*/ 407 h 917"/>
                  <a:gd name="T34" fmla="*/ 1081 w 1985"/>
                  <a:gd name="T35" fmla="*/ 450 h 917"/>
                  <a:gd name="T36" fmla="*/ 1111 w 1985"/>
                  <a:gd name="T37" fmla="*/ 490 h 917"/>
                  <a:gd name="T38" fmla="*/ 1188 w 1985"/>
                  <a:gd name="T39" fmla="*/ 519 h 917"/>
                  <a:gd name="T40" fmla="*/ 1270 w 1985"/>
                  <a:gd name="T41" fmla="*/ 516 h 917"/>
                  <a:gd name="T42" fmla="*/ 1444 w 1985"/>
                  <a:gd name="T43" fmla="*/ 490 h 917"/>
                  <a:gd name="T44" fmla="*/ 1515 w 1985"/>
                  <a:gd name="T45" fmla="*/ 505 h 917"/>
                  <a:gd name="T46" fmla="*/ 1764 w 1985"/>
                  <a:gd name="T47" fmla="*/ 632 h 917"/>
                  <a:gd name="T48" fmla="*/ 1891 w 1985"/>
                  <a:gd name="T49" fmla="*/ 722 h 917"/>
                  <a:gd name="T50" fmla="*/ 1963 w 1985"/>
                  <a:gd name="T51" fmla="*/ 816 h 917"/>
                  <a:gd name="T52" fmla="*/ 1982 w 1985"/>
                  <a:gd name="T53" fmla="*/ 877 h 917"/>
                  <a:gd name="T54" fmla="*/ 1984 w 1985"/>
                  <a:gd name="T55" fmla="*/ 911 h 917"/>
                  <a:gd name="T56" fmla="*/ 1968 w 1985"/>
                  <a:gd name="T57" fmla="*/ 914 h 917"/>
                  <a:gd name="T58" fmla="*/ 1886 w 1985"/>
                  <a:gd name="T59" fmla="*/ 867 h 917"/>
                  <a:gd name="T60" fmla="*/ 1824 w 1985"/>
                  <a:gd name="T61" fmla="*/ 872 h 917"/>
                  <a:gd name="T62" fmla="*/ 1790 w 1985"/>
                  <a:gd name="T63" fmla="*/ 908 h 917"/>
                  <a:gd name="T64" fmla="*/ 1772 w 1985"/>
                  <a:gd name="T65" fmla="*/ 900 h 917"/>
                  <a:gd name="T66" fmla="*/ 1750 w 1985"/>
                  <a:gd name="T67" fmla="*/ 858 h 917"/>
                  <a:gd name="T68" fmla="*/ 1695 w 1985"/>
                  <a:gd name="T69" fmla="*/ 833 h 917"/>
                  <a:gd name="T70" fmla="*/ 1581 w 1985"/>
                  <a:gd name="T71" fmla="*/ 820 h 917"/>
                  <a:gd name="T72" fmla="*/ 1516 w 1985"/>
                  <a:gd name="T73" fmla="*/ 832 h 917"/>
                  <a:gd name="T74" fmla="*/ 1479 w 1985"/>
                  <a:gd name="T75" fmla="*/ 859 h 917"/>
                  <a:gd name="T76" fmla="*/ 1459 w 1985"/>
                  <a:gd name="T77" fmla="*/ 859 h 917"/>
                  <a:gd name="T78" fmla="*/ 1388 w 1985"/>
                  <a:gd name="T79" fmla="*/ 790 h 917"/>
                  <a:gd name="T80" fmla="*/ 1309 w 1985"/>
                  <a:gd name="T81" fmla="*/ 750 h 917"/>
                  <a:gd name="T82" fmla="*/ 1165 w 1985"/>
                  <a:gd name="T83" fmla="*/ 731 h 917"/>
                  <a:gd name="T84" fmla="*/ 1048 w 1985"/>
                  <a:gd name="T85" fmla="*/ 743 h 917"/>
                  <a:gd name="T86" fmla="*/ 931 w 1985"/>
                  <a:gd name="T87" fmla="*/ 777 h 917"/>
                  <a:gd name="T88" fmla="*/ 840 w 1985"/>
                  <a:gd name="T89" fmla="*/ 807 h 917"/>
                  <a:gd name="T90" fmla="*/ 793 w 1985"/>
                  <a:gd name="T91" fmla="*/ 806 h 917"/>
                  <a:gd name="T92" fmla="*/ 761 w 1985"/>
                  <a:gd name="T93" fmla="*/ 767 h 917"/>
                  <a:gd name="T94" fmla="*/ 718 w 1985"/>
                  <a:gd name="T95" fmla="*/ 629 h 917"/>
                  <a:gd name="T96" fmla="*/ 682 w 1985"/>
                  <a:gd name="T97" fmla="*/ 580 h 917"/>
                  <a:gd name="T98" fmla="*/ 604 w 1985"/>
                  <a:gd name="T99" fmla="*/ 497 h 917"/>
                  <a:gd name="T100" fmla="*/ 502 w 1985"/>
                  <a:gd name="T101" fmla="*/ 404 h 917"/>
                  <a:gd name="T102" fmla="*/ 437 w 1985"/>
                  <a:gd name="T103" fmla="*/ 371 h 917"/>
                  <a:gd name="T104" fmla="*/ 375 w 1985"/>
                  <a:gd name="T105" fmla="*/ 381 h 917"/>
                  <a:gd name="T106" fmla="*/ 362 w 1985"/>
                  <a:gd name="T107" fmla="*/ 379 h 917"/>
                  <a:gd name="T108" fmla="*/ 324 w 1985"/>
                  <a:gd name="T109" fmla="*/ 309 h 917"/>
                  <a:gd name="T110" fmla="*/ 251 w 1985"/>
                  <a:gd name="T111" fmla="*/ 231 h 917"/>
                  <a:gd name="T112" fmla="*/ 166 w 1985"/>
                  <a:gd name="T113" fmla="*/ 198 h 917"/>
                  <a:gd name="T114" fmla="*/ 125 w 1985"/>
                  <a:gd name="T115" fmla="*/ 200 h 917"/>
                  <a:gd name="T116" fmla="*/ 115 w 1985"/>
                  <a:gd name="T117" fmla="*/ 179 h 917"/>
                  <a:gd name="T118" fmla="*/ 95 w 1985"/>
                  <a:gd name="T119" fmla="*/ 144 h 917"/>
                  <a:gd name="T120" fmla="*/ 4 w 1985"/>
                  <a:gd name="T121" fmla="*/ 76 h 917"/>
                  <a:gd name="T122" fmla="*/ 9 w 1985"/>
                  <a:gd name="T123" fmla="*/ 62 h 917"/>
                  <a:gd name="T124" fmla="*/ 144 w 1985"/>
                  <a:gd name="T125" fmla="*/ 14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85" h="917">
                    <a:moveTo>
                      <a:pt x="232" y="0"/>
                    </a:moveTo>
                    <a:lnTo>
                      <a:pt x="232" y="0"/>
                    </a:lnTo>
                    <a:lnTo>
                      <a:pt x="252" y="1"/>
                    </a:lnTo>
                    <a:lnTo>
                      <a:pt x="274" y="6"/>
                    </a:lnTo>
                    <a:lnTo>
                      <a:pt x="296" y="10"/>
                    </a:lnTo>
                    <a:lnTo>
                      <a:pt x="306" y="14"/>
                    </a:lnTo>
                    <a:lnTo>
                      <a:pt x="316" y="20"/>
                    </a:lnTo>
                    <a:lnTo>
                      <a:pt x="316" y="20"/>
                    </a:lnTo>
                    <a:lnTo>
                      <a:pt x="343" y="33"/>
                    </a:lnTo>
                    <a:lnTo>
                      <a:pt x="370" y="46"/>
                    </a:lnTo>
                    <a:lnTo>
                      <a:pt x="399" y="56"/>
                    </a:lnTo>
                    <a:lnTo>
                      <a:pt x="427" y="65"/>
                    </a:lnTo>
                    <a:lnTo>
                      <a:pt x="456" y="72"/>
                    </a:lnTo>
                    <a:lnTo>
                      <a:pt x="486" y="79"/>
                    </a:lnTo>
                    <a:lnTo>
                      <a:pt x="545" y="91"/>
                    </a:lnTo>
                    <a:lnTo>
                      <a:pt x="545" y="91"/>
                    </a:lnTo>
                    <a:lnTo>
                      <a:pt x="559" y="94"/>
                    </a:lnTo>
                    <a:lnTo>
                      <a:pt x="574" y="97"/>
                    </a:lnTo>
                    <a:lnTo>
                      <a:pt x="585" y="102"/>
                    </a:lnTo>
                    <a:lnTo>
                      <a:pt x="598" y="108"/>
                    </a:lnTo>
                    <a:lnTo>
                      <a:pt x="610" y="115"/>
                    </a:lnTo>
                    <a:lnTo>
                      <a:pt x="620" y="124"/>
                    </a:lnTo>
                    <a:lnTo>
                      <a:pt x="630" y="134"/>
                    </a:lnTo>
                    <a:lnTo>
                      <a:pt x="639" y="146"/>
                    </a:lnTo>
                    <a:lnTo>
                      <a:pt x="639" y="146"/>
                    </a:lnTo>
                    <a:lnTo>
                      <a:pt x="660" y="176"/>
                    </a:lnTo>
                    <a:lnTo>
                      <a:pt x="686" y="203"/>
                    </a:lnTo>
                    <a:lnTo>
                      <a:pt x="712" y="229"/>
                    </a:lnTo>
                    <a:lnTo>
                      <a:pt x="740" y="254"/>
                    </a:lnTo>
                    <a:lnTo>
                      <a:pt x="768" y="278"/>
                    </a:lnTo>
                    <a:lnTo>
                      <a:pt x="797" y="300"/>
                    </a:lnTo>
                    <a:lnTo>
                      <a:pt x="858" y="345"/>
                    </a:lnTo>
                    <a:lnTo>
                      <a:pt x="858" y="345"/>
                    </a:lnTo>
                    <a:lnTo>
                      <a:pt x="868" y="352"/>
                    </a:lnTo>
                    <a:lnTo>
                      <a:pt x="879" y="359"/>
                    </a:lnTo>
                    <a:lnTo>
                      <a:pt x="879" y="359"/>
                    </a:lnTo>
                    <a:lnTo>
                      <a:pt x="895" y="363"/>
                    </a:lnTo>
                    <a:lnTo>
                      <a:pt x="908" y="366"/>
                    </a:lnTo>
                    <a:lnTo>
                      <a:pt x="918" y="365"/>
                    </a:lnTo>
                    <a:lnTo>
                      <a:pt x="923" y="363"/>
                    </a:lnTo>
                    <a:lnTo>
                      <a:pt x="925" y="362"/>
                    </a:lnTo>
                    <a:lnTo>
                      <a:pt x="928" y="359"/>
                    </a:lnTo>
                    <a:lnTo>
                      <a:pt x="931" y="355"/>
                    </a:lnTo>
                    <a:lnTo>
                      <a:pt x="934" y="346"/>
                    </a:lnTo>
                    <a:lnTo>
                      <a:pt x="934" y="333"/>
                    </a:lnTo>
                    <a:lnTo>
                      <a:pt x="933" y="317"/>
                    </a:lnTo>
                    <a:lnTo>
                      <a:pt x="933" y="317"/>
                    </a:lnTo>
                    <a:lnTo>
                      <a:pt x="931" y="309"/>
                    </a:lnTo>
                    <a:lnTo>
                      <a:pt x="931" y="301"/>
                    </a:lnTo>
                    <a:lnTo>
                      <a:pt x="933" y="296"/>
                    </a:lnTo>
                    <a:lnTo>
                      <a:pt x="936" y="291"/>
                    </a:lnTo>
                    <a:lnTo>
                      <a:pt x="940" y="288"/>
                    </a:lnTo>
                    <a:lnTo>
                      <a:pt x="946" y="288"/>
                    </a:lnTo>
                    <a:lnTo>
                      <a:pt x="953" y="288"/>
                    </a:lnTo>
                    <a:lnTo>
                      <a:pt x="962" y="290"/>
                    </a:lnTo>
                    <a:lnTo>
                      <a:pt x="962" y="290"/>
                    </a:lnTo>
                    <a:lnTo>
                      <a:pt x="972" y="294"/>
                    </a:lnTo>
                    <a:lnTo>
                      <a:pt x="977" y="296"/>
                    </a:lnTo>
                    <a:lnTo>
                      <a:pt x="982" y="296"/>
                    </a:lnTo>
                    <a:lnTo>
                      <a:pt x="982" y="296"/>
                    </a:lnTo>
                    <a:lnTo>
                      <a:pt x="998" y="296"/>
                    </a:lnTo>
                    <a:lnTo>
                      <a:pt x="1013" y="297"/>
                    </a:lnTo>
                    <a:lnTo>
                      <a:pt x="1028" y="301"/>
                    </a:lnTo>
                    <a:lnTo>
                      <a:pt x="1041" y="306"/>
                    </a:lnTo>
                    <a:lnTo>
                      <a:pt x="1052" y="313"/>
                    </a:lnTo>
                    <a:lnTo>
                      <a:pt x="1064" y="322"/>
                    </a:lnTo>
                    <a:lnTo>
                      <a:pt x="1074" y="333"/>
                    </a:lnTo>
                    <a:lnTo>
                      <a:pt x="1083" y="348"/>
                    </a:lnTo>
                    <a:lnTo>
                      <a:pt x="1083" y="348"/>
                    </a:lnTo>
                    <a:lnTo>
                      <a:pt x="1085" y="350"/>
                    </a:lnTo>
                    <a:lnTo>
                      <a:pt x="1091" y="353"/>
                    </a:lnTo>
                    <a:lnTo>
                      <a:pt x="1101" y="358"/>
                    </a:lnTo>
                    <a:lnTo>
                      <a:pt x="1101" y="358"/>
                    </a:lnTo>
                    <a:lnTo>
                      <a:pt x="1107" y="360"/>
                    </a:lnTo>
                    <a:lnTo>
                      <a:pt x="1111" y="363"/>
                    </a:lnTo>
                    <a:lnTo>
                      <a:pt x="1114" y="366"/>
                    </a:lnTo>
                    <a:lnTo>
                      <a:pt x="1116" y="369"/>
                    </a:lnTo>
                    <a:lnTo>
                      <a:pt x="1114" y="372"/>
                    </a:lnTo>
                    <a:lnTo>
                      <a:pt x="1113" y="376"/>
                    </a:lnTo>
                    <a:lnTo>
                      <a:pt x="1104" y="384"/>
                    </a:lnTo>
                    <a:lnTo>
                      <a:pt x="1104" y="384"/>
                    </a:lnTo>
                    <a:lnTo>
                      <a:pt x="1094" y="391"/>
                    </a:lnTo>
                    <a:lnTo>
                      <a:pt x="1083" y="398"/>
                    </a:lnTo>
                    <a:lnTo>
                      <a:pt x="1078" y="402"/>
                    </a:lnTo>
                    <a:lnTo>
                      <a:pt x="1075" y="407"/>
                    </a:lnTo>
                    <a:lnTo>
                      <a:pt x="1073" y="412"/>
                    </a:lnTo>
                    <a:lnTo>
                      <a:pt x="1074" y="421"/>
                    </a:lnTo>
                    <a:lnTo>
                      <a:pt x="1074" y="421"/>
                    </a:lnTo>
                    <a:lnTo>
                      <a:pt x="1078" y="441"/>
                    </a:lnTo>
                    <a:lnTo>
                      <a:pt x="1081" y="450"/>
                    </a:lnTo>
                    <a:lnTo>
                      <a:pt x="1085" y="459"/>
                    </a:lnTo>
                    <a:lnTo>
                      <a:pt x="1090" y="467"/>
                    </a:lnTo>
                    <a:lnTo>
                      <a:pt x="1096" y="476"/>
                    </a:lnTo>
                    <a:lnTo>
                      <a:pt x="1103" y="483"/>
                    </a:lnTo>
                    <a:lnTo>
                      <a:pt x="1111" y="490"/>
                    </a:lnTo>
                    <a:lnTo>
                      <a:pt x="1111" y="490"/>
                    </a:lnTo>
                    <a:lnTo>
                      <a:pt x="1130" y="500"/>
                    </a:lnTo>
                    <a:lnTo>
                      <a:pt x="1149" y="509"/>
                    </a:lnTo>
                    <a:lnTo>
                      <a:pt x="1169" y="515"/>
                    </a:lnTo>
                    <a:lnTo>
                      <a:pt x="1188" y="519"/>
                    </a:lnTo>
                    <a:lnTo>
                      <a:pt x="1208" y="521"/>
                    </a:lnTo>
                    <a:lnTo>
                      <a:pt x="1228" y="522"/>
                    </a:lnTo>
                    <a:lnTo>
                      <a:pt x="1248" y="519"/>
                    </a:lnTo>
                    <a:lnTo>
                      <a:pt x="1270" y="516"/>
                    </a:lnTo>
                    <a:lnTo>
                      <a:pt x="1270" y="516"/>
                    </a:lnTo>
                    <a:lnTo>
                      <a:pt x="1336" y="505"/>
                    </a:lnTo>
                    <a:lnTo>
                      <a:pt x="1401" y="493"/>
                    </a:lnTo>
                    <a:lnTo>
                      <a:pt x="1401" y="493"/>
                    </a:lnTo>
                    <a:lnTo>
                      <a:pt x="1430" y="490"/>
                    </a:lnTo>
                    <a:lnTo>
                      <a:pt x="1444" y="490"/>
                    </a:lnTo>
                    <a:lnTo>
                      <a:pt x="1459" y="490"/>
                    </a:lnTo>
                    <a:lnTo>
                      <a:pt x="1473" y="492"/>
                    </a:lnTo>
                    <a:lnTo>
                      <a:pt x="1488" y="495"/>
                    </a:lnTo>
                    <a:lnTo>
                      <a:pt x="1501" y="499"/>
                    </a:lnTo>
                    <a:lnTo>
                      <a:pt x="1515" y="505"/>
                    </a:lnTo>
                    <a:lnTo>
                      <a:pt x="1515" y="505"/>
                    </a:lnTo>
                    <a:lnTo>
                      <a:pt x="1599" y="546"/>
                    </a:lnTo>
                    <a:lnTo>
                      <a:pt x="1682" y="587"/>
                    </a:lnTo>
                    <a:lnTo>
                      <a:pt x="1724" y="608"/>
                    </a:lnTo>
                    <a:lnTo>
                      <a:pt x="1764" y="632"/>
                    </a:lnTo>
                    <a:lnTo>
                      <a:pt x="1805" y="658"/>
                    </a:lnTo>
                    <a:lnTo>
                      <a:pt x="1844" y="683"/>
                    </a:lnTo>
                    <a:lnTo>
                      <a:pt x="1844" y="683"/>
                    </a:lnTo>
                    <a:lnTo>
                      <a:pt x="1868" y="702"/>
                    </a:lnTo>
                    <a:lnTo>
                      <a:pt x="1891" y="722"/>
                    </a:lnTo>
                    <a:lnTo>
                      <a:pt x="1913" y="744"/>
                    </a:lnTo>
                    <a:lnTo>
                      <a:pt x="1932" y="766"/>
                    </a:lnTo>
                    <a:lnTo>
                      <a:pt x="1949" y="790"/>
                    </a:lnTo>
                    <a:lnTo>
                      <a:pt x="1956" y="803"/>
                    </a:lnTo>
                    <a:lnTo>
                      <a:pt x="1963" y="816"/>
                    </a:lnTo>
                    <a:lnTo>
                      <a:pt x="1969" y="831"/>
                    </a:lnTo>
                    <a:lnTo>
                      <a:pt x="1973" y="845"/>
                    </a:lnTo>
                    <a:lnTo>
                      <a:pt x="1978" y="861"/>
                    </a:lnTo>
                    <a:lnTo>
                      <a:pt x="1982" y="877"/>
                    </a:lnTo>
                    <a:lnTo>
                      <a:pt x="1982" y="877"/>
                    </a:lnTo>
                    <a:lnTo>
                      <a:pt x="1984" y="887"/>
                    </a:lnTo>
                    <a:lnTo>
                      <a:pt x="1984" y="887"/>
                    </a:lnTo>
                    <a:lnTo>
                      <a:pt x="1985" y="901"/>
                    </a:lnTo>
                    <a:lnTo>
                      <a:pt x="1985" y="908"/>
                    </a:lnTo>
                    <a:lnTo>
                      <a:pt x="1984" y="911"/>
                    </a:lnTo>
                    <a:lnTo>
                      <a:pt x="1981" y="914"/>
                    </a:lnTo>
                    <a:lnTo>
                      <a:pt x="1981" y="914"/>
                    </a:lnTo>
                    <a:lnTo>
                      <a:pt x="1978" y="916"/>
                    </a:lnTo>
                    <a:lnTo>
                      <a:pt x="1973" y="917"/>
                    </a:lnTo>
                    <a:lnTo>
                      <a:pt x="1968" y="914"/>
                    </a:lnTo>
                    <a:lnTo>
                      <a:pt x="1955" y="907"/>
                    </a:lnTo>
                    <a:lnTo>
                      <a:pt x="1955" y="907"/>
                    </a:lnTo>
                    <a:lnTo>
                      <a:pt x="1900" y="875"/>
                    </a:lnTo>
                    <a:lnTo>
                      <a:pt x="1900" y="875"/>
                    </a:lnTo>
                    <a:lnTo>
                      <a:pt x="1886" y="867"/>
                    </a:lnTo>
                    <a:lnTo>
                      <a:pt x="1871" y="862"/>
                    </a:lnTo>
                    <a:lnTo>
                      <a:pt x="1858" y="859"/>
                    </a:lnTo>
                    <a:lnTo>
                      <a:pt x="1847" y="861"/>
                    </a:lnTo>
                    <a:lnTo>
                      <a:pt x="1835" y="865"/>
                    </a:lnTo>
                    <a:lnTo>
                      <a:pt x="1824" y="872"/>
                    </a:lnTo>
                    <a:lnTo>
                      <a:pt x="1812" y="882"/>
                    </a:lnTo>
                    <a:lnTo>
                      <a:pt x="1802" y="895"/>
                    </a:lnTo>
                    <a:lnTo>
                      <a:pt x="1802" y="895"/>
                    </a:lnTo>
                    <a:lnTo>
                      <a:pt x="1796" y="903"/>
                    </a:lnTo>
                    <a:lnTo>
                      <a:pt x="1790" y="908"/>
                    </a:lnTo>
                    <a:lnTo>
                      <a:pt x="1786" y="911"/>
                    </a:lnTo>
                    <a:lnTo>
                      <a:pt x="1782" y="911"/>
                    </a:lnTo>
                    <a:lnTo>
                      <a:pt x="1777" y="910"/>
                    </a:lnTo>
                    <a:lnTo>
                      <a:pt x="1775" y="907"/>
                    </a:lnTo>
                    <a:lnTo>
                      <a:pt x="1772" y="900"/>
                    </a:lnTo>
                    <a:lnTo>
                      <a:pt x="1769" y="891"/>
                    </a:lnTo>
                    <a:lnTo>
                      <a:pt x="1769" y="891"/>
                    </a:lnTo>
                    <a:lnTo>
                      <a:pt x="1763" y="878"/>
                    </a:lnTo>
                    <a:lnTo>
                      <a:pt x="1757" y="867"/>
                    </a:lnTo>
                    <a:lnTo>
                      <a:pt x="1750" y="858"/>
                    </a:lnTo>
                    <a:lnTo>
                      <a:pt x="1741" y="851"/>
                    </a:lnTo>
                    <a:lnTo>
                      <a:pt x="1731" y="844"/>
                    </a:lnTo>
                    <a:lnTo>
                      <a:pt x="1720" y="839"/>
                    </a:lnTo>
                    <a:lnTo>
                      <a:pt x="1708" y="836"/>
                    </a:lnTo>
                    <a:lnTo>
                      <a:pt x="1695" y="833"/>
                    </a:lnTo>
                    <a:lnTo>
                      <a:pt x="1695" y="833"/>
                    </a:lnTo>
                    <a:lnTo>
                      <a:pt x="1639" y="826"/>
                    </a:lnTo>
                    <a:lnTo>
                      <a:pt x="1610" y="822"/>
                    </a:lnTo>
                    <a:lnTo>
                      <a:pt x="1581" y="820"/>
                    </a:lnTo>
                    <a:lnTo>
                      <a:pt x="1581" y="820"/>
                    </a:lnTo>
                    <a:lnTo>
                      <a:pt x="1568" y="819"/>
                    </a:lnTo>
                    <a:lnTo>
                      <a:pt x="1554" y="820"/>
                    </a:lnTo>
                    <a:lnTo>
                      <a:pt x="1541" y="823"/>
                    </a:lnTo>
                    <a:lnTo>
                      <a:pt x="1528" y="828"/>
                    </a:lnTo>
                    <a:lnTo>
                      <a:pt x="1516" y="832"/>
                    </a:lnTo>
                    <a:lnTo>
                      <a:pt x="1505" y="839"/>
                    </a:lnTo>
                    <a:lnTo>
                      <a:pt x="1493" y="846"/>
                    </a:lnTo>
                    <a:lnTo>
                      <a:pt x="1483" y="855"/>
                    </a:lnTo>
                    <a:lnTo>
                      <a:pt x="1483" y="855"/>
                    </a:lnTo>
                    <a:lnTo>
                      <a:pt x="1479" y="859"/>
                    </a:lnTo>
                    <a:lnTo>
                      <a:pt x="1473" y="862"/>
                    </a:lnTo>
                    <a:lnTo>
                      <a:pt x="1470" y="864"/>
                    </a:lnTo>
                    <a:lnTo>
                      <a:pt x="1466" y="864"/>
                    </a:lnTo>
                    <a:lnTo>
                      <a:pt x="1462" y="862"/>
                    </a:lnTo>
                    <a:lnTo>
                      <a:pt x="1459" y="859"/>
                    </a:lnTo>
                    <a:lnTo>
                      <a:pt x="1450" y="852"/>
                    </a:lnTo>
                    <a:lnTo>
                      <a:pt x="1450" y="852"/>
                    </a:lnTo>
                    <a:lnTo>
                      <a:pt x="1420" y="820"/>
                    </a:lnTo>
                    <a:lnTo>
                      <a:pt x="1404" y="805"/>
                    </a:lnTo>
                    <a:lnTo>
                      <a:pt x="1388" y="790"/>
                    </a:lnTo>
                    <a:lnTo>
                      <a:pt x="1371" y="777"/>
                    </a:lnTo>
                    <a:lnTo>
                      <a:pt x="1351" y="766"/>
                    </a:lnTo>
                    <a:lnTo>
                      <a:pt x="1331" y="757"/>
                    </a:lnTo>
                    <a:lnTo>
                      <a:pt x="1309" y="750"/>
                    </a:lnTo>
                    <a:lnTo>
                      <a:pt x="1309" y="750"/>
                    </a:lnTo>
                    <a:lnTo>
                      <a:pt x="1261" y="740"/>
                    </a:lnTo>
                    <a:lnTo>
                      <a:pt x="1237" y="737"/>
                    </a:lnTo>
                    <a:lnTo>
                      <a:pt x="1212" y="734"/>
                    </a:lnTo>
                    <a:lnTo>
                      <a:pt x="1189" y="732"/>
                    </a:lnTo>
                    <a:lnTo>
                      <a:pt x="1165" y="731"/>
                    </a:lnTo>
                    <a:lnTo>
                      <a:pt x="1142" y="732"/>
                    </a:lnTo>
                    <a:lnTo>
                      <a:pt x="1119" y="732"/>
                    </a:lnTo>
                    <a:lnTo>
                      <a:pt x="1094" y="735"/>
                    </a:lnTo>
                    <a:lnTo>
                      <a:pt x="1071" y="738"/>
                    </a:lnTo>
                    <a:lnTo>
                      <a:pt x="1048" y="743"/>
                    </a:lnTo>
                    <a:lnTo>
                      <a:pt x="1025" y="747"/>
                    </a:lnTo>
                    <a:lnTo>
                      <a:pt x="1000" y="754"/>
                    </a:lnTo>
                    <a:lnTo>
                      <a:pt x="977" y="760"/>
                    </a:lnTo>
                    <a:lnTo>
                      <a:pt x="954" y="769"/>
                    </a:lnTo>
                    <a:lnTo>
                      <a:pt x="931" y="777"/>
                    </a:lnTo>
                    <a:lnTo>
                      <a:pt x="931" y="777"/>
                    </a:lnTo>
                    <a:lnTo>
                      <a:pt x="907" y="789"/>
                    </a:lnTo>
                    <a:lnTo>
                      <a:pt x="881" y="797"/>
                    </a:lnTo>
                    <a:lnTo>
                      <a:pt x="855" y="806"/>
                    </a:lnTo>
                    <a:lnTo>
                      <a:pt x="840" y="807"/>
                    </a:lnTo>
                    <a:lnTo>
                      <a:pt x="827" y="809"/>
                    </a:lnTo>
                    <a:lnTo>
                      <a:pt x="827" y="809"/>
                    </a:lnTo>
                    <a:lnTo>
                      <a:pt x="814" y="809"/>
                    </a:lnTo>
                    <a:lnTo>
                      <a:pt x="803" y="807"/>
                    </a:lnTo>
                    <a:lnTo>
                      <a:pt x="793" y="806"/>
                    </a:lnTo>
                    <a:lnTo>
                      <a:pt x="784" y="802"/>
                    </a:lnTo>
                    <a:lnTo>
                      <a:pt x="777" y="796"/>
                    </a:lnTo>
                    <a:lnTo>
                      <a:pt x="771" y="789"/>
                    </a:lnTo>
                    <a:lnTo>
                      <a:pt x="765" y="779"/>
                    </a:lnTo>
                    <a:lnTo>
                      <a:pt x="761" y="767"/>
                    </a:lnTo>
                    <a:lnTo>
                      <a:pt x="761" y="767"/>
                    </a:lnTo>
                    <a:lnTo>
                      <a:pt x="742" y="708"/>
                    </a:lnTo>
                    <a:lnTo>
                      <a:pt x="725" y="649"/>
                    </a:lnTo>
                    <a:lnTo>
                      <a:pt x="725" y="649"/>
                    </a:lnTo>
                    <a:lnTo>
                      <a:pt x="718" y="629"/>
                    </a:lnTo>
                    <a:lnTo>
                      <a:pt x="708" y="610"/>
                    </a:lnTo>
                    <a:lnTo>
                      <a:pt x="702" y="601"/>
                    </a:lnTo>
                    <a:lnTo>
                      <a:pt x="696" y="594"/>
                    </a:lnTo>
                    <a:lnTo>
                      <a:pt x="689" y="585"/>
                    </a:lnTo>
                    <a:lnTo>
                      <a:pt x="682" y="580"/>
                    </a:lnTo>
                    <a:lnTo>
                      <a:pt x="682" y="580"/>
                    </a:lnTo>
                    <a:lnTo>
                      <a:pt x="667" y="567"/>
                    </a:lnTo>
                    <a:lnTo>
                      <a:pt x="654" y="554"/>
                    </a:lnTo>
                    <a:lnTo>
                      <a:pt x="629" y="526"/>
                    </a:lnTo>
                    <a:lnTo>
                      <a:pt x="604" y="497"/>
                    </a:lnTo>
                    <a:lnTo>
                      <a:pt x="579" y="470"/>
                    </a:lnTo>
                    <a:lnTo>
                      <a:pt x="579" y="470"/>
                    </a:lnTo>
                    <a:lnTo>
                      <a:pt x="555" y="447"/>
                    </a:lnTo>
                    <a:lnTo>
                      <a:pt x="529" y="424"/>
                    </a:lnTo>
                    <a:lnTo>
                      <a:pt x="502" y="404"/>
                    </a:lnTo>
                    <a:lnTo>
                      <a:pt x="487" y="394"/>
                    </a:lnTo>
                    <a:lnTo>
                      <a:pt x="473" y="386"/>
                    </a:lnTo>
                    <a:lnTo>
                      <a:pt x="473" y="386"/>
                    </a:lnTo>
                    <a:lnTo>
                      <a:pt x="450" y="375"/>
                    </a:lnTo>
                    <a:lnTo>
                      <a:pt x="437" y="371"/>
                    </a:lnTo>
                    <a:lnTo>
                      <a:pt x="425" y="368"/>
                    </a:lnTo>
                    <a:lnTo>
                      <a:pt x="412" y="368"/>
                    </a:lnTo>
                    <a:lnTo>
                      <a:pt x="401" y="369"/>
                    </a:lnTo>
                    <a:lnTo>
                      <a:pt x="388" y="373"/>
                    </a:lnTo>
                    <a:lnTo>
                      <a:pt x="375" y="381"/>
                    </a:lnTo>
                    <a:lnTo>
                      <a:pt x="375" y="381"/>
                    </a:lnTo>
                    <a:lnTo>
                      <a:pt x="370" y="382"/>
                    </a:lnTo>
                    <a:lnTo>
                      <a:pt x="366" y="384"/>
                    </a:lnTo>
                    <a:lnTo>
                      <a:pt x="363" y="382"/>
                    </a:lnTo>
                    <a:lnTo>
                      <a:pt x="362" y="379"/>
                    </a:lnTo>
                    <a:lnTo>
                      <a:pt x="359" y="373"/>
                    </a:lnTo>
                    <a:lnTo>
                      <a:pt x="356" y="366"/>
                    </a:lnTo>
                    <a:lnTo>
                      <a:pt x="356" y="366"/>
                    </a:lnTo>
                    <a:lnTo>
                      <a:pt x="342" y="337"/>
                    </a:lnTo>
                    <a:lnTo>
                      <a:pt x="324" y="309"/>
                    </a:lnTo>
                    <a:lnTo>
                      <a:pt x="306" y="283"/>
                    </a:lnTo>
                    <a:lnTo>
                      <a:pt x="283" y="260"/>
                    </a:lnTo>
                    <a:lnTo>
                      <a:pt x="283" y="260"/>
                    </a:lnTo>
                    <a:lnTo>
                      <a:pt x="267" y="244"/>
                    </a:lnTo>
                    <a:lnTo>
                      <a:pt x="251" y="231"/>
                    </a:lnTo>
                    <a:lnTo>
                      <a:pt x="234" y="219"/>
                    </a:lnTo>
                    <a:lnTo>
                      <a:pt x="215" y="209"/>
                    </a:lnTo>
                    <a:lnTo>
                      <a:pt x="196" y="202"/>
                    </a:lnTo>
                    <a:lnTo>
                      <a:pt x="176" y="198"/>
                    </a:lnTo>
                    <a:lnTo>
                      <a:pt x="166" y="198"/>
                    </a:lnTo>
                    <a:lnTo>
                      <a:pt x="154" y="198"/>
                    </a:lnTo>
                    <a:lnTo>
                      <a:pt x="143" y="198"/>
                    </a:lnTo>
                    <a:lnTo>
                      <a:pt x="131" y="200"/>
                    </a:lnTo>
                    <a:lnTo>
                      <a:pt x="131" y="200"/>
                    </a:lnTo>
                    <a:lnTo>
                      <a:pt x="125" y="200"/>
                    </a:lnTo>
                    <a:lnTo>
                      <a:pt x="120" y="199"/>
                    </a:lnTo>
                    <a:lnTo>
                      <a:pt x="117" y="195"/>
                    </a:lnTo>
                    <a:lnTo>
                      <a:pt x="115" y="187"/>
                    </a:lnTo>
                    <a:lnTo>
                      <a:pt x="115" y="187"/>
                    </a:lnTo>
                    <a:lnTo>
                      <a:pt x="115" y="179"/>
                    </a:lnTo>
                    <a:lnTo>
                      <a:pt x="112" y="170"/>
                    </a:lnTo>
                    <a:lnTo>
                      <a:pt x="110" y="163"/>
                    </a:lnTo>
                    <a:lnTo>
                      <a:pt x="105" y="156"/>
                    </a:lnTo>
                    <a:lnTo>
                      <a:pt x="101" y="150"/>
                    </a:lnTo>
                    <a:lnTo>
                      <a:pt x="95" y="144"/>
                    </a:lnTo>
                    <a:lnTo>
                      <a:pt x="81" y="133"/>
                    </a:lnTo>
                    <a:lnTo>
                      <a:pt x="81" y="133"/>
                    </a:lnTo>
                    <a:lnTo>
                      <a:pt x="9" y="81"/>
                    </a:lnTo>
                    <a:lnTo>
                      <a:pt x="9" y="81"/>
                    </a:lnTo>
                    <a:lnTo>
                      <a:pt x="4" y="76"/>
                    </a:lnTo>
                    <a:lnTo>
                      <a:pt x="0" y="71"/>
                    </a:lnTo>
                    <a:lnTo>
                      <a:pt x="0" y="69"/>
                    </a:lnTo>
                    <a:lnTo>
                      <a:pt x="1" y="66"/>
                    </a:lnTo>
                    <a:lnTo>
                      <a:pt x="4" y="63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62" y="40"/>
                    </a:lnTo>
                    <a:lnTo>
                      <a:pt x="89" y="32"/>
                    </a:lnTo>
                    <a:lnTo>
                      <a:pt x="117" y="22"/>
                    </a:lnTo>
                    <a:lnTo>
                      <a:pt x="144" y="14"/>
                    </a:lnTo>
                    <a:lnTo>
                      <a:pt x="173" y="7"/>
                    </a:lnTo>
                    <a:lnTo>
                      <a:pt x="202" y="3"/>
                    </a:lnTo>
                    <a:lnTo>
                      <a:pt x="232" y="0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auto">
              <a:xfrm>
                <a:off x="1421" y="647"/>
                <a:ext cx="1644" cy="524"/>
              </a:xfrm>
              <a:custGeom>
                <a:avLst/>
                <a:gdLst>
                  <a:gd name="T0" fmla="*/ 58 w 1644"/>
                  <a:gd name="T1" fmla="*/ 126 h 524"/>
                  <a:gd name="T2" fmla="*/ 41 w 1644"/>
                  <a:gd name="T3" fmla="*/ 81 h 524"/>
                  <a:gd name="T4" fmla="*/ 4 w 1644"/>
                  <a:gd name="T5" fmla="*/ 49 h 524"/>
                  <a:gd name="T6" fmla="*/ 0 w 1644"/>
                  <a:gd name="T7" fmla="*/ 38 h 524"/>
                  <a:gd name="T8" fmla="*/ 10 w 1644"/>
                  <a:gd name="T9" fmla="*/ 34 h 524"/>
                  <a:gd name="T10" fmla="*/ 212 w 1644"/>
                  <a:gd name="T11" fmla="*/ 12 h 524"/>
                  <a:gd name="T12" fmla="*/ 402 w 1644"/>
                  <a:gd name="T13" fmla="*/ 0 h 524"/>
                  <a:gd name="T14" fmla="*/ 461 w 1644"/>
                  <a:gd name="T15" fmla="*/ 11 h 524"/>
                  <a:gd name="T16" fmla="*/ 510 w 1644"/>
                  <a:gd name="T17" fmla="*/ 44 h 524"/>
                  <a:gd name="T18" fmla="*/ 580 w 1644"/>
                  <a:gd name="T19" fmla="*/ 101 h 524"/>
                  <a:gd name="T20" fmla="*/ 645 w 1644"/>
                  <a:gd name="T21" fmla="*/ 137 h 524"/>
                  <a:gd name="T22" fmla="*/ 699 w 1644"/>
                  <a:gd name="T23" fmla="*/ 145 h 524"/>
                  <a:gd name="T24" fmla="*/ 714 w 1644"/>
                  <a:gd name="T25" fmla="*/ 135 h 524"/>
                  <a:gd name="T26" fmla="*/ 728 w 1644"/>
                  <a:gd name="T27" fmla="*/ 78 h 524"/>
                  <a:gd name="T28" fmla="*/ 744 w 1644"/>
                  <a:gd name="T29" fmla="*/ 54 h 524"/>
                  <a:gd name="T30" fmla="*/ 771 w 1644"/>
                  <a:gd name="T31" fmla="*/ 60 h 524"/>
                  <a:gd name="T32" fmla="*/ 806 w 1644"/>
                  <a:gd name="T33" fmla="*/ 88 h 524"/>
                  <a:gd name="T34" fmla="*/ 823 w 1644"/>
                  <a:gd name="T35" fmla="*/ 101 h 524"/>
                  <a:gd name="T36" fmla="*/ 849 w 1644"/>
                  <a:gd name="T37" fmla="*/ 101 h 524"/>
                  <a:gd name="T38" fmla="*/ 881 w 1644"/>
                  <a:gd name="T39" fmla="*/ 91 h 524"/>
                  <a:gd name="T40" fmla="*/ 917 w 1644"/>
                  <a:gd name="T41" fmla="*/ 94 h 524"/>
                  <a:gd name="T42" fmla="*/ 921 w 1644"/>
                  <a:gd name="T43" fmla="*/ 106 h 524"/>
                  <a:gd name="T44" fmla="*/ 891 w 1644"/>
                  <a:gd name="T45" fmla="*/ 145 h 524"/>
                  <a:gd name="T46" fmla="*/ 888 w 1644"/>
                  <a:gd name="T47" fmla="*/ 158 h 524"/>
                  <a:gd name="T48" fmla="*/ 898 w 1644"/>
                  <a:gd name="T49" fmla="*/ 162 h 524"/>
                  <a:gd name="T50" fmla="*/ 953 w 1644"/>
                  <a:gd name="T51" fmla="*/ 162 h 524"/>
                  <a:gd name="T52" fmla="*/ 1097 w 1644"/>
                  <a:gd name="T53" fmla="*/ 166 h 524"/>
                  <a:gd name="T54" fmla="*/ 1272 w 1644"/>
                  <a:gd name="T55" fmla="*/ 197 h 524"/>
                  <a:gd name="T56" fmla="*/ 1479 w 1644"/>
                  <a:gd name="T57" fmla="*/ 254 h 524"/>
                  <a:gd name="T58" fmla="*/ 1628 w 1644"/>
                  <a:gd name="T59" fmla="*/ 300 h 524"/>
                  <a:gd name="T60" fmla="*/ 1644 w 1644"/>
                  <a:gd name="T61" fmla="*/ 316 h 524"/>
                  <a:gd name="T62" fmla="*/ 1599 w 1644"/>
                  <a:gd name="T63" fmla="*/ 331 h 524"/>
                  <a:gd name="T64" fmla="*/ 1563 w 1644"/>
                  <a:gd name="T65" fmla="*/ 361 h 524"/>
                  <a:gd name="T66" fmla="*/ 1535 w 1644"/>
                  <a:gd name="T67" fmla="*/ 364 h 524"/>
                  <a:gd name="T68" fmla="*/ 1423 w 1644"/>
                  <a:gd name="T69" fmla="*/ 349 h 524"/>
                  <a:gd name="T70" fmla="*/ 1335 w 1644"/>
                  <a:gd name="T71" fmla="*/ 371 h 524"/>
                  <a:gd name="T72" fmla="*/ 1276 w 1644"/>
                  <a:gd name="T73" fmla="*/ 408 h 524"/>
                  <a:gd name="T74" fmla="*/ 1254 w 1644"/>
                  <a:gd name="T75" fmla="*/ 417 h 524"/>
                  <a:gd name="T76" fmla="*/ 1241 w 1644"/>
                  <a:gd name="T77" fmla="*/ 410 h 524"/>
                  <a:gd name="T78" fmla="*/ 1207 w 1644"/>
                  <a:gd name="T79" fmla="*/ 391 h 524"/>
                  <a:gd name="T80" fmla="*/ 1130 w 1644"/>
                  <a:gd name="T81" fmla="*/ 381 h 524"/>
                  <a:gd name="T82" fmla="*/ 1014 w 1644"/>
                  <a:gd name="T83" fmla="*/ 384 h 524"/>
                  <a:gd name="T84" fmla="*/ 952 w 1644"/>
                  <a:gd name="T85" fmla="*/ 396 h 524"/>
                  <a:gd name="T86" fmla="*/ 842 w 1644"/>
                  <a:gd name="T87" fmla="*/ 450 h 524"/>
                  <a:gd name="T88" fmla="*/ 766 w 1644"/>
                  <a:gd name="T89" fmla="*/ 504 h 524"/>
                  <a:gd name="T90" fmla="*/ 721 w 1644"/>
                  <a:gd name="T91" fmla="*/ 522 h 524"/>
                  <a:gd name="T92" fmla="*/ 662 w 1644"/>
                  <a:gd name="T93" fmla="*/ 509 h 524"/>
                  <a:gd name="T94" fmla="*/ 617 w 1644"/>
                  <a:gd name="T95" fmla="*/ 466 h 524"/>
                  <a:gd name="T96" fmla="*/ 555 w 1644"/>
                  <a:gd name="T97" fmla="*/ 393 h 524"/>
                  <a:gd name="T98" fmla="*/ 497 w 1644"/>
                  <a:gd name="T99" fmla="*/ 355 h 524"/>
                  <a:gd name="T100" fmla="*/ 459 w 1644"/>
                  <a:gd name="T101" fmla="*/ 339 h 524"/>
                  <a:gd name="T102" fmla="*/ 395 w 1644"/>
                  <a:gd name="T103" fmla="*/ 302 h 524"/>
                  <a:gd name="T104" fmla="*/ 327 w 1644"/>
                  <a:gd name="T105" fmla="*/ 287 h 524"/>
                  <a:gd name="T106" fmla="*/ 280 w 1644"/>
                  <a:gd name="T107" fmla="*/ 296 h 524"/>
                  <a:gd name="T108" fmla="*/ 247 w 1644"/>
                  <a:gd name="T109" fmla="*/ 309 h 524"/>
                  <a:gd name="T110" fmla="*/ 229 w 1644"/>
                  <a:gd name="T111" fmla="*/ 305 h 524"/>
                  <a:gd name="T112" fmla="*/ 216 w 1644"/>
                  <a:gd name="T113" fmla="*/ 264 h 524"/>
                  <a:gd name="T114" fmla="*/ 183 w 1644"/>
                  <a:gd name="T115" fmla="*/ 202 h 524"/>
                  <a:gd name="T116" fmla="*/ 147 w 1644"/>
                  <a:gd name="T117" fmla="*/ 173 h 524"/>
                  <a:gd name="T118" fmla="*/ 100 w 1644"/>
                  <a:gd name="T119" fmla="*/ 155 h 524"/>
                  <a:gd name="T120" fmla="*/ 65 w 1644"/>
                  <a:gd name="T121" fmla="*/ 153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44" h="524">
                    <a:moveTo>
                      <a:pt x="51" y="155"/>
                    </a:moveTo>
                    <a:lnTo>
                      <a:pt x="51" y="155"/>
                    </a:lnTo>
                    <a:lnTo>
                      <a:pt x="55" y="139"/>
                    </a:lnTo>
                    <a:lnTo>
                      <a:pt x="58" y="126"/>
                    </a:lnTo>
                    <a:lnTo>
                      <a:pt x="56" y="113"/>
                    </a:lnTo>
                    <a:lnTo>
                      <a:pt x="53" y="103"/>
                    </a:lnTo>
                    <a:lnTo>
                      <a:pt x="49" y="91"/>
                    </a:lnTo>
                    <a:lnTo>
                      <a:pt x="41" y="81"/>
                    </a:lnTo>
                    <a:lnTo>
                      <a:pt x="29" y="70"/>
                    </a:lnTo>
                    <a:lnTo>
                      <a:pt x="16" y="57"/>
                    </a:lnTo>
                    <a:lnTo>
                      <a:pt x="16" y="57"/>
                    </a:lnTo>
                    <a:lnTo>
                      <a:pt x="4" y="49"/>
                    </a:lnTo>
                    <a:lnTo>
                      <a:pt x="2" y="48"/>
                    </a:lnTo>
                    <a:lnTo>
                      <a:pt x="0" y="45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2" y="36"/>
                    </a:lnTo>
                    <a:lnTo>
                      <a:pt x="4" y="35"/>
                    </a:lnTo>
                    <a:lnTo>
                      <a:pt x="10" y="34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117" y="22"/>
                    </a:lnTo>
                    <a:lnTo>
                      <a:pt x="212" y="12"/>
                    </a:lnTo>
                    <a:lnTo>
                      <a:pt x="307" y="5"/>
                    </a:lnTo>
                    <a:lnTo>
                      <a:pt x="355" y="2"/>
                    </a:lnTo>
                    <a:lnTo>
                      <a:pt x="402" y="0"/>
                    </a:lnTo>
                    <a:lnTo>
                      <a:pt x="402" y="0"/>
                    </a:lnTo>
                    <a:lnTo>
                      <a:pt x="418" y="2"/>
                    </a:lnTo>
                    <a:lnTo>
                      <a:pt x="434" y="3"/>
                    </a:lnTo>
                    <a:lnTo>
                      <a:pt x="447" y="6"/>
                    </a:lnTo>
                    <a:lnTo>
                      <a:pt x="461" y="11"/>
                    </a:lnTo>
                    <a:lnTo>
                      <a:pt x="474" y="16"/>
                    </a:lnTo>
                    <a:lnTo>
                      <a:pt x="487" y="25"/>
                    </a:lnTo>
                    <a:lnTo>
                      <a:pt x="499" y="34"/>
                    </a:lnTo>
                    <a:lnTo>
                      <a:pt x="510" y="44"/>
                    </a:lnTo>
                    <a:lnTo>
                      <a:pt x="510" y="44"/>
                    </a:lnTo>
                    <a:lnTo>
                      <a:pt x="534" y="64"/>
                    </a:lnTo>
                    <a:lnTo>
                      <a:pt x="555" y="84"/>
                    </a:lnTo>
                    <a:lnTo>
                      <a:pt x="580" y="101"/>
                    </a:lnTo>
                    <a:lnTo>
                      <a:pt x="604" y="119"/>
                    </a:lnTo>
                    <a:lnTo>
                      <a:pt x="604" y="119"/>
                    </a:lnTo>
                    <a:lnTo>
                      <a:pt x="624" y="130"/>
                    </a:lnTo>
                    <a:lnTo>
                      <a:pt x="645" y="137"/>
                    </a:lnTo>
                    <a:lnTo>
                      <a:pt x="666" y="142"/>
                    </a:lnTo>
                    <a:lnTo>
                      <a:pt x="689" y="145"/>
                    </a:lnTo>
                    <a:lnTo>
                      <a:pt x="689" y="145"/>
                    </a:lnTo>
                    <a:lnTo>
                      <a:pt x="699" y="145"/>
                    </a:lnTo>
                    <a:lnTo>
                      <a:pt x="704" y="143"/>
                    </a:lnTo>
                    <a:lnTo>
                      <a:pt x="708" y="140"/>
                    </a:lnTo>
                    <a:lnTo>
                      <a:pt x="711" y="137"/>
                    </a:lnTo>
                    <a:lnTo>
                      <a:pt x="714" y="135"/>
                    </a:lnTo>
                    <a:lnTo>
                      <a:pt x="717" y="124"/>
                    </a:lnTo>
                    <a:lnTo>
                      <a:pt x="717" y="124"/>
                    </a:lnTo>
                    <a:lnTo>
                      <a:pt x="728" y="78"/>
                    </a:lnTo>
                    <a:lnTo>
                      <a:pt x="728" y="78"/>
                    </a:lnTo>
                    <a:lnTo>
                      <a:pt x="730" y="70"/>
                    </a:lnTo>
                    <a:lnTo>
                      <a:pt x="734" y="62"/>
                    </a:lnTo>
                    <a:lnTo>
                      <a:pt x="738" y="57"/>
                    </a:lnTo>
                    <a:lnTo>
                      <a:pt x="744" y="54"/>
                    </a:lnTo>
                    <a:lnTo>
                      <a:pt x="750" y="52"/>
                    </a:lnTo>
                    <a:lnTo>
                      <a:pt x="756" y="52"/>
                    </a:lnTo>
                    <a:lnTo>
                      <a:pt x="763" y="55"/>
                    </a:lnTo>
                    <a:lnTo>
                      <a:pt x="771" y="60"/>
                    </a:lnTo>
                    <a:lnTo>
                      <a:pt x="771" y="60"/>
                    </a:lnTo>
                    <a:lnTo>
                      <a:pt x="790" y="73"/>
                    </a:lnTo>
                    <a:lnTo>
                      <a:pt x="797" y="80"/>
                    </a:lnTo>
                    <a:lnTo>
                      <a:pt x="806" y="88"/>
                    </a:lnTo>
                    <a:lnTo>
                      <a:pt x="806" y="88"/>
                    </a:lnTo>
                    <a:lnTo>
                      <a:pt x="812" y="94"/>
                    </a:lnTo>
                    <a:lnTo>
                      <a:pt x="818" y="98"/>
                    </a:lnTo>
                    <a:lnTo>
                      <a:pt x="823" y="101"/>
                    </a:lnTo>
                    <a:lnTo>
                      <a:pt x="829" y="103"/>
                    </a:lnTo>
                    <a:lnTo>
                      <a:pt x="835" y="104"/>
                    </a:lnTo>
                    <a:lnTo>
                      <a:pt x="842" y="103"/>
                    </a:lnTo>
                    <a:lnTo>
                      <a:pt x="849" y="101"/>
                    </a:lnTo>
                    <a:lnTo>
                      <a:pt x="856" y="98"/>
                    </a:lnTo>
                    <a:lnTo>
                      <a:pt x="856" y="98"/>
                    </a:lnTo>
                    <a:lnTo>
                      <a:pt x="868" y="94"/>
                    </a:lnTo>
                    <a:lnTo>
                      <a:pt x="881" y="91"/>
                    </a:lnTo>
                    <a:lnTo>
                      <a:pt x="894" y="91"/>
                    </a:lnTo>
                    <a:lnTo>
                      <a:pt x="907" y="91"/>
                    </a:lnTo>
                    <a:lnTo>
                      <a:pt x="907" y="91"/>
                    </a:lnTo>
                    <a:lnTo>
                      <a:pt x="917" y="94"/>
                    </a:lnTo>
                    <a:lnTo>
                      <a:pt x="920" y="97"/>
                    </a:lnTo>
                    <a:lnTo>
                      <a:pt x="921" y="100"/>
                    </a:lnTo>
                    <a:lnTo>
                      <a:pt x="923" y="103"/>
                    </a:lnTo>
                    <a:lnTo>
                      <a:pt x="921" y="106"/>
                    </a:lnTo>
                    <a:lnTo>
                      <a:pt x="920" y="110"/>
                    </a:lnTo>
                    <a:lnTo>
                      <a:pt x="917" y="114"/>
                    </a:lnTo>
                    <a:lnTo>
                      <a:pt x="917" y="114"/>
                    </a:lnTo>
                    <a:lnTo>
                      <a:pt x="891" y="145"/>
                    </a:lnTo>
                    <a:lnTo>
                      <a:pt x="891" y="145"/>
                    </a:lnTo>
                    <a:lnTo>
                      <a:pt x="888" y="152"/>
                    </a:lnTo>
                    <a:lnTo>
                      <a:pt x="887" y="155"/>
                    </a:lnTo>
                    <a:lnTo>
                      <a:pt x="888" y="158"/>
                    </a:lnTo>
                    <a:lnTo>
                      <a:pt x="890" y="159"/>
                    </a:lnTo>
                    <a:lnTo>
                      <a:pt x="891" y="160"/>
                    </a:lnTo>
                    <a:lnTo>
                      <a:pt x="898" y="162"/>
                    </a:lnTo>
                    <a:lnTo>
                      <a:pt x="898" y="162"/>
                    </a:lnTo>
                    <a:lnTo>
                      <a:pt x="908" y="163"/>
                    </a:lnTo>
                    <a:lnTo>
                      <a:pt x="917" y="163"/>
                    </a:lnTo>
                    <a:lnTo>
                      <a:pt x="917" y="163"/>
                    </a:lnTo>
                    <a:lnTo>
                      <a:pt x="953" y="162"/>
                    </a:lnTo>
                    <a:lnTo>
                      <a:pt x="989" y="160"/>
                    </a:lnTo>
                    <a:lnTo>
                      <a:pt x="1025" y="160"/>
                    </a:lnTo>
                    <a:lnTo>
                      <a:pt x="1061" y="163"/>
                    </a:lnTo>
                    <a:lnTo>
                      <a:pt x="1097" y="166"/>
                    </a:lnTo>
                    <a:lnTo>
                      <a:pt x="1132" y="171"/>
                    </a:lnTo>
                    <a:lnTo>
                      <a:pt x="1168" y="176"/>
                    </a:lnTo>
                    <a:lnTo>
                      <a:pt x="1202" y="182"/>
                    </a:lnTo>
                    <a:lnTo>
                      <a:pt x="1272" y="197"/>
                    </a:lnTo>
                    <a:lnTo>
                      <a:pt x="1341" y="215"/>
                    </a:lnTo>
                    <a:lnTo>
                      <a:pt x="1410" y="234"/>
                    </a:lnTo>
                    <a:lnTo>
                      <a:pt x="1479" y="254"/>
                    </a:lnTo>
                    <a:lnTo>
                      <a:pt x="1479" y="254"/>
                    </a:lnTo>
                    <a:lnTo>
                      <a:pt x="1612" y="295"/>
                    </a:lnTo>
                    <a:lnTo>
                      <a:pt x="1612" y="295"/>
                    </a:lnTo>
                    <a:lnTo>
                      <a:pt x="1620" y="297"/>
                    </a:lnTo>
                    <a:lnTo>
                      <a:pt x="1628" y="300"/>
                    </a:lnTo>
                    <a:lnTo>
                      <a:pt x="1636" y="306"/>
                    </a:lnTo>
                    <a:lnTo>
                      <a:pt x="1641" y="310"/>
                    </a:lnTo>
                    <a:lnTo>
                      <a:pt x="1644" y="316"/>
                    </a:lnTo>
                    <a:lnTo>
                      <a:pt x="1644" y="316"/>
                    </a:lnTo>
                    <a:lnTo>
                      <a:pt x="1631" y="316"/>
                    </a:lnTo>
                    <a:lnTo>
                      <a:pt x="1619" y="319"/>
                    </a:lnTo>
                    <a:lnTo>
                      <a:pt x="1607" y="325"/>
                    </a:lnTo>
                    <a:lnTo>
                      <a:pt x="1599" y="331"/>
                    </a:lnTo>
                    <a:lnTo>
                      <a:pt x="1589" y="336"/>
                    </a:lnTo>
                    <a:lnTo>
                      <a:pt x="1580" y="345"/>
                    </a:lnTo>
                    <a:lnTo>
                      <a:pt x="1563" y="361"/>
                    </a:lnTo>
                    <a:lnTo>
                      <a:pt x="1563" y="361"/>
                    </a:lnTo>
                    <a:lnTo>
                      <a:pt x="1557" y="364"/>
                    </a:lnTo>
                    <a:lnTo>
                      <a:pt x="1550" y="365"/>
                    </a:lnTo>
                    <a:lnTo>
                      <a:pt x="1543" y="365"/>
                    </a:lnTo>
                    <a:lnTo>
                      <a:pt x="1535" y="364"/>
                    </a:lnTo>
                    <a:lnTo>
                      <a:pt x="1535" y="364"/>
                    </a:lnTo>
                    <a:lnTo>
                      <a:pt x="1447" y="352"/>
                    </a:lnTo>
                    <a:lnTo>
                      <a:pt x="1447" y="352"/>
                    </a:lnTo>
                    <a:lnTo>
                      <a:pt x="1423" y="349"/>
                    </a:lnTo>
                    <a:lnTo>
                      <a:pt x="1400" y="351"/>
                    </a:lnTo>
                    <a:lnTo>
                      <a:pt x="1377" y="355"/>
                    </a:lnTo>
                    <a:lnTo>
                      <a:pt x="1355" y="362"/>
                    </a:lnTo>
                    <a:lnTo>
                      <a:pt x="1335" y="371"/>
                    </a:lnTo>
                    <a:lnTo>
                      <a:pt x="1315" y="381"/>
                    </a:lnTo>
                    <a:lnTo>
                      <a:pt x="1295" y="394"/>
                    </a:lnTo>
                    <a:lnTo>
                      <a:pt x="1276" y="408"/>
                    </a:lnTo>
                    <a:lnTo>
                      <a:pt x="1276" y="408"/>
                    </a:lnTo>
                    <a:lnTo>
                      <a:pt x="1267" y="414"/>
                    </a:lnTo>
                    <a:lnTo>
                      <a:pt x="1263" y="417"/>
                    </a:lnTo>
                    <a:lnTo>
                      <a:pt x="1259" y="417"/>
                    </a:lnTo>
                    <a:lnTo>
                      <a:pt x="1254" y="417"/>
                    </a:lnTo>
                    <a:lnTo>
                      <a:pt x="1250" y="417"/>
                    </a:lnTo>
                    <a:lnTo>
                      <a:pt x="1246" y="414"/>
                    </a:lnTo>
                    <a:lnTo>
                      <a:pt x="1241" y="410"/>
                    </a:lnTo>
                    <a:lnTo>
                      <a:pt x="1241" y="410"/>
                    </a:lnTo>
                    <a:lnTo>
                      <a:pt x="1233" y="404"/>
                    </a:lnTo>
                    <a:lnTo>
                      <a:pt x="1224" y="398"/>
                    </a:lnTo>
                    <a:lnTo>
                      <a:pt x="1215" y="394"/>
                    </a:lnTo>
                    <a:lnTo>
                      <a:pt x="1207" y="391"/>
                    </a:lnTo>
                    <a:lnTo>
                      <a:pt x="1188" y="385"/>
                    </a:lnTo>
                    <a:lnTo>
                      <a:pt x="1168" y="384"/>
                    </a:lnTo>
                    <a:lnTo>
                      <a:pt x="1168" y="384"/>
                    </a:lnTo>
                    <a:lnTo>
                      <a:pt x="1130" y="381"/>
                    </a:lnTo>
                    <a:lnTo>
                      <a:pt x="1091" y="381"/>
                    </a:lnTo>
                    <a:lnTo>
                      <a:pt x="1052" y="383"/>
                    </a:lnTo>
                    <a:lnTo>
                      <a:pt x="1014" y="384"/>
                    </a:lnTo>
                    <a:lnTo>
                      <a:pt x="1014" y="384"/>
                    </a:lnTo>
                    <a:lnTo>
                      <a:pt x="998" y="385"/>
                    </a:lnTo>
                    <a:lnTo>
                      <a:pt x="982" y="388"/>
                    </a:lnTo>
                    <a:lnTo>
                      <a:pt x="966" y="391"/>
                    </a:lnTo>
                    <a:lnTo>
                      <a:pt x="952" y="396"/>
                    </a:lnTo>
                    <a:lnTo>
                      <a:pt x="923" y="407"/>
                    </a:lnTo>
                    <a:lnTo>
                      <a:pt x="895" y="420"/>
                    </a:lnTo>
                    <a:lnTo>
                      <a:pt x="868" y="434"/>
                    </a:lnTo>
                    <a:lnTo>
                      <a:pt x="842" y="450"/>
                    </a:lnTo>
                    <a:lnTo>
                      <a:pt x="790" y="485"/>
                    </a:lnTo>
                    <a:lnTo>
                      <a:pt x="790" y="485"/>
                    </a:lnTo>
                    <a:lnTo>
                      <a:pt x="777" y="494"/>
                    </a:lnTo>
                    <a:lnTo>
                      <a:pt x="766" y="504"/>
                    </a:lnTo>
                    <a:lnTo>
                      <a:pt x="766" y="504"/>
                    </a:lnTo>
                    <a:lnTo>
                      <a:pt x="750" y="512"/>
                    </a:lnTo>
                    <a:lnTo>
                      <a:pt x="735" y="520"/>
                    </a:lnTo>
                    <a:lnTo>
                      <a:pt x="721" y="522"/>
                    </a:lnTo>
                    <a:lnTo>
                      <a:pt x="705" y="524"/>
                    </a:lnTo>
                    <a:lnTo>
                      <a:pt x="691" y="521"/>
                    </a:lnTo>
                    <a:lnTo>
                      <a:pt x="676" y="517"/>
                    </a:lnTo>
                    <a:lnTo>
                      <a:pt x="662" y="509"/>
                    </a:lnTo>
                    <a:lnTo>
                      <a:pt x="647" y="498"/>
                    </a:lnTo>
                    <a:lnTo>
                      <a:pt x="647" y="498"/>
                    </a:lnTo>
                    <a:lnTo>
                      <a:pt x="632" y="483"/>
                    </a:lnTo>
                    <a:lnTo>
                      <a:pt x="617" y="466"/>
                    </a:lnTo>
                    <a:lnTo>
                      <a:pt x="590" y="432"/>
                    </a:lnTo>
                    <a:lnTo>
                      <a:pt x="590" y="432"/>
                    </a:lnTo>
                    <a:lnTo>
                      <a:pt x="567" y="404"/>
                    </a:lnTo>
                    <a:lnTo>
                      <a:pt x="555" y="393"/>
                    </a:lnTo>
                    <a:lnTo>
                      <a:pt x="542" y="381"/>
                    </a:lnTo>
                    <a:lnTo>
                      <a:pt x="528" y="371"/>
                    </a:lnTo>
                    <a:lnTo>
                      <a:pt x="513" y="362"/>
                    </a:lnTo>
                    <a:lnTo>
                      <a:pt x="497" y="355"/>
                    </a:lnTo>
                    <a:lnTo>
                      <a:pt x="480" y="349"/>
                    </a:lnTo>
                    <a:lnTo>
                      <a:pt x="480" y="349"/>
                    </a:lnTo>
                    <a:lnTo>
                      <a:pt x="469" y="345"/>
                    </a:lnTo>
                    <a:lnTo>
                      <a:pt x="459" y="339"/>
                    </a:lnTo>
                    <a:lnTo>
                      <a:pt x="440" y="326"/>
                    </a:lnTo>
                    <a:lnTo>
                      <a:pt x="440" y="326"/>
                    </a:lnTo>
                    <a:lnTo>
                      <a:pt x="418" y="312"/>
                    </a:lnTo>
                    <a:lnTo>
                      <a:pt x="395" y="302"/>
                    </a:lnTo>
                    <a:lnTo>
                      <a:pt x="374" y="293"/>
                    </a:lnTo>
                    <a:lnTo>
                      <a:pt x="350" y="289"/>
                    </a:lnTo>
                    <a:lnTo>
                      <a:pt x="339" y="287"/>
                    </a:lnTo>
                    <a:lnTo>
                      <a:pt x="327" y="287"/>
                    </a:lnTo>
                    <a:lnTo>
                      <a:pt x="314" y="289"/>
                    </a:lnTo>
                    <a:lnTo>
                      <a:pt x="303" y="290"/>
                    </a:lnTo>
                    <a:lnTo>
                      <a:pt x="291" y="293"/>
                    </a:lnTo>
                    <a:lnTo>
                      <a:pt x="280" y="296"/>
                    </a:lnTo>
                    <a:lnTo>
                      <a:pt x="267" y="300"/>
                    </a:lnTo>
                    <a:lnTo>
                      <a:pt x="255" y="306"/>
                    </a:lnTo>
                    <a:lnTo>
                      <a:pt x="255" y="306"/>
                    </a:lnTo>
                    <a:lnTo>
                      <a:pt x="247" y="309"/>
                    </a:lnTo>
                    <a:lnTo>
                      <a:pt x="241" y="310"/>
                    </a:lnTo>
                    <a:lnTo>
                      <a:pt x="237" y="310"/>
                    </a:lnTo>
                    <a:lnTo>
                      <a:pt x="232" y="309"/>
                    </a:lnTo>
                    <a:lnTo>
                      <a:pt x="229" y="305"/>
                    </a:lnTo>
                    <a:lnTo>
                      <a:pt x="226" y="300"/>
                    </a:lnTo>
                    <a:lnTo>
                      <a:pt x="224" y="289"/>
                    </a:lnTo>
                    <a:lnTo>
                      <a:pt x="224" y="289"/>
                    </a:lnTo>
                    <a:lnTo>
                      <a:pt x="216" y="264"/>
                    </a:lnTo>
                    <a:lnTo>
                      <a:pt x="208" y="241"/>
                    </a:lnTo>
                    <a:lnTo>
                      <a:pt x="196" y="221"/>
                    </a:lnTo>
                    <a:lnTo>
                      <a:pt x="190" y="211"/>
                    </a:lnTo>
                    <a:lnTo>
                      <a:pt x="183" y="202"/>
                    </a:lnTo>
                    <a:lnTo>
                      <a:pt x="176" y="194"/>
                    </a:lnTo>
                    <a:lnTo>
                      <a:pt x="167" y="186"/>
                    </a:lnTo>
                    <a:lnTo>
                      <a:pt x="157" y="179"/>
                    </a:lnTo>
                    <a:lnTo>
                      <a:pt x="147" y="173"/>
                    </a:lnTo>
                    <a:lnTo>
                      <a:pt x="137" y="168"/>
                    </a:lnTo>
                    <a:lnTo>
                      <a:pt x="126" y="162"/>
                    </a:lnTo>
                    <a:lnTo>
                      <a:pt x="114" y="158"/>
                    </a:lnTo>
                    <a:lnTo>
                      <a:pt x="100" y="155"/>
                    </a:lnTo>
                    <a:lnTo>
                      <a:pt x="100" y="155"/>
                    </a:lnTo>
                    <a:lnTo>
                      <a:pt x="88" y="153"/>
                    </a:lnTo>
                    <a:lnTo>
                      <a:pt x="77" y="152"/>
                    </a:lnTo>
                    <a:lnTo>
                      <a:pt x="65" y="153"/>
                    </a:lnTo>
                    <a:lnTo>
                      <a:pt x="51" y="155"/>
                    </a:lnTo>
                    <a:lnTo>
                      <a:pt x="51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auto">
              <a:xfrm>
                <a:off x="2733" y="1162"/>
                <a:ext cx="1398" cy="868"/>
              </a:xfrm>
              <a:custGeom>
                <a:avLst/>
                <a:gdLst>
                  <a:gd name="T0" fmla="*/ 189 w 1398"/>
                  <a:gd name="T1" fmla="*/ 12 h 868"/>
                  <a:gd name="T2" fmla="*/ 311 w 1398"/>
                  <a:gd name="T3" fmla="*/ 61 h 868"/>
                  <a:gd name="T4" fmla="*/ 470 w 1398"/>
                  <a:gd name="T5" fmla="*/ 146 h 868"/>
                  <a:gd name="T6" fmla="*/ 516 w 1398"/>
                  <a:gd name="T7" fmla="*/ 202 h 868"/>
                  <a:gd name="T8" fmla="*/ 584 w 1398"/>
                  <a:gd name="T9" fmla="*/ 330 h 868"/>
                  <a:gd name="T10" fmla="*/ 633 w 1398"/>
                  <a:gd name="T11" fmla="*/ 371 h 868"/>
                  <a:gd name="T12" fmla="*/ 689 w 1398"/>
                  <a:gd name="T13" fmla="*/ 375 h 868"/>
                  <a:gd name="T14" fmla="*/ 708 w 1398"/>
                  <a:gd name="T15" fmla="*/ 358 h 868"/>
                  <a:gd name="T16" fmla="*/ 703 w 1398"/>
                  <a:gd name="T17" fmla="*/ 326 h 868"/>
                  <a:gd name="T18" fmla="*/ 711 w 1398"/>
                  <a:gd name="T19" fmla="*/ 310 h 868"/>
                  <a:gd name="T20" fmla="*/ 724 w 1398"/>
                  <a:gd name="T21" fmla="*/ 315 h 868"/>
                  <a:gd name="T22" fmla="*/ 754 w 1398"/>
                  <a:gd name="T23" fmla="*/ 330 h 868"/>
                  <a:gd name="T24" fmla="*/ 797 w 1398"/>
                  <a:gd name="T25" fmla="*/ 343 h 868"/>
                  <a:gd name="T26" fmla="*/ 825 w 1398"/>
                  <a:gd name="T27" fmla="*/ 372 h 868"/>
                  <a:gd name="T28" fmla="*/ 846 w 1398"/>
                  <a:gd name="T29" fmla="*/ 388 h 868"/>
                  <a:gd name="T30" fmla="*/ 833 w 1398"/>
                  <a:gd name="T31" fmla="*/ 408 h 868"/>
                  <a:gd name="T32" fmla="*/ 809 w 1398"/>
                  <a:gd name="T33" fmla="*/ 430 h 868"/>
                  <a:gd name="T34" fmla="*/ 819 w 1398"/>
                  <a:gd name="T35" fmla="*/ 452 h 868"/>
                  <a:gd name="T36" fmla="*/ 874 w 1398"/>
                  <a:gd name="T37" fmla="*/ 476 h 868"/>
                  <a:gd name="T38" fmla="*/ 1022 w 1398"/>
                  <a:gd name="T39" fmla="*/ 509 h 868"/>
                  <a:gd name="T40" fmla="*/ 1110 w 1398"/>
                  <a:gd name="T41" fmla="*/ 519 h 868"/>
                  <a:gd name="T42" fmla="*/ 1205 w 1398"/>
                  <a:gd name="T43" fmla="*/ 601 h 868"/>
                  <a:gd name="T44" fmla="*/ 1289 w 1398"/>
                  <a:gd name="T45" fmla="*/ 653 h 868"/>
                  <a:gd name="T46" fmla="*/ 1338 w 1398"/>
                  <a:gd name="T47" fmla="*/ 698 h 868"/>
                  <a:gd name="T48" fmla="*/ 1377 w 1398"/>
                  <a:gd name="T49" fmla="*/ 780 h 868"/>
                  <a:gd name="T50" fmla="*/ 1398 w 1398"/>
                  <a:gd name="T51" fmla="*/ 861 h 868"/>
                  <a:gd name="T52" fmla="*/ 1375 w 1398"/>
                  <a:gd name="T53" fmla="*/ 864 h 868"/>
                  <a:gd name="T54" fmla="*/ 1300 w 1398"/>
                  <a:gd name="T55" fmla="*/ 844 h 868"/>
                  <a:gd name="T56" fmla="*/ 1276 w 1398"/>
                  <a:gd name="T57" fmla="*/ 851 h 868"/>
                  <a:gd name="T58" fmla="*/ 1245 w 1398"/>
                  <a:gd name="T59" fmla="*/ 826 h 868"/>
                  <a:gd name="T60" fmla="*/ 1198 w 1398"/>
                  <a:gd name="T61" fmla="*/ 792 h 868"/>
                  <a:gd name="T62" fmla="*/ 1120 w 1398"/>
                  <a:gd name="T63" fmla="*/ 779 h 868"/>
                  <a:gd name="T64" fmla="*/ 1054 w 1398"/>
                  <a:gd name="T65" fmla="*/ 785 h 868"/>
                  <a:gd name="T66" fmla="*/ 1039 w 1398"/>
                  <a:gd name="T67" fmla="*/ 775 h 868"/>
                  <a:gd name="T68" fmla="*/ 1028 w 1398"/>
                  <a:gd name="T69" fmla="*/ 744 h 868"/>
                  <a:gd name="T70" fmla="*/ 990 w 1398"/>
                  <a:gd name="T71" fmla="*/ 721 h 868"/>
                  <a:gd name="T72" fmla="*/ 839 w 1398"/>
                  <a:gd name="T73" fmla="*/ 685 h 868"/>
                  <a:gd name="T74" fmla="*/ 725 w 1398"/>
                  <a:gd name="T75" fmla="*/ 682 h 868"/>
                  <a:gd name="T76" fmla="*/ 595 w 1398"/>
                  <a:gd name="T77" fmla="*/ 707 h 868"/>
                  <a:gd name="T78" fmla="*/ 541 w 1398"/>
                  <a:gd name="T79" fmla="*/ 697 h 868"/>
                  <a:gd name="T80" fmla="*/ 510 w 1398"/>
                  <a:gd name="T81" fmla="*/ 601 h 868"/>
                  <a:gd name="T82" fmla="*/ 473 w 1398"/>
                  <a:gd name="T83" fmla="*/ 475 h 868"/>
                  <a:gd name="T84" fmla="*/ 434 w 1398"/>
                  <a:gd name="T85" fmla="*/ 405 h 868"/>
                  <a:gd name="T86" fmla="*/ 376 w 1398"/>
                  <a:gd name="T87" fmla="*/ 358 h 868"/>
                  <a:gd name="T88" fmla="*/ 301 w 1398"/>
                  <a:gd name="T89" fmla="*/ 336 h 868"/>
                  <a:gd name="T90" fmla="*/ 262 w 1398"/>
                  <a:gd name="T91" fmla="*/ 328 h 868"/>
                  <a:gd name="T92" fmla="*/ 258 w 1398"/>
                  <a:gd name="T93" fmla="*/ 304 h 868"/>
                  <a:gd name="T94" fmla="*/ 239 w 1398"/>
                  <a:gd name="T95" fmla="*/ 245 h 868"/>
                  <a:gd name="T96" fmla="*/ 163 w 1398"/>
                  <a:gd name="T97" fmla="*/ 163 h 868"/>
                  <a:gd name="T98" fmla="*/ 114 w 1398"/>
                  <a:gd name="T99" fmla="*/ 154 h 868"/>
                  <a:gd name="T100" fmla="*/ 89 w 1398"/>
                  <a:gd name="T101" fmla="*/ 153 h 868"/>
                  <a:gd name="T102" fmla="*/ 95 w 1398"/>
                  <a:gd name="T103" fmla="*/ 110 h 868"/>
                  <a:gd name="T104" fmla="*/ 71 w 1398"/>
                  <a:gd name="T105" fmla="*/ 74 h 868"/>
                  <a:gd name="T106" fmla="*/ 6 w 1398"/>
                  <a:gd name="T107" fmla="*/ 45 h 868"/>
                  <a:gd name="T108" fmla="*/ 1 w 1398"/>
                  <a:gd name="T109" fmla="*/ 33 h 868"/>
                  <a:gd name="T110" fmla="*/ 39 w 1398"/>
                  <a:gd name="T111" fmla="*/ 12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98" h="868">
                    <a:moveTo>
                      <a:pt x="110" y="0"/>
                    </a:moveTo>
                    <a:lnTo>
                      <a:pt x="110" y="0"/>
                    </a:lnTo>
                    <a:lnTo>
                      <a:pt x="137" y="2"/>
                    </a:lnTo>
                    <a:lnTo>
                      <a:pt x="163" y="6"/>
                    </a:lnTo>
                    <a:lnTo>
                      <a:pt x="189" y="12"/>
                    </a:lnTo>
                    <a:lnTo>
                      <a:pt x="213" y="20"/>
                    </a:lnTo>
                    <a:lnTo>
                      <a:pt x="238" y="29"/>
                    </a:lnTo>
                    <a:lnTo>
                      <a:pt x="262" y="39"/>
                    </a:lnTo>
                    <a:lnTo>
                      <a:pt x="311" y="61"/>
                    </a:lnTo>
                    <a:lnTo>
                      <a:pt x="311" y="61"/>
                    </a:lnTo>
                    <a:lnTo>
                      <a:pt x="379" y="95"/>
                    </a:lnTo>
                    <a:lnTo>
                      <a:pt x="448" y="131"/>
                    </a:lnTo>
                    <a:lnTo>
                      <a:pt x="448" y="131"/>
                    </a:lnTo>
                    <a:lnTo>
                      <a:pt x="460" y="139"/>
                    </a:lnTo>
                    <a:lnTo>
                      <a:pt x="470" y="146"/>
                    </a:lnTo>
                    <a:lnTo>
                      <a:pt x="479" y="153"/>
                    </a:lnTo>
                    <a:lnTo>
                      <a:pt x="487" y="162"/>
                    </a:lnTo>
                    <a:lnTo>
                      <a:pt x="496" y="170"/>
                    </a:lnTo>
                    <a:lnTo>
                      <a:pt x="503" y="180"/>
                    </a:lnTo>
                    <a:lnTo>
                      <a:pt x="516" y="202"/>
                    </a:lnTo>
                    <a:lnTo>
                      <a:pt x="516" y="202"/>
                    </a:lnTo>
                    <a:lnTo>
                      <a:pt x="571" y="313"/>
                    </a:lnTo>
                    <a:lnTo>
                      <a:pt x="571" y="313"/>
                    </a:lnTo>
                    <a:lnTo>
                      <a:pt x="577" y="322"/>
                    </a:lnTo>
                    <a:lnTo>
                      <a:pt x="584" y="330"/>
                    </a:lnTo>
                    <a:lnTo>
                      <a:pt x="590" y="339"/>
                    </a:lnTo>
                    <a:lnTo>
                      <a:pt x="598" y="346"/>
                    </a:lnTo>
                    <a:lnTo>
                      <a:pt x="614" y="359"/>
                    </a:lnTo>
                    <a:lnTo>
                      <a:pt x="633" y="371"/>
                    </a:lnTo>
                    <a:lnTo>
                      <a:pt x="633" y="371"/>
                    </a:lnTo>
                    <a:lnTo>
                      <a:pt x="647" y="377"/>
                    </a:lnTo>
                    <a:lnTo>
                      <a:pt x="660" y="378"/>
                    </a:lnTo>
                    <a:lnTo>
                      <a:pt x="675" y="378"/>
                    </a:lnTo>
                    <a:lnTo>
                      <a:pt x="689" y="375"/>
                    </a:lnTo>
                    <a:lnTo>
                      <a:pt x="689" y="375"/>
                    </a:lnTo>
                    <a:lnTo>
                      <a:pt x="699" y="371"/>
                    </a:lnTo>
                    <a:lnTo>
                      <a:pt x="702" y="368"/>
                    </a:lnTo>
                    <a:lnTo>
                      <a:pt x="705" y="365"/>
                    </a:lnTo>
                    <a:lnTo>
                      <a:pt x="708" y="362"/>
                    </a:lnTo>
                    <a:lnTo>
                      <a:pt x="708" y="358"/>
                    </a:lnTo>
                    <a:lnTo>
                      <a:pt x="708" y="352"/>
                    </a:lnTo>
                    <a:lnTo>
                      <a:pt x="706" y="346"/>
                    </a:lnTo>
                    <a:lnTo>
                      <a:pt x="706" y="346"/>
                    </a:lnTo>
                    <a:lnTo>
                      <a:pt x="703" y="336"/>
                    </a:lnTo>
                    <a:lnTo>
                      <a:pt x="703" y="326"/>
                    </a:lnTo>
                    <a:lnTo>
                      <a:pt x="703" y="326"/>
                    </a:lnTo>
                    <a:lnTo>
                      <a:pt x="703" y="317"/>
                    </a:lnTo>
                    <a:lnTo>
                      <a:pt x="706" y="313"/>
                    </a:lnTo>
                    <a:lnTo>
                      <a:pt x="711" y="310"/>
                    </a:lnTo>
                    <a:lnTo>
                      <a:pt x="711" y="310"/>
                    </a:lnTo>
                    <a:lnTo>
                      <a:pt x="714" y="309"/>
                    </a:lnTo>
                    <a:lnTo>
                      <a:pt x="718" y="310"/>
                    </a:lnTo>
                    <a:lnTo>
                      <a:pt x="721" y="312"/>
                    </a:lnTo>
                    <a:lnTo>
                      <a:pt x="724" y="315"/>
                    </a:lnTo>
                    <a:lnTo>
                      <a:pt x="724" y="315"/>
                    </a:lnTo>
                    <a:lnTo>
                      <a:pt x="728" y="320"/>
                    </a:lnTo>
                    <a:lnTo>
                      <a:pt x="732" y="323"/>
                    </a:lnTo>
                    <a:lnTo>
                      <a:pt x="738" y="326"/>
                    </a:lnTo>
                    <a:lnTo>
                      <a:pt x="742" y="329"/>
                    </a:lnTo>
                    <a:lnTo>
                      <a:pt x="754" y="330"/>
                    </a:lnTo>
                    <a:lnTo>
                      <a:pt x="765" y="332"/>
                    </a:lnTo>
                    <a:lnTo>
                      <a:pt x="765" y="332"/>
                    </a:lnTo>
                    <a:lnTo>
                      <a:pt x="778" y="332"/>
                    </a:lnTo>
                    <a:lnTo>
                      <a:pt x="788" y="336"/>
                    </a:lnTo>
                    <a:lnTo>
                      <a:pt x="797" y="343"/>
                    </a:lnTo>
                    <a:lnTo>
                      <a:pt x="806" y="352"/>
                    </a:lnTo>
                    <a:lnTo>
                      <a:pt x="806" y="352"/>
                    </a:lnTo>
                    <a:lnTo>
                      <a:pt x="810" y="359"/>
                    </a:lnTo>
                    <a:lnTo>
                      <a:pt x="817" y="366"/>
                    </a:lnTo>
                    <a:lnTo>
                      <a:pt x="825" y="372"/>
                    </a:lnTo>
                    <a:lnTo>
                      <a:pt x="832" y="377"/>
                    </a:lnTo>
                    <a:lnTo>
                      <a:pt x="832" y="377"/>
                    </a:lnTo>
                    <a:lnTo>
                      <a:pt x="839" y="381"/>
                    </a:lnTo>
                    <a:lnTo>
                      <a:pt x="843" y="384"/>
                    </a:lnTo>
                    <a:lnTo>
                      <a:pt x="846" y="388"/>
                    </a:lnTo>
                    <a:lnTo>
                      <a:pt x="846" y="392"/>
                    </a:lnTo>
                    <a:lnTo>
                      <a:pt x="846" y="395"/>
                    </a:lnTo>
                    <a:lnTo>
                      <a:pt x="843" y="400"/>
                    </a:lnTo>
                    <a:lnTo>
                      <a:pt x="833" y="408"/>
                    </a:lnTo>
                    <a:lnTo>
                      <a:pt x="833" y="408"/>
                    </a:lnTo>
                    <a:lnTo>
                      <a:pt x="825" y="414"/>
                    </a:lnTo>
                    <a:lnTo>
                      <a:pt x="816" y="418"/>
                    </a:lnTo>
                    <a:lnTo>
                      <a:pt x="813" y="423"/>
                    </a:lnTo>
                    <a:lnTo>
                      <a:pt x="810" y="426"/>
                    </a:lnTo>
                    <a:lnTo>
                      <a:pt x="809" y="430"/>
                    </a:lnTo>
                    <a:lnTo>
                      <a:pt x="810" y="436"/>
                    </a:lnTo>
                    <a:lnTo>
                      <a:pt x="810" y="436"/>
                    </a:lnTo>
                    <a:lnTo>
                      <a:pt x="812" y="443"/>
                    </a:lnTo>
                    <a:lnTo>
                      <a:pt x="814" y="447"/>
                    </a:lnTo>
                    <a:lnTo>
                      <a:pt x="819" y="452"/>
                    </a:lnTo>
                    <a:lnTo>
                      <a:pt x="822" y="456"/>
                    </a:lnTo>
                    <a:lnTo>
                      <a:pt x="832" y="462"/>
                    </a:lnTo>
                    <a:lnTo>
                      <a:pt x="843" y="466"/>
                    </a:lnTo>
                    <a:lnTo>
                      <a:pt x="843" y="466"/>
                    </a:lnTo>
                    <a:lnTo>
                      <a:pt x="874" y="476"/>
                    </a:lnTo>
                    <a:lnTo>
                      <a:pt x="902" y="485"/>
                    </a:lnTo>
                    <a:lnTo>
                      <a:pt x="931" y="493"/>
                    </a:lnTo>
                    <a:lnTo>
                      <a:pt x="961" y="501"/>
                    </a:lnTo>
                    <a:lnTo>
                      <a:pt x="992" y="505"/>
                    </a:lnTo>
                    <a:lnTo>
                      <a:pt x="1022" y="509"/>
                    </a:lnTo>
                    <a:lnTo>
                      <a:pt x="1052" y="512"/>
                    </a:lnTo>
                    <a:lnTo>
                      <a:pt x="1084" y="514"/>
                    </a:lnTo>
                    <a:lnTo>
                      <a:pt x="1084" y="514"/>
                    </a:lnTo>
                    <a:lnTo>
                      <a:pt x="1097" y="515"/>
                    </a:lnTo>
                    <a:lnTo>
                      <a:pt x="1110" y="519"/>
                    </a:lnTo>
                    <a:lnTo>
                      <a:pt x="1121" y="526"/>
                    </a:lnTo>
                    <a:lnTo>
                      <a:pt x="1132" y="535"/>
                    </a:lnTo>
                    <a:lnTo>
                      <a:pt x="1132" y="535"/>
                    </a:lnTo>
                    <a:lnTo>
                      <a:pt x="1168" y="570"/>
                    </a:lnTo>
                    <a:lnTo>
                      <a:pt x="1205" y="601"/>
                    </a:lnTo>
                    <a:lnTo>
                      <a:pt x="1225" y="616"/>
                    </a:lnTo>
                    <a:lnTo>
                      <a:pt x="1245" y="629"/>
                    </a:lnTo>
                    <a:lnTo>
                      <a:pt x="1266" y="642"/>
                    </a:lnTo>
                    <a:lnTo>
                      <a:pt x="1289" y="653"/>
                    </a:lnTo>
                    <a:lnTo>
                      <a:pt x="1289" y="653"/>
                    </a:lnTo>
                    <a:lnTo>
                      <a:pt x="1299" y="659"/>
                    </a:lnTo>
                    <a:lnTo>
                      <a:pt x="1307" y="666"/>
                    </a:lnTo>
                    <a:lnTo>
                      <a:pt x="1316" y="672"/>
                    </a:lnTo>
                    <a:lnTo>
                      <a:pt x="1323" y="681"/>
                    </a:lnTo>
                    <a:lnTo>
                      <a:pt x="1338" y="698"/>
                    </a:lnTo>
                    <a:lnTo>
                      <a:pt x="1349" y="717"/>
                    </a:lnTo>
                    <a:lnTo>
                      <a:pt x="1349" y="717"/>
                    </a:lnTo>
                    <a:lnTo>
                      <a:pt x="1358" y="733"/>
                    </a:lnTo>
                    <a:lnTo>
                      <a:pt x="1364" y="749"/>
                    </a:lnTo>
                    <a:lnTo>
                      <a:pt x="1377" y="780"/>
                    </a:lnTo>
                    <a:lnTo>
                      <a:pt x="1387" y="813"/>
                    </a:lnTo>
                    <a:lnTo>
                      <a:pt x="1395" y="847"/>
                    </a:lnTo>
                    <a:lnTo>
                      <a:pt x="1395" y="847"/>
                    </a:lnTo>
                    <a:lnTo>
                      <a:pt x="1397" y="855"/>
                    </a:lnTo>
                    <a:lnTo>
                      <a:pt x="1398" y="861"/>
                    </a:lnTo>
                    <a:lnTo>
                      <a:pt x="1397" y="864"/>
                    </a:lnTo>
                    <a:lnTo>
                      <a:pt x="1394" y="867"/>
                    </a:lnTo>
                    <a:lnTo>
                      <a:pt x="1391" y="868"/>
                    </a:lnTo>
                    <a:lnTo>
                      <a:pt x="1387" y="868"/>
                    </a:lnTo>
                    <a:lnTo>
                      <a:pt x="1375" y="864"/>
                    </a:lnTo>
                    <a:lnTo>
                      <a:pt x="1375" y="864"/>
                    </a:lnTo>
                    <a:lnTo>
                      <a:pt x="1342" y="855"/>
                    </a:lnTo>
                    <a:lnTo>
                      <a:pt x="1309" y="845"/>
                    </a:lnTo>
                    <a:lnTo>
                      <a:pt x="1309" y="845"/>
                    </a:lnTo>
                    <a:lnTo>
                      <a:pt x="1300" y="844"/>
                    </a:lnTo>
                    <a:lnTo>
                      <a:pt x="1296" y="842"/>
                    </a:lnTo>
                    <a:lnTo>
                      <a:pt x="1292" y="844"/>
                    </a:lnTo>
                    <a:lnTo>
                      <a:pt x="1292" y="844"/>
                    </a:lnTo>
                    <a:lnTo>
                      <a:pt x="1283" y="849"/>
                    </a:lnTo>
                    <a:lnTo>
                      <a:pt x="1276" y="851"/>
                    </a:lnTo>
                    <a:lnTo>
                      <a:pt x="1269" y="851"/>
                    </a:lnTo>
                    <a:lnTo>
                      <a:pt x="1264" y="848"/>
                    </a:lnTo>
                    <a:lnTo>
                      <a:pt x="1258" y="844"/>
                    </a:lnTo>
                    <a:lnTo>
                      <a:pt x="1254" y="838"/>
                    </a:lnTo>
                    <a:lnTo>
                      <a:pt x="1245" y="826"/>
                    </a:lnTo>
                    <a:lnTo>
                      <a:pt x="1245" y="826"/>
                    </a:lnTo>
                    <a:lnTo>
                      <a:pt x="1234" y="815"/>
                    </a:lnTo>
                    <a:lnTo>
                      <a:pt x="1224" y="805"/>
                    </a:lnTo>
                    <a:lnTo>
                      <a:pt x="1211" y="798"/>
                    </a:lnTo>
                    <a:lnTo>
                      <a:pt x="1198" y="792"/>
                    </a:lnTo>
                    <a:lnTo>
                      <a:pt x="1183" y="787"/>
                    </a:lnTo>
                    <a:lnTo>
                      <a:pt x="1169" y="783"/>
                    </a:lnTo>
                    <a:lnTo>
                      <a:pt x="1140" y="779"/>
                    </a:lnTo>
                    <a:lnTo>
                      <a:pt x="1140" y="779"/>
                    </a:lnTo>
                    <a:lnTo>
                      <a:pt x="1120" y="779"/>
                    </a:lnTo>
                    <a:lnTo>
                      <a:pt x="1101" y="779"/>
                    </a:lnTo>
                    <a:lnTo>
                      <a:pt x="1081" y="780"/>
                    </a:lnTo>
                    <a:lnTo>
                      <a:pt x="1062" y="783"/>
                    </a:lnTo>
                    <a:lnTo>
                      <a:pt x="1062" y="783"/>
                    </a:lnTo>
                    <a:lnTo>
                      <a:pt x="1054" y="785"/>
                    </a:lnTo>
                    <a:lnTo>
                      <a:pt x="1049" y="785"/>
                    </a:lnTo>
                    <a:lnTo>
                      <a:pt x="1047" y="783"/>
                    </a:lnTo>
                    <a:lnTo>
                      <a:pt x="1044" y="782"/>
                    </a:lnTo>
                    <a:lnTo>
                      <a:pt x="1041" y="779"/>
                    </a:lnTo>
                    <a:lnTo>
                      <a:pt x="1039" y="775"/>
                    </a:lnTo>
                    <a:lnTo>
                      <a:pt x="1038" y="769"/>
                    </a:lnTo>
                    <a:lnTo>
                      <a:pt x="1038" y="769"/>
                    </a:lnTo>
                    <a:lnTo>
                      <a:pt x="1036" y="760"/>
                    </a:lnTo>
                    <a:lnTo>
                      <a:pt x="1032" y="751"/>
                    </a:lnTo>
                    <a:lnTo>
                      <a:pt x="1028" y="744"/>
                    </a:lnTo>
                    <a:lnTo>
                      <a:pt x="1022" y="738"/>
                    </a:lnTo>
                    <a:lnTo>
                      <a:pt x="1015" y="733"/>
                    </a:lnTo>
                    <a:lnTo>
                      <a:pt x="1008" y="728"/>
                    </a:lnTo>
                    <a:lnTo>
                      <a:pt x="990" y="721"/>
                    </a:lnTo>
                    <a:lnTo>
                      <a:pt x="990" y="721"/>
                    </a:lnTo>
                    <a:lnTo>
                      <a:pt x="961" y="711"/>
                    </a:lnTo>
                    <a:lnTo>
                      <a:pt x="931" y="702"/>
                    </a:lnTo>
                    <a:lnTo>
                      <a:pt x="901" y="695"/>
                    </a:lnTo>
                    <a:lnTo>
                      <a:pt x="869" y="689"/>
                    </a:lnTo>
                    <a:lnTo>
                      <a:pt x="839" y="685"/>
                    </a:lnTo>
                    <a:lnTo>
                      <a:pt x="807" y="682"/>
                    </a:lnTo>
                    <a:lnTo>
                      <a:pt x="777" y="681"/>
                    </a:lnTo>
                    <a:lnTo>
                      <a:pt x="745" y="681"/>
                    </a:lnTo>
                    <a:lnTo>
                      <a:pt x="745" y="681"/>
                    </a:lnTo>
                    <a:lnTo>
                      <a:pt x="725" y="682"/>
                    </a:lnTo>
                    <a:lnTo>
                      <a:pt x="706" y="685"/>
                    </a:lnTo>
                    <a:lnTo>
                      <a:pt x="669" y="692"/>
                    </a:lnTo>
                    <a:lnTo>
                      <a:pt x="633" y="700"/>
                    </a:lnTo>
                    <a:lnTo>
                      <a:pt x="595" y="707"/>
                    </a:lnTo>
                    <a:lnTo>
                      <a:pt x="595" y="707"/>
                    </a:lnTo>
                    <a:lnTo>
                      <a:pt x="581" y="710"/>
                    </a:lnTo>
                    <a:lnTo>
                      <a:pt x="568" y="710"/>
                    </a:lnTo>
                    <a:lnTo>
                      <a:pt x="558" y="707"/>
                    </a:lnTo>
                    <a:lnTo>
                      <a:pt x="548" y="704"/>
                    </a:lnTo>
                    <a:lnTo>
                      <a:pt x="541" y="697"/>
                    </a:lnTo>
                    <a:lnTo>
                      <a:pt x="535" y="688"/>
                    </a:lnTo>
                    <a:lnTo>
                      <a:pt x="529" y="676"/>
                    </a:lnTo>
                    <a:lnTo>
                      <a:pt x="525" y="662"/>
                    </a:lnTo>
                    <a:lnTo>
                      <a:pt x="525" y="662"/>
                    </a:lnTo>
                    <a:lnTo>
                      <a:pt x="510" y="601"/>
                    </a:lnTo>
                    <a:lnTo>
                      <a:pt x="494" y="542"/>
                    </a:lnTo>
                    <a:lnTo>
                      <a:pt x="494" y="542"/>
                    </a:lnTo>
                    <a:lnTo>
                      <a:pt x="484" y="509"/>
                    </a:lnTo>
                    <a:lnTo>
                      <a:pt x="473" y="475"/>
                    </a:lnTo>
                    <a:lnTo>
                      <a:pt x="473" y="475"/>
                    </a:lnTo>
                    <a:lnTo>
                      <a:pt x="466" y="459"/>
                    </a:lnTo>
                    <a:lnTo>
                      <a:pt x="458" y="444"/>
                    </a:lnTo>
                    <a:lnTo>
                      <a:pt x="451" y="430"/>
                    </a:lnTo>
                    <a:lnTo>
                      <a:pt x="443" y="417"/>
                    </a:lnTo>
                    <a:lnTo>
                      <a:pt x="434" y="405"/>
                    </a:lnTo>
                    <a:lnTo>
                      <a:pt x="424" y="394"/>
                    </a:lnTo>
                    <a:lnTo>
                      <a:pt x="412" y="384"/>
                    </a:lnTo>
                    <a:lnTo>
                      <a:pt x="402" y="374"/>
                    </a:lnTo>
                    <a:lnTo>
                      <a:pt x="389" y="365"/>
                    </a:lnTo>
                    <a:lnTo>
                      <a:pt x="376" y="358"/>
                    </a:lnTo>
                    <a:lnTo>
                      <a:pt x="363" y="351"/>
                    </a:lnTo>
                    <a:lnTo>
                      <a:pt x="349" y="346"/>
                    </a:lnTo>
                    <a:lnTo>
                      <a:pt x="334" y="342"/>
                    </a:lnTo>
                    <a:lnTo>
                      <a:pt x="319" y="338"/>
                    </a:lnTo>
                    <a:lnTo>
                      <a:pt x="301" y="336"/>
                    </a:lnTo>
                    <a:lnTo>
                      <a:pt x="284" y="335"/>
                    </a:lnTo>
                    <a:lnTo>
                      <a:pt x="284" y="335"/>
                    </a:lnTo>
                    <a:lnTo>
                      <a:pt x="271" y="332"/>
                    </a:lnTo>
                    <a:lnTo>
                      <a:pt x="265" y="330"/>
                    </a:lnTo>
                    <a:lnTo>
                      <a:pt x="262" y="328"/>
                    </a:lnTo>
                    <a:lnTo>
                      <a:pt x="259" y="325"/>
                    </a:lnTo>
                    <a:lnTo>
                      <a:pt x="258" y="319"/>
                    </a:lnTo>
                    <a:lnTo>
                      <a:pt x="257" y="313"/>
                    </a:lnTo>
                    <a:lnTo>
                      <a:pt x="258" y="304"/>
                    </a:lnTo>
                    <a:lnTo>
                      <a:pt x="258" y="304"/>
                    </a:lnTo>
                    <a:lnTo>
                      <a:pt x="258" y="297"/>
                    </a:lnTo>
                    <a:lnTo>
                      <a:pt x="258" y="289"/>
                    </a:lnTo>
                    <a:lnTo>
                      <a:pt x="254" y="274"/>
                    </a:lnTo>
                    <a:lnTo>
                      <a:pt x="248" y="260"/>
                    </a:lnTo>
                    <a:lnTo>
                      <a:pt x="239" y="245"/>
                    </a:lnTo>
                    <a:lnTo>
                      <a:pt x="239" y="245"/>
                    </a:lnTo>
                    <a:lnTo>
                      <a:pt x="222" y="224"/>
                    </a:lnTo>
                    <a:lnTo>
                      <a:pt x="205" y="202"/>
                    </a:lnTo>
                    <a:lnTo>
                      <a:pt x="184" y="182"/>
                    </a:lnTo>
                    <a:lnTo>
                      <a:pt x="163" y="163"/>
                    </a:lnTo>
                    <a:lnTo>
                      <a:pt x="163" y="163"/>
                    </a:lnTo>
                    <a:lnTo>
                      <a:pt x="151" y="156"/>
                    </a:lnTo>
                    <a:lnTo>
                      <a:pt x="140" y="153"/>
                    </a:lnTo>
                    <a:lnTo>
                      <a:pt x="127" y="153"/>
                    </a:lnTo>
                    <a:lnTo>
                      <a:pt x="114" y="154"/>
                    </a:lnTo>
                    <a:lnTo>
                      <a:pt x="114" y="154"/>
                    </a:lnTo>
                    <a:lnTo>
                      <a:pt x="99" y="159"/>
                    </a:lnTo>
                    <a:lnTo>
                      <a:pt x="94" y="159"/>
                    </a:lnTo>
                    <a:lnTo>
                      <a:pt x="91" y="157"/>
                    </a:lnTo>
                    <a:lnTo>
                      <a:pt x="89" y="153"/>
                    </a:lnTo>
                    <a:lnTo>
                      <a:pt x="89" y="149"/>
                    </a:lnTo>
                    <a:lnTo>
                      <a:pt x="91" y="134"/>
                    </a:lnTo>
                    <a:lnTo>
                      <a:pt x="91" y="134"/>
                    </a:lnTo>
                    <a:lnTo>
                      <a:pt x="94" y="121"/>
                    </a:lnTo>
                    <a:lnTo>
                      <a:pt x="95" y="110"/>
                    </a:lnTo>
                    <a:lnTo>
                      <a:pt x="95" y="101"/>
                    </a:lnTo>
                    <a:lnTo>
                      <a:pt x="92" y="92"/>
                    </a:lnTo>
                    <a:lnTo>
                      <a:pt x="88" y="87"/>
                    </a:lnTo>
                    <a:lnTo>
                      <a:pt x="81" y="79"/>
                    </a:lnTo>
                    <a:lnTo>
                      <a:pt x="71" y="74"/>
                    </a:lnTo>
                    <a:lnTo>
                      <a:pt x="59" y="68"/>
                    </a:lnTo>
                    <a:lnTo>
                      <a:pt x="59" y="68"/>
                    </a:lnTo>
                    <a:lnTo>
                      <a:pt x="16" y="49"/>
                    </a:lnTo>
                    <a:lnTo>
                      <a:pt x="16" y="49"/>
                    </a:lnTo>
                    <a:lnTo>
                      <a:pt x="6" y="45"/>
                    </a:lnTo>
                    <a:lnTo>
                      <a:pt x="3" y="42"/>
                    </a:lnTo>
                    <a:lnTo>
                      <a:pt x="1" y="41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1" y="33"/>
                    </a:lnTo>
                    <a:lnTo>
                      <a:pt x="1" y="32"/>
                    </a:lnTo>
                    <a:lnTo>
                      <a:pt x="6" y="28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39" y="12"/>
                    </a:lnTo>
                    <a:lnTo>
                      <a:pt x="62" y="5"/>
                    </a:lnTo>
                    <a:lnTo>
                      <a:pt x="85" y="0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auto">
              <a:xfrm>
                <a:off x="2577" y="1980"/>
                <a:ext cx="881" cy="461"/>
              </a:xfrm>
              <a:custGeom>
                <a:avLst/>
                <a:gdLst>
                  <a:gd name="T0" fmla="*/ 2 w 881"/>
                  <a:gd name="T1" fmla="*/ 386 h 461"/>
                  <a:gd name="T2" fmla="*/ 10 w 881"/>
                  <a:gd name="T3" fmla="*/ 291 h 461"/>
                  <a:gd name="T4" fmla="*/ 33 w 881"/>
                  <a:gd name="T5" fmla="*/ 233 h 461"/>
                  <a:gd name="T6" fmla="*/ 56 w 881"/>
                  <a:gd name="T7" fmla="*/ 202 h 461"/>
                  <a:gd name="T8" fmla="*/ 62 w 881"/>
                  <a:gd name="T9" fmla="*/ 179 h 461"/>
                  <a:gd name="T10" fmla="*/ 49 w 881"/>
                  <a:gd name="T11" fmla="*/ 153 h 461"/>
                  <a:gd name="T12" fmla="*/ 48 w 881"/>
                  <a:gd name="T13" fmla="*/ 127 h 461"/>
                  <a:gd name="T14" fmla="*/ 71 w 881"/>
                  <a:gd name="T15" fmla="*/ 114 h 461"/>
                  <a:gd name="T16" fmla="*/ 127 w 881"/>
                  <a:gd name="T17" fmla="*/ 101 h 461"/>
                  <a:gd name="T18" fmla="*/ 173 w 881"/>
                  <a:gd name="T19" fmla="*/ 83 h 461"/>
                  <a:gd name="T20" fmla="*/ 195 w 881"/>
                  <a:gd name="T21" fmla="*/ 40 h 461"/>
                  <a:gd name="T22" fmla="*/ 202 w 881"/>
                  <a:gd name="T23" fmla="*/ 8 h 461"/>
                  <a:gd name="T24" fmla="*/ 211 w 881"/>
                  <a:gd name="T25" fmla="*/ 3 h 461"/>
                  <a:gd name="T26" fmla="*/ 225 w 881"/>
                  <a:gd name="T27" fmla="*/ 13 h 461"/>
                  <a:gd name="T28" fmla="*/ 245 w 881"/>
                  <a:gd name="T29" fmla="*/ 13 h 461"/>
                  <a:gd name="T30" fmla="*/ 286 w 881"/>
                  <a:gd name="T31" fmla="*/ 8 h 461"/>
                  <a:gd name="T32" fmla="*/ 328 w 881"/>
                  <a:gd name="T33" fmla="*/ 3 h 461"/>
                  <a:gd name="T34" fmla="*/ 336 w 881"/>
                  <a:gd name="T35" fmla="*/ 7 h 461"/>
                  <a:gd name="T36" fmla="*/ 338 w 881"/>
                  <a:gd name="T37" fmla="*/ 34 h 461"/>
                  <a:gd name="T38" fmla="*/ 349 w 881"/>
                  <a:gd name="T39" fmla="*/ 68 h 461"/>
                  <a:gd name="T40" fmla="*/ 384 w 881"/>
                  <a:gd name="T41" fmla="*/ 57 h 461"/>
                  <a:gd name="T42" fmla="*/ 398 w 881"/>
                  <a:gd name="T43" fmla="*/ 44 h 461"/>
                  <a:gd name="T44" fmla="*/ 444 w 881"/>
                  <a:gd name="T45" fmla="*/ 17 h 461"/>
                  <a:gd name="T46" fmla="*/ 534 w 881"/>
                  <a:gd name="T47" fmla="*/ 1 h 461"/>
                  <a:gd name="T48" fmla="*/ 601 w 881"/>
                  <a:gd name="T49" fmla="*/ 1 h 461"/>
                  <a:gd name="T50" fmla="*/ 640 w 881"/>
                  <a:gd name="T51" fmla="*/ 17 h 461"/>
                  <a:gd name="T52" fmla="*/ 764 w 881"/>
                  <a:gd name="T53" fmla="*/ 57 h 461"/>
                  <a:gd name="T54" fmla="*/ 845 w 881"/>
                  <a:gd name="T55" fmla="*/ 76 h 461"/>
                  <a:gd name="T56" fmla="*/ 875 w 881"/>
                  <a:gd name="T57" fmla="*/ 92 h 461"/>
                  <a:gd name="T58" fmla="*/ 881 w 881"/>
                  <a:gd name="T59" fmla="*/ 104 h 461"/>
                  <a:gd name="T60" fmla="*/ 865 w 881"/>
                  <a:gd name="T61" fmla="*/ 112 h 461"/>
                  <a:gd name="T62" fmla="*/ 822 w 881"/>
                  <a:gd name="T63" fmla="*/ 115 h 461"/>
                  <a:gd name="T64" fmla="*/ 803 w 881"/>
                  <a:gd name="T65" fmla="*/ 132 h 461"/>
                  <a:gd name="T66" fmla="*/ 800 w 881"/>
                  <a:gd name="T67" fmla="*/ 154 h 461"/>
                  <a:gd name="T68" fmla="*/ 787 w 881"/>
                  <a:gd name="T69" fmla="*/ 168 h 461"/>
                  <a:gd name="T70" fmla="*/ 717 w 881"/>
                  <a:gd name="T71" fmla="*/ 180 h 461"/>
                  <a:gd name="T72" fmla="*/ 692 w 881"/>
                  <a:gd name="T73" fmla="*/ 190 h 461"/>
                  <a:gd name="T74" fmla="*/ 675 w 881"/>
                  <a:gd name="T75" fmla="*/ 217 h 461"/>
                  <a:gd name="T76" fmla="*/ 672 w 881"/>
                  <a:gd name="T77" fmla="*/ 236 h 461"/>
                  <a:gd name="T78" fmla="*/ 659 w 881"/>
                  <a:gd name="T79" fmla="*/ 245 h 461"/>
                  <a:gd name="T80" fmla="*/ 564 w 881"/>
                  <a:gd name="T81" fmla="*/ 248 h 461"/>
                  <a:gd name="T82" fmla="*/ 395 w 881"/>
                  <a:gd name="T83" fmla="*/ 274 h 461"/>
                  <a:gd name="T84" fmla="*/ 296 w 881"/>
                  <a:gd name="T85" fmla="*/ 297 h 461"/>
                  <a:gd name="T86" fmla="*/ 293 w 881"/>
                  <a:gd name="T87" fmla="*/ 313 h 461"/>
                  <a:gd name="T88" fmla="*/ 287 w 881"/>
                  <a:gd name="T89" fmla="*/ 336 h 461"/>
                  <a:gd name="T90" fmla="*/ 268 w 881"/>
                  <a:gd name="T91" fmla="*/ 347 h 461"/>
                  <a:gd name="T92" fmla="*/ 250 w 881"/>
                  <a:gd name="T93" fmla="*/ 379 h 461"/>
                  <a:gd name="T94" fmla="*/ 212 w 881"/>
                  <a:gd name="T95" fmla="*/ 441 h 461"/>
                  <a:gd name="T96" fmla="*/ 202 w 881"/>
                  <a:gd name="T97" fmla="*/ 450 h 461"/>
                  <a:gd name="T98" fmla="*/ 182 w 881"/>
                  <a:gd name="T99" fmla="*/ 437 h 461"/>
                  <a:gd name="T100" fmla="*/ 144 w 881"/>
                  <a:gd name="T101" fmla="*/ 427 h 461"/>
                  <a:gd name="T102" fmla="*/ 114 w 881"/>
                  <a:gd name="T103" fmla="*/ 447 h 461"/>
                  <a:gd name="T104" fmla="*/ 88 w 881"/>
                  <a:gd name="T105" fmla="*/ 460 h 461"/>
                  <a:gd name="T106" fmla="*/ 72 w 881"/>
                  <a:gd name="T107" fmla="*/ 445 h 461"/>
                  <a:gd name="T108" fmla="*/ 44 w 881"/>
                  <a:gd name="T109" fmla="*/ 428 h 461"/>
                  <a:gd name="T110" fmla="*/ 0 w 881"/>
                  <a:gd name="T111" fmla="*/ 451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81" h="461">
                    <a:moveTo>
                      <a:pt x="0" y="451"/>
                    </a:moveTo>
                    <a:lnTo>
                      <a:pt x="0" y="451"/>
                    </a:lnTo>
                    <a:lnTo>
                      <a:pt x="0" y="418"/>
                    </a:lnTo>
                    <a:lnTo>
                      <a:pt x="2" y="386"/>
                    </a:lnTo>
                    <a:lnTo>
                      <a:pt x="3" y="353"/>
                    </a:lnTo>
                    <a:lnTo>
                      <a:pt x="5" y="323"/>
                    </a:lnTo>
                    <a:lnTo>
                      <a:pt x="7" y="307"/>
                    </a:lnTo>
                    <a:lnTo>
                      <a:pt x="10" y="291"/>
                    </a:lnTo>
                    <a:lnTo>
                      <a:pt x="15" y="277"/>
                    </a:lnTo>
                    <a:lnTo>
                      <a:pt x="19" y="262"/>
                    </a:lnTo>
                    <a:lnTo>
                      <a:pt x="26" y="248"/>
                    </a:lnTo>
                    <a:lnTo>
                      <a:pt x="33" y="233"/>
                    </a:lnTo>
                    <a:lnTo>
                      <a:pt x="42" y="220"/>
                    </a:lnTo>
                    <a:lnTo>
                      <a:pt x="54" y="206"/>
                    </a:lnTo>
                    <a:lnTo>
                      <a:pt x="54" y="206"/>
                    </a:lnTo>
                    <a:lnTo>
                      <a:pt x="56" y="202"/>
                    </a:lnTo>
                    <a:lnTo>
                      <a:pt x="61" y="196"/>
                    </a:lnTo>
                    <a:lnTo>
                      <a:pt x="62" y="190"/>
                    </a:lnTo>
                    <a:lnTo>
                      <a:pt x="62" y="184"/>
                    </a:lnTo>
                    <a:lnTo>
                      <a:pt x="62" y="179"/>
                    </a:lnTo>
                    <a:lnTo>
                      <a:pt x="61" y="173"/>
                    </a:lnTo>
                    <a:lnTo>
                      <a:pt x="54" y="161"/>
                    </a:lnTo>
                    <a:lnTo>
                      <a:pt x="54" y="161"/>
                    </a:lnTo>
                    <a:lnTo>
                      <a:pt x="49" y="153"/>
                    </a:lnTo>
                    <a:lnTo>
                      <a:pt x="45" y="145"/>
                    </a:lnTo>
                    <a:lnTo>
                      <a:pt x="45" y="138"/>
                    </a:lnTo>
                    <a:lnTo>
                      <a:pt x="45" y="131"/>
                    </a:lnTo>
                    <a:lnTo>
                      <a:pt x="48" y="127"/>
                    </a:lnTo>
                    <a:lnTo>
                      <a:pt x="54" y="121"/>
                    </a:lnTo>
                    <a:lnTo>
                      <a:pt x="61" y="117"/>
                    </a:lnTo>
                    <a:lnTo>
                      <a:pt x="71" y="114"/>
                    </a:lnTo>
                    <a:lnTo>
                      <a:pt x="71" y="114"/>
                    </a:lnTo>
                    <a:lnTo>
                      <a:pt x="85" y="109"/>
                    </a:lnTo>
                    <a:lnTo>
                      <a:pt x="98" y="106"/>
                    </a:lnTo>
                    <a:lnTo>
                      <a:pt x="127" y="101"/>
                    </a:lnTo>
                    <a:lnTo>
                      <a:pt x="127" y="101"/>
                    </a:lnTo>
                    <a:lnTo>
                      <a:pt x="143" y="98"/>
                    </a:lnTo>
                    <a:lnTo>
                      <a:pt x="155" y="95"/>
                    </a:lnTo>
                    <a:lnTo>
                      <a:pt x="165" y="89"/>
                    </a:lnTo>
                    <a:lnTo>
                      <a:pt x="173" y="83"/>
                    </a:lnTo>
                    <a:lnTo>
                      <a:pt x="180" y="76"/>
                    </a:lnTo>
                    <a:lnTo>
                      <a:pt x="186" y="66"/>
                    </a:lnTo>
                    <a:lnTo>
                      <a:pt x="191" y="55"/>
                    </a:lnTo>
                    <a:lnTo>
                      <a:pt x="195" y="40"/>
                    </a:lnTo>
                    <a:lnTo>
                      <a:pt x="195" y="40"/>
                    </a:lnTo>
                    <a:lnTo>
                      <a:pt x="199" y="17"/>
                    </a:lnTo>
                    <a:lnTo>
                      <a:pt x="199" y="17"/>
                    </a:lnTo>
                    <a:lnTo>
                      <a:pt x="202" y="8"/>
                    </a:lnTo>
                    <a:lnTo>
                      <a:pt x="204" y="6"/>
                    </a:lnTo>
                    <a:lnTo>
                      <a:pt x="205" y="3"/>
                    </a:lnTo>
                    <a:lnTo>
                      <a:pt x="208" y="3"/>
                    </a:lnTo>
                    <a:lnTo>
                      <a:pt x="211" y="3"/>
                    </a:lnTo>
                    <a:lnTo>
                      <a:pt x="215" y="4"/>
                    </a:lnTo>
                    <a:lnTo>
                      <a:pt x="219" y="8"/>
                    </a:lnTo>
                    <a:lnTo>
                      <a:pt x="219" y="8"/>
                    </a:lnTo>
                    <a:lnTo>
                      <a:pt x="225" y="13"/>
                    </a:lnTo>
                    <a:lnTo>
                      <a:pt x="232" y="16"/>
                    </a:lnTo>
                    <a:lnTo>
                      <a:pt x="238" y="16"/>
                    </a:lnTo>
                    <a:lnTo>
                      <a:pt x="245" y="13"/>
                    </a:lnTo>
                    <a:lnTo>
                      <a:pt x="245" y="13"/>
                    </a:lnTo>
                    <a:lnTo>
                      <a:pt x="255" y="10"/>
                    </a:lnTo>
                    <a:lnTo>
                      <a:pt x="266" y="8"/>
                    </a:lnTo>
                    <a:lnTo>
                      <a:pt x="276" y="8"/>
                    </a:lnTo>
                    <a:lnTo>
                      <a:pt x="286" y="8"/>
                    </a:lnTo>
                    <a:lnTo>
                      <a:pt x="297" y="10"/>
                    </a:lnTo>
                    <a:lnTo>
                      <a:pt x="307" y="8"/>
                    </a:lnTo>
                    <a:lnTo>
                      <a:pt x="317" y="7"/>
                    </a:lnTo>
                    <a:lnTo>
                      <a:pt x="328" y="3"/>
                    </a:lnTo>
                    <a:lnTo>
                      <a:pt x="328" y="3"/>
                    </a:lnTo>
                    <a:lnTo>
                      <a:pt x="330" y="1"/>
                    </a:lnTo>
                    <a:lnTo>
                      <a:pt x="333" y="3"/>
                    </a:lnTo>
                    <a:lnTo>
                      <a:pt x="336" y="7"/>
                    </a:lnTo>
                    <a:lnTo>
                      <a:pt x="338" y="11"/>
                    </a:lnTo>
                    <a:lnTo>
                      <a:pt x="338" y="11"/>
                    </a:lnTo>
                    <a:lnTo>
                      <a:pt x="338" y="34"/>
                    </a:lnTo>
                    <a:lnTo>
                      <a:pt x="338" y="34"/>
                    </a:lnTo>
                    <a:lnTo>
                      <a:pt x="339" y="47"/>
                    </a:lnTo>
                    <a:lnTo>
                      <a:pt x="342" y="56"/>
                    </a:lnTo>
                    <a:lnTo>
                      <a:pt x="345" y="63"/>
                    </a:lnTo>
                    <a:lnTo>
                      <a:pt x="349" y="68"/>
                    </a:lnTo>
                    <a:lnTo>
                      <a:pt x="355" y="69"/>
                    </a:lnTo>
                    <a:lnTo>
                      <a:pt x="364" y="68"/>
                    </a:lnTo>
                    <a:lnTo>
                      <a:pt x="372" y="63"/>
                    </a:lnTo>
                    <a:lnTo>
                      <a:pt x="384" y="57"/>
                    </a:lnTo>
                    <a:lnTo>
                      <a:pt x="384" y="57"/>
                    </a:lnTo>
                    <a:lnTo>
                      <a:pt x="388" y="55"/>
                    </a:lnTo>
                    <a:lnTo>
                      <a:pt x="388" y="55"/>
                    </a:lnTo>
                    <a:lnTo>
                      <a:pt x="398" y="44"/>
                    </a:lnTo>
                    <a:lnTo>
                      <a:pt x="410" y="36"/>
                    </a:lnTo>
                    <a:lnTo>
                      <a:pt x="421" y="29"/>
                    </a:lnTo>
                    <a:lnTo>
                      <a:pt x="433" y="23"/>
                    </a:lnTo>
                    <a:lnTo>
                      <a:pt x="444" y="17"/>
                    </a:lnTo>
                    <a:lnTo>
                      <a:pt x="456" y="13"/>
                    </a:lnTo>
                    <a:lnTo>
                      <a:pt x="482" y="7"/>
                    </a:lnTo>
                    <a:lnTo>
                      <a:pt x="506" y="3"/>
                    </a:lnTo>
                    <a:lnTo>
                      <a:pt x="534" y="1"/>
                    </a:lnTo>
                    <a:lnTo>
                      <a:pt x="586" y="0"/>
                    </a:lnTo>
                    <a:lnTo>
                      <a:pt x="586" y="0"/>
                    </a:lnTo>
                    <a:lnTo>
                      <a:pt x="594" y="1"/>
                    </a:lnTo>
                    <a:lnTo>
                      <a:pt x="601" y="1"/>
                    </a:lnTo>
                    <a:lnTo>
                      <a:pt x="609" y="4"/>
                    </a:lnTo>
                    <a:lnTo>
                      <a:pt x="616" y="7"/>
                    </a:lnTo>
                    <a:lnTo>
                      <a:pt x="616" y="7"/>
                    </a:lnTo>
                    <a:lnTo>
                      <a:pt x="640" y="17"/>
                    </a:lnTo>
                    <a:lnTo>
                      <a:pt x="665" y="27"/>
                    </a:lnTo>
                    <a:lnTo>
                      <a:pt x="689" y="36"/>
                    </a:lnTo>
                    <a:lnTo>
                      <a:pt x="714" y="43"/>
                    </a:lnTo>
                    <a:lnTo>
                      <a:pt x="764" y="57"/>
                    </a:lnTo>
                    <a:lnTo>
                      <a:pt x="816" y="68"/>
                    </a:lnTo>
                    <a:lnTo>
                      <a:pt x="816" y="68"/>
                    </a:lnTo>
                    <a:lnTo>
                      <a:pt x="831" y="72"/>
                    </a:lnTo>
                    <a:lnTo>
                      <a:pt x="845" y="76"/>
                    </a:lnTo>
                    <a:lnTo>
                      <a:pt x="859" y="82"/>
                    </a:lnTo>
                    <a:lnTo>
                      <a:pt x="872" y="89"/>
                    </a:lnTo>
                    <a:lnTo>
                      <a:pt x="872" y="89"/>
                    </a:lnTo>
                    <a:lnTo>
                      <a:pt x="875" y="92"/>
                    </a:lnTo>
                    <a:lnTo>
                      <a:pt x="878" y="95"/>
                    </a:lnTo>
                    <a:lnTo>
                      <a:pt x="881" y="99"/>
                    </a:lnTo>
                    <a:lnTo>
                      <a:pt x="881" y="104"/>
                    </a:lnTo>
                    <a:lnTo>
                      <a:pt x="881" y="104"/>
                    </a:lnTo>
                    <a:lnTo>
                      <a:pt x="878" y="108"/>
                    </a:lnTo>
                    <a:lnTo>
                      <a:pt x="875" y="111"/>
                    </a:lnTo>
                    <a:lnTo>
                      <a:pt x="865" y="112"/>
                    </a:lnTo>
                    <a:lnTo>
                      <a:pt x="865" y="112"/>
                    </a:lnTo>
                    <a:lnTo>
                      <a:pt x="836" y="112"/>
                    </a:lnTo>
                    <a:lnTo>
                      <a:pt x="836" y="112"/>
                    </a:lnTo>
                    <a:lnTo>
                      <a:pt x="829" y="114"/>
                    </a:lnTo>
                    <a:lnTo>
                      <a:pt x="822" y="115"/>
                    </a:lnTo>
                    <a:lnTo>
                      <a:pt x="815" y="118"/>
                    </a:lnTo>
                    <a:lnTo>
                      <a:pt x="810" y="122"/>
                    </a:lnTo>
                    <a:lnTo>
                      <a:pt x="806" y="127"/>
                    </a:lnTo>
                    <a:lnTo>
                      <a:pt x="803" y="132"/>
                    </a:lnTo>
                    <a:lnTo>
                      <a:pt x="800" y="140"/>
                    </a:lnTo>
                    <a:lnTo>
                      <a:pt x="800" y="148"/>
                    </a:lnTo>
                    <a:lnTo>
                      <a:pt x="800" y="148"/>
                    </a:lnTo>
                    <a:lnTo>
                      <a:pt x="800" y="154"/>
                    </a:lnTo>
                    <a:lnTo>
                      <a:pt x="799" y="158"/>
                    </a:lnTo>
                    <a:lnTo>
                      <a:pt x="797" y="161"/>
                    </a:lnTo>
                    <a:lnTo>
                      <a:pt x="795" y="164"/>
                    </a:lnTo>
                    <a:lnTo>
                      <a:pt x="787" y="168"/>
                    </a:lnTo>
                    <a:lnTo>
                      <a:pt x="779" y="170"/>
                    </a:lnTo>
                    <a:lnTo>
                      <a:pt x="779" y="170"/>
                    </a:lnTo>
                    <a:lnTo>
                      <a:pt x="747" y="174"/>
                    </a:lnTo>
                    <a:lnTo>
                      <a:pt x="717" y="180"/>
                    </a:lnTo>
                    <a:lnTo>
                      <a:pt x="717" y="180"/>
                    </a:lnTo>
                    <a:lnTo>
                      <a:pt x="708" y="183"/>
                    </a:lnTo>
                    <a:lnTo>
                      <a:pt x="699" y="186"/>
                    </a:lnTo>
                    <a:lnTo>
                      <a:pt x="692" y="190"/>
                    </a:lnTo>
                    <a:lnTo>
                      <a:pt x="686" y="194"/>
                    </a:lnTo>
                    <a:lnTo>
                      <a:pt x="681" y="202"/>
                    </a:lnTo>
                    <a:lnTo>
                      <a:pt x="678" y="209"/>
                    </a:lnTo>
                    <a:lnTo>
                      <a:pt x="675" y="217"/>
                    </a:lnTo>
                    <a:lnTo>
                      <a:pt x="673" y="226"/>
                    </a:lnTo>
                    <a:lnTo>
                      <a:pt x="673" y="226"/>
                    </a:lnTo>
                    <a:lnTo>
                      <a:pt x="673" y="232"/>
                    </a:lnTo>
                    <a:lnTo>
                      <a:pt x="672" y="236"/>
                    </a:lnTo>
                    <a:lnTo>
                      <a:pt x="669" y="239"/>
                    </a:lnTo>
                    <a:lnTo>
                      <a:pt x="666" y="242"/>
                    </a:lnTo>
                    <a:lnTo>
                      <a:pt x="663" y="243"/>
                    </a:lnTo>
                    <a:lnTo>
                      <a:pt x="659" y="245"/>
                    </a:lnTo>
                    <a:lnTo>
                      <a:pt x="650" y="245"/>
                    </a:lnTo>
                    <a:lnTo>
                      <a:pt x="650" y="245"/>
                    </a:lnTo>
                    <a:lnTo>
                      <a:pt x="607" y="245"/>
                    </a:lnTo>
                    <a:lnTo>
                      <a:pt x="564" y="248"/>
                    </a:lnTo>
                    <a:lnTo>
                      <a:pt x="521" y="252"/>
                    </a:lnTo>
                    <a:lnTo>
                      <a:pt x="479" y="259"/>
                    </a:lnTo>
                    <a:lnTo>
                      <a:pt x="437" y="267"/>
                    </a:lnTo>
                    <a:lnTo>
                      <a:pt x="395" y="274"/>
                    </a:lnTo>
                    <a:lnTo>
                      <a:pt x="310" y="291"/>
                    </a:lnTo>
                    <a:lnTo>
                      <a:pt x="310" y="291"/>
                    </a:lnTo>
                    <a:lnTo>
                      <a:pt x="302" y="292"/>
                    </a:lnTo>
                    <a:lnTo>
                      <a:pt x="296" y="297"/>
                    </a:lnTo>
                    <a:lnTo>
                      <a:pt x="293" y="301"/>
                    </a:lnTo>
                    <a:lnTo>
                      <a:pt x="293" y="304"/>
                    </a:lnTo>
                    <a:lnTo>
                      <a:pt x="293" y="308"/>
                    </a:lnTo>
                    <a:lnTo>
                      <a:pt x="293" y="313"/>
                    </a:lnTo>
                    <a:lnTo>
                      <a:pt x="293" y="313"/>
                    </a:lnTo>
                    <a:lnTo>
                      <a:pt x="294" y="323"/>
                    </a:lnTo>
                    <a:lnTo>
                      <a:pt x="291" y="330"/>
                    </a:lnTo>
                    <a:lnTo>
                      <a:pt x="287" y="336"/>
                    </a:lnTo>
                    <a:lnTo>
                      <a:pt x="278" y="340"/>
                    </a:lnTo>
                    <a:lnTo>
                      <a:pt x="278" y="340"/>
                    </a:lnTo>
                    <a:lnTo>
                      <a:pt x="274" y="343"/>
                    </a:lnTo>
                    <a:lnTo>
                      <a:pt x="268" y="347"/>
                    </a:lnTo>
                    <a:lnTo>
                      <a:pt x="261" y="357"/>
                    </a:lnTo>
                    <a:lnTo>
                      <a:pt x="254" y="367"/>
                    </a:lnTo>
                    <a:lnTo>
                      <a:pt x="250" y="379"/>
                    </a:lnTo>
                    <a:lnTo>
                      <a:pt x="250" y="379"/>
                    </a:lnTo>
                    <a:lnTo>
                      <a:pt x="241" y="395"/>
                    </a:lnTo>
                    <a:lnTo>
                      <a:pt x="232" y="411"/>
                    </a:lnTo>
                    <a:lnTo>
                      <a:pt x="222" y="427"/>
                    </a:lnTo>
                    <a:lnTo>
                      <a:pt x="212" y="441"/>
                    </a:lnTo>
                    <a:lnTo>
                      <a:pt x="212" y="441"/>
                    </a:lnTo>
                    <a:lnTo>
                      <a:pt x="208" y="445"/>
                    </a:lnTo>
                    <a:lnTo>
                      <a:pt x="204" y="448"/>
                    </a:lnTo>
                    <a:lnTo>
                      <a:pt x="202" y="450"/>
                    </a:lnTo>
                    <a:lnTo>
                      <a:pt x="199" y="450"/>
                    </a:lnTo>
                    <a:lnTo>
                      <a:pt x="193" y="445"/>
                    </a:lnTo>
                    <a:lnTo>
                      <a:pt x="193" y="445"/>
                    </a:lnTo>
                    <a:lnTo>
                      <a:pt x="182" y="437"/>
                    </a:lnTo>
                    <a:lnTo>
                      <a:pt x="172" y="429"/>
                    </a:lnTo>
                    <a:lnTo>
                      <a:pt x="163" y="425"/>
                    </a:lnTo>
                    <a:lnTo>
                      <a:pt x="153" y="425"/>
                    </a:lnTo>
                    <a:lnTo>
                      <a:pt x="144" y="427"/>
                    </a:lnTo>
                    <a:lnTo>
                      <a:pt x="134" y="429"/>
                    </a:lnTo>
                    <a:lnTo>
                      <a:pt x="126" y="437"/>
                    </a:lnTo>
                    <a:lnTo>
                      <a:pt x="114" y="447"/>
                    </a:lnTo>
                    <a:lnTo>
                      <a:pt x="114" y="447"/>
                    </a:lnTo>
                    <a:lnTo>
                      <a:pt x="103" y="457"/>
                    </a:lnTo>
                    <a:lnTo>
                      <a:pt x="98" y="460"/>
                    </a:lnTo>
                    <a:lnTo>
                      <a:pt x="93" y="461"/>
                    </a:lnTo>
                    <a:lnTo>
                      <a:pt x="88" y="460"/>
                    </a:lnTo>
                    <a:lnTo>
                      <a:pt x="82" y="458"/>
                    </a:lnTo>
                    <a:lnTo>
                      <a:pt x="78" y="453"/>
                    </a:lnTo>
                    <a:lnTo>
                      <a:pt x="72" y="445"/>
                    </a:lnTo>
                    <a:lnTo>
                      <a:pt x="72" y="445"/>
                    </a:lnTo>
                    <a:lnTo>
                      <a:pt x="65" y="438"/>
                    </a:lnTo>
                    <a:lnTo>
                      <a:pt x="58" y="432"/>
                    </a:lnTo>
                    <a:lnTo>
                      <a:pt x="51" y="429"/>
                    </a:lnTo>
                    <a:lnTo>
                      <a:pt x="44" y="428"/>
                    </a:lnTo>
                    <a:lnTo>
                      <a:pt x="33" y="429"/>
                    </a:lnTo>
                    <a:lnTo>
                      <a:pt x="25" y="434"/>
                    </a:lnTo>
                    <a:lnTo>
                      <a:pt x="13" y="441"/>
                    </a:lnTo>
                    <a:lnTo>
                      <a:pt x="0" y="451"/>
                    </a:lnTo>
                    <a:lnTo>
                      <a:pt x="0" y="4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auto">
              <a:xfrm>
                <a:off x="1578" y="1521"/>
                <a:ext cx="1074" cy="616"/>
              </a:xfrm>
              <a:custGeom>
                <a:avLst/>
                <a:gdLst>
                  <a:gd name="T0" fmla="*/ 26 w 1074"/>
                  <a:gd name="T1" fmla="*/ 293 h 616"/>
                  <a:gd name="T2" fmla="*/ 78 w 1074"/>
                  <a:gd name="T3" fmla="*/ 293 h 616"/>
                  <a:gd name="T4" fmla="*/ 163 w 1074"/>
                  <a:gd name="T5" fmla="*/ 313 h 616"/>
                  <a:gd name="T6" fmla="*/ 346 w 1074"/>
                  <a:gd name="T7" fmla="*/ 338 h 616"/>
                  <a:gd name="T8" fmla="*/ 379 w 1074"/>
                  <a:gd name="T9" fmla="*/ 335 h 616"/>
                  <a:gd name="T10" fmla="*/ 387 w 1074"/>
                  <a:gd name="T11" fmla="*/ 303 h 616"/>
                  <a:gd name="T12" fmla="*/ 390 w 1074"/>
                  <a:gd name="T13" fmla="*/ 281 h 616"/>
                  <a:gd name="T14" fmla="*/ 411 w 1074"/>
                  <a:gd name="T15" fmla="*/ 271 h 616"/>
                  <a:gd name="T16" fmla="*/ 449 w 1074"/>
                  <a:gd name="T17" fmla="*/ 264 h 616"/>
                  <a:gd name="T18" fmla="*/ 467 w 1074"/>
                  <a:gd name="T19" fmla="*/ 253 h 616"/>
                  <a:gd name="T20" fmla="*/ 485 w 1074"/>
                  <a:gd name="T21" fmla="*/ 254 h 616"/>
                  <a:gd name="T22" fmla="*/ 521 w 1074"/>
                  <a:gd name="T23" fmla="*/ 267 h 616"/>
                  <a:gd name="T24" fmla="*/ 562 w 1074"/>
                  <a:gd name="T25" fmla="*/ 276 h 616"/>
                  <a:gd name="T26" fmla="*/ 586 w 1074"/>
                  <a:gd name="T27" fmla="*/ 267 h 616"/>
                  <a:gd name="T28" fmla="*/ 666 w 1074"/>
                  <a:gd name="T29" fmla="*/ 192 h 616"/>
                  <a:gd name="T30" fmla="*/ 746 w 1074"/>
                  <a:gd name="T31" fmla="*/ 133 h 616"/>
                  <a:gd name="T32" fmla="*/ 790 w 1074"/>
                  <a:gd name="T33" fmla="*/ 110 h 616"/>
                  <a:gd name="T34" fmla="*/ 829 w 1074"/>
                  <a:gd name="T35" fmla="*/ 98 h 616"/>
                  <a:gd name="T36" fmla="*/ 887 w 1074"/>
                  <a:gd name="T37" fmla="*/ 58 h 616"/>
                  <a:gd name="T38" fmla="*/ 911 w 1074"/>
                  <a:gd name="T39" fmla="*/ 38 h 616"/>
                  <a:gd name="T40" fmla="*/ 969 w 1074"/>
                  <a:gd name="T41" fmla="*/ 2 h 616"/>
                  <a:gd name="T42" fmla="*/ 998 w 1074"/>
                  <a:gd name="T43" fmla="*/ 5 h 616"/>
                  <a:gd name="T44" fmla="*/ 1063 w 1074"/>
                  <a:gd name="T45" fmla="*/ 45 h 616"/>
                  <a:gd name="T46" fmla="*/ 1073 w 1074"/>
                  <a:gd name="T47" fmla="*/ 61 h 616"/>
                  <a:gd name="T48" fmla="*/ 1070 w 1074"/>
                  <a:gd name="T49" fmla="*/ 75 h 616"/>
                  <a:gd name="T50" fmla="*/ 1054 w 1074"/>
                  <a:gd name="T51" fmla="*/ 71 h 616"/>
                  <a:gd name="T52" fmla="*/ 1028 w 1074"/>
                  <a:gd name="T53" fmla="*/ 59 h 616"/>
                  <a:gd name="T54" fmla="*/ 999 w 1074"/>
                  <a:gd name="T55" fmla="*/ 72 h 616"/>
                  <a:gd name="T56" fmla="*/ 965 w 1074"/>
                  <a:gd name="T57" fmla="*/ 111 h 616"/>
                  <a:gd name="T58" fmla="*/ 947 w 1074"/>
                  <a:gd name="T59" fmla="*/ 163 h 616"/>
                  <a:gd name="T60" fmla="*/ 949 w 1074"/>
                  <a:gd name="T61" fmla="*/ 188 h 616"/>
                  <a:gd name="T62" fmla="*/ 930 w 1074"/>
                  <a:gd name="T63" fmla="*/ 201 h 616"/>
                  <a:gd name="T64" fmla="*/ 898 w 1074"/>
                  <a:gd name="T65" fmla="*/ 214 h 616"/>
                  <a:gd name="T66" fmla="*/ 857 w 1074"/>
                  <a:gd name="T67" fmla="*/ 253 h 616"/>
                  <a:gd name="T68" fmla="*/ 799 w 1074"/>
                  <a:gd name="T69" fmla="*/ 326 h 616"/>
                  <a:gd name="T70" fmla="*/ 772 w 1074"/>
                  <a:gd name="T71" fmla="*/ 374 h 616"/>
                  <a:gd name="T72" fmla="*/ 751 w 1074"/>
                  <a:gd name="T73" fmla="*/ 387 h 616"/>
                  <a:gd name="T74" fmla="*/ 711 w 1074"/>
                  <a:gd name="T75" fmla="*/ 395 h 616"/>
                  <a:gd name="T76" fmla="*/ 650 w 1074"/>
                  <a:gd name="T77" fmla="*/ 427 h 616"/>
                  <a:gd name="T78" fmla="*/ 632 w 1074"/>
                  <a:gd name="T79" fmla="*/ 447 h 616"/>
                  <a:gd name="T80" fmla="*/ 626 w 1074"/>
                  <a:gd name="T81" fmla="*/ 476 h 616"/>
                  <a:gd name="T82" fmla="*/ 620 w 1074"/>
                  <a:gd name="T83" fmla="*/ 564 h 616"/>
                  <a:gd name="T84" fmla="*/ 610 w 1074"/>
                  <a:gd name="T85" fmla="*/ 602 h 616"/>
                  <a:gd name="T86" fmla="*/ 591 w 1074"/>
                  <a:gd name="T87" fmla="*/ 614 h 616"/>
                  <a:gd name="T88" fmla="*/ 562 w 1074"/>
                  <a:gd name="T89" fmla="*/ 609 h 616"/>
                  <a:gd name="T90" fmla="*/ 516 w 1074"/>
                  <a:gd name="T91" fmla="*/ 554 h 616"/>
                  <a:gd name="T92" fmla="*/ 479 w 1074"/>
                  <a:gd name="T93" fmla="*/ 511 h 616"/>
                  <a:gd name="T94" fmla="*/ 430 w 1074"/>
                  <a:gd name="T95" fmla="*/ 492 h 616"/>
                  <a:gd name="T96" fmla="*/ 388 w 1074"/>
                  <a:gd name="T97" fmla="*/ 509 h 616"/>
                  <a:gd name="T98" fmla="*/ 362 w 1074"/>
                  <a:gd name="T99" fmla="*/ 512 h 616"/>
                  <a:gd name="T100" fmla="*/ 300 w 1074"/>
                  <a:gd name="T101" fmla="*/ 467 h 616"/>
                  <a:gd name="T102" fmla="*/ 221 w 1074"/>
                  <a:gd name="T103" fmla="*/ 433 h 616"/>
                  <a:gd name="T104" fmla="*/ 179 w 1074"/>
                  <a:gd name="T105" fmla="*/ 426 h 616"/>
                  <a:gd name="T106" fmla="*/ 152 w 1074"/>
                  <a:gd name="T107" fmla="*/ 428 h 616"/>
                  <a:gd name="T108" fmla="*/ 121 w 1074"/>
                  <a:gd name="T109" fmla="*/ 411 h 616"/>
                  <a:gd name="T110" fmla="*/ 90 w 1074"/>
                  <a:gd name="T111" fmla="*/ 362 h 616"/>
                  <a:gd name="T112" fmla="*/ 35 w 1074"/>
                  <a:gd name="T113" fmla="*/ 315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4" h="616">
                    <a:moveTo>
                      <a:pt x="0" y="299"/>
                    </a:moveTo>
                    <a:lnTo>
                      <a:pt x="0" y="299"/>
                    </a:lnTo>
                    <a:lnTo>
                      <a:pt x="13" y="294"/>
                    </a:lnTo>
                    <a:lnTo>
                      <a:pt x="26" y="293"/>
                    </a:lnTo>
                    <a:lnTo>
                      <a:pt x="41" y="291"/>
                    </a:lnTo>
                    <a:lnTo>
                      <a:pt x="54" y="291"/>
                    </a:lnTo>
                    <a:lnTo>
                      <a:pt x="67" y="291"/>
                    </a:lnTo>
                    <a:lnTo>
                      <a:pt x="78" y="293"/>
                    </a:lnTo>
                    <a:lnTo>
                      <a:pt x="104" y="299"/>
                    </a:lnTo>
                    <a:lnTo>
                      <a:pt x="104" y="299"/>
                    </a:lnTo>
                    <a:lnTo>
                      <a:pt x="133" y="306"/>
                    </a:lnTo>
                    <a:lnTo>
                      <a:pt x="163" y="313"/>
                    </a:lnTo>
                    <a:lnTo>
                      <a:pt x="224" y="323"/>
                    </a:lnTo>
                    <a:lnTo>
                      <a:pt x="284" y="332"/>
                    </a:lnTo>
                    <a:lnTo>
                      <a:pt x="346" y="338"/>
                    </a:lnTo>
                    <a:lnTo>
                      <a:pt x="346" y="338"/>
                    </a:lnTo>
                    <a:lnTo>
                      <a:pt x="358" y="339"/>
                    </a:lnTo>
                    <a:lnTo>
                      <a:pt x="366" y="339"/>
                    </a:lnTo>
                    <a:lnTo>
                      <a:pt x="374" y="338"/>
                    </a:lnTo>
                    <a:lnTo>
                      <a:pt x="379" y="335"/>
                    </a:lnTo>
                    <a:lnTo>
                      <a:pt x="382" y="330"/>
                    </a:lnTo>
                    <a:lnTo>
                      <a:pt x="385" y="323"/>
                    </a:lnTo>
                    <a:lnTo>
                      <a:pt x="387" y="315"/>
                    </a:lnTo>
                    <a:lnTo>
                      <a:pt x="387" y="303"/>
                    </a:lnTo>
                    <a:lnTo>
                      <a:pt x="387" y="303"/>
                    </a:lnTo>
                    <a:lnTo>
                      <a:pt x="387" y="291"/>
                    </a:lnTo>
                    <a:lnTo>
                      <a:pt x="388" y="286"/>
                    </a:lnTo>
                    <a:lnTo>
                      <a:pt x="390" y="281"/>
                    </a:lnTo>
                    <a:lnTo>
                      <a:pt x="394" y="277"/>
                    </a:lnTo>
                    <a:lnTo>
                      <a:pt x="398" y="274"/>
                    </a:lnTo>
                    <a:lnTo>
                      <a:pt x="404" y="273"/>
                    </a:lnTo>
                    <a:lnTo>
                      <a:pt x="411" y="271"/>
                    </a:lnTo>
                    <a:lnTo>
                      <a:pt x="411" y="271"/>
                    </a:lnTo>
                    <a:lnTo>
                      <a:pt x="426" y="268"/>
                    </a:lnTo>
                    <a:lnTo>
                      <a:pt x="441" y="267"/>
                    </a:lnTo>
                    <a:lnTo>
                      <a:pt x="449" y="264"/>
                    </a:lnTo>
                    <a:lnTo>
                      <a:pt x="454" y="261"/>
                    </a:lnTo>
                    <a:lnTo>
                      <a:pt x="462" y="258"/>
                    </a:lnTo>
                    <a:lnTo>
                      <a:pt x="467" y="253"/>
                    </a:lnTo>
                    <a:lnTo>
                      <a:pt x="467" y="253"/>
                    </a:lnTo>
                    <a:lnTo>
                      <a:pt x="472" y="251"/>
                    </a:lnTo>
                    <a:lnTo>
                      <a:pt x="476" y="251"/>
                    </a:lnTo>
                    <a:lnTo>
                      <a:pt x="480" y="253"/>
                    </a:lnTo>
                    <a:lnTo>
                      <a:pt x="485" y="254"/>
                    </a:lnTo>
                    <a:lnTo>
                      <a:pt x="485" y="254"/>
                    </a:lnTo>
                    <a:lnTo>
                      <a:pt x="493" y="258"/>
                    </a:lnTo>
                    <a:lnTo>
                      <a:pt x="502" y="263"/>
                    </a:lnTo>
                    <a:lnTo>
                      <a:pt x="521" y="267"/>
                    </a:lnTo>
                    <a:lnTo>
                      <a:pt x="539" y="271"/>
                    </a:lnTo>
                    <a:lnTo>
                      <a:pt x="557" y="276"/>
                    </a:lnTo>
                    <a:lnTo>
                      <a:pt x="557" y="276"/>
                    </a:lnTo>
                    <a:lnTo>
                      <a:pt x="562" y="276"/>
                    </a:lnTo>
                    <a:lnTo>
                      <a:pt x="568" y="276"/>
                    </a:lnTo>
                    <a:lnTo>
                      <a:pt x="573" y="276"/>
                    </a:lnTo>
                    <a:lnTo>
                      <a:pt x="578" y="273"/>
                    </a:lnTo>
                    <a:lnTo>
                      <a:pt x="586" y="267"/>
                    </a:lnTo>
                    <a:lnTo>
                      <a:pt x="594" y="260"/>
                    </a:lnTo>
                    <a:lnTo>
                      <a:pt x="594" y="260"/>
                    </a:lnTo>
                    <a:lnTo>
                      <a:pt x="630" y="225"/>
                    </a:lnTo>
                    <a:lnTo>
                      <a:pt x="666" y="192"/>
                    </a:lnTo>
                    <a:lnTo>
                      <a:pt x="685" y="176"/>
                    </a:lnTo>
                    <a:lnTo>
                      <a:pt x="705" y="162"/>
                    </a:lnTo>
                    <a:lnTo>
                      <a:pt x="725" y="146"/>
                    </a:lnTo>
                    <a:lnTo>
                      <a:pt x="746" y="133"/>
                    </a:lnTo>
                    <a:lnTo>
                      <a:pt x="746" y="133"/>
                    </a:lnTo>
                    <a:lnTo>
                      <a:pt x="760" y="124"/>
                    </a:lnTo>
                    <a:lnTo>
                      <a:pt x="774" y="117"/>
                    </a:lnTo>
                    <a:lnTo>
                      <a:pt x="790" y="110"/>
                    </a:lnTo>
                    <a:lnTo>
                      <a:pt x="805" y="105"/>
                    </a:lnTo>
                    <a:lnTo>
                      <a:pt x="805" y="105"/>
                    </a:lnTo>
                    <a:lnTo>
                      <a:pt x="818" y="103"/>
                    </a:lnTo>
                    <a:lnTo>
                      <a:pt x="829" y="98"/>
                    </a:lnTo>
                    <a:lnTo>
                      <a:pt x="839" y="94"/>
                    </a:lnTo>
                    <a:lnTo>
                      <a:pt x="849" y="88"/>
                    </a:lnTo>
                    <a:lnTo>
                      <a:pt x="870" y="74"/>
                    </a:lnTo>
                    <a:lnTo>
                      <a:pt x="887" y="58"/>
                    </a:lnTo>
                    <a:lnTo>
                      <a:pt x="887" y="58"/>
                    </a:lnTo>
                    <a:lnTo>
                      <a:pt x="900" y="48"/>
                    </a:lnTo>
                    <a:lnTo>
                      <a:pt x="911" y="38"/>
                    </a:lnTo>
                    <a:lnTo>
                      <a:pt x="911" y="38"/>
                    </a:lnTo>
                    <a:lnTo>
                      <a:pt x="934" y="20"/>
                    </a:lnTo>
                    <a:lnTo>
                      <a:pt x="953" y="9"/>
                    </a:lnTo>
                    <a:lnTo>
                      <a:pt x="962" y="5"/>
                    </a:lnTo>
                    <a:lnTo>
                      <a:pt x="969" y="2"/>
                    </a:lnTo>
                    <a:lnTo>
                      <a:pt x="976" y="0"/>
                    </a:lnTo>
                    <a:lnTo>
                      <a:pt x="983" y="0"/>
                    </a:lnTo>
                    <a:lnTo>
                      <a:pt x="991" y="2"/>
                    </a:lnTo>
                    <a:lnTo>
                      <a:pt x="998" y="5"/>
                    </a:lnTo>
                    <a:lnTo>
                      <a:pt x="1014" y="13"/>
                    </a:lnTo>
                    <a:lnTo>
                      <a:pt x="1060" y="42"/>
                    </a:lnTo>
                    <a:lnTo>
                      <a:pt x="1060" y="42"/>
                    </a:lnTo>
                    <a:lnTo>
                      <a:pt x="1063" y="45"/>
                    </a:lnTo>
                    <a:lnTo>
                      <a:pt x="1066" y="48"/>
                    </a:lnTo>
                    <a:lnTo>
                      <a:pt x="1071" y="55"/>
                    </a:lnTo>
                    <a:lnTo>
                      <a:pt x="1071" y="55"/>
                    </a:lnTo>
                    <a:lnTo>
                      <a:pt x="1073" y="61"/>
                    </a:lnTo>
                    <a:lnTo>
                      <a:pt x="1074" y="67"/>
                    </a:lnTo>
                    <a:lnTo>
                      <a:pt x="1073" y="71"/>
                    </a:lnTo>
                    <a:lnTo>
                      <a:pt x="1070" y="75"/>
                    </a:lnTo>
                    <a:lnTo>
                      <a:pt x="1070" y="75"/>
                    </a:lnTo>
                    <a:lnTo>
                      <a:pt x="1066" y="77"/>
                    </a:lnTo>
                    <a:lnTo>
                      <a:pt x="1061" y="77"/>
                    </a:lnTo>
                    <a:lnTo>
                      <a:pt x="1057" y="74"/>
                    </a:lnTo>
                    <a:lnTo>
                      <a:pt x="1054" y="71"/>
                    </a:lnTo>
                    <a:lnTo>
                      <a:pt x="1054" y="71"/>
                    </a:lnTo>
                    <a:lnTo>
                      <a:pt x="1045" y="65"/>
                    </a:lnTo>
                    <a:lnTo>
                      <a:pt x="1037" y="61"/>
                    </a:lnTo>
                    <a:lnTo>
                      <a:pt x="1028" y="59"/>
                    </a:lnTo>
                    <a:lnTo>
                      <a:pt x="1021" y="59"/>
                    </a:lnTo>
                    <a:lnTo>
                      <a:pt x="1014" y="62"/>
                    </a:lnTo>
                    <a:lnTo>
                      <a:pt x="1006" y="67"/>
                    </a:lnTo>
                    <a:lnTo>
                      <a:pt x="999" y="72"/>
                    </a:lnTo>
                    <a:lnTo>
                      <a:pt x="992" y="80"/>
                    </a:lnTo>
                    <a:lnTo>
                      <a:pt x="992" y="80"/>
                    </a:lnTo>
                    <a:lnTo>
                      <a:pt x="973" y="100"/>
                    </a:lnTo>
                    <a:lnTo>
                      <a:pt x="965" y="111"/>
                    </a:lnTo>
                    <a:lnTo>
                      <a:pt x="959" y="123"/>
                    </a:lnTo>
                    <a:lnTo>
                      <a:pt x="953" y="136"/>
                    </a:lnTo>
                    <a:lnTo>
                      <a:pt x="949" y="149"/>
                    </a:lnTo>
                    <a:lnTo>
                      <a:pt x="947" y="163"/>
                    </a:lnTo>
                    <a:lnTo>
                      <a:pt x="949" y="178"/>
                    </a:lnTo>
                    <a:lnTo>
                      <a:pt x="949" y="178"/>
                    </a:lnTo>
                    <a:lnTo>
                      <a:pt x="949" y="183"/>
                    </a:lnTo>
                    <a:lnTo>
                      <a:pt x="949" y="188"/>
                    </a:lnTo>
                    <a:lnTo>
                      <a:pt x="947" y="191"/>
                    </a:lnTo>
                    <a:lnTo>
                      <a:pt x="944" y="193"/>
                    </a:lnTo>
                    <a:lnTo>
                      <a:pt x="939" y="198"/>
                    </a:lnTo>
                    <a:lnTo>
                      <a:pt x="930" y="201"/>
                    </a:lnTo>
                    <a:lnTo>
                      <a:pt x="930" y="201"/>
                    </a:lnTo>
                    <a:lnTo>
                      <a:pt x="919" y="204"/>
                    </a:lnTo>
                    <a:lnTo>
                      <a:pt x="908" y="208"/>
                    </a:lnTo>
                    <a:lnTo>
                      <a:pt x="898" y="214"/>
                    </a:lnTo>
                    <a:lnTo>
                      <a:pt x="888" y="219"/>
                    </a:lnTo>
                    <a:lnTo>
                      <a:pt x="880" y="227"/>
                    </a:lnTo>
                    <a:lnTo>
                      <a:pt x="872" y="234"/>
                    </a:lnTo>
                    <a:lnTo>
                      <a:pt x="857" y="253"/>
                    </a:lnTo>
                    <a:lnTo>
                      <a:pt x="857" y="253"/>
                    </a:lnTo>
                    <a:lnTo>
                      <a:pt x="833" y="281"/>
                    </a:lnTo>
                    <a:lnTo>
                      <a:pt x="810" y="310"/>
                    </a:lnTo>
                    <a:lnTo>
                      <a:pt x="799" y="326"/>
                    </a:lnTo>
                    <a:lnTo>
                      <a:pt x="789" y="341"/>
                    </a:lnTo>
                    <a:lnTo>
                      <a:pt x="780" y="358"/>
                    </a:lnTo>
                    <a:lnTo>
                      <a:pt x="772" y="374"/>
                    </a:lnTo>
                    <a:lnTo>
                      <a:pt x="772" y="374"/>
                    </a:lnTo>
                    <a:lnTo>
                      <a:pt x="769" y="379"/>
                    </a:lnTo>
                    <a:lnTo>
                      <a:pt x="764" y="384"/>
                    </a:lnTo>
                    <a:lnTo>
                      <a:pt x="759" y="387"/>
                    </a:lnTo>
                    <a:lnTo>
                      <a:pt x="751" y="387"/>
                    </a:lnTo>
                    <a:lnTo>
                      <a:pt x="751" y="387"/>
                    </a:lnTo>
                    <a:lnTo>
                      <a:pt x="737" y="388"/>
                    </a:lnTo>
                    <a:lnTo>
                      <a:pt x="724" y="391"/>
                    </a:lnTo>
                    <a:lnTo>
                      <a:pt x="711" y="395"/>
                    </a:lnTo>
                    <a:lnTo>
                      <a:pt x="698" y="400"/>
                    </a:lnTo>
                    <a:lnTo>
                      <a:pt x="675" y="413"/>
                    </a:lnTo>
                    <a:lnTo>
                      <a:pt x="650" y="427"/>
                    </a:lnTo>
                    <a:lnTo>
                      <a:pt x="650" y="427"/>
                    </a:lnTo>
                    <a:lnTo>
                      <a:pt x="645" y="431"/>
                    </a:lnTo>
                    <a:lnTo>
                      <a:pt x="639" y="437"/>
                    </a:lnTo>
                    <a:lnTo>
                      <a:pt x="635" y="441"/>
                    </a:lnTo>
                    <a:lnTo>
                      <a:pt x="632" y="447"/>
                    </a:lnTo>
                    <a:lnTo>
                      <a:pt x="629" y="454"/>
                    </a:lnTo>
                    <a:lnTo>
                      <a:pt x="627" y="460"/>
                    </a:lnTo>
                    <a:lnTo>
                      <a:pt x="626" y="476"/>
                    </a:lnTo>
                    <a:lnTo>
                      <a:pt x="626" y="476"/>
                    </a:lnTo>
                    <a:lnTo>
                      <a:pt x="624" y="521"/>
                    </a:lnTo>
                    <a:lnTo>
                      <a:pt x="623" y="542"/>
                    </a:lnTo>
                    <a:lnTo>
                      <a:pt x="620" y="564"/>
                    </a:lnTo>
                    <a:lnTo>
                      <a:pt x="620" y="564"/>
                    </a:lnTo>
                    <a:lnTo>
                      <a:pt x="617" y="580"/>
                    </a:lnTo>
                    <a:lnTo>
                      <a:pt x="616" y="587"/>
                    </a:lnTo>
                    <a:lnTo>
                      <a:pt x="613" y="596"/>
                    </a:lnTo>
                    <a:lnTo>
                      <a:pt x="610" y="602"/>
                    </a:lnTo>
                    <a:lnTo>
                      <a:pt x="606" y="607"/>
                    </a:lnTo>
                    <a:lnTo>
                      <a:pt x="599" y="612"/>
                    </a:lnTo>
                    <a:lnTo>
                      <a:pt x="591" y="614"/>
                    </a:lnTo>
                    <a:lnTo>
                      <a:pt x="591" y="614"/>
                    </a:lnTo>
                    <a:lnTo>
                      <a:pt x="583" y="616"/>
                    </a:lnTo>
                    <a:lnTo>
                      <a:pt x="575" y="616"/>
                    </a:lnTo>
                    <a:lnTo>
                      <a:pt x="568" y="613"/>
                    </a:lnTo>
                    <a:lnTo>
                      <a:pt x="562" y="609"/>
                    </a:lnTo>
                    <a:lnTo>
                      <a:pt x="551" y="599"/>
                    </a:lnTo>
                    <a:lnTo>
                      <a:pt x="542" y="587"/>
                    </a:lnTo>
                    <a:lnTo>
                      <a:pt x="542" y="587"/>
                    </a:lnTo>
                    <a:lnTo>
                      <a:pt x="516" y="554"/>
                    </a:lnTo>
                    <a:lnTo>
                      <a:pt x="505" y="538"/>
                    </a:lnTo>
                    <a:lnTo>
                      <a:pt x="492" y="522"/>
                    </a:lnTo>
                    <a:lnTo>
                      <a:pt x="492" y="522"/>
                    </a:lnTo>
                    <a:lnTo>
                      <a:pt x="479" y="511"/>
                    </a:lnTo>
                    <a:lnTo>
                      <a:pt x="467" y="502"/>
                    </a:lnTo>
                    <a:lnTo>
                      <a:pt x="456" y="496"/>
                    </a:lnTo>
                    <a:lnTo>
                      <a:pt x="443" y="492"/>
                    </a:lnTo>
                    <a:lnTo>
                      <a:pt x="430" y="492"/>
                    </a:lnTo>
                    <a:lnTo>
                      <a:pt x="417" y="495"/>
                    </a:lnTo>
                    <a:lnTo>
                      <a:pt x="402" y="501"/>
                    </a:lnTo>
                    <a:lnTo>
                      <a:pt x="388" y="509"/>
                    </a:lnTo>
                    <a:lnTo>
                      <a:pt x="388" y="509"/>
                    </a:lnTo>
                    <a:lnTo>
                      <a:pt x="378" y="514"/>
                    </a:lnTo>
                    <a:lnTo>
                      <a:pt x="374" y="515"/>
                    </a:lnTo>
                    <a:lnTo>
                      <a:pt x="369" y="515"/>
                    </a:lnTo>
                    <a:lnTo>
                      <a:pt x="362" y="512"/>
                    </a:lnTo>
                    <a:lnTo>
                      <a:pt x="353" y="506"/>
                    </a:lnTo>
                    <a:lnTo>
                      <a:pt x="353" y="506"/>
                    </a:lnTo>
                    <a:lnTo>
                      <a:pt x="319" y="480"/>
                    </a:lnTo>
                    <a:lnTo>
                      <a:pt x="300" y="467"/>
                    </a:lnTo>
                    <a:lnTo>
                      <a:pt x="281" y="457"/>
                    </a:lnTo>
                    <a:lnTo>
                      <a:pt x="263" y="447"/>
                    </a:lnTo>
                    <a:lnTo>
                      <a:pt x="242" y="439"/>
                    </a:lnTo>
                    <a:lnTo>
                      <a:pt x="221" y="433"/>
                    </a:lnTo>
                    <a:lnTo>
                      <a:pt x="199" y="428"/>
                    </a:lnTo>
                    <a:lnTo>
                      <a:pt x="199" y="428"/>
                    </a:lnTo>
                    <a:lnTo>
                      <a:pt x="186" y="426"/>
                    </a:lnTo>
                    <a:lnTo>
                      <a:pt x="179" y="426"/>
                    </a:lnTo>
                    <a:lnTo>
                      <a:pt x="173" y="427"/>
                    </a:lnTo>
                    <a:lnTo>
                      <a:pt x="173" y="427"/>
                    </a:lnTo>
                    <a:lnTo>
                      <a:pt x="162" y="428"/>
                    </a:lnTo>
                    <a:lnTo>
                      <a:pt x="152" y="428"/>
                    </a:lnTo>
                    <a:lnTo>
                      <a:pt x="143" y="427"/>
                    </a:lnTo>
                    <a:lnTo>
                      <a:pt x="134" y="423"/>
                    </a:lnTo>
                    <a:lnTo>
                      <a:pt x="127" y="418"/>
                    </a:lnTo>
                    <a:lnTo>
                      <a:pt x="121" y="411"/>
                    </a:lnTo>
                    <a:lnTo>
                      <a:pt x="110" y="394"/>
                    </a:lnTo>
                    <a:lnTo>
                      <a:pt x="110" y="394"/>
                    </a:lnTo>
                    <a:lnTo>
                      <a:pt x="100" y="378"/>
                    </a:lnTo>
                    <a:lnTo>
                      <a:pt x="90" y="362"/>
                    </a:lnTo>
                    <a:lnTo>
                      <a:pt x="77" y="349"/>
                    </a:lnTo>
                    <a:lnTo>
                      <a:pt x="64" y="336"/>
                    </a:lnTo>
                    <a:lnTo>
                      <a:pt x="51" y="325"/>
                    </a:lnTo>
                    <a:lnTo>
                      <a:pt x="35" y="315"/>
                    </a:lnTo>
                    <a:lnTo>
                      <a:pt x="19" y="306"/>
                    </a:lnTo>
                    <a:lnTo>
                      <a:pt x="0" y="299"/>
                    </a:lnTo>
                    <a:lnTo>
                      <a:pt x="0" y="2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auto">
              <a:xfrm>
                <a:off x="2128" y="2520"/>
                <a:ext cx="903" cy="410"/>
              </a:xfrm>
              <a:custGeom>
                <a:avLst/>
                <a:gdLst>
                  <a:gd name="T0" fmla="*/ 157 w 903"/>
                  <a:gd name="T1" fmla="*/ 5 h 410"/>
                  <a:gd name="T2" fmla="*/ 269 w 903"/>
                  <a:gd name="T3" fmla="*/ 15 h 410"/>
                  <a:gd name="T4" fmla="*/ 308 w 903"/>
                  <a:gd name="T5" fmla="*/ 25 h 410"/>
                  <a:gd name="T6" fmla="*/ 348 w 903"/>
                  <a:gd name="T7" fmla="*/ 48 h 410"/>
                  <a:gd name="T8" fmla="*/ 371 w 903"/>
                  <a:gd name="T9" fmla="*/ 88 h 410"/>
                  <a:gd name="T10" fmla="*/ 379 w 903"/>
                  <a:gd name="T11" fmla="*/ 120 h 410"/>
                  <a:gd name="T12" fmla="*/ 387 w 903"/>
                  <a:gd name="T13" fmla="*/ 150 h 410"/>
                  <a:gd name="T14" fmla="*/ 406 w 903"/>
                  <a:gd name="T15" fmla="*/ 182 h 410"/>
                  <a:gd name="T16" fmla="*/ 442 w 903"/>
                  <a:gd name="T17" fmla="*/ 192 h 410"/>
                  <a:gd name="T18" fmla="*/ 484 w 903"/>
                  <a:gd name="T19" fmla="*/ 191 h 410"/>
                  <a:gd name="T20" fmla="*/ 503 w 903"/>
                  <a:gd name="T21" fmla="*/ 181 h 410"/>
                  <a:gd name="T22" fmla="*/ 513 w 903"/>
                  <a:gd name="T23" fmla="*/ 149 h 410"/>
                  <a:gd name="T24" fmla="*/ 530 w 903"/>
                  <a:gd name="T25" fmla="*/ 73 h 410"/>
                  <a:gd name="T26" fmla="*/ 547 w 903"/>
                  <a:gd name="T27" fmla="*/ 39 h 410"/>
                  <a:gd name="T28" fmla="*/ 575 w 903"/>
                  <a:gd name="T29" fmla="*/ 21 h 410"/>
                  <a:gd name="T30" fmla="*/ 599 w 903"/>
                  <a:gd name="T31" fmla="*/ 16 h 410"/>
                  <a:gd name="T32" fmla="*/ 678 w 903"/>
                  <a:gd name="T33" fmla="*/ 16 h 410"/>
                  <a:gd name="T34" fmla="*/ 736 w 903"/>
                  <a:gd name="T35" fmla="*/ 26 h 410"/>
                  <a:gd name="T36" fmla="*/ 781 w 903"/>
                  <a:gd name="T37" fmla="*/ 41 h 410"/>
                  <a:gd name="T38" fmla="*/ 860 w 903"/>
                  <a:gd name="T39" fmla="*/ 64 h 410"/>
                  <a:gd name="T40" fmla="*/ 889 w 903"/>
                  <a:gd name="T41" fmla="*/ 75 h 410"/>
                  <a:gd name="T42" fmla="*/ 903 w 903"/>
                  <a:gd name="T43" fmla="*/ 91 h 410"/>
                  <a:gd name="T44" fmla="*/ 902 w 903"/>
                  <a:gd name="T45" fmla="*/ 106 h 410"/>
                  <a:gd name="T46" fmla="*/ 886 w 903"/>
                  <a:gd name="T47" fmla="*/ 116 h 410"/>
                  <a:gd name="T48" fmla="*/ 843 w 903"/>
                  <a:gd name="T49" fmla="*/ 135 h 410"/>
                  <a:gd name="T50" fmla="*/ 820 w 903"/>
                  <a:gd name="T51" fmla="*/ 155 h 410"/>
                  <a:gd name="T52" fmla="*/ 817 w 903"/>
                  <a:gd name="T53" fmla="*/ 165 h 410"/>
                  <a:gd name="T54" fmla="*/ 813 w 903"/>
                  <a:gd name="T55" fmla="*/ 178 h 410"/>
                  <a:gd name="T56" fmla="*/ 801 w 903"/>
                  <a:gd name="T57" fmla="*/ 181 h 410"/>
                  <a:gd name="T58" fmla="*/ 775 w 903"/>
                  <a:gd name="T59" fmla="*/ 174 h 410"/>
                  <a:gd name="T60" fmla="*/ 739 w 903"/>
                  <a:gd name="T61" fmla="*/ 176 h 410"/>
                  <a:gd name="T62" fmla="*/ 720 w 903"/>
                  <a:gd name="T63" fmla="*/ 207 h 410"/>
                  <a:gd name="T64" fmla="*/ 713 w 903"/>
                  <a:gd name="T65" fmla="*/ 230 h 410"/>
                  <a:gd name="T66" fmla="*/ 704 w 903"/>
                  <a:gd name="T67" fmla="*/ 234 h 410"/>
                  <a:gd name="T68" fmla="*/ 687 w 903"/>
                  <a:gd name="T69" fmla="*/ 230 h 410"/>
                  <a:gd name="T70" fmla="*/ 661 w 903"/>
                  <a:gd name="T71" fmla="*/ 231 h 410"/>
                  <a:gd name="T72" fmla="*/ 638 w 903"/>
                  <a:gd name="T73" fmla="*/ 244 h 410"/>
                  <a:gd name="T74" fmla="*/ 598 w 903"/>
                  <a:gd name="T75" fmla="*/ 282 h 410"/>
                  <a:gd name="T76" fmla="*/ 498 w 903"/>
                  <a:gd name="T77" fmla="*/ 377 h 410"/>
                  <a:gd name="T78" fmla="*/ 468 w 903"/>
                  <a:gd name="T79" fmla="*/ 401 h 410"/>
                  <a:gd name="T80" fmla="*/ 446 w 903"/>
                  <a:gd name="T81" fmla="*/ 409 h 410"/>
                  <a:gd name="T82" fmla="*/ 426 w 903"/>
                  <a:gd name="T83" fmla="*/ 407 h 410"/>
                  <a:gd name="T84" fmla="*/ 396 w 903"/>
                  <a:gd name="T85" fmla="*/ 390 h 410"/>
                  <a:gd name="T86" fmla="*/ 363 w 903"/>
                  <a:gd name="T87" fmla="*/ 354 h 410"/>
                  <a:gd name="T88" fmla="*/ 309 w 903"/>
                  <a:gd name="T89" fmla="*/ 287 h 410"/>
                  <a:gd name="T90" fmla="*/ 266 w 903"/>
                  <a:gd name="T91" fmla="*/ 244 h 410"/>
                  <a:gd name="T92" fmla="*/ 214 w 903"/>
                  <a:gd name="T93" fmla="*/ 218 h 410"/>
                  <a:gd name="T94" fmla="*/ 172 w 903"/>
                  <a:gd name="T95" fmla="*/ 212 h 410"/>
                  <a:gd name="T96" fmla="*/ 157 w 903"/>
                  <a:gd name="T97" fmla="*/ 204 h 410"/>
                  <a:gd name="T98" fmla="*/ 151 w 903"/>
                  <a:gd name="T99" fmla="*/ 176 h 410"/>
                  <a:gd name="T100" fmla="*/ 136 w 903"/>
                  <a:gd name="T101" fmla="*/ 143 h 410"/>
                  <a:gd name="T102" fmla="*/ 121 w 903"/>
                  <a:gd name="T103" fmla="*/ 133 h 410"/>
                  <a:gd name="T104" fmla="*/ 70 w 903"/>
                  <a:gd name="T105" fmla="*/ 124 h 410"/>
                  <a:gd name="T106" fmla="*/ 56 w 903"/>
                  <a:gd name="T107" fmla="*/ 122 h 410"/>
                  <a:gd name="T108" fmla="*/ 53 w 903"/>
                  <a:gd name="T109" fmla="*/ 109 h 410"/>
                  <a:gd name="T110" fmla="*/ 51 w 903"/>
                  <a:gd name="T111" fmla="*/ 87 h 410"/>
                  <a:gd name="T112" fmla="*/ 37 w 903"/>
                  <a:gd name="T113" fmla="*/ 61 h 410"/>
                  <a:gd name="T114" fmla="*/ 11 w 903"/>
                  <a:gd name="T115" fmla="*/ 42 h 410"/>
                  <a:gd name="T116" fmla="*/ 1 w 903"/>
                  <a:gd name="T117" fmla="*/ 37 h 410"/>
                  <a:gd name="T118" fmla="*/ 1 w 903"/>
                  <a:gd name="T119" fmla="*/ 28 h 410"/>
                  <a:gd name="T120" fmla="*/ 11 w 903"/>
                  <a:gd name="T121" fmla="*/ 21 h 410"/>
                  <a:gd name="T122" fmla="*/ 60 w 903"/>
                  <a:gd name="T123" fmla="*/ 6 h 410"/>
                  <a:gd name="T124" fmla="*/ 111 w 903"/>
                  <a:gd name="T125" fmla="*/ 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03" h="410">
                    <a:moveTo>
                      <a:pt x="111" y="0"/>
                    </a:moveTo>
                    <a:lnTo>
                      <a:pt x="111" y="0"/>
                    </a:lnTo>
                    <a:lnTo>
                      <a:pt x="157" y="5"/>
                    </a:lnTo>
                    <a:lnTo>
                      <a:pt x="201" y="8"/>
                    </a:lnTo>
                    <a:lnTo>
                      <a:pt x="247" y="12"/>
                    </a:lnTo>
                    <a:lnTo>
                      <a:pt x="269" y="15"/>
                    </a:lnTo>
                    <a:lnTo>
                      <a:pt x="292" y="21"/>
                    </a:lnTo>
                    <a:lnTo>
                      <a:pt x="292" y="21"/>
                    </a:lnTo>
                    <a:lnTo>
                      <a:pt x="308" y="25"/>
                    </a:lnTo>
                    <a:lnTo>
                      <a:pt x="324" y="32"/>
                    </a:lnTo>
                    <a:lnTo>
                      <a:pt x="337" y="39"/>
                    </a:lnTo>
                    <a:lnTo>
                      <a:pt x="348" y="48"/>
                    </a:lnTo>
                    <a:lnTo>
                      <a:pt x="358" y="60"/>
                    </a:lnTo>
                    <a:lnTo>
                      <a:pt x="367" y="73"/>
                    </a:lnTo>
                    <a:lnTo>
                      <a:pt x="371" y="88"/>
                    </a:lnTo>
                    <a:lnTo>
                      <a:pt x="376" y="106"/>
                    </a:lnTo>
                    <a:lnTo>
                      <a:pt x="376" y="106"/>
                    </a:lnTo>
                    <a:lnTo>
                      <a:pt x="379" y="120"/>
                    </a:lnTo>
                    <a:lnTo>
                      <a:pt x="382" y="133"/>
                    </a:lnTo>
                    <a:lnTo>
                      <a:pt x="382" y="133"/>
                    </a:lnTo>
                    <a:lnTo>
                      <a:pt x="387" y="150"/>
                    </a:lnTo>
                    <a:lnTo>
                      <a:pt x="393" y="165"/>
                    </a:lnTo>
                    <a:lnTo>
                      <a:pt x="399" y="175"/>
                    </a:lnTo>
                    <a:lnTo>
                      <a:pt x="406" y="182"/>
                    </a:lnTo>
                    <a:lnTo>
                      <a:pt x="415" y="188"/>
                    </a:lnTo>
                    <a:lnTo>
                      <a:pt x="428" y="191"/>
                    </a:lnTo>
                    <a:lnTo>
                      <a:pt x="442" y="192"/>
                    </a:lnTo>
                    <a:lnTo>
                      <a:pt x="459" y="192"/>
                    </a:lnTo>
                    <a:lnTo>
                      <a:pt x="459" y="192"/>
                    </a:lnTo>
                    <a:lnTo>
                      <a:pt x="484" y="191"/>
                    </a:lnTo>
                    <a:lnTo>
                      <a:pt x="493" y="189"/>
                    </a:lnTo>
                    <a:lnTo>
                      <a:pt x="498" y="185"/>
                    </a:lnTo>
                    <a:lnTo>
                      <a:pt x="503" y="181"/>
                    </a:lnTo>
                    <a:lnTo>
                      <a:pt x="505" y="174"/>
                    </a:lnTo>
                    <a:lnTo>
                      <a:pt x="513" y="149"/>
                    </a:lnTo>
                    <a:lnTo>
                      <a:pt x="513" y="149"/>
                    </a:lnTo>
                    <a:lnTo>
                      <a:pt x="521" y="110"/>
                    </a:lnTo>
                    <a:lnTo>
                      <a:pt x="530" y="73"/>
                    </a:lnTo>
                    <a:lnTo>
                      <a:pt x="530" y="73"/>
                    </a:lnTo>
                    <a:lnTo>
                      <a:pt x="534" y="60"/>
                    </a:lnTo>
                    <a:lnTo>
                      <a:pt x="540" y="48"/>
                    </a:lnTo>
                    <a:lnTo>
                      <a:pt x="547" y="39"/>
                    </a:lnTo>
                    <a:lnTo>
                      <a:pt x="555" y="31"/>
                    </a:lnTo>
                    <a:lnTo>
                      <a:pt x="563" y="25"/>
                    </a:lnTo>
                    <a:lnTo>
                      <a:pt x="575" y="21"/>
                    </a:lnTo>
                    <a:lnTo>
                      <a:pt x="586" y="18"/>
                    </a:lnTo>
                    <a:lnTo>
                      <a:pt x="599" y="16"/>
                    </a:lnTo>
                    <a:lnTo>
                      <a:pt x="599" y="16"/>
                    </a:lnTo>
                    <a:lnTo>
                      <a:pt x="640" y="15"/>
                    </a:lnTo>
                    <a:lnTo>
                      <a:pt x="658" y="15"/>
                    </a:lnTo>
                    <a:lnTo>
                      <a:pt x="678" y="16"/>
                    </a:lnTo>
                    <a:lnTo>
                      <a:pt x="697" y="19"/>
                    </a:lnTo>
                    <a:lnTo>
                      <a:pt x="717" y="22"/>
                    </a:lnTo>
                    <a:lnTo>
                      <a:pt x="736" y="26"/>
                    </a:lnTo>
                    <a:lnTo>
                      <a:pt x="755" y="32"/>
                    </a:lnTo>
                    <a:lnTo>
                      <a:pt x="755" y="32"/>
                    </a:lnTo>
                    <a:lnTo>
                      <a:pt x="781" y="41"/>
                    </a:lnTo>
                    <a:lnTo>
                      <a:pt x="808" y="48"/>
                    </a:lnTo>
                    <a:lnTo>
                      <a:pt x="860" y="64"/>
                    </a:lnTo>
                    <a:lnTo>
                      <a:pt x="860" y="64"/>
                    </a:lnTo>
                    <a:lnTo>
                      <a:pt x="875" y="68"/>
                    </a:lnTo>
                    <a:lnTo>
                      <a:pt x="889" y="75"/>
                    </a:lnTo>
                    <a:lnTo>
                      <a:pt x="889" y="75"/>
                    </a:lnTo>
                    <a:lnTo>
                      <a:pt x="895" y="80"/>
                    </a:lnTo>
                    <a:lnTo>
                      <a:pt x="900" y="84"/>
                    </a:lnTo>
                    <a:lnTo>
                      <a:pt x="903" y="91"/>
                    </a:lnTo>
                    <a:lnTo>
                      <a:pt x="903" y="99"/>
                    </a:lnTo>
                    <a:lnTo>
                      <a:pt x="903" y="99"/>
                    </a:lnTo>
                    <a:lnTo>
                      <a:pt x="902" y="106"/>
                    </a:lnTo>
                    <a:lnTo>
                      <a:pt x="898" y="110"/>
                    </a:lnTo>
                    <a:lnTo>
                      <a:pt x="892" y="113"/>
                    </a:lnTo>
                    <a:lnTo>
                      <a:pt x="886" y="116"/>
                    </a:lnTo>
                    <a:lnTo>
                      <a:pt x="886" y="116"/>
                    </a:lnTo>
                    <a:lnTo>
                      <a:pt x="843" y="135"/>
                    </a:lnTo>
                    <a:lnTo>
                      <a:pt x="843" y="135"/>
                    </a:lnTo>
                    <a:lnTo>
                      <a:pt x="833" y="139"/>
                    </a:lnTo>
                    <a:lnTo>
                      <a:pt x="826" y="146"/>
                    </a:lnTo>
                    <a:lnTo>
                      <a:pt x="820" y="155"/>
                    </a:lnTo>
                    <a:lnTo>
                      <a:pt x="818" y="159"/>
                    </a:lnTo>
                    <a:lnTo>
                      <a:pt x="817" y="165"/>
                    </a:lnTo>
                    <a:lnTo>
                      <a:pt x="817" y="165"/>
                    </a:lnTo>
                    <a:lnTo>
                      <a:pt x="815" y="171"/>
                    </a:lnTo>
                    <a:lnTo>
                      <a:pt x="814" y="175"/>
                    </a:lnTo>
                    <a:lnTo>
                      <a:pt x="813" y="178"/>
                    </a:lnTo>
                    <a:lnTo>
                      <a:pt x="810" y="179"/>
                    </a:lnTo>
                    <a:lnTo>
                      <a:pt x="805" y="181"/>
                    </a:lnTo>
                    <a:lnTo>
                      <a:pt x="801" y="181"/>
                    </a:lnTo>
                    <a:lnTo>
                      <a:pt x="791" y="178"/>
                    </a:lnTo>
                    <a:lnTo>
                      <a:pt x="791" y="178"/>
                    </a:lnTo>
                    <a:lnTo>
                      <a:pt x="775" y="174"/>
                    </a:lnTo>
                    <a:lnTo>
                      <a:pt x="761" y="172"/>
                    </a:lnTo>
                    <a:lnTo>
                      <a:pt x="749" y="174"/>
                    </a:lnTo>
                    <a:lnTo>
                      <a:pt x="739" y="176"/>
                    </a:lnTo>
                    <a:lnTo>
                      <a:pt x="732" y="184"/>
                    </a:lnTo>
                    <a:lnTo>
                      <a:pt x="725" y="192"/>
                    </a:lnTo>
                    <a:lnTo>
                      <a:pt x="720" y="207"/>
                    </a:lnTo>
                    <a:lnTo>
                      <a:pt x="716" y="223"/>
                    </a:lnTo>
                    <a:lnTo>
                      <a:pt x="716" y="223"/>
                    </a:lnTo>
                    <a:lnTo>
                      <a:pt x="713" y="230"/>
                    </a:lnTo>
                    <a:lnTo>
                      <a:pt x="710" y="233"/>
                    </a:lnTo>
                    <a:lnTo>
                      <a:pt x="709" y="234"/>
                    </a:lnTo>
                    <a:lnTo>
                      <a:pt x="704" y="234"/>
                    </a:lnTo>
                    <a:lnTo>
                      <a:pt x="697" y="231"/>
                    </a:lnTo>
                    <a:lnTo>
                      <a:pt x="697" y="231"/>
                    </a:lnTo>
                    <a:lnTo>
                      <a:pt x="687" y="230"/>
                    </a:lnTo>
                    <a:lnTo>
                      <a:pt x="678" y="228"/>
                    </a:lnTo>
                    <a:lnTo>
                      <a:pt x="670" y="228"/>
                    </a:lnTo>
                    <a:lnTo>
                      <a:pt x="661" y="231"/>
                    </a:lnTo>
                    <a:lnTo>
                      <a:pt x="653" y="234"/>
                    </a:lnTo>
                    <a:lnTo>
                      <a:pt x="645" y="238"/>
                    </a:lnTo>
                    <a:lnTo>
                      <a:pt x="638" y="244"/>
                    </a:lnTo>
                    <a:lnTo>
                      <a:pt x="631" y="250"/>
                    </a:lnTo>
                    <a:lnTo>
                      <a:pt x="631" y="250"/>
                    </a:lnTo>
                    <a:lnTo>
                      <a:pt x="598" y="282"/>
                    </a:lnTo>
                    <a:lnTo>
                      <a:pt x="565" y="312"/>
                    </a:lnTo>
                    <a:lnTo>
                      <a:pt x="530" y="344"/>
                    </a:lnTo>
                    <a:lnTo>
                      <a:pt x="498" y="377"/>
                    </a:lnTo>
                    <a:lnTo>
                      <a:pt x="498" y="377"/>
                    </a:lnTo>
                    <a:lnTo>
                      <a:pt x="484" y="391"/>
                    </a:lnTo>
                    <a:lnTo>
                      <a:pt x="468" y="401"/>
                    </a:lnTo>
                    <a:lnTo>
                      <a:pt x="461" y="406"/>
                    </a:lnTo>
                    <a:lnTo>
                      <a:pt x="454" y="409"/>
                    </a:lnTo>
                    <a:lnTo>
                      <a:pt x="446" y="409"/>
                    </a:lnTo>
                    <a:lnTo>
                      <a:pt x="441" y="410"/>
                    </a:lnTo>
                    <a:lnTo>
                      <a:pt x="433" y="409"/>
                    </a:lnTo>
                    <a:lnTo>
                      <a:pt x="426" y="407"/>
                    </a:lnTo>
                    <a:lnTo>
                      <a:pt x="419" y="404"/>
                    </a:lnTo>
                    <a:lnTo>
                      <a:pt x="412" y="400"/>
                    </a:lnTo>
                    <a:lnTo>
                      <a:pt x="396" y="390"/>
                    </a:lnTo>
                    <a:lnTo>
                      <a:pt x="382" y="375"/>
                    </a:lnTo>
                    <a:lnTo>
                      <a:pt x="382" y="375"/>
                    </a:lnTo>
                    <a:lnTo>
                      <a:pt x="363" y="354"/>
                    </a:lnTo>
                    <a:lnTo>
                      <a:pt x="345" y="332"/>
                    </a:lnTo>
                    <a:lnTo>
                      <a:pt x="309" y="287"/>
                    </a:lnTo>
                    <a:lnTo>
                      <a:pt x="309" y="287"/>
                    </a:lnTo>
                    <a:lnTo>
                      <a:pt x="296" y="272"/>
                    </a:lnTo>
                    <a:lnTo>
                      <a:pt x="282" y="257"/>
                    </a:lnTo>
                    <a:lnTo>
                      <a:pt x="266" y="244"/>
                    </a:lnTo>
                    <a:lnTo>
                      <a:pt x="250" y="234"/>
                    </a:lnTo>
                    <a:lnTo>
                      <a:pt x="233" y="225"/>
                    </a:lnTo>
                    <a:lnTo>
                      <a:pt x="214" y="218"/>
                    </a:lnTo>
                    <a:lnTo>
                      <a:pt x="194" y="215"/>
                    </a:lnTo>
                    <a:lnTo>
                      <a:pt x="172" y="212"/>
                    </a:lnTo>
                    <a:lnTo>
                      <a:pt x="172" y="212"/>
                    </a:lnTo>
                    <a:lnTo>
                      <a:pt x="165" y="212"/>
                    </a:lnTo>
                    <a:lnTo>
                      <a:pt x="160" y="210"/>
                    </a:lnTo>
                    <a:lnTo>
                      <a:pt x="157" y="204"/>
                    </a:lnTo>
                    <a:lnTo>
                      <a:pt x="155" y="197"/>
                    </a:lnTo>
                    <a:lnTo>
                      <a:pt x="155" y="197"/>
                    </a:lnTo>
                    <a:lnTo>
                      <a:pt x="151" y="176"/>
                    </a:lnTo>
                    <a:lnTo>
                      <a:pt x="147" y="161"/>
                    </a:lnTo>
                    <a:lnTo>
                      <a:pt x="139" y="149"/>
                    </a:lnTo>
                    <a:lnTo>
                      <a:pt x="136" y="143"/>
                    </a:lnTo>
                    <a:lnTo>
                      <a:pt x="131" y="139"/>
                    </a:lnTo>
                    <a:lnTo>
                      <a:pt x="126" y="136"/>
                    </a:lnTo>
                    <a:lnTo>
                      <a:pt x="121" y="133"/>
                    </a:lnTo>
                    <a:lnTo>
                      <a:pt x="108" y="127"/>
                    </a:lnTo>
                    <a:lnTo>
                      <a:pt x="90" y="126"/>
                    </a:lnTo>
                    <a:lnTo>
                      <a:pt x="70" y="124"/>
                    </a:lnTo>
                    <a:lnTo>
                      <a:pt x="70" y="124"/>
                    </a:lnTo>
                    <a:lnTo>
                      <a:pt x="61" y="123"/>
                    </a:lnTo>
                    <a:lnTo>
                      <a:pt x="56" y="122"/>
                    </a:lnTo>
                    <a:lnTo>
                      <a:pt x="54" y="119"/>
                    </a:lnTo>
                    <a:lnTo>
                      <a:pt x="53" y="116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3" y="97"/>
                    </a:lnTo>
                    <a:lnTo>
                      <a:pt x="51" y="87"/>
                    </a:lnTo>
                    <a:lnTo>
                      <a:pt x="49" y="77"/>
                    </a:lnTo>
                    <a:lnTo>
                      <a:pt x="43" y="68"/>
                    </a:lnTo>
                    <a:lnTo>
                      <a:pt x="37" y="61"/>
                    </a:lnTo>
                    <a:lnTo>
                      <a:pt x="30" y="54"/>
                    </a:lnTo>
                    <a:lnTo>
                      <a:pt x="21" y="48"/>
                    </a:lnTo>
                    <a:lnTo>
                      <a:pt x="11" y="42"/>
                    </a:lnTo>
                    <a:lnTo>
                      <a:pt x="11" y="42"/>
                    </a:lnTo>
                    <a:lnTo>
                      <a:pt x="4" y="39"/>
                    </a:lnTo>
                    <a:lnTo>
                      <a:pt x="1" y="37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28"/>
                    </a:lnTo>
                    <a:lnTo>
                      <a:pt x="4" y="25"/>
                    </a:lnTo>
                    <a:lnTo>
                      <a:pt x="11" y="21"/>
                    </a:lnTo>
                    <a:lnTo>
                      <a:pt x="11" y="21"/>
                    </a:lnTo>
                    <a:lnTo>
                      <a:pt x="23" y="16"/>
                    </a:lnTo>
                    <a:lnTo>
                      <a:pt x="36" y="12"/>
                    </a:lnTo>
                    <a:lnTo>
                      <a:pt x="60" y="6"/>
                    </a:lnTo>
                    <a:lnTo>
                      <a:pt x="85" y="3"/>
                    </a:lnTo>
                    <a:lnTo>
                      <a:pt x="111" y="0"/>
                    </a:lnTo>
                    <a:lnTo>
                      <a:pt x="1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67" name="Freeform 15"/>
              <p:cNvSpPr>
                <a:spLocks/>
              </p:cNvSpPr>
              <p:nvPr/>
            </p:nvSpPr>
            <p:spPr bwMode="auto">
              <a:xfrm>
                <a:off x="1709" y="2675"/>
                <a:ext cx="619" cy="320"/>
              </a:xfrm>
              <a:custGeom>
                <a:avLst/>
                <a:gdLst>
                  <a:gd name="T0" fmla="*/ 606 w 619"/>
                  <a:gd name="T1" fmla="*/ 177 h 320"/>
                  <a:gd name="T2" fmla="*/ 576 w 619"/>
                  <a:gd name="T3" fmla="*/ 197 h 320"/>
                  <a:gd name="T4" fmla="*/ 548 w 619"/>
                  <a:gd name="T5" fmla="*/ 233 h 320"/>
                  <a:gd name="T6" fmla="*/ 540 w 619"/>
                  <a:gd name="T7" fmla="*/ 243 h 320"/>
                  <a:gd name="T8" fmla="*/ 527 w 619"/>
                  <a:gd name="T9" fmla="*/ 245 h 320"/>
                  <a:gd name="T10" fmla="*/ 483 w 619"/>
                  <a:gd name="T11" fmla="*/ 249 h 320"/>
                  <a:gd name="T12" fmla="*/ 444 w 619"/>
                  <a:gd name="T13" fmla="*/ 268 h 320"/>
                  <a:gd name="T14" fmla="*/ 414 w 619"/>
                  <a:gd name="T15" fmla="*/ 290 h 320"/>
                  <a:gd name="T16" fmla="*/ 398 w 619"/>
                  <a:gd name="T17" fmla="*/ 292 h 320"/>
                  <a:gd name="T18" fmla="*/ 381 w 619"/>
                  <a:gd name="T19" fmla="*/ 285 h 320"/>
                  <a:gd name="T20" fmla="*/ 357 w 619"/>
                  <a:gd name="T21" fmla="*/ 284 h 320"/>
                  <a:gd name="T22" fmla="*/ 325 w 619"/>
                  <a:gd name="T23" fmla="*/ 297 h 320"/>
                  <a:gd name="T24" fmla="*/ 290 w 619"/>
                  <a:gd name="T25" fmla="*/ 316 h 320"/>
                  <a:gd name="T26" fmla="*/ 269 w 619"/>
                  <a:gd name="T27" fmla="*/ 318 h 320"/>
                  <a:gd name="T28" fmla="*/ 257 w 619"/>
                  <a:gd name="T29" fmla="*/ 303 h 320"/>
                  <a:gd name="T30" fmla="*/ 244 w 619"/>
                  <a:gd name="T31" fmla="*/ 264 h 320"/>
                  <a:gd name="T32" fmla="*/ 234 w 619"/>
                  <a:gd name="T33" fmla="*/ 241 h 320"/>
                  <a:gd name="T34" fmla="*/ 215 w 619"/>
                  <a:gd name="T35" fmla="*/ 228 h 320"/>
                  <a:gd name="T36" fmla="*/ 198 w 619"/>
                  <a:gd name="T37" fmla="*/ 225 h 320"/>
                  <a:gd name="T38" fmla="*/ 175 w 619"/>
                  <a:gd name="T39" fmla="*/ 216 h 320"/>
                  <a:gd name="T40" fmla="*/ 152 w 619"/>
                  <a:gd name="T41" fmla="*/ 180 h 320"/>
                  <a:gd name="T42" fmla="*/ 123 w 619"/>
                  <a:gd name="T43" fmla="*/ 141 h 320"/>
                  <a:gd name="T44" fmla="*/ 80 w 619"/>
                  <a:gd name="T45" fmla="*/ 114 h 320"/>
                  <a:gd name="T46" fmla="*/ 73 w 619"/>
                  <a:gd name="T47" fmla="*/ 106 h 320"/>
                  <a:gd name="T48" fmla="*/ 71 w 619"/>
                  <a:gd name="T49" fmla="*/ 96 h 320"/>
                  <a:gd name="T50" fmla="*/ 68 w 619"/>
                  <a:gd name="T51" fmla="*/ 76 h 320"/>
                  <a:gd name="T52" fmla="*/ 49 w 619"/>
                  <a:gd name="T53" fmla="*/ 47 h 320"/>
                  <a:gd name="T54" fmla="*/ 38 w 619"/>
                  <a:gd name="T55" fmla="*/ 37 h 320"/>
                  <a:gd name="T56" fmla="*/ 25 w 619"/>
                  <a:gd name="T57" fmla="*/ 34 h 320"/>
                  <a:gd name="T58" fmla="*/ 13 w 619"/>
                  <a:gd name="T59" fmla="*/ 39 h 320"/>
                  <a:gd name="T60" fmla="*/ 5 w 619"/>
                  <a:gd name="T61" fmla="*/ 42 h 320"/>
                  <a:gd name="T62" fmla="*/ 0 w 619"/>
                  <a:gd name="T63" fmla="*/ 36 h 320"/>
                  <a:gd name="T64" fmla="*/ 3 w 619"/>
                  <a:gd name="T65" fmla="*/ 24 h 320"/>
                  <a:gd name="T66" fmla="*/ 21 w 619"/>
                  <a:gd name="T67" fmla="*/ 8 h 320"/>
                  <a:gd name="T68" fmla="*/ 54 w 619"/>
                  <a:gd name="T69" fmla="*/ 0 h 320"/>
                  <a:gd name="T70" fmla="*/ 86 w 619"/>
                  <a:gd name="T71" fmla="*/ 13 h 320"/>
                  <a:gd name="T72" fmla="*/ 126 w 619"/>
                  <a:gd name="T73" fmla="*/ 43 h 320"/>
                  <a:gd name="T74" fmla="*/ 172 w 619"/>
                  <a:gd name="T75" fmla="*/ 65 h 320"/>
                  <a:gd name="T76" fmla="*/ 198 w 619"/>
                  <a:gd name="T77" fmla="*/ 76 h 320"/>
                  <a:gd name="T78" fmla="*/ 241 w 619"/>
                  <a:gd name="T79" fmla="*/ 112 h 320"/>
                  <a:gd name="T80" fmla="*/ 269 w 619"/>
                  <a:gd name="T81" fmla="*/ 140 h 320"/>
                  <a:gd name="T82" fmla="*/ 293 w 619"/>
                  <a:gd name="T83" fmla="*/ 153 h 320"/>
                  <a:gd name="T84" fmla="*/ 319 w 619"/>
                  <a:gd name="T85" fmla="*/ 150 h 320"/>
                  <a:gd name="T86" fmla="*/ 338 w 619"/>
                  <a:gd name="T87" fmla="*/ 144 h 320"/>
                  <a:gd name="T88" fmla="*/ 359 w 619"/>
                  <a:gd name="T89" fmla="*/ 145 h 320"/>
                  <a:gd name="T90" fmla="*/ 388 w 619"/>
                  <a:gd name="T91" fmla="*/ 155 h 320"/>
                  <a:gd name="T92" fmla="*/ 393 w 619"/>
                  <a:gd name="T93" fmla="*/ 160 h 320"/>
                  <a:gd name="T94" fmla="*/ 395 w 619"/>
                  <a:gd name="T95" fmla="*/ 176 h 320"/>
                  <a:gd name="T96" fmla="*/ 404 w 619"/>
                  <a:gd name="T97" fmla="*/ 189 h 320"/>
                  <a:gd name="T98" fmla="*/ 430 w 619"/>
                  <a:gd name="T99" fmla="*/ 189 h 320"/>
                  <a:gd name="T100" fmla="*/ 468 w 619"/>
                  <a:gd name="T101" fmla="*/ 186 h 320"/>
                  <a:gd name="T102" fmla="*/ 563 w 619"/>
                  <a:gd name="T103" fmla="*/ 167 h 320"/>
                  <a:gd name="T104" fmla="*/ 589 w 619"/>
                  <a:gd name="T105" fmla="*/ 164 h 320"/>
                  <a:gd name="T106" fmla="*/ 619 w 619"/>
                  <a:gd name="T107" fmla="*/ 171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19" h="320">
                    <a:moveTo>
                      <a:pt x="619" y="171"/>
                    </a:moveTo>
                    <a:lnTo>
                      <a:pt x="619" y="171"/>
                    </a:lnTo>
                    <a:lnTo>
                      <a:pt x="606" y="177"/>
                    </a:lnTo>
                    <a:lnTo>
                      <a:pt x="594" y="183"/>
                    </a:lnTo>
                    <a:lnTo>
                      <a:pt x="586" y="190"/>
                    </a:lnTo>
                    <a:lnTo>
                      <a:pt x="576" y="197"/>
                    </a:lnTo>
                    <a:lnTo>
                      <a:pt x="568" y="206"/>
                    </a:lnTo>
                    <a:lnTo>
                      <a:pt x="561" y="215"/>
                    </a:lnTo>
                    <a:lnTo>
                      <a:pt x="548" y="233"/>
                    </a:lnTo>
                    <a:lnTo>
                      <a:pt x="548" y="233"/>
                    </a:lnTo>
                    <a:lnTo>
                      <a:pt x="544" y="239"/>
                    </a:lnTo>
                    <a:lnTo>
                      <a:pt x="540" y="243"/>
                    </a:lnTo>
                    <a:lnTo>
                      <a:pt x="534" y="245"/>
                    </a:lnTo>
                    <a:lnTo>
                      <a:pt x="527" y="245"/>
                    </a:lnTo>
                    <a:lnTo>
                      <a:pt x="527" y="245"/>
                    </a:lnTo>
                    <a:lnTo>
                      <a:pt x="511" y="245"/>
                    </a:lnTo>
                    <a:lnTo>
                      <a:pt x="496" y="246"/>
                    </a:lnTo>
                    <a:lnTo>
                      <a:pt x="483" y="249"/>
                    </a:lnTo>
                    <a:lnTo>
                      <a:pt x="470" y="255"/>
                    </a:lnTo>
                    <a:lnTo>
                      <a:pt x="457" y="261"/>
                    </a:lnTo>
                    <a:lnTo>
                      <a:pt x="444" y="268"/>
                    </a:lnTo>
                    <a:lnTo>
                      <a:pt x="421" y="285"/>
                    </a:lnTo>
                    <a:lnTo>
                      <a:pt x="421" y="285"/>
                    </a:lnTo>
                    <a:lnTo>
                      <a:pt x="414" y="290"/>
                    </a:lnTo>
                    <a:lnTo>
                      <a:pt x="406" y="292"/>
                    </a:lnTo>
                    <a:lnTo>
                      <a:pt x="403" y="292"/>
                    </a:lnTo>
                    <a:lnTo>
                      <a:pt x="398" y="292"/>
                    </a:lnTo>
                    <a:lnTo>
                      <a:pt x="388" y="288"/>
                    </a:lnTo>
                    <a:lnTo>
                      <a:pt x="388" y="288"/>
                    </a:lnTo>
                    <a:lnTo>
                      <a:pt x="381" y="285"/>
                    </a:lnTo>
                    <a:lnTo>
                      <a:pt x="372" y="282"/>
                    </a:lnTo>
                    <a:lnTo>
                      <a:pt x="364" y="282"/>
                    </a:lnTo>
                    <a:lnTo>
                      <a:pt x="357" y="284"/>
                    </a:lnTo>
                    <a:lnTo>
                      <a:pt x="348" y="285"/>
                    </a:lnTo>
                    <a:lnTo>
                      <a:pt x="341" y="290"/>
                    </a:lnTo>
                    <a:lnTo>
                      <a:pt x="325" y="297"/>
                    </a:lnTo>
                    <a:lnTo>
                      <a:pt x="325" y="297"/>
                    </a:lnTo>
                    <a:lnTo>
                      <a:pt x="305" y="308"/>
                    </a:lnTo>
                    <a:lnTo>
                      <a:pt x="290" y="316"/>
                    </a:lnTo>
                    <a:lnTo>
                      <a:pt x="279" y="320"/>
                    </a:lnTo>
                    <a:lnTo>
                      <a:pt x="273" y="320"/>
                    </a:lnTo>
                    <a:lnTo>
                      <a:pt x="269" y="318"/>
                    </a:lnTo>
                    <a:lnTo>
                      <a:pt x="266" y="317"/>
                    </a:lnTo>
                    <a:lnTo>
                      <a:pt x="263" y="313"/>
                    </a:lnTo>
                    <a:lnTo>
                      <a:pt x="257" y="303"/>
                    </a:lnTo>
                    <a:lnTo>
                      <a:pt x="251" y="285"/>
                    </a:lnTo>
                    <a:lnTo>
                      <a:pt x="244" y="264"/>
                    </a:lnTo>
                    <a:lnTo>
                      <a:pt x="244" y="264"/>
                    </a:lnTo>
                    <a:lnTo>
                      <a:pt x="241" y="255"/>
                    </a:lnTo>
                    <a:lnTo>
                      <a:pt x="238" y="248"/>
                    </a:lnTo>
                    <a:lnTo>
                      <a:pt x="234" y="241"/>
                    </a:lnTo>
                    <a:lnTo>
                      <a:pt x="228" y="236"/>
                    </a:lnTo>
                    <a:lnTo>
                      <a:pt x="222" y="232"/>
                    </a:lnTo>
                    <a:lnTo>
                      <a:pt x="215" y="228"/>
                    </a:lnTo>
                    <a:lnTo>
                      <a:pt x="207" y="226"/>
                    </a:lnTo>
                    <a:lnTo>
                      <a:pt x="198" y="225"/>
                    </a:lnTo>
                    <a:lnTo>
                      <a:pt x="198" y="225"/>
                    </a:lnTo>
                    <a:lnTo>
                      <a:pt x="189" y="225"/>
                    </a:lnTo>
                    <a:lnTo>
                      <a:pt x="182" y="222"/>
                    </a:lnTo>
                    <a:lnTo>
                      <a:pt x="175" y="216"/>
                    </a:lnTo>
                    <a:lnTo>
                      <a:pt x="169" y="209"/>
                    </a:lnTo>
                    <a:lnTo>
                      <a:pt x="169" y="209"/>
                    </a:lnTo>
                    <a:lnTo>
                      <a:pt x="152" y="180"/>
                    </a:lnTo>
                    <a:lnTo>
                      <a:pt x="143" y="166"/>
                    </a:lnTo>
                    <a:lnTo>
                      <a:pt x="133" y="153"/>
                    </a:lnTo>
                    <a:lnTo>
                      <a:pt x="123" y="141"/>
                    </a:lnTo>
                    <a:lnTo>
                      <a:pt x="110" y="130"/>
                    </a:lnTo>
                    <a:lnTo>
                      <a:pt x="96" y="121"/>
                    </a:lnTo>
                    <a:lnTo>
                      <a:pt x="80" y="114"/>
                    </a:lnTo>
                    <a:lnTo>
                      <a:pt x="80" y="114"/>
                    </a:lnTo>
                    <a:lnTo>
                      <a:pt x="75" y="111"/>
                    </a:lnTo>
                    <a:lnTo>
                      <a:pt x="73" y="106"/>
                    </a:lnTo>
                    <a:lnTo>
                      <a:pt x="71" y="102"/>
                    </a:lnTo>
                    <a:lnTo>
                      <a:pt x="71" y="96"/>
                    </a:lnTo>
                    <a:lnTo>
                      <a:pt x="71" y="96"/>
                    </a:lnTo>
                    <a:lnTo>
                      <a:pt x="71" y="89"/>
                    </a:lnTo>
                    <a:lnTo>
                      <a:pt x="70" y="82"/>
                    </a:lnTo>
                    <a:lnTo>
                      <a:pt x="68" y="76"/>
                    </a:lnTo>
                    <a:lnTo>
                      <a:pt x="65" y="69"/>
                    </a:lnTo>
                    <a:lnTo>
                      <a:pt x="58" y="59"/>
                    </a:lnTo>
                    <a:lnTo>
                      <a:pt x="49" y="47"/>
                    </a:lnTo>
                    <a:lnTo>
                      <a:pt x="49" y="47"/>
                    </a:lnTo>
                    <a:lnTo>
                      <a:pt x="42" y="40"/>
                    </a:lnTo>
                    <a:lnTo>
                      <a:pt x="38" y="37"/>
                    </a:lnTo>
                    <a:lnTo>
                      <a:pt x="34" y="34"/>
                    </a:lnTo>
                    <a:lnTo>
                      <a:pt x="29" y="34"/>
                    </a:lnTo>
                    <a:lnTo>
                      <a:pt x="25" y="34"/>
                    </a:lnTo>
                    <a:lnTo>
                      <a:pt x="19" y="36"/>
                    </a:lnTo>
                    <a:lnTo>
                      <a:pt x="13" y="39"/>
                    </a:lnTo>
                    <a:lnTo>
                      <a:pt x="13" y="39"/>
                    </a:lnTo>
                    <a:lnTo>
                      <a:pt x="11" y="40"/>
                    </a:lnTo>
                    <a:lnTo>
                      <a:pt x="8" y="42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2" y="39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12" y="16"/>
                    </a:lnTo>
                    <a:lnTo>
                      <a:pt x="21" y="8"/>
                    </a:lnTo>
                    <a:lnTo>
                      <a:pt x="31" y="4"/>
                    </a:lnTo>
                    <a:lnTo>
                      <a:pt x="42" y="1"/>
                    </a:lnTo>
                    <a:lnTo>
                      <a:pt x="54" y="0"/>
                    </a:lnTo>
                    <a:lnTo>
                      <a:pt x="65" y="1"/>
                    </a:lnTo>
                    <a:lnTo>
                      <a:pt x="75" y="6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106" y="29"/>
                    </a:lnTo>
                    <a:lnTo>
                      <a:pt x="126" y="43"/>
                    </a:lnTo>
                    <a:lnTo>
                      <a:pt x="148" y="55"/>
                    </a:lnTo>
                    <a:lnTo>
                      <a:pt x="160" y="60"/>
                    </a:lnTo>
                    <a:lnTo>
                      <a:pt x="172" y="65"/>
                    </a:lnTo>
                    <a:lnTo>
                      <a:pt x="172" y="65"/>
                    </a:lnTo>
                    <a:lnTo>
                      <a:pt x="185" y="70"/>
                    </a:lnTo>
                    <a:lnTo>
                      <a:pt x="198" y="76"/>
                    </a:lnTo>
                    <a:lnTo>
                      <a:pt x="209" y="83"/>
                    </a:lnTo>
                    <a:lnTo>
                      <a:pt x="221" y="92"/>
                    </a:lnTo>
                    <a:lnTo>
                      <a:pt x="241" y="112"/>
                    </a:lnTo>
                    <a:lnTo>
                      <a:pt x="261" y="132"/>
                    </a:lnTo>
                    <a:lnTo>
                      <a:pt x="261" y="132"/>
                    </a:lnTo>
                    <a:lnTo>
                      <a:pt x="269" y="140"/>
                    </a:lnTo>
                    <a:lnTo>
                      <a:pt x="277" y="145"/>
                    </a:lnTo>
                    <a:lnTo>
                      <a:pt x="286" y="150"/>
                    </a:lnTo>
                    <a:lnTo>
                      <a:pt x="293" y="153"/>
                    </a:lnTo>
                    <a:lnTo>
                      <a:pt x="302" y="153"/>
                    </a:lnTo>
                    <a:lnTo>
                      <a:pt x="310" y="153"/>
                    </a:lnTo>
                    <a:lnTo>
                      <a:pt x="319" y="150"/>
                    </a:lnTo>
                    <a:lnTo>
                      <a:pt x="329" y="147"/>
                    </a:lnTo>
                    <a:lnTo>
                      <a:pt x="329" y="147"/>
                    </a:lnTo>
                    <a:lnTo>
                      <a:pt x="338" y="144"/>
                    </a:lnTo>
                    <a:lnTo>
                      <a:pt x="345" y="143"/>
                    </a:lnTo>
                    <a:lnTo>
                      <a:pt x="352" y="144"/>
                    </a:lnTo>
                    <a:lnTo>
                      <a:pt x="359" y="145"/>
                    </a:lnTo>
                    <a:lnTo>
                      <a:pt x="374" y="151"/>
                    </a:lnTo>
                    <a:lnTo>
                      <a:pt x="381" y="154"/>
                    </a:lnTo>
                    <a:lnTo>
                      <a:pt x="388" y="155"/>
                    </a:lnTo>
                    <a:lnTo>
                      <a:pt x="388" y="155"/>
                    </a:lnTo>
                    <a:lnTo>
                      <a:pt x="391" y="157"/>
                    </a:lnTo>
                    <a:lnTo>
                      <a:pt x="393" y="160"/>
                    </a:lnTo>
                    <a:lnTo>
                      <a:pt x="394" y="167"/>
                    </a:lnTo>
                    <a:lnTo>
                      <a:pt x="394" y="167"/>
                    </a:lnTo>
                    <a:lnTo>
                      <a:pt x="395" y="176"/>
                    </a:lnTo>
                    <a:lnTo>
                      <a:pt x="397" y="181"/>
                    </a:lnTo>
                    <a:lnTo>
                      <a:pt x="400" y="186"/>
                    </a:lnTo>
                    <a:lnTo>
                      <a:pt x="404" y="189"/>
                    </a:lnTo>
                    <a:lnTo>
                      <a:pt x="410" y="189"/>
                    </a:lnTo>
                    <a:lnTo>
                      <a:pt x="416" y="189"/>
                    </a:lnTo>
                    <a:lnTo>
                      <a:pt x="430" y="189"/>
                    </a:lnTo>
                    <a:lnTo>
                      <a:pt x="430" y="189"/>
                    </a:lnTo>
                    <a:lnTo>
                      <a:pt x="449" y="189"/>
                    </a:lnTo>
                    <a:lnTo>
                      <a:pt x="468" y="186"/>
                    </a:lnTo>
                    <a:lnTo>
                      <a:pt x="506" y="179"/>
                    </a:lnTo>
                    <a:lnTo>
                      <a:pt x="544" y="170"/>
                    </a:lnTo>
                    <a:lnTo>
                      <a:pt x="563" y="167"/>
                    </a:lnTo>
                    <a:lnTo>
                      <a:pt x="581" y="164"/>
                    </a:lnTo>
                    <a:lnTo>
                      <a:pt x="581" y="164"/>
                    </a:lnTo>
                    <a:lnTo>
                      <a:pt x="589" y="164"/>
                    </a:lnTo>
                    <a:lnTo>
                      <a:pt x="597" y="164"/>
                    </a:lnTo>
                    <a:lnTo>
                      <a:pt x="607" y="166"/>
                    </a:lnTo>
                    <a:lnTo>
                      <a:pt x="619" y="171"/>
                    </a:lnTo>
                    <a:lnTo>
                      <a:pt x="619" y="1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68" name="Freeform 16"/>
              <p:cNvSpPr>
                <a:spLocks/>
              </p:cNvSpPr>
              <p:nvPr/>
            </p:nvSpPr>
            <p:spPr bwMode="auto">
              <a:xfrm>
                <a:off x="1277" y="3028"/>
                <a:ext cx="522" cy="212"/>
              </a:xfrm>
              <a:custGeom>
                <a:avLst/>
                <a:gdLst>
                  <a:gd name="T0" fmla="*/ 0 w 522"/>
                  <a:gd name="T1" fmla="*/ 0 h 212"/>
                  <a:gd name="T2" fmla="*/ 111 w 522"/>
                  <a:gd name="T3" fmla="*/ 22 h 212"/>
                  <a:gd name="T4" fmla="*/ 163 w 522"/>
                  <a:gd name="T5" fmla="*/ 36 h 212"/>
                  <a:gd name="T6" fmla="*/ 213 w 522"/>
                  <a:gd name="T7" fmla="*/ 59 h 212"/>
                  <a:gd name="T8" fmla="*/ 223 w 522"/>
                  <a:gd name="T9" fmla="*/ 63 h 212"/>
                  <a:gd name="T10" fmla="*/ 234 w 522"/>
                  <a:gd name="T11" fmla="*/ 68 h 212"/>
                  <a:gd name="T12" fmla="*/ 242 w 522"/>
                  <a:gd name="T13" fmla="*/ 63 h 212"/>
                  <a:gd name="T14" fmla="*/ 248 w 522"/>
                  <a:gd name="T15" fmla="*/ 51 h 212"/>
                  <a:gd name="T16" fmla="*/ 249 w 522"/>
                  <a:gd name="T17" fmla="*/ 46 h 212"/>
                  <a:gd name="T18" fmla="*/ 254 w 522"/>
                  <a:gd name="T19" fmla="*/ 42 h 212"/>
                  <a:gd name="T20" fmla="*/ 259 w 522"/>
                  <a:gd name="T21" fmla="*/ 42 h 212"/>
                  <a:gd name="T22" fmla="*/ 267 w 522"/>
                  <a:gd name="T23" fmla="*/ 49 h 212"/>
                  <a:gd name="T24" fmla="*/ 271 w 522"/>
                  <a:gd name="T25" fmla="*/ 55 h 212"/>
                  <a:gd name="T26" fmla="*/ 280 w 522"/>
                  <a:gd name="T27" fmla="*/ 62 h 212"/>
                  <a:gd name="T28" fmla="*/ 287 w 522"/>
                  <a:gd name="T29" fmla="*/ 63 h 212"/>
                  <a:gd name="T30" fmla="*/ 300 w 522"/>
                  <a:gd name="T31" fmla="*/ 66 h 212"/>
                  <a:gd name="T32" fmla="*/ 306 w 522"/>
                  <a:gd name="T33" fmla="*/ 72 h 212"/>
                  <a:gd name="T34" fmla="*/ 307 w 522"/>
                  <a:gd name="T35" fmla="*/ 81 h 212"/>
                  <a:gd name="T36" fmla="*/ 306 w 522"/>
                  <a:gd name="T37" fmla="*/ 87 h 212"/>
                  <a:gd name="T38" fmla="*/ 304 w 522"/>
                  <a:gd name="T39" fmla="*/ 95 h 212"/>
                  <a:gd name="T40" fmla="*/ 308 w 522"/>
                  <a:gd name="T41" fmla="*/ 101 h 212"/>
                  <a:gd name="T42" fmla="*/ 324 w 522"/>
                  <a:gd name="T43" fmla="*/ 105 h 212"/>
                  <a:gd name="T44" fmla="*/ 336 w 522"/>
                  <a:gd name="T45" fmla="*/ 105 h 212"/>
                  <a:gd name="T46" fmla="*/ 370 w 522"/>
                  <a:gd name="T47" fmla="*/ 98 h 212"/>
                  <a:gd name="T48" fmla="*/ 382 w 522"/>
                  <a:gd name="T49" fmla="*/ 97 h 212"/>
                  <a:gd name="T50" fmla="*/ 405 w 522"/>
                  <a:gd name="T51" fmla="*/ 98 h 212"/>
                  <a:gd name="T52" fmla="*/ 415 w 522"/>
                  <a:gd name="T53" fmla="*/ 104 h 212"/>
                  <a:gd name="T54" fmla="*/ 513 w 522"/>
                  <a:gd name="T55" fmla="*/ 164 h 212"/>
                  <a:gd name="T56" fmla="*/ 522 w 522"/>
                  <a:gd name="T57" fmla="*/ 173 h 212"/>
                  <a:gd name="T58" fmla="*/ 520 w 522"/>
                  <a:gd name="T59" fmla="*/ 177 h 212"/>
                  <a:gd name="T60" fmla="*/ 512 w 522"/>
                  <a:gd name="T61" fmla="*/ 185 h 212"/>
                  <a:gd name="T62" fmla="*/ 500 w 522"/>
                  <a:gd name="T63" fmla="*/ 190 h 212"/>
                  <a:gd name="T64" fmla="*/ 483 w 522"/>
                  <a:gd name="T65" fmla="*/ 198 h 212"/>
                  <a:gd name="T66" fmla="*/ 470 w 522"/>
                  <a:gd name="T67" fmla="*/ 199 h 212"/>
                  <a:gd name="T68" fmla="*/ 464 w 522"/>
                  <a:gd name="T69" fmla="*/ 198 h 212"/>
                  <a:gd name="T70" fmla="*/ 456 w 522"/>
                  <a:gd name="T71" fmla="*/ 196 h 212"/>
                  <a:gd name="T72" fmla="*/ 454 w 522"/>
                  <a:gd name="T73" fmla="*/ 198 h 212"/>
                  <a:gd name="T74" fmla="*/ 434 w 522"/>
                  <a:gd name="T75" fmla="*/ 211 h 212"/>
                  <a:gd name="T76" fmla="*/ 414 w 522"/>
                  <a:gd name="T77" fmla="*/ 212 h 212"/>
                  <a:gd name="T78" fmla="*/ 394 w 522"/>
                  <a:gd name="T79" fmla="*/ 206 h 212"/>
                  <a:gd name="T80" fmla="*/ 372 w 522"/>
                  <a:gd name="T81" fmla="*/ 199 h 212"/>
                  <a:gd name="T82" fmla="*/ 350 w 522"/>
                  <a:gd name="T83" fmla="*/ 195 h 212"/>
                  <a:gd name="T84" fmla="*/ 329 w 522"/>
                  <a:gd name="T85" fmla="*/ 196 h 212"/>
                  <a:gd name="T86" fmla="*/ 285 w 522"/>
                  <a:gd name="T87" fmla="*/ 208 h 212"/>
                  <a:gd name="T88" fmla="*/ 272 w 522"/>
                  <a:gd name="T89" fmla="*/ 211 h 212"/>
                  <a:gd name="T90" fmla="*/ 255 w 522"/>
                  <a:gd name="T91" fmla="*/ 212 h 212"/>
                  <a:gd name="T92" fmla="*/ 244 w 522"/>
                  <a:gd name="T93" fmla="*/ 206 h 212"/>
                  <a:gd name="T94" fmla="*/ 234 w 522"/>
                  <a:gd name="T95" fmla="*/ 192 h 212"/>
                  <a:gd name="T96" fmla="*/ 228 w 522"/>
                  <a:gd name="T97" fmla="*/ 180 h 212"/>
                  <a:gd name="T98" fmla="*/ 206 w 522"/>
                  <a:gd name="T99" fmla="*/ 150 h 212"/>
                  <a:gd name="T100" fmla="*/ 179 w 522"/>
                  <a:gd name="T101" fmla="*/ 127 h 212"/>
                  <a:gd name="T102" fmla="*/ 147 w 522"/>
                  <a:gd name="T103" fmla="*/ 111 h 212"/>
                  <a:gd name="T104" fmla="*/ 112 w 522"/>
                  <a:gd name="T105" fmla="*/ 98 h 212"/>
                  <a:gd name="T106" fmla="*/ 104 w 522"/>
                  <a:gd name="T107" fmla="*/ 97 h 212"/>
                  <a:gd name="T108" fmla="*/ 91 w 522"/>
                  <a:gd name="T109" fmla="*/ 88 h 212"/>
                  <a:gd name="T110" fmla="*/ 85 w 522"/>
                  <a:gd name="T111" fmla="*/ 82 h 212"/>
                  <a:gd name="T112" fmla="*/ 76 w 522"/>
                  <a:gd name="T113" fmla="*/ 69 h 212"/>
                  <a:gd name="T114" fmla="*/ 53 w 522"/>
                  <a:gd name="T115" fmla="*/ 51 h 212"/>
                  <a:gd name="T116" fmla="*/ 39 w 522"/>
                  <a:gd name="T117" fmla="*/ 46 h 212"/>
                  <a:gd name="T118" fmla="*/ 25 w 522"/>
                  <a:gd name="T119" fmla="*/ 40 h 212"/>
                  <a:gd name="T120" fmla="*/ 14 w 522"/>
                  <a:gd name="T121" fmla="*/ 30 h 212"/>
                  <a:gd name="T122" fmla="*/ 6 w 522"/>
                  <a:gd name="T123" fmla="*/ 17 h 212"/>
                  <a:gd name="T124" fmla="*/ 0 w 522"/>
                  <a:gd name="T125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22" h="212">
                    <a:moveTo>
                      <a:pt x="0" y="0"/>
                    </a:moveTo>
                    <a:lnTo>
                      <a:pt x="0" y="0"/>
                    </a:lnTo>
                    <a:lnTo>
                      <a:pt x="56" y="12"/>
                    </a:lnTo>
                    <a:lnTo>
                      <a:pt x="111" y="22"/>
                    </a:lnTo>
                    <a:lnTo>
                      <a:pt x="137" y="29"/>
                    </a:lnTo>
                    <a:lnTo>
                      <a:pt x="163" y="36"/>
                    </a:lnTo>
                    <a:lnTo>
                      <a:pt x="189" y="46"/>
                    </a:lnTo>
                    <a:lnTo>
                      <a:pt x="213" y="59"/>
                    </a:lnTo>
                    <a:lnTo>
                      <a:pt x="213" y="59"/>
                    </a:lnTo>
                    <a:lnTo>
                      <a:pt x="223" y="63"/>
                    </a:lnTo>
                    <a:lnTo>
                      <a:pt x="228" y="66"/>
                    </a:lnTo>
                    <a:lnTo>
                      <a:pt x="234" y="68"/>
                    </a:lnTo>
                    <a:lnTo>
                      <a:pt x="238" y="66"/>
                    </a:lnTo>
                    <a:lnTo>
                      <a:pt x="242" y="63"/>
                    </a:lnTo>
                    <a:lnTo>
                      <a:pt x="245" y="59"/>
                    </a:lnTo>
                    <a:lnTo>
                      <a:pt x="248" y="51"/>
                    </a:lnTo>
                    <a:lnTo>
                      <a:pt x="248" y="51"/>
                    </a:lnTo>
                    <a:lnTo>
                      <a:pt x="249" y="46"/>
                    </a:lnTo>
                    <a:lnTo>
                      <a:pt x="252" y="43"/>
                    </a:lnTo>
                    <a:lnTo>
                      <a:pt x="254" y="42"/>
                    </a:lnTo>
                    <a:lnTo>
                      <a:pt x="257" y="42"/>
                    </a:lnTo>
                    <a:lnTo>
                      <a:pt x="259" y="42"/>
                    </a:lnTo>
                    <a:lnTo>
                      <a:pt x="262" y="43"/>
                    </a:lnTo>
                    <a:lnTo>
                      <a:pt x="267" y="49"/>
                    </a:lnTo>
                    <a:lnTo>
                      <a:pt x="267" y="49"/>
                    </a:lnTo>
                    <a:lnTo>
                      <a:pt x="271" y="55"/>
                    </a:lnTo>
                    <a:lnTo>
                      <a:pt x="275" y="59"/>
                    </a:lnTo>
                    <a:lnTo>
                      <a:pt x="280" y="62"/>
                    </a:lnTo>
                    <a:lnTo>
                      <a:pt x="287" y="63"/>
                    </a:lnTo>
                    <a:lnTo>
                      <a:pt x="287" y="63"/>
                    </a:lnTo>
                    <a:lnTo>
                      <a:pt x="297" y="65"/>
                    </a:lnTo>
                    <a:lnTo>
                      <a:pt x="300" y="66"/>
                    </a:lnTo>
                    <a:lnTo>
                      <a:pt x="303" y="69"/>
                    </a:lnTo>
                    <a:lnTo>
                      <a:pt x="306" y="72"/>
                    </a:lnTo>
                    <a:lnTo>
                      <a:pt x="307" y="75"/>
                    </a:lnTo>
                    <a:lnTo>
                      <a:pt x="307" y="81"/>
                    </a:lnTo>
                    <a:lnTo>
                      <a:pt x="306" y="87"/>
                    </a:lnTo>
                    <a:lnTo>
                      <a:pt x="306" y="87"/>
                    </a:lnTo>
                    <a:lnTo>
                      <a:pt x="304" y="91"/>
                    </a:lnTo>
                    <a:lnTo>
                      <a:pt x="304" y="95"/>
                    </a:lnTo>
                    <a:lnTo>
                      <a:pt x="307" y="98"/>
                    </a:lnTo>
                    <a:lnTo>
                      <a:pt x="308" y="101"/>
                    </a:lnTo>
                    <a:lnTo>
                      <a:pt x="316" y="104"/>
                    </a:lnTo>
                    <a:lnTo>
                      <a:pt x="324" y="105"/>
                    </a:lnTo>
                    <a:lnTo>
                      <a:pt x="324" y="105"/>
                    </a:lnTo>
                    <a:lnTo>
                      <a:pt x="336" y="105"/>
                    </a:lnTo>
                    <a:lnTo>
                      <a:pt x="347" y="104"/>
                    </a:lnTo>
                    <a:lnTo>
                      <a:pt x="370" y="98"/>
                    </a:lnTo>
                    <a:lnTo>
                      <a:pt x="370" y="98"/>
                    </a:lnTo>
                    <a:lnTo>
                      <a:pt x="382" y="97"/>
                    </a:lnTo>
                    <a:lnTo>
                      <a:pt x="394" y="97"/>
                    </a:lnTo>
                    <a:lnTo>
                      <a:pt x="405" y="98"/>
                    </a:lnTo>
                    <a:lnTo>
                      <a:pt x="415" y="104"/>
                    </a:lnTo>
                    <a:lnTo>
                      <a:pt x="415" y="104"/>
                    </a:lnTo>
                    <a:lnTo>
                      <a:pt x="513" y="164"/>
                    </a:lnTo>
                    <a:lnTo>
                      <a:pt x="513" y="164"/>
                    </a:lnTo>
                    <a:lnTo>
                      <a:pt x="520" y="170"/>
                    </a:lnTo>
                    <a:lnTo>
                      <a:pt x="522" y="173"/>
                    </a:lnTo>
                    <a:lnTo>
                      <a:pt x="522" y="175"/>
                    </a:lnTo>
                    <a:lnTo>
                      <a:pt x="520" y="177"/>
                    </a:lnTo>
                    <a:lnTo>
                      <a:pt x="519" y="179"/>
                    </a:lnTo>
                    <a:lnTo>
                      <a:pt x="512" y="185"/>
                    </a:lnTo>
                    <a:lnTo>
                      <a:pt x="512" y="185"/>
                    </a:lnTo>
                    <a:lnTo>
                      <a:pt x="500" y="190"/>
                    </a:lnTo>
                    <a:lnTo>
                      <a:pt x="489" y="196"/>
                    </a:lnTo>
                    <a:lnTo>
                      <a:pt x="483" y="198"/>
                    </a:lnTo>
                    <a:lnTo>
                      <a:pt x="477" y="199"/>
                    </a:lnTo>
                    <a:lnTo>
                      <a:pt x="470" y="199"/>
                    </a:lnTo>
                    <a:lnTo>
                      <a:pt x="464" y="198"/>
                    </a:lnTo>
                    <a:lnTo>
                      <a:pt x="464" y="198"/>
                    </a:lnTo>
                    <a:lnTo>
                      <a:pt x="458" y="196"/>
                    </a:lnTo>
                    <a:lnTo>
                      <a:pt x="456" y="196"/>
                    </a:lnTo>
                    <a:lnTo>
                      <a:pt x="454" y="198"/>
                    </a:lnTo>
                    <a:lnTo>
                      <a:pt x="454" y="198"/>
                    </a:lnTo>
                    <a:lnTo>
                      <a:pt x="444" y="205"/>
                    </a:lnTo>
                    <a:lnTo>
                      <a:pt x="434" y="211"/>
                    </a:lnTo>
                    <a:lnTo>
                      <a:pt x="424" y="212"/>
                    </a:lnTo>
                    <a:lnTo>
                      <a:pt x="414" y="212"/>
                    </a:lnTo>
                    <a:lnTo>
                      <a:pt x="404" y="209"/>
                    </a:lnTo>
                    <a:lnTo>
                      <a:pt x="394" y="206"/>
                    </a:lnTo>
                    <a:lnTo>
                      <a:pt x="372" y="199"/>
                    </a:lnTo>
                    <a:lnTo>
                      <a:pt x="372" y="199"/>
                    </a:lnTo>
                    <a:lnTo>
                      <a:pt x="362" y="196"/>
                    </a:lnTo>
                    <a:lnTo>
                      <a:pt x="350" y="195"/>
                    </a:lnTo>
                    <a:lnTo>
                      <a:pt x="340" y="195"/>
                    </a:lnTo>
                    <a:lnTo>
                      <a:pt x="329" y="196"/>
                    </a:lnTo>
                    <a:lnTo>
                      <a:pt x="307" y="202"/>
                    </a:lnTo>
                    <a:lnTo>
                      <a:pt x="285" y="208"/>
                    </a:lnTo>
                    <a:lnTo>
                      <a:pt x="285" y="208"/>
                    </a:lnTo>
                    <a:lnTo>
                      <a:pt x="272" y="211"/>
                    </a:lnTo>
                    <a:lnTo>
                      <a:pt x="264" y="212"/>
                    </a:lnTo>
                    <a:lnTo>
                      <a:pt x="255" y="212"/>
                    </a:lnTo>
                    <a:lnTo>
                      <a:pt x="249" y="209"/>
                    </a:lnTo>
                    <a:lnTo>
                      <a:pt x="244" y="206"/>
                    </a:lnTo>
                    <a:lnTo>
                      <a:pt x="238" y="200"/>
                    </a:lnTo>
                    <a:lnTo>
                      <a:pt x="234" y="192"/>
                    </a:lnTo>
                    <a:lnTo>
                      <a:pt x="228" y="180"/>
                    </a:lnTo>
                    <a:lnTo>
                      <a:pt x="228" y="180"/>
                    </a:lnTo>
                    <a:lnTo>
                      <a:pt x="218" y="164"/>
                    </a:lnTo>
                    <a:lnTo>
                      <a:pt x="206" y="150"/>
                    </a:lnTo>
                    <a:lnTo>
                      <a:pt x="193" y="138"/>
                    </a:lnTo>
                    <a:lnTo>
                      <a:pt x="179" y="127"/>
                    </a:lnTo>
                    <a:lnTo>
                      <a:pt x="163" y="118"/>
                    </a:lnTo>
                    <a:lnTo>
                      <a:pt x="147" y="111"/>
                    </a:lnTo>
                    <a:lnTo>
                      <a:pt x="130" y="104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04" y="97"/>
                    </a:lnTo>
                    <a:lnTo>
                      <a:pt x="97" y="94"/>
                    </a:lnTo>
                    <a:lnTo>
                      <a:pt x="91" y="88"/>
                    </a:lnTo>
                    <a:lnTo>
                      <a:pt x="85" y="82"/>
                    </a:lnTo>
                    <a:lnTo>
                      <a:pt x="85" y="82"/>
                    </a:lnTo>
                    <a:lnTo>
                      <a:pt x="81" y="75"/>
                    </a:lnTo>
                    <a:lnTo>
                      <a:pt x="76" y="69"/>
                    </a:lnTo>
                    <a:lnTo>
                      <a:pt x="66" y="59"/>
                    </a:lnTo>
                    <a:lnTo>
                      <a:pt x="53" y="51"/>
                    </a:lnTo>
                    <a:lnTo>
                      <a:pt x="39" y="46"/>
                    </a:lnTo>
                    <a:lnTo>
                      <a:pt x="39" y="46"/>
                    </a:lnTo>
                    <a:lnTo>
                      <a:pt x="32" y="43"/>
                    </a:lnTo>
                    <a:lnTo>
                      <a:pt x="25" y="40"/>
                    </a:lnTo>
                    <a:lnTo>
                      <a:pt x="19" y="36"/>
                    </a:lnTo>
                    <a:lnTo>
                      <a:pt x="14" y="30"/>
                    </a:lnTo>
                    <a:lnTo>
                      <a:pt x="10" y="25"/>
                    </a:lnTo>
                    <a:lnTo>
                      <a:pt x="6" y="1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  <p:grpSp>
          <p:nvGrpSpPr>
            <p:cNvPr id="69" name="Group 8"/>
            <p:cNvGrpSpPr>
              <a:grpSpLocks noChangeAspect="1"/>
            </p:cNvGrpSpPr>
            <p:nvPr/>
          </p:nvGrpSpPr>
          <p:grpSpPr bwMode="auto">
            <a:xfrm flipH="1">
              <a:off x="-920120" y="3277841"/>
              <a:ext cx="2060840" cy="1929847"/>
              <a:chOff x="1277" y="0"/>
              <a:chExt cx="3206" cy="3240"/>
            </a:xfrm>
            <a:grpFill/>
          </p:grpSpPr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2498" y="0"/>
                <a:ext cx="1985" cy="917"/>
              </a:xfrm>
              <a:custGeom>
                <a:avLst/>
                <a:gdLst>
                  <a:gd name="T0" fmla="*/ 296 w 1985"/>
                  <a:gd name="T1" fmla="*/ 10 h 917"/>
                  <a:gd name="T2" fmla="*/ 370 w 1985"/>
                  <a:gd name="T3" fmla="*/ 46 h 917"/>
                  <a:gd name="T4" fmla="*/ 545 w 1985"/>
                  <a:gd name="T5" fmla="*/ 91 h 917"/>
                  <a:gd name="T6" fmla="*/ 598 w 1985"/>
                  <a:gd name="T7" fmla="*/ 108 h 917"/>
                  <a:gd name="T8" fmla="*/ 639 w 1985"/>
                  <a:gd name="T9" fmla="*/ 146 h 917"/>
                  <a:gd name="T10" fmla="*/ 768 w 1985"/>
                  <a:gd name="T11" fmla="*/ 278 h 917"/>
                  <a:gd name="T12" fmla="*/ 879 w 1985"/>
                  <a:gd name="T13" fmla="*/ 359 h 917"/>
                  <a:gd name="T14" fmla="*/ 923 w 1985"/>
                  <a:gd name="T15" fmla="*/ 363 h 917"/>
                  <a:gd name="T16" fmla="*/ 934 w 1985"/>
                  <a:gd name="T17" fmla="*/ 333 h 917"/>
                  <a:gd name="T18" fmla="*/ 933 w 1985"/>
                  <a:gd name="T19" fmla="*/ 296 h 917"/>
                  <a:gd name="T20" fmla="*/ 962 w 1985"/>
                  <a:gd name="T21" fmla="*/ 290 h 917"/>
                  <a:gd name="T22" fmla="*/ 982 w 1985"/>
                  <a:gd name="T23" fmla="*/ 296 h 917"/>
                  <a:gd name="T24" fmla="*/ 1052 w 1985"/>
                  <a:gd name="T25" fmla="*/ 313 h 917"/>
                  <a:gd name="T26" fmla="*/ 1085 w 1985"/>
                  <a:gd name="T27" fmla="*/ 350 h 917"/>
                  <a:gd name="T28" fmla="*/ 1111 w 1985"/>
                  <a:gd name="T29" fmla="*/ 363 h 917"/>
                  <a:gd name="T30" fmla="*/ 1104 w 1985"/>
                  <a:gd name="T31" fmla="*/ 384 h 917"/>
                  <a:gd name="T32" fmla="*/ 1075 w 1985"/>
                  <a:gd name="T33" fmla="*/ 407 h 917"/>
                  <a:gd name="T34" fmla="*/ 1081 w 1985"/>
                  <a:gd name="T35" fmla="*/ 450 h 917"/>
                  <a:gd name="T36" fmla="*/ 1111 w 1985"/>
                  <a:gd name="T37" fmla="*/ 490 h 917"/>
                  <a:gd name="T38" fmla="*/ 1188 w 1985"/>
                  <a:gd name="T39" fmla="*/ 519 h 917"/>
                  <a:gd name="T40" fmla="*/ 1270 w 1985"/>
                  <a:gd name="T41" fmla="*/ 516 h 917"/>
                  <a:gd name="T42" fmla="*/ 1444 w 1985"/>
                  <a:gd name="T43" fmla="*/ 490 h 917"/>
                  <a:gd name="T44" fmla="*/ 1515 w 1985"/>
                  <a:gd name="T45" fmla="*/ 505 h 917"/>
                  <a:gd name="T46" fmla="*/ 1764 w 1985"/>
                  <a:gd name="T47" fmla="*/ 632 h 917"/>
                  <a:gd name="T48" fmla="*/ 1891 w 1985"/>
                  <a:gd name="T49" fmla="*/ 722 h 917"/>
                  <a:gd name="T50" fmla="*/ 1963 w 1985"/>
                  <a:gd name="T51" fmla="*/ 816 h 917"/>
                  <a:gd name="T52" fmla="*/ 1982 w 1985"/>
                  <a:gd name="T53" fmla="*/ 877 h 917"/>
                  <a:gd name="T54" fmla="*/ 1984 w 1985"/>
                  <a:gd name="T55" fmla="*/ 911 h 917"/>
                  <a:gd name="T56" fmla="*/ 1968 w 1985"/>
                  <a:gd name="T57" fmla="*/ 914 h 917"/>
                  <a:gd name="T58" fmla="*/ 1886 w 1985"/>
                  <a:gd name="T59" fmla="*/ 867 h 917"/>
                  <a:gd name="T60" fmla="*/ 1824 w 1985"/>
                  <a:gd name="T61" fmla="*/ 872 h 917"/>
                  <a:gd name="T62" fmla="*/ 1790 w 1985"/>
                  <a:gd name="T63" fmla="*/ 908 h 917"/>
                  <a:gd name="T64" fmla="*/ 1772 w 1985"/>
                  <a:gd name="T65" fmla="*/ 900 h 917"/>
                  <a:gd name="T66" fmla="*/ 1750 w 1985"/>
                  <a:gd name="T67" fmla="*/ 858 h 917"/>
                  <a:gd name="T68" fmla="*/ 1695 w 1985"/>
                  <a:gd name="T69" fmla="*/ 833 h 917"/>
                  <a:gd name="T70" fmla="*/ 1581 w 1985"/>
                  <a:gd name="T71" fmla="*/ 820 h 917"/>
                  <a:gd name="T72" fmla="*/ 1516 w 1985"/>
                  <a:gd name="T73" fmla="*/ 832 h 917"/>
                  <a:gd name="T74" fmla="*/ 1479 w 1985"/>
                  <a:gd name="T75" fmla="*/ 859 h 917"/>
                  <a:gd name="T76" fmla="*/ 1459 w 1985"/>
                  <a:gd name="T77" fmla="*/ 859 h 917"/>
                  <a:gd name="T78" fmla="*/ 1388 w 1985"/>
                  <a:gd name="T79" fmla="*/ 790 h 917"/>
                  <a:gd name="T80" fmla="*/ 1309 w 1985"/>
                  <a:gd name="T81" fmla="*/ 750 h 917"/>
                  <a:gd name="T82" fmla="*/ 1165 w 1985"/>
                  <a:gd name="T83" fmla="*/ 731 h 917"/>
                  <a:gd name="T84" fmla="*/ 1048 w 1985"/>
                  <a:gd name="T85" fmla="*/ 743 h 917"/>
                  <a:gd name="T86" fmla="*/ 931 w 1985"/>
                  <a:gd name="T87" fmla="*/ 777 h 917"/>
                  <a:gd name="T88" fmla="*/ 840 w 1985"/>
                  <a:gd name="T89" fmla="*/ 807 h 917"/>
                  <a:gd name="T90" fmla="*/ 793 w 1985"/>
                  <a:gd name="T91" fmla="*/ 806 h 917"/>
                  <a:gd name="T92" fmla="*/ 761 w 1985"/>
                  <a:gd name="T93" fmla="*/ 767 h 917"/>
                  <a:gd name="T94" fmla="*/ 718 w 1985"/>
                  <a:gd name="T95" fmla="*/ 629 h 917"/>
                  <a:gd name="T96" fmla="*/ 682 w 1985"/>
                  <a:gd name="T97" fmla="*/ 580 h 917"/>
                  <a:gd name="T98" fmla="*/ 604 w 1985"/>
                  <a:gd name="T99" fmla="*/ 497 h 917"/>
                  <a:gd name="T100" fmla="*/ 502 w 1985"/>
                  <a:gd name="T101" fmla="*/ 404 h 917"/>
                  <a:gd name="T102" fmla="*/ 437 w 1985"/>
                  <a:gd name="T103" fmla="*/ 371 h 917"/>
                  <a:gd name="T104" fmla="*/ 375 w 1985"/>
                  <a:gd name="T105" fmla="*/ 381 h 917"/>
                  <a:gd name="T106" fmla="*/ 362 w 1985"/>
                  <a:gd name="T107" fmla="*/ 379 h 917"/>
                  <a:gd name="T108" fmla="*/ 324 w 1985"/>
                  <a:gd name="T109" fmla="*/ 309 h 917"/>
                  <a:gd name="T110" fmla="*/ 251 w 1985"/>
                  <a:gd name="T111" fmla="*/ 231 h 917"/>
                  <a:gd name="T112" fmla="*/ 166 w 1985"/>
                  <a:gd name="T113" fmla="*/ 198 h 917"/>
                  <a:gd name="T114" fmla="*/ 125 w 1985"/>
                  <a:gd name="T115" fmla="*/ 200 h 917"/>
                  <a:gd name="T116" fmla="*/ 115 w 1985"/>
                  <a:gd name="T117" fmla="*/ 179 h 917"/>
                  <a:gd name="T118" fmla="*/ 95 w 1985"/>
                  <a:gd name="T119" fmla="*/ 144 h 917"/>
                  <a:gd name="T120" fmla="*/ 4 w 1985"/>
                  <a:gd name="T121" fmla="*/ 76 h 917"/>
                  <a:gd name="T122" fmla="*/ 9 w 1985"/>
                  <a:gd name="T123" fmla="*/ 62 h 917"/>
                  <a:gd name="T124" fmla="*/ 144 w 1985"/>
                  <a:gd name="T125" fmla="*/ 14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985" h="917">
                    <a:moveTo>
                      <a:pt x="232" y="0"/>
                    </a:moveTo>
                    <a:lnTo>
                      <a:pt x="232" y="0"/>
                    </a:lnTo>
                    <a:lnTo>
                      <a:pt x="252" y="1"/>
                    </a:lnTo>
                    <a:lnTo>
                      <a:pt x="274" y="6"/>
                    </a:lnTo>
                    <a:lnTo>
                      <a:pt x="296" y="10"/>
                    </a:lnTo>
                    <a:lnTo>
                      <a:pt x="306" y="14"/>
                    </a:lnTo>
                    <a:lnTo>
                      <a:pt x="316" y="20"/>
                    </a:lnTo>
                    <a:lnTo>
                      <a:pt x="316" y="20"/>
                    </a:lnTo>
                    <a:lnTo>
                      <a:pt x="343" y="33"/>
                    </a:lnTo>
                    <a:lnTo>
                      <a:pt x="370" y="46"/>
                    </a:lnTo>
                    <a:lnTo>
                      <a:pt x="399" y="56"/>
                    </a:lnTo>
                    <a:lnTo>
                      <a:pt x="427" y="65"/>
                    </a:lnTo>
                    <a:lnTo>
                      <a:pt x="456" y="72"/>
                    </a:lnTo>
                    <a:lnTo>
                      <a:pt x="486" y="79"/>
                    </a:lnTo>
                    <a:lnTo>
                      <a:pt x="545" y="91"/>
                    </a:lnTo>
                    <a:lnTo>
                      <a:pt x="545" y="91"/>
                    </a:lnTo>
                    <a:lnTo>
                      <a:pt x="559" y="94"/>
                    </a:lnTo>
                    <a:lnTo>
                      <a:pt x="574" y="97"/>
                    </a:lnTo>
                    <a:lnTo>
                      <a:pt x="585" y="102"/>
                    </a:lnTo>
                    <a:lnTo>
                      <a:pt x="598" y="108"/>
                    </a:lnTo>
                    <a:lnTo>
                      <a:pt x="610" y="115"/>
                    </a:lnTo>
                    <a:lnTo>
                      <a:pt x="620" y="124"/>
                    </a:lnTo>
                    <a:lnTo>
                      <a:pt x="630" y="134"/>
                    </a:lnTo>
                    <a:lnTo>
                      <a:pt x="639" y="146"/>
                    </a:lnTo>
                    <a:lnTo>
                      <a:pt x="639" y="146"/>
                    </a:lnTo>
                    <a:lnTo>
                      <a:pt x="660" y="176"/>
                    </a:lnTo>
                    <a:lnTo>
                      <a:pt x="686" y="203"/>
                    </a:lnTo>
                    <a:lnTo>
                      <a:pt x="712" y="229"/>
                    </a:lnTo>
                    <a:lnTo>
                      <a:pt x="740" y="254"/>
                    </a:lnTo>
                    <a:lnTo>
                      <a:pt x="768" y="278"/>
                    </a:lnTo>
                    <a:lnTo>
                      <a:pt x="797" y="300"/>
                    </a:lnTo>
                    <a:lnTo>
                      <a:pt x="858" y="345"/>
                    </a:lnTo>
                    <a:lnTo>
                      <a:pt x="858" y="345"/>
                    </a:lnTo>
                    <a:lnTo>
                      <a:pt x="868" y="352"/>
                    </a:lnTo>
                    <a:lnTo>
                      <a:pt x="879" y="359"/>
                    </a:lnTo>
                    <a:lnTo>
                      <a:pt x="879" y="359"/>
                    </a:lnTo>
                    <a:lnTo>
                      <a:pt x="895" y="363"/>
                    </a:lnTo>
                    <a:lnTo>
                      <a:pt x="908" y="366"/>
                    </a:lnTo>
                    <a:lnTo>
                      <a:pt x="918" y="365"/>
                    </a:lnTo>
                    <a:lnTo>
                      <a:pt x="923" y="363"/>
                    </a:lnTo>
                    <a:lnTo>
                      <a:pt x="925" y="362"/>
                    </a:lnTo>
                    <a:lnTo>
                      <a:pt x="928" y="359"/>
                    </a:lnTo>
                    <a:lnTo>
                      <a:pt x="931" y="355"/>
                    </a:lnTo>
                    <a:lnTo>
                      <a:pt x="934" y="346"/>
                    </a:lnTo>
                    <a:lnTo>
                      <a:pt x="934" y="333"/>
                    </a:lnTo>
                    <a:lnTo>
                      <a:pt x="933" y="317"/>
                    </a:lnTo>
                    <a:lnTo>
                      <a:pt x="933" y="317"/>
                    </a:lnTo>
                    <a:lnTo>
                      <a:pt x="931" y="309"/>
                    </a:lnTo>
                    <a:lnTo>
                      <a:pt x="931" y="301"/>
                    </a:lnTo>
                    <a:lnTo>
                      <a:pt x="933" y="296"/>
                    </a:lnTo>
                    <a:lnTo>
                      <a:pt x="936" y="291"/>
                    </a:lnTo>
                    <a:lnTo>
                      <a:pt x="940" y="288"/>
                    </a:lnTo>
                    <a:lnTo>
                      <a:pt x="946" y="288"/>
                    </a:lnTo>
                    <a:lnTo>
                      <a:pt x="953" y="288"/>
                    </a:lnTo>
                    <a:lnTo>
                      <a:pt x="962" y="290"/>
                    </a:lnTo>
                    <a:lnTo>
                      <a:pt x="962" y="290"/>
                    </a:lnTo>
                    <a:lnTo>
                      <a:pt x="972" y="294"/>
                    </a:lnTo>
                    <a:lnTo>
                      <a:pt x="977" y="296"/>
                    </a:lnTo>
                    <a:lnTo>
                      <a:pt x="982" y="296"/>
                    </a:lnTo>
                    <a:lnTo>
                      <a:pt x="982" y="296"/>
                    </a:lnTo>
                    <a:lnTo>
                      <a:pt x="998" y="296"/>
                    </a:lnTo>
                    <a:lnTo>
                      <a:pt x="1013" y="297"/>
                    </a:lnTo>
                    <a:lnTo>
                      <a:pt x="1028" y="301"/>
                    </a:lnTo>
                    <a:lnTo>
                      <a:pt x="1041" y="306"/>
                    </a:lnTo>
                    <a:lnTo>
                      <a:pt x="1052" y="313"/>
                    </a:lnTo>
                    <a:lnTo>
                      <a:pt x="1064" y="322"/>
                    </a:lnTo>
                    <a:lnTo>
                      <a:pt x="1074" y="333"/>
                    </a:lnTo>
                    <a:lnTo>
                      <a:pt x="1083" y="348"/>
                    </a:lnTo>
                    <a:lnTo>
                      <a:pt x="1083" y="348"/>
                    </a:lnTo>
                    <a:lnTo>
                      <a:pt x="1085" y="350"/>
                    </a:lnTo>
                    <a:lnTo>
                      <a:pt x="1091" y="353"/>
                    </a:lnTo>
                    <a:lnTo>
                      <a:pt x="1101" y="358"/>
                    </a:lnTo>
                    <a:lnTo>
                      <a:pt x="1101" y="358"/>
                    </a:lnTo>
                    <a:lnTo>
                      <a:pt x="1107" y="360"/>
                    </a:lnTo>
                    <a:lnTo>
                      <a:pt x="1111" y="363"/>
                    </a:lnTo>
                    <a:lnTo>
                      <a:pt x="1114" y="366"/>
                    </a:lnTo>
                    <a:lnTo>
                      <a:pt x="1116" y="369"/>
                    </a:lnTo>
                    <a:lnTo>
                      <a:pt x="1114" y="372"/>
                    </a:lnTo>
                    <a:lnTo>
                      <a:pt x="1113" y="376"/>
                    </a:lnTo>
                    <a:lnTo>
                      <a:pt x="1104" y="384"/>
                    </a:lnTo>
                    <a:lnTo>
                      <a:pt x="1104" y="384"/>
                    </a:lnTo>
                    <a:lnTo>
                      <a:pt x="1094" y="391"/>
                    </a:lnTo>
                    <a:lnTo>
                      <a:pt x="1083" y="398"/>
                    </a:lnTo>
                    <a:lnTo>
                      <a:pt x="1078" y="402"/>
                    </a:lnTo>
                    <a:lnTo>
                      <a:pt x="1075" y="407"/>
                    </a:lnTo>
                    <a:lnTo>
                      <a:pt x="1073" y="412"/>
                    </a:lnTo>
                    <a:lnTo>
                      <a:pt x="1074" y="421"/>
                    </a:lnTo>
                    <a:lnTo>
                      <a:pt x="1074" y="421"/>
                    </a:lnTo>
                    <a:lnTo>
                      <a:pt x="1078" y="441"/>
                    </a:lnTo>
                    <a:lnTo>
                      <a:pt x="1081" y="450"/>
                    </a:lnTo>
                    <a:lnTo>
                      <a:pt x="1085" y="459"/>
                    </a:lnTo>
                    <a:lnTo>
                      <a:pt x="1090" y="467"/>
                    </a:lnTo>
                    <a:lnTo>
                      <a:pt x="1096" y="476"/>
                    </a:lnTo>
                    <a:lnTo>
                      <a:pt x="1103" y="483"/>
                    </a:lnTo>
                    <a:lnTo>
                      <a:pt x="1111" y="490"/>
                    </a:lnTo>
                    <a:lnTo>
                      <a:pt x="1111" y="490"/>
                    </a:lnTo>
                    <a:lnTo>
                      <a:pt x="1130" y="500"/>
                    </a:lnTo>
                    <a:lnTo>
                      <a:pt x="1149" y="509"/>
                    </a:lnTo>
                    <a:lnTo>
                      <a:pt x="1169" y="515"/>
                    </a:lnTo>
                    <a:lnTo>
                      <a:pt x="1188" y="519"/>
                    </a:lnTo>
                    <a:lnTo>
                      <a:pt x="1208" y="521"/>
                    </a:lnTo>
                    <a:lnTo>
                      <a:pt x="1228" y="522"/>
                    </a:lnTo>
                    <a:lnTo>
                      <a:pt x="1248" y="519"/>
                    </a:lnTo>
                    <a:lnTo>
                      <a:pt x="1270" y="516"/>
                    </a:lnTo>
                    <a:lnTo>
                      <a:pt x="1270" y="516"/>
                    </a:lnTo>
                    <a:lnTo>
                      <a:pt x="1336" y="505"/>
                    </a:lnTo>
                    <a:lnTo>
                      <a:pt x="1401" y="493"/>
                    </a:lnTo>
                    <a:lnTo>
                      <a:pt x="1401" y="493"/>
                    </a:lnTo>
                    <a:lnTo>
                      <a:pt x="1430" y="490"/>
                    </a:lnTo>
                    <a:lnTo>
                      <a:pt x="1444" y="490"/>
                    </a:lnTo>
                    <a:lnTo>
                      <a:pt x="1459" y="490"/>
                    </a:lnTo>
                    <a:lnTo>
                      <a:pt x="1473" y="492"/>
                    </a:lnTo>
                    <a:lnTo>
                      <a:pt x="1488" y="495"/>
                    </a:lnTo>
                    <a:lnTo>
                      <a:pt x="1501" y="499"/>
                    </a:lnTo>
                    <a:lnTo>
                      <a:pt x="1515" y="505"/>
                    </a:lnTo>
                    <a:lnTo>
                      <a:pt x="1515" y="505"/>
                    </a:lnTo>
                    <a:lnTo>
                      <a:pt x="1599" y="546"/>
                    </a:lnTo>
                    <a:lnTo>
                      <a:pt x="1682" y="587"/>
                    </a:lnTo>
                    <a:lnTo>
                      <a:pt x="1724" y="608"/>
                    </a:lnTo>
                    <a:lnTo>
                      <a:pt x="1764" y="632"/>
                    </a:lnTo>
                    <a:lnTo>
                      <a:pt x="1805" y="658"/>
                    </a:lnTo>
                    <a:lnTo>
                      <a:pt x="1844" y="683"/>
                    </a:lnTo>
                    <a:lnTo>
                      <a:pt x="1844" y="683"/>
                    </a:lnTo>
                    <a:lnTo>
                      <a:pt x="1868" y="702"/>
                    </a:lnTo>
                    <a:lnTo>
                      <a:pt x="1891" y="722"/>
                    </a:lnTo>
                    <a:lnTo>
                      <a:pt x="1913" y="744"/>
                    </a:lnTo>
                    <a:lnTo>
                      <a:pt x="1932" y="766"/>
                    </a:lnTo>
                    <a:lnTo>
                      <a:pt x="1949" y="790"/>
                    </a:lnTo>
                    <a:lnTo>
                      <a:pt x="1956" y="803"/>
                    </a:lnTo>
                    <a:lnTo>
                      <a:pt x="1963" y="816"/>
                    </a:lnTo>
                    <a:lnTo>
                      <a:pt x="1969" y="831"/>
                    </a:lnTo>
                    <a:lnTo>
                      <a:pt x="1973" y="845"/>
                    </a:lnTo>
                    <a:lnTo>
                      <a:pt x="1978" y="861"/>
                    </a:lnTo>
                    <a:lnTo>
                      <a:pt x="1982" y="877"/>
                    </a:lnTo>
                    <a:lnTo>
                      <a:pt x="1982" y="877"/>
                    </a:lnTo>
                    <a:lnTo>
                      <a:pt x="1984" y="887"/>
                    </a:lnTo>
                    <a:lnTo>
                      <a:pt x="1984" y="887"/>
                    </a:lnTo>
                    <a:lnTo>
                      <a:pt x="1985" y="901"/>
                    </a:lnTo>
                    <a:lnTo>
                      <a:pt x="1985" y="908"/>
                    </a:lnTo>
                    <a:lnTo>
                      <a:pt x="1984" y="911"/>
                    </a:lnTo>
                    <a:lnTo>
                      <a:pt x="1981" y="914"/>
                    </a:lnTo>
                    <a:lnTo>
                      <a:pt x="1981" y="914"/>
                    </a:lnTo>
                    <a:lnTo>
                      <a:pt x="1978" y="916"/>
                    </a:lnTo>
                    <a:lnTo>
                      <a:pt x="1973" y="917"/>
                    </a:lnTo>
                    <a:lnTo>
                      <a:pt x="1968" y="914"/>
                    </a:lnTo>
                    <a:lnTo>
                      <a:pt x="1955" y="907"/>
                    </a:lnTo>
                    <a:lnTo>
                      <a:pt x="1955" y="907"/>
                    </a:lnTo>
                    <a:lnTo>
                      <a:pt x="1900" y="875"/>
                    </a:lnTo>
                    <a:lnTo>
                      <a:pt x="1900" y="875"/>
                    </a:lnTo>
                    <a:lnTo>
                      <a:pt x="1886" y="867"/>
                    </a:lnTo>
                    <a:lnTo>
                      <a:pt x="1871" y="862"/>
                    </a:lnTo>
                    <a:lnTo>
                      <a:pt x="1858" y="859"/>
                    </a:lnTo>
                    <a:lnTo>
                      <a:pt x="1847" y="861"/>
                    </a:lnTo>
                    <a:lnTo>
                      <a:pt x="1835" y="865"/>
                    </a:lnTo>
                    <a:lnTo>
                      <a:pt x="1824" y="872"/>
                    </a:lnTo>
                    <a:lnTo>
                      <a:pt x="1812" y="882"/>
                    </a:lnTo>
                    <a:lnTo>
                      <a:pt x="1802" y="895"/>
                    </a:lnTo>
                    <a:lnTo>
                      <a:pt x="1802" y="895"/>
                    </a:lnTo>
                    <a:lnTo>
                      <a:pt x="1796" y="903"/>
                    </a:lnTo>
                    <a:lnTo>
                      <a:pt x="1790" y="908"/>
                    </a:lnTo>
                    <a:lnTo>
                      <a:pt x="1786" y="911"/>
                    </a:lnTo>
                    <a:lnTo>
                      <a:pt x="1782" y="911"/>
                    </a:lnTo>
                    <a:lnTo>
                      <a:pt x="1777" y="910"/>
                    </a:lnTo>
                    <a:lnTo>
                      <a:pt x="1775" y="907"/>
                    </a:lnTo>
                    <a:lnTo>
                      <a:pt x="1772" y="900"/>
                    </a:lnTo>
                    <a:lnTo>
                      <a:pt x="1769" y="891"/>
                    </a:lnTo>
                    <a:lnTo>
                      <a:pt x="1769" y="891"/>
                    </a:lnTo>
                    <a:lnTo>
                      <a:pt x="1763" y="878"/>
                    </a:lnTo>
                    <a:lnTo>
                      <a:pt x="1757" y="867"/>
                    </a:lnTo>
                    <a:lnTo>
                      <a:pt x="1750" y="858"/>
                    </a:lnTo>
                    <a:lnTo>
                      <a:pt x="1741" y="851"/>
                    </a:lnTo>
                    <a:lnTo>
                      <a:pt x="1731" y="844"/>
                    </a:lnTo>
                    <a:lnTo>
                      <a:pt x="1720" y="839"/>
                    </a:lnTo>
                    <a:lnTo>
                      <a:pt x="1708" y="836"/>
                    </a:lnTo>
                    <a:lnTo>
                      <a:pt x="1695" y="833"/>
                    </a:lnTo>
                    <a:lnTo>
                      <a:pt x="1695" y="833"/>
                    </a:lnTo>
                    <a:lnTo>
                      <a:pt x="1639" y="826"/>
                    </a:lnTo>
                    <a:lnTo>
                      <a:pt x="1610" y="822"/>
                    </a:lnTo>
                    <a:lnTo>
                      <a:pt x="1581" y="820"/>
                    </a:lnTo>
                    <a:lnTo>
                      <a:pt x="1581" y="820"/>
                    </a:lnTo>
                    <a:lnTo>
                      <a:pt x="1568" y="819"/>
                    </a:lnTo>
                    <a:lnTo>
                      <a:pt x="1554" y="820"/>
                    </a:lnTo>
                    <a:lnTo>
                      <a:pt x="1541" y="823"/>
                    </a:lnTo>
                    <a:lnTo>
                      <a:pt x="1528" y="828"/>
                    </a:lnTo>
                    <a:lnTo>
                      <a:pt x="1516" y="832"/>
                    </a:lnTo>
                    <a:lnTo>
                      <a:pt x="1505" y="839"/>
                    </a:lnTo>
                    <a:lnTo>
                      <a:pt x="1493" y="846"/>
                    </a:lnTo>
                    <a:lnTo>
                      <a:pt x="1483" y="855"/>
                    </a:lnTo>
                    <a:lnTo>
                      <a:pt x="1483" y="855"/>
                    </a:lnTo>
                    <a:lnTo>
                      <a:pt x="1479" y="859"/>
                    </a:lnTo>
                    <a:lnTo>
                      <a:pt x="1473" y="862"/>
                    </a:lnTo>
                    <a:lnTo>
                      <a:pt x="1470" y="864"/>
                    </a:lnTo>
                    <a:lnTo>
                      <a:pt x="1466" y="864"/>
                    </a:lnTo>
                    <a:lnTo>
                      <a:pt x="1462" y="862"/>
                    </a:lnTo>
                    <a:lnTo>
                      <a:pt x="1459" y="859"/>
                    </a:lnTo>
                    <a:lnTo>
                      <a:pt x="1450" y="852"/>
                    </a:lnTo>
                    <a:lnTo>
                      <a:pt x="1450" y="852"/>
                    </a:lnTo>
                    <a:lnTo>
                      <a:pt x="1420" y="820"/>
                    </a:lnTo>
                    <a:lnTo>
                      <a:pt x="1404" y="805"/>
                    </a:lnTo>
                    <a:lnTo>
                      <a:pt x="1388" y="790"/>
                    </a:lnTo>
                    <a:lnTo>
                      <a:pt x="1371" y="777"/>
                    </a:lnTo>
                    <a:lnTo>
                      <a:pt x="1351" y="766"/>
                    </a:lnTo>
                    <a:lnTo>
                      <a:pt x="1331" y="757"/>
                    </a:lnTo>
                    <a:lnTo>
                      <a:pt x="1309" y="750"/>
                    </a:lnTo>
                    <a:lnTo>
                      <a:pt x="1309" y="750"/>
                    </a:lnTo>
                    <a:lnTo>
                      <a:pt x="1261" y="740"/>
                    </a:lnTo>
                    <a:lnTo>
                      <a:pt x="1237" y="737"/>
                    </a:lnTo>
                    <a:lnTo>
                      <a:pt x="1212" y="734"/>
                    </a:lnTo>
                    <a:lnTo>
                      <a:pt x="1189" y="732"/>
                    </a:lnTo>
                    <a:lnTo>
                      <a:pt x="1165" y="731"/>
                    </a:lnTo>
                    <a:lnTo>
                      <a:pt x="1142" y="732"/>
                    </a:lnTo>
                    <a:lnTo>
                      <a:pt x="1119" y="732"/>
                    </a:lnTo>
                    <a:lnTo>
                      <a:pt x="1094" y="735"/>
                    </a:lnTo>
                    <a:lnTo>
                      <a:pt x="1071" y="738"/>
                    </a:lnTo>
                    <a:lnTo>
                      <a:pt x="1048" y="743"/>
                    </a:lnTo>
                    <a:lnTo>
                      <a:pt x="1025" y="747"/>
                    </a:lnTo>
                    <a:lnTo>
                      <a:pt x="1000" y="754"/>
                    </a:lnTo>
                    <a:lnTo>
                      <a:pt x="977" y="760"/>
                    </a:lnTo>
                    <a:lnTo>
                      <a:pt x="954" y="769"/>
                    </a:lnTo>
                    <a:lnTo>
                      <a:pt x="931" y="777"/>
                    </a:lnTo>
                    <a:lnTo>
                      <a:pt x="931" y="777"/>
                    </a:lnTo>
                    <a:lnTo>
                      <a:pt x="907" y="789"/>
                    </a:lnTo>
                    <a:lnTo>
                      <a:pt x="881" y="797"/>
                    </a:lnTo>
                    <a:lnTo>
                      <a:pt x="855" y="806"/>
                    </a:lnTo>
                    <a:lnTo>
                      <a:pt x="840" y="807"/>
                    </a:lnTo>
                    <a:lnTo>
                      <a:pt x="827" y="809"/>
                    </a:lnTo>
                    <a:lnTo>
                      <a:pt x="827" y="809"/>
                    </a:lnTo>
                    <a:lnTo>
                      <a:pt x="814" y="809"/>
                    </a:lnTo>
                    <a:lnTo>
                      <a:pt x="803" y="807"/>
                    </a:lnTo>
                    <a:lnTo>
                      <a:pt x="793" y="806"/>
                    </a:lnTo>
                    <a:lnTo>
                      <a:pt x="784" y="802"/>
                    </a:lnTo>
                    <a:lnTo>
                      <a:pt x="777" y="796"/>
                    </a:lnTo>
                    <a:lnTo>
                      <a:pt x="771" y="789"/>
                    </a:lnTo>
                    <a:lnTo>
                      <a:pt x="765" y="779"/>
                    </a:lnTo>
                    <a:lnTo>
                      <a:pt x="761" y="767"/>
                    </a:lnTo>
                    <a:lnTo>
                      <a:pt x="761" y="767"/>
                    </a:lnTo>
                    <a:lnTo>
                      <a:pt x="742" y="708"/>
                    </a:lnTo>
                    <a:lnTo>
                      <a:pt x="725" y="649"/>
                    </a:lnTo>
                    <a:lnTo>
                      <a:pt x="725" y="649"/>
                    </a:lnTo>
                    <a:lnTo>
                      <a:pt x="718" y="629"/>
                    </a:lnTo>
                    <a:lnTo>
                      <a:pt x="708" y="610"/>
                    </a:lnTo>
                    <a:lnTo>
                      <a:pt x="702" y="601"/>
                    </a:lnTo>
                    <a:lnTo>
                      <a:pt x="696" y="594"/>
                    </a:lnTo>
                    <a:lnTo>
                      <a:pt x="689" y="585"/>
                    </a:lnTo>
                    <a:lnTo>
                      <a:pt x="682" y="580"/>
                    </a:lnTo>
                    <a:lnTo>
                      <a:pt x="682" y="580"/>
                    </a:lnTo>
                    <a:lnTo>
                      <a:pt x="667" y="567"/>
                    </a:lnTo>
                    <a:lnTo>
                      <a:pt x="654" y="554"/>
                    </a:lnTo>
                    <a:lnTo>
                      <a:pt x="629" y="526"/>
                    </a:lnTo>
                    <a:lnTo>
                      <a:pt x="604" y="497"/>
                    </a:lnTo>
                    <a:lnTo>
                      <a:pt x="579" y="470"/>
                    </a:lnTo>
                    <a:lnTo>
                      <a:pt x="579" y="470"/>
                    </a:lnTo>
                    <a:lnTo>
                      <a:pt x="555" y="447"/>
                    </a:lnTo>
                    <a:lnTo>
                      <a:pt x="529" y="424"/>
                    </a:lnTo>
                    <a:lnTo>
                      <a:pt x="502" y="404"/>
                    </a:lnTo>
                    <a:lnTo>
                      <a:pt x="487" y="394"/>
                    </a:lnTo>
                    <a:lnTo>
                      <a:pt x="473" y="386"/>
                    </a:lnTo>
                    <a:lnTo>
                      <a:pt x="473" y="386"/>
                    </a:lnTo>
                    <a:lnTo>
                      <a:pt x="450" y="375"/>
                    </a:lnTo>
                    <a:lnTo>
                      <a:pt x="437" y="371"/>
                    </a:lnTo>
                    <a:lnTo>
                      <a:pt x="425" y="368"/>
                    </a:lnTo>
                    <a:lnTo>
                      <a:pt x="412" y="368"/>
                    </a:lnTo>
                    <a:lnTo>
                      <a:pt x="401" y="369"/>
                    </a:lnTo>
                    <a:lnTo>
                      <a:pt x="388" y="373"/>
                    </a:lnTo>
                    <a:lnTo>
                      <a:pt x="375" y="381"/>
                    </a:lnTo>
                    <a:lnTo>
                      <a:pt x="375" y="381"/>
                    </a:lnTo>
                    <a:lnTo>
                      <a:pt x="370" y="382"/>
                    </a:lnTo>
                    <a:lnTo>
                      <a:pt x="366" y="384"/>
                    </a:lnTo>
                    <a:lnTo>
                      <a:pt x="363" y="382"/>
                    </a:lnTo>
                    <a:lnTo>
                      <a:pt x="362" y="379"/>
                    </a:lnTo>
                    <a:lnTo>
                      <a:pt x="359" y="373"/>
                    </a:lnTo>
                    <a:lnTo>
                      <a:pt x="356" y="366"/>
                    </a:lnTo>
                    <a:lnTo>
                      <a:pt x="356" y="366"/>
                    </a:lnTo>
                    <a:lnTo>
                      <a:pt x="342" y="337"/>
                    </a:lnTo>
                    <a:lnTo>
                      <a:pt x="324" y="309"/>
                    </a:lnTo>
                    <a:lnTo>
                      <a:pt x="306" y="283"/>
                    </a:lnTo>
                    <a:lnTo>
                      <a:pt x="283" y="260"/>
                    </a:lnTo>
                    <a:lnTo>
                      <a:pt x="283" y="260"/>
                    </a:lnTo>
                    <a:lnTo>
                      <a:pt x="267" y="244"/>
                    </a:lnTo>
                    <a:lnTo>
                      <a:pt x="251" y="231"/>
                    </a:lnTo>
                    <a:lnTo>
                      <a:pt x="234" y="219"/>
                    </a:lnTo>
                    <a:lnTo>
                      <a:pt x="215" y="209"/>
                    </a:lnTo>
                    <a:lnTo>
                      <a:pt x="196" y="202"/>
                    </a:lnTo>
                    <a:lnTo>
                      <a:pt x="176" y="198"/>
                    </a:lnTo>
                    <a:lnTo>
                      <a:pt x="166" y="198"/>
                    </a:lnTo>
                    <a:lnTo>
                      <a:pt x="154" y="198"/>
                    </a:lnTo>
                    <a:lnTo>
                      <a:pt x="143" y="198"/>
                    </a:lnTo>
                    <a:lnTo>
                      <a:pt x="131" y="200"/>
                    </a:lnTo>
                    <a:lnTo>
                      <a:pt x="131" y="200"/>
                    </a:lnTo>
                    <a:lnTo>
                      <a:pt x="125" y="200"/>
                    </a:lnTo>
                    <a:lnTo>
                      <a:pt x="120" y="199"/>
                    </a:lnTo>
                    <a:lnTo>
                      <a:pt x="117" y="195"/>
                    </a:lnTo>
                    <a:lnTo>
                      <a:pt x="115" y="187"/>
                    </a:lnTo>
                    <a:lnTo>
                      <a:pt x="115" y="187"/>
                    </a:lnTo>
                    <a:lnTo>
                      <a:pt x="115" y="179"/>
                    </a:lnTo>
                    <a:lnTo>
                      <a:pt x="112" y="170"/>
                    </a:lnTo>
                    <a:lnTo>
                      <a:pt x="110" y="163"/>
                    </a:lnTo>
                    <a:lnTo>
                      <a:pt x="105" y="156"/>
                    </a:lnTo>
                    <a:lnTo>
                      <a:pt x="101" y="150"/>
                    </a:lnTo>
                    <a:lnTo>
                      <a:pt x="95" y="144"/>
                    </a:lnTo>
                    <a:lnTo>
                      <a:pt x="81" y="133"/>
                    </a:lnTo>
                    <a:lnTo>
                      <a:pt x="81" y="133"/>
                    </a:lnTo>
                    <a:lnTo>
                      <a:pt x="9" y="81"/>
                    </a:lnTo>
                    <a:lnTo>
                      <a:pt x="9" y="81"/>
                    </a:lnTo>
                    <a:lnTo>
                      <a:pt x="4" y="76"/>
                    </a:lnTo>
                    <a:lnTo>
                      <a:pt x="0" y="71"/>
                    </a:lnTo>
                    <a:lnTo>
                      <a:pt x="0" y="69"/>
                    </a:lnTo>
                    <a:lnTo>
                      <a:pt x="1" y="66"/>
                    </a:lnTo>
                    <a:lnTo>
                      <a:pt x="4" y="63"/>
                    </a:lnTo>
                    <a:lnTo>
                      <a:pt x="9" y="62"/>
                    </a:lnTo>
                    <a:lnTo>
                      <a:pt x="9" y="62"/>
                    </a:lnTo>
                    <a:lnTo>
                      <a:pt x="62" y="40"/>
                    </a:lnTo>
                    <a:lnTo>
                      <a:pt x="89" y="32"/>
                    </a:lnTo>
                    <a:lnTo>
                      <a:pt x="117" y="22"/>
                    </a:lnTo>
                    <a:lnTo>
                      <a:pt x="144" y="14"/>
                    </a:lnTo>
                    <a:lnTo>
                      <a:pt x="173" y="7"/>
                    </a:lnTo>
                    <a:lnTo>
                      <a:pt x="202" y="3"/>
                    </a:lnTo>
                    <a:lnTo>
                      <a:pt x="232" y="0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71" name="Freeform 10"/>
              <p:cNvSpPr>
                <a:spLocks/>
              </p:cNvSpPr>
              <p:nvPr/>
            </p:nvSpPr>
            <p:spPr bwMode="auto">
              <a:xfrm>
                <a:off x="1421" y="647"/>
                <a:ext cx="1644" cy="524"/>
              </a:xfrm>
              <a:custGeom>
                <a:avLst/>
                <a:gdLst>
                  <a:gd name="T0" fmla="*/ 58 w 1644"/>
                  <a:gd name="T1" fmla="*/ 126 h 524"/>
                  <a:gd name="T2" fmla="*/ 41 w 1644"/>
                  <a:gd name="T3" fmla="*/ 81 h 524"/>
                  <a:gd name="T4" fmla="*/ 4 w 1644"/>
                  <a:gd name="T5" fmla="*/ 49 h 524"/>
                  <a:gd name="T6" fmla="*/ 0 w 1644"/>
                  <a:gd name="T7" fmla="*/ 38 h 524"/>
                  <a:gd name="T8" fmla="*/ 10 w 1644"/>
                  <a:gd name="T9" fmla="*/ 34 h 524"/>
                  <a:gd name="T10" fmla="*/ 212 w 1644"/>
                  <a:gd name="T11" fmla="*/ 12 h 524"/>
                  <a:gd name="T12" fmla="*/ 402 w 1644"/>
                  <a:gd name="T13" fmla="*/ 0 h 524"/>
                  <a:gd name="T14" fmla="*/ 461 w 1644"/>
                  <a:gd name="T15" fmla="*/ 11 h 524"/>
                  <a:gd name="T16" fmla="*/ 510 w 1644"/>
                  <a:gd name="T17" fmla="*/ 44 h 524"/>
                  <a:gd name="T18" fmla="*/ 580 w 1644"/>
                  <a:gd name="T19" fmla="*/ 101 h 524"/>
                  <a:gd name="T20" fmla="*/ 645 w 1644"/>
                  <a:gd name="T21" fmla="*/ 137 h 524"/>
                  <a:gd name="T22" fmla="*/ 699 w 1644"/>
                  <a:gd name="T23" fmla="*/ 145 h 524"/>
                  <a:gd name="T24" fmla="*/ 714 w 1644"/>
                  <a:gd name="T25" fmla="*/ 135 h 524"/>
                  <a:gd name="T26" fmla="*/ 728 w 1644"/>
                  <a:gd name="T27" fmla="*/ 78 h 524"/>
                  <a:gd name="T28" fmla="*/ 744 w 1644"/>
                  <a:gd name="T29" fmla="*/ 54 h 524"/>
                  <a:gd name="T30" fmla="*/ 771 w 1644"/>
                  <a:gd name="T31" fmla="*/ 60 h 524"/>
                  <a:gd name="T32" fmla="*/ 806 w 1644"/>
                  <a:gd name="T33" fmla="*/ 88 h 524"/>
                  <a:gd name="T34" fmla="*/ 823 w 1644"/>
                  <a:gd name="T35" fmla="*/ 101 h 524"/>
                  <a:gd name="T36" fmla="*/ 849 w 1644"/>
                  <a:gd name="T37" fmla="*/ 101 h 524"/>
                  <a:gd name="T38" fmla="*/ 881 w 1644"/>
                  <a:gd name="T39" fmla="*/ 91 h 524"/>
                  <a:gd name="T40" fmla="*/ 917 w 1644"/>
                  <a:gd name="T41" fmla="*/ 94 h 524"/>
                  <a:gd name="T42" fmla="*/ 921 w 1644"/>
                  <a:gd name="T43" fmla="*/ 106 h 524"/>
                  <a:gd name="T44" fmla="*/ 891 w 1644"/>
                  <a:gd name="T45" fmla="*/ 145 h 524"/>
                  <a:gd name="T46" fmla="*/ 888 w 1644"/>
                  <a:gd name="T47" fmla="*/ 158 h 524"/>
                  <a:gd name="T48" fmla="*/ 898 w 1644"/>
                  <a:gd name="T49" fmla="*/ 162 h 524"/>
                  <a:gd name="T50" fmla="*/ 953 w 1644"/>
                  <a:gd name="T51" fmla="*/ 162 h 524"/>
                  <a:gd name="T52" fmla="*/ 1097 w 1644"/>
                  <a:gd name="T53" fmla="*/ 166 h 524"/>
                  <a:gd name="T54" fmla="*/ 1272 w 1644"/>
                  <a:gd name="T55" fmla="*/ 197 h 524"/>
                  <a:gd name="T56" fmla="*/ 1479 w 1644"/>
                  <a:gd name="T57" fmla="*/ 254 h 524"/>
                  <a:gd name="T58" fmla="*/ 1628 w 1644"/>
                  <a:gd name="T59" fmla="*/ 300 h 524"/>
                  <a:gd name="T60" fmla="*/ 1644 w 1644"/>
                  <a:gd name="T61" fmla="*/ 316 h 524"/>
                  <a:gd name="T62" fmla="*/ 1599 w 1644"/>
                  <a:gd name="T63" fmla="*/ 331 h 524"/>
                  <a:gd name="T64" fmla="*/ 1563 w 1644"/>
                  <a:gd name="T65" fmla="*/ 361 h 524"/>
                  <a:gd name="T66" fmla="*/ 1535 w 1644"/>
                  <a:gd name="T67" fmla="*/ 364 h 524"/>
                  <a:gd name="T68" fmla="*/ 1423 w 1644"/>
                  <a:gd name="T69" fmla="*/ 349 h 524"/>
                  <a:gd name="T70" fmla="*/ 1335 w 1644"/>
                  <a:gd name="T71" fmla="*/ 371 h 524"/>
                  <a:gd name="T72" fmla="*/ 1276 w 1644"/>
                  <a:gd name="T73" fmla="*/ 408 h 524"/>
                  <a:gd name="T74" fmla="*/ 1254 w 1644"/>
                  <a:gd name="T75" fmla="*/ 417 h 524"/>
                  <a:gd name="T76" fmla="*/ 1241 w 1644"/>
                  <a:gd name="T77" fmla="*/ 410 h 524"/>
                  <a:gd name="T78" fmla="*/ 1207 w 1644"/>
                  <a:gd name="T79" fmla="*/ 391 h 524"/>
                  <a:gd name="T80" fmla="*/ 1130 w 1644"/>
                  <a:gd name="T81" fmla="*/ 381 h 524"/>
                  <a:gd name="T82" fmla="*/ 1014 w 1644"/>
                  <a:gd name="T83" fmla="*/ 384 h 524"/>
                  <a:gd name="T84" fmla="*/ 952 w 1644"/>
                  <a:gd name="T85" fmla="*/ 396 h 524"/>
                  <a:gd name="T86" fmla="*/ 842 w 1644"/>
                  <a:gd name="T87" fmla="*/ 450 h 524"/>
                  <a:gd name="T88" fmla="*/ 766 w 1644"/>
                  <a:gd name="T89" fmla="*/ 504 h 524"/>
                  <a:gd name="T90" fmla="*/ 721 w 1644"/>
                  <a:gd name="T91" fmla="*/ 522 h 524"/>
                  <a:gd name="T92" fmla="*/ 662 w 1644"/>
                  <a:gd name="T93" fmla="*/ 509 h 524"/>
                  <a:gd name="T94" fmla="*/ 617 w 1644"/>
                  <a:gd name="T95" fmla="*/ 466 h 524"/>
                  <a:gd name="T96" fmla="*/ 555 w 1644"/>
                  <a:gd name="T97" fmla="*/ 393 h 524"/>
                  <a:gd name="T98" fmla="*/ 497 w 1644"/>
                  <a:gd name="T99" fmla="*/ 355 h 524"/>
                  <a:gd name="T100" fmla="*/ 459 w 1644"/>
                  <a:gd name="T101" fmla="*/ 339 h 524"/>
                  <a:gd name="T102" fmla="*/ 395 w 1644"/>
                  <a:gd name="T103" fmla="*/ 302 h 524"/>
                  <a:gd name="T104" fmla="*/ 327 w 1644"/>
                  <a:gd name="T105" fmla="*/ 287 h 524"/>
                  <a:gd name="T106" fmla="*/ 280 w 1644"/>
                  <a:gd name="T107" fmla="*/ 296 h 524"/>
                  <a:gd name="T108" fmla="*/ 247 w 1644"/>
                  <a:gd name="T109" fmla="*/ 309 h 524"/>
                  <a:gd name="T110" fmla="*/ 229 w 1644"/>
                  <a:gd name="T111" fmla="*/ 305 h 524"/>
                  <a:gd name="T112" fmla="*/ 216 w 1644"/>
                  <a:gd name="T113" fmla="*/ 264 h 524"/>
                  <a:gd name="T114" fmla="*/ 183 w 1644"/>
                  <a:gd name="T115" fmla="*/ 202 h 524"/>
                  <a:gd name="T116" fmla="*/ 147 w 1644"/>
                  <a:gd name="T117" fmla="*/ 173 h 524"/>
                  <a:gd name="T118" fmla="*/ 100 w 1644"/>
                  <a:gd name="T119" fmla="*/ 155 h 524"/>
                  <a:gd name="T120" fmla="*/ 65 w 1644"/>
                  <a:gd name="T121" fmla="*/ 153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44" h="524">
                    <a:moveTo>
                      <a:pt x="51" y="155"/>
                    </a:moveTo>
                    <a:lnTo>
                      <a:pt x="51" y="155"/>
                    </a:lnTo>
                    <a:lnTo>
                      <a:pt x="55" y="139"/>
                    </a:lnTo>
                    <a:lnTo>
                      <a:pt x="58" y="126"/>
                    </a:lnTo>
                    <a:lnTo>
                      <a:pt x="56" y="113"/>
                    </a:lnTo>
                    <a:lnTo>
                      <a:pt x="53" y="103"/>
                    </a:lnTo>
                    <a:lnTo>
                      <a:pt x="49" y="91"/>
                    </a:lnTo>
                    <a:lnTo>
                      <a:pt x="41" y="81"/>
                    </a:lnTo>
                    <a:lnTo>
                      <a:pt x="29" y="70"/>
                    </a:lnTo>
                    <a:lnTo>
                      <a:pt x="16" y="57"/>
                    </a:lnTo>
                    <a:lnTo>
                      <a:pt x="16" y="57"/>
                    </a:lnTo>
                    <a:lnTo>
                      <a:pt x="4" y="49"/>
                    </a:lnTo>
                    <a:lnTo>
                      <a:pt x="2" y="48"/>
                    </a:lnTo>
                    <a:lnTo>
                      <a:pt x="0" y="45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2" y="36"/>
                    </a:lnTo>
                    <a:lnTo>
                      <a:pt x="4" y="35"/>
                    </a:lnTo>
                    <a:lnTo>
                      <a:pt x="10" y="34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117" y="22"/>
                    </a:lnTo>
                    <a:lnTo>
                      <a:pt x="212" y="12"/>
                    </a:lnTo>
                    <a:lnTo>
                      <a:pt x="307" y="5"/>
                    </a:lnTo>
                    <a:lnTo>
                      <a:pt x="355" y="2"/>
                    </a:lnTo>
                    <a:lnTo>
                      <a:pt x="402" y="0"/>
                    </a:lnTo>
                    <a:lnTo>
                      <a:pt x="402" y="0"/>
                    </a:lnTo>
                    <a:lnTo>
                      <a:pt x="418" y="2"/>
                    </a:lnTo>
                    <a:lnTo>
                      <a:pt x="434" y="3"/>
                    </a:lnTo>
                    <a:lnTo>
                      <a:pt x="447" y="6"/>
                    </a:lnTo>
                    <a:lnTo>
                      <a:pt x="461" y="11"/>
                    </a:lnTo>
                    <a:lnTo>
                      <a:pt x="474" y="16"/>
                    </a:lnTo>
                    <a:lnTo>
                      <a:pt x="487" y="25"/>
                    </a:lnTo>
                    <a:lnTo>
                      <a:pt x="499" y="34"/>
                    </a:lnTo>
                    <a:lnTo>
                      <a:pt x="510" y="44"/>
                    </a:lnTo>
                    <a:lnTo>
                      <a:pt x="510" y="44"/>
                    </a:lnTo>
                    <a:lnTo>
                      <a:pt x="534" y="64"/>
                    </a:lnTo>
                    <a:lnTo>
                      <a:pt x="555" y="84"/>
                    </a:lnTo>
                    <a:lnTo>
                      <a:pt x="580" y="101"/>
                    </a:lnTo>
                    <a:lnTo>
                      <a:pt x="604" y="119"/>
                    </a:lnTo>
                    <a:lnTo>
                      <a:pt x="604" y="119"/>
                    </a:lnTo>
                    <a:lnTo>
                      <a:pt x="624" y="130"/>
                    </a:lnTo>
                    <a:lnTo>
                      <a:pt x="645" y="137"/>
                    </a:lnTo>
                    <a:lnTo>
                      <a:pt x="666" y="142"/>
                    </a:lnTo>
                    <a:lnTo>
                      <a:pt x="689" y="145"/>
                    </a:lnTo>
                    <a:lnTo>
                      <a:pt x="689" y="145"/>
                    </a:lnTo>
                    <a:lnTo>
                      <a:pt x="699" y="145"/>
                    </a:lnTo>
                    <a:lnTo>
                      <a:pt x="704" y="143"/>
                    </a:lnTo>
                    <a:lnTo>
                      <a:pt x="708" y="140"/>
                    </a:lnTo>
                    <a:lnTo>
                      <a:pt x="711" y="137"/>
                    </a:lnTo>
                    <a:lnTo>
                      <a:pt x="714" y="135"/>
                    </a:lnTo>
                    <a:lnTo>
                      <a:pt x="717" y="124"/>
                    </a:lnTo>
                    <a:lnTo>
                      <a:pt x="717" y="124"/>
                    </a:lnTo>
                    <a:lnTo>
                      <a:pt x="728" y="78"/>
                    </a:lnTo>
                    <a:lnTo>
                      <a:pt x="728" y="78"/>
                    </a:lnTo>
                    <a:lnTo>
                      <a:pt x="730" y="70"/>
                    </a:lnTo>
                    <a:lnTo>
                      <a:pt x="734" y="62"/>
                    </a:lnTo>
                    <a:lnTo>
                      <a:pt x="738" y="57"/>
                    </a:lnTo>
                    <a:lnTo>
                      <a:pt x="744" y="54"/>
                    </a:lnTo>
                    <a:lnTo>
                      <a:pt x="750" y="52"/>
                    </a:lnTo>
                    <a:lnTo>
                      <a:pt x="756" y="52"/>
                    </a:lnTo>
                    <a:lnTo>
                      <a:pt x="763" y="55"/>
                    </a:lnTo>
                    <a:lnTo>
                      <a:pt x="771" y="60"/>
                    </a:lnTo>
                    <a:lnTo>
                      <a:pt x="771" y="60"/>
                    </a:lnTo>
                    <a:lnTo>
                      <a:pt x="790" y="73"/>
                    </a:lnTo>
                    <a:lnTo>
                      <a:pt x="797" y="80"/>
                    </a:lnTo>
                    <a:lnTo>
                      <a:pt x="806" y="88"/>
                    </a:lnTo>
                    <a:lnTo>
                      <a:pt x="806" y="88"/>
                    </a:lnTo>
                    <a:lnTo>
                      <a:pt x="812" y="94"/>
                    </a:lnTo>
                    <a:lnTo>
                      <a:pt x="818" y="98"/>
                    </a:lnTo>
                    <a:lnTo>
                      <a:pt x="823" y="101"/>
                    </a:lnTo>
                    <a:lnTo>
                      <a:pt x="829" y="103"/>
                    </a:lnTo>
                    <a:lnTo>
                      <a:pt x="835" y="104"/>
                    </a:lnTo>
                    <a:lnTo>
                      <a:pt x="842" y="103"/>
                    </a:lnTo>
                    <a:lnTo>
                      <a:pt x="849" y="101"/>
                    </a:lnTo>
                    <a:lnTo>
                      <a:pt x="856" y="98"/>
                    </a:lnTo>
                    <a:lnTo>
                      <a:pt x="856" y="98"/>
                    </a:lnTo>
                    <a:lnTo>
                      <a:pt x="868" y="94"/>
                    </a:lnTo>
                    <a:lnTo>
                      <a:pt x="881" y="91"/>
                    </a:lnTo>
                    <a:lnTo>
                      <a:pt x="894" y="91"/>
                    </a:lnTo>
                    <a:lnTo>
                      <a:pt x="907" y="91"/>
                    </a:lnTo>
                    <a:lnTo>
                      <a:pt x="907" y="91"/>
                    </a:lnTo>
                    <a:lnTo>
                      <a:pt x="917" y="94"/>
                    </a:lnTo>
                    <a:lnTo>
                      <a:pt x="920" y="97"/>
                    </a:lnTo>
                    <a:lnTo>
                      <a:pt x="921" y="100"/>
                    </a:lnTo>
                    <a:lnTo>
                      <a:pt x="923" y="103"/>
                    </a:lnTo>
                    <a:lnTo>
                      <a:pt x="921" y="106"/>
                    </a:lnTo>
                    <a:lnTo>
                      <a:pt x="920" y="110"/>
                    </a:lnTo>
                    <a:lnTo>
                      <a:pt x="917" y="114"/>
                    </a:lnTo>
                    <a:lnTo>
                      <a:pt x="917" y="114"/>
                    </a:lnTo>
                    <a:lnTo>
                      <a:pt x="891" y="145"/>
                    </a:lnTo>
                    <a:lnTo>
                      <a:pt x="891" y="145"/>
                    </a:lnTo>
                    <a:lnTo>
                      <a:pt x="888" y="152"/>
                    </a:lnTo>
                    <a:lnTo>
                      <a:pt x="887" y="155"/>
                    </a:lnTo>
                    <a:lnTo>
                      <a:pt x="888" y="158"/>
                    </a:lnTo>
                    <a:lnTo>
                      <a:pt x="890" y="159"/>
                    </a:lnTo>
                    <a:lnTo>
                      <a:pt x="891" y="160"/>
                    </a:lnTo>
                    <a:lnTo>
                      <a:pt x="898" y="162"/>
                    </a:lnTo>
                    <a:lnTo>
                      <a:pt x="898" y="162"/>
                    </a:lnTo>
                    <a:lnTo>
                      <a:pt x="908" y="163"/>
                    </a:lnTo>
                    <a:lnTo>
                      <a:pt x="917" y="163"/>
                    </a:lnTo>
                    <a:lnTo>
                      <a:pt x="917" y="163"/>
                    </a:lnTo>
                    <a:lnTo>
                      <a:pt x="953" y="162"/>
                    </a:lnTo>
                    <a:lnTo>
                      <a:pt x="989" y="160"/>
                    </a:lnTo>
                    <a:lnTo>
                      <a:pt x="1025" y="160"/>
                    </a:lnTo>
                    <a:lnTo>
                      <a:pt x="1061" y="163"/>
                    </a:lnTo>
                    <a:lnTo>
                      <a:pt x="1097" y="166"/>
                    </a:lnTo>
                    <a:lnTo>
                      <a:pt x="1132" y="171"/>
                    </a:lnTo>
                    <a:lnTo>
                      <a:pt x="1168" y="176"/>
                    </a:lnTo>
                    <a:lnTo>
                      <a:pt x="1202" y="182"/>
                    </a:lnTo>
                    <a:lnTo>
                      <a:pt x="1272" y="197"/>
                    </a:lnTo>
                    <a:lnTo>
                      <a:pt x="1341" y="215"/>
                    </a:lnTo>
                    <a:lnTo>
                      <a:pt x="1410" y="234"/>
                    </a:lnTo>
                    <a:lnTo>
                      <a:pt x="1479" y="254"/>
                    </a:lnTo>
                    <a:lnTo>
                      <a:pt x="1479" y="254"/>
                    </a:lnTo>
                    <a:lnTo>
                      <a:pt x="1612" y="295"/>
                    </a:lnTo>
                    <a:lnTo>
                      <a:pt x="1612" y="295"/>
                    </a:lnTo>
                    <a:lnTo>
                      <a:pt x="1620" y="297"/>
                    </a:lnTo>
                    <a:lnTo>
                      <a:pt x="1628" y="300"/>
                    </a:lnTo>
                    <a:lnTo>
                      <a:pt x="1636" y="306"/>
                    </a:lnTo>
                    <a:lnTo>
                      <a:pt x="1641" y="310"/>
                    </a:lnTo>
                    <a:lnTo>
                      <a:pt x="1644" y="316"/>
                    </a:lnTo>
                    <a:lnTo>
                      <a:pt x="1644" y="316"/>
                    </a:lnTo>
                    <a:lnTo>
                      <a:pt x="1631" y="316"/>
                    </a:lnTo>
                    <a:lnTo>
                      <a:pt x="1619" y="319"/>
                    </a:lnTo>
                    <a:lnTo>
                      <a:pt x="1607" y="325"/>
                    </a:lnTo>
                    <a:lnTo>
                      <a:pt x="1599" y="331"/>
                    </a:lnTo>
                    <a:lnTo>
                      <a:pt x="1589" y="336"/>
                    </a:lnTo>
                    <a:lnTo>
                      <a:pt x="1580" y="345"/>
                    </a:lnTo>
                    <a:lnTo>
                      <a:pt x="1563" y="361"/>
                    </a:lnTo>
                    <a:lnTo>
                      <a:pt x="1563" y="361"/>
                    </a:lnTo>
                    <a:lnTo>
                      <a:pt x="1557" y="364"/>
                    </a:lnTo>
                    <a:lnTo>
                      <a:pt x="1550" y="365"/>
                    </a:lnTo>
                    <a:lnTo>
                      <a:pt x="1543" y="365"/>
                    </a:lnTo>
                    <a:lnTo>
                      <a:pt x="1535" y="364"/>
                    </a:lnTo>
                    <a:lnTo>
                      <a:pt x="1535" y="364"/>
                    </a:lnTo>
                    <a:lnTo>
                      <a:pt x="1447" y="352"/>
                    </a:lnTo>
                    <a:lnTo>
                      <a:pt x="1447" y="352"/>
                    </a:lnTo>
                    <a:lnTo>
                      <a:pt x="1423" y="349"/>
                    </a:lnTo>
                    <a:lnTo>
                      <a:pt x="1400" y="351"/>
                    </a:lnTo>
                    <a:lnTo>
                      <a:pt x="1377" y="355"/>
                    </a:lnTo>
                    <a:lnTo>
                      <a:pt x="1355" y="362"/>
                    </a:lnTo>
                    <a:lnTo>
                      <a:pt x="1335" y="371"/>
                    </a:lnTo>
                    <a:lnTo>
                      <a:pt x="1315" y="381"/>
                    </a:lnTo>
                    <a:lnTo>
                      <a:pt x="1295" y="394"/>
                    </a:lnTo>
                    <a:lnTo>
                      <a:pt x="1276" y="408"/>
                    </a:lnTo>
                    <a:lnTo>
                      <a:pt x="1276" y="408"/>
                    </a:lnTo>
                    <a:lnTo>
                      <a:pt x="1267" y="414"/>
                    </a:lnTo>
                    <a:lnTo>
                      <a:pt x="1263" y="417"/>
                    </a:lnTo>
                    <a:lnTo>
                      <a:pt x="1259" y="417"/>
                    </a:lnTo>
                    <a:lnTo>
                      <a:pt x="1254" y="417"/>
                    </a:lnTo>
                    <a:lnTo>
                      <a:pt x="1250" y="417"/>
                    </a:lnTo>
                    <a:lnTo>
                      <a:pt x="1246" y="414"/>
                    </a:lnTo>
                    <a:lnTo>
                      <a:pt x="1241" y="410"/>
                    </a:lnTo>
                    <a:lnTo>
                      <a:pt x="1241" y="410"/>
                    </a:lnTo>
                    <a:lnTo>
                      <a:pt x="1233" y="404"/>
                    </a:lnTo>
                    <a:lnTo>
                      <a:pt x="1224" y="398"/>
                    </a:lnTo>
                    <a:lnTo>
                      <a:pt x="1215" y="394"/>
                    </a:lnTo>
                    <a:lnTo>
                      <a:pt x="1207" y="391"/>
                    </a:lnTo>
                    <a:lnTo>
                      <a:pt x="1188" y="385"/>
                    </a:lnTo>
                    <a:lnTo>
                      <a:pt x="1168" y="384"/>
                    </a:lnTo>
                    <a:lnTo>
                      <a:pt x="1168" y="384"/>
                    </a:lnTo>
                    <a:lnTo>
                      <a:pt x="1130" y="381"/>
                    </a:lnTo>
                    <a:lnTo>
                      <a:pt x="1091" y="381"/>
                    </a:lnTo>
                    <a:lnTo>
                      <a:pt x="1052" y="383"/>
                    </a:lnTo>
                    <a:lnTo>
                      <a:pt x="1014" y="384"/>
                    </a:lnTo>
                    <a:lnTo>
                      <a:pt x="1014" y="384"/>
                    </a:lnTo>
                    <a:lnTo>
                      <a:pt x="998" y="385"/>
                    </a:lnTo>
                    <a:lnTo>
                      <a:pt x="982" y="388"/>
                    </a:lnTo>
                    <a:lnTo>
                      <a:pt x="966" y="391"/>
                    </a:lnTo>
                    <a:lnTo>
                      <a:pt x="952" y="396"/>
                    </a:lnTo>
                    <a:lnTo>
                      <a:pt x="923" y="407"/>
                    </a:lnTo>
                    <a:lnTo>
                      <a:pt x="895" y="420"/>
                    </a:lnTo>
                    <a:lnTo>
                      <a:pt x="868" y="434"/>
                    </a:lnTo>
                    <a:lnTo>
                      <a:pt x="842" y="450"/>
                    </a:lnTo>
                    <a:lnTo>
                      <a:pt x="790" y="485"/>
                    </a:lnTo>
                    <a:lnTo>
                      <a:pt x="790" y="485"/>
                    </a:lnTo>
                    <a:lnTo>
                      <a:pt x="777" y="494"/>
                    </a:lnTo>
                    <a:lnTo>
                      <a:pt x="766" y="504"/>
                    </a:lnTo>
                    <a:lnTo>
                      <a:pt x="766" y="504"/>
                    </a:lnTo>
                    <a:lnTo>
                      <a:pt x="750" y="512"/>
                    </a:lnTo>
                    <a:lnTo>
                      <a:pt x="735" y="520"/>
                    </a:lnTo>
                    <a:lnTo>
                      <a:pt x="721" y="522"/>
                    </a:lnTo>
                    <a:lnTo>
                      <a:pt x="705" y="524"/>
                    </a:lnTo>
                    <a:lnTo>
                      <a:pt x="691" y="521"/>
                    </a:lnTo>
                    <a:lnTo>
                      <a:pt x="676" y="517"/>
                    </a:lnTo>
                    <a:lnTo>
                      <a:pt x="662" y="509"/>
                    </a:lnTo>
                    <a:lnTo>
                      <a:pt x="647" y="498"/>
                    </a:lnTo>
                    <a:lnTo>
                      <a:pt x="647" y="498"/>
                    </a:lnTo>
                    <a:lnTo>
                      <a:pt x="632" y="483"/>
                    </a:lnTo>
                    <a:lnTo>
                      <a:pt x="617" y="466"/>
                    </a:lnTo>
                    <a:lnTo>
                      <a:pt x="590" y="432"/>
                    </a:lnTo>
                    <a:lnTo>
                      <a:pt x="590" y="432"/>
                    </a:lnTo>
                    <a:lnTo>
                      <a:pt x="567" y="404"/>
                    </a:lnTo>
                    <a:lnTo>
                      <a:pt x="555" y="393"/>
                    </a:lnTo>
                    <a:lnTo>
                      <a:pt x="542" y="381"/>
                    </a:lnTo>
                    <a:lnTo>
                      <a:pt x="528" y="371"/>
                    </a:lnTo>
                    <a:lnTo>
                      <a:pt x="513" y="362"/>
                    </a:lnTo>
                    <a:lnTo>
                      <a:pt x="497" y="355"/>
                    </a:lnTo>
                    <a:lnTo>
                      <a:pt x="480" y="349"/>
                    </a:lnTo>
                    <a:lnTo>
                      <a:pt x="480" y="349"/>
                    </a:lnTo>
                    <a:lnTo>
                      <a:pt x="469" y="345"/>
                    </a:lnTo>
                    <a:lnTo>
                      <a:pt x="459" y="339"/>
                    </a:lnTo>
                    <a:lnTo>
                      <a:pt x="440" y="326"/>
                    </a:lnTo>
                    <a:lnTo>
                      <a:pt x="440" y="326"/>
                    </a:lnTo>
                    <a:lnTo>
                      <a:pt x="418" y="312"/>
                    </a:lnTo>
                    <a:lnTo>
                      <a:pt x="395" y="302"/>
                    </a:lnTo>
                    <a:lnTo>
                      <a:pt x="374" y="293"/>
                    </a:lnTo>
                    <a:lnTo>
                      <a:pt x="350" y="289"/>
                    </a:lnTo>
                    <a:lnTo>
                      <a:pt x="339" y="287"/>
                    </a:lnTo>
                    <a:lnTo>
                      <a:pt x="327" y="287"/>
                    </a:lnTo>
                    <a:lnTo>
                      <a:pt x="314" y="289"/>
                    </a:lnTo>
                    <a:lnTo>
                      <a:pt x="303" y="290"/>
                    </a:lnTo>
                    <a:lnTo>
                      <a:pt x="291" y="293"/>
                    </a:lnTo>
                    <a:lnTo>
                      <a:pt x="280" y="296"/>
                    </a:lnTo>
                    <a:lnTo>
                      <a:pt x="267" y="300"/>
                    </a:lnTo>
                    <a:lnTo>
                      <a:pt x="255" y="306"/>
                    </a:lnTo>
                    <a:lnTo>
                      <a:pt x="255" y="306"/>
                    </a:lnTo>
                    <a:lnTo>
                      <a:pt x="247" y="309"/>
                    </a:lnTo>
                    <a:lnTo>
                      <a:pt x="241" y="310"/>
                    </a:lnTo>
                    <a:lnTo>
                      <a:pt x="237" y="310"/>
                    </a:lnTo>
                    <a:lnTo>
                      <a:pt x="232" y="309"/>
                    </a:lnTo>
                    <a:lnTo>
                      <a:pt x="229" y="305"/>
                    </a:lnTo>
                    <a:lnTo>
                      <a:pt x="226" y="300"/>
                    </a:lnTo>
                    <a:lnTo>
                      <a:pt x="224" y="289"/>
                    </a:lnTo>
                    <a:lnTo>
                      <a:pt x="224" y="289"/>
                    </a:lnTo>
                    <a:lnTo>
                      <a:pt x="216" y="264"/>
                    </a:lnTo>
                    <a:lnTo>
                      <a:pt x="208" y="241"/>
                    </a:lnTo>
                    <a:lnTo>
                      <a:pt x="196" y="221"/>
                    </a:lnTo>
                    <a:lnTo>
                      <a:pt x="190" y="211"/>
                    </a:lnTo>
                    <a:lnTo>
                      <a:pt x="183" y="202"/>
                    </a:lnTo>
                    <a:lnTo>
                      <a:pt x="176" y="194"/>
                    </a:lnTo>
                    <a:lnTo>
                      <a:pt x="167" y="186"/>
                    </a:lnTo>
                    <a:lnTo>
                      <a:pt x="157" y="179"/>
                    </a:lnTo>
                    <a:lnTo>
                      <a:pt x="147" y="173"/>
                    </a:lnTo>
                    <a:lnTo>
                      <a:pt x="137" y="168"/>
                    </a:lnTo>
                    <a:lnTo>
                      <a:pt x="126" y="162"/>
                    </a:lnTo>
                    <a:lnTo>
                      <a:pt x="114" y="158"/>
                    </a:lnTo>
                    <a:lnTo>
                      <a:pt x="100" y="155"/>
                    </a:lnTo>
                    <a:lnTo>
                      <a:pt x="100" y="155"/>
                    </a:lnTo>
                    <a:lnTo>
                      <a:pt x="88" y="153"/>
                    </a:lnTo>
                    <a:lnTo>
                      <a:pt x="77" y="152"/>
                    </a:lnTo>
                    <a:lnTo>
                      <a:pt x="65" y="153"/>
                    </a:lnTo>
                    <a:lnTo>
                      <a:pt x="51" y="155"/>
                    </a:lnTo>
                    <a:lnTo>
                      <a:pt x="51" y="1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72" name="Freeform 11"/>
              <p:cNvSpPr>
                <a:spLocks/>
              </p:cNvSpPr>
              <p:nvPr/>
            </p:nvSpPr>
            <p:spPr bwMode="auto">
              <a:xfrm>
                <a:off x="2733" y="1162"/>
                <a:ext cx="1398" cy="868"/>
              </a:xfrm>
              <a:custGeom>
                <a:avLst/>
                <a:gdLst>
                  <a:gd name="T0" fmla="*/ 189 w 1398"/>
                  <a:gd name="T1" fmla="*/ 12 h 868"/>
                  <a:gd name="T2" fmla="*/ 311 w 1398"/>
                  <a:gd name="T3" fmla="*/ 61 h 868"/>
                  <a:gd name="T4" fmla="*/ 470 w 1398"/>
                  <a:gd name="T5" fmla="*/ 146 h 868"/>
                  <a:gd name="T6" fmla="*/ 516 w 1398"/>
                  <a:gd name="T7" fmla="*/ 202 h 868"/>
                  <a:gd name="T8" fmla="*/ 584 w 1398"/>
                  <a:gd name="T9" fmla="*/ 330 h 868"/>
                  <a:gd name="T10" fmla="*/ 633 w 1398"/>
                  <a:gd name="T11" fmla="*/ 371 h 868"/>
                  <a:gd name="T12" fmla="*/ 689 w 1398"/>
                  <a:gd name="T13" fmla="*/ 375 h 868"/>
                  <a:gd name="T14" fmla="*/ 708 w 1398"/>
                  <a:gd name="T15" fmla="*/ 358 h 868"/>
                  <a:gd name="T16" fmla="*/ 703 w 1398"/>
                  <a:gd name="T17" fmla="*/ 326 h 868"/>
                  <a:gd name="T18" fmla="*/ 711 w 1398"/>
                  <a:gd name="T19" fmla="*/ 310 h 868"/>
                  <a:gd name="T20" fmla="*/ 724 w 1398"/>
                  <a:gd name="T21" fmla="*/ 315 h 868"/>
                  <a:gd name="T22" fmla="*/ 754 w 1398"/>
                  <a:gd name="T23" fmla="*/ 330 h 868"/>
                  <a:gd name="T24" fmla="*/ 797 w 1398"/>
                  <a:gd name="T25" fmla="*/ 343 h 868"/>
                  <a:gd name="T26" fmla="*/ 825 w 1398"/>
                  <a:gd name="T27" fmla="*/ 372 h 868"/>
                  <a:gd name="T28" fmla="*/ 846 w 1398"/>
                  <a:gd name="T29" fmla="*/ 388 h 868"/>
                  <a:gd name="T30" fmla="*/ 833 w 1398"/>
                  <a:gd name="T31" fmla="*/ 408 h 868"/>
                  <a:gd name="T32" fmla="*/ 809 w 1398"/>
                  <a:gd name="T33" fmla="*/ 430 h 868"/>
                  <a:gd name="T34" fmla="*/ 819 w 1398"/>
                  <a:gd name="T35" fmla="*/ 452 h 868"/>
                  <a:gd name="T36" fmla="*/ 874 w 1398"/>
                  <a:gd name="T37" fmla="*/ 476 h 868"/>
                  <a:gd name="T38" fmla="*/ 1022 w 1398"/>
                  <a:gd name="T39" fmla="*/ 509 h 868"/>
                  <a:gd name="T40" fmla="*/ 1110 w 1398"/>
                  <a:gd name="T41" fmla="*/ 519 h 868"/>
                  <a:gd name="T42" fmla="*/ 1205 w 1398"/>
                  <a:gd name="T43" fmla="*/ 601 h 868"/>
                  <a:gd name="T44" fmla="*/ 1289 w 1398"/>
                  <a:gd name="T45" fmla="*/ 653 h 868"/>
                  <a:gd name="T46" fmla="*/ 1338 w 1398"/>
                  <a:gd name="T47" fmla="*/ 698 h 868"/>
                  <a:gd name="T48" fmla="*/ 1377 w 1398"/>
                  <a:gd name="T49" fmla="*/ 780 h 868"/>
                  <a:gd name="T50" fmla="*/ 1398 w 1398"/>
                  <a:gd name="T51" fmla="*/ 861 h 868"/>
                  <a:gd name="T52" fmla="*/ 1375 w 1398"/>
                  <a:gd name="T53" fmla="*/ 864 h 868"/>
                  <a:gd name="T54" fmla="*/ 1300 w 1398"/>
                  <a:gd name="T55" fmla="*/ 844 h 868"/>
                  <a:gd name="T56" fmla="*/ 1276 w 1398"/>
                  <a:gd name="T57" fmla="*/ 851 h 868"/>
                  <a:gd name="T58" fmla="*/ 1245 w 1398"/>
                  <a:gd name="T59" fmla="*/ 826 h 868"/>
                  <a:gd name="T60" fmla="*/ 1198 w 1398"/>
                  <a:gd name="T61" fmla="*/ 792 h 868"/>
                  <a:gd name="T62" fmla="*/ 1120 w 1398"/>
                  <a:gd name="T63" fmla="*/ 779 h 868"/>
                  <a:gd name="T64" fmla="*/ 1054 w 1398"/>
                  <a:gd name="T65" fmla="*/ 785 h 868"/>
                  <a:gd name="T66" fmla="*/ 1039 w 1398"/>
                  <a:gd name="T67" fmla="*/ 775 h 868"/>
                  <a:gd name="T68" fmla="*/ 1028 w 1398"/>
                  <a:gd name="T69" fmla="*/ 744 h 868"/>
                  <a:gd name="T70" fmla="*/ 990 w 1398"/>
                  <a:gd name="T71" fmla="*/ 721 h 868"/>
                  <a:gd name="T72" fmla="*/ 839 w 1398"/>
                  <a:gd name="T73" fmla="*/ 685 h 868"/>
                  <a:gd name="T74" fmla="*/ 725 w 1398"/>
                  <a:gd name="T75" fmla="*/ 682 h 868"/>
                  <a:gd name="T76" fmla="*/ 595 w 1398"/>
                  <a:gd name="T77" fmla="*/ 707 h 868"/>
                  <a:gd name="T78" fmla="*/ 541 w 1398"/>
                  <a:gd name="T79" fmla="*/ 697 h 868"/>
                  <a:gd name="T80" fmla="*/ 510 w 1398"/>
                  <a:gd name="T81" fmla="*/ 601 h 868"/>
                  <a:gd name="T82" fmla="*/ 473 w 1398"/>
                  <a:gd name="T83" fmla="*/ 475 h 868"/>
                  <a:gd name="T84" fmla="*/ 434 w 1398"/>
                  <a:gd name="T85" fmla="*/ 405 h 868"/>
                  <a:gd name="T86" fmla="*/ 376 w 1398"/>
                  <a:gd name="T87" fmla="*/ 358 h 868"/>
                  <a:gd name="T88" fmla="*/ 301 w 1398"/>
                  <a:gd name="T89" fmla="*/ 336 h 868"/>
                  <a:gd name="T90" fmla="*/ 262 w 1398"/>
                  <a:gd name="T91" fmla="*/ 328 h 868"/>
                  <a:gd name="T92" fmla="*/ 258 w 1398"/>
                  <a:gd name="T93" fmla="*/ 304 h 868"/>
                  <a:gd name="T94" fmla="*/ 239 w 1398"/>
                  <a:gd name="T95" fmla="*/ 245 h 868"/>
                  <a:gd name="T96" fmla="*/ 163 w 1398"/>
                  <a:gd name="T97" fmla="*/ 163 h 868"/>
                  <a:gd name="T98" fmla="*/ 114 w 1398"/>
                  <a:gd name="T99" fmla="*/ 154 h 868"/>
                  <a:gd name="T100" fmla="*/ 89 w 1398"/>
                  <a:gd name="T101" fmla="*/ 153 h 868"/>
                  <a:gd name="T102" fmla="*/ 95 w 1398"/>
                  <a:gd name="T103" fmla="*/ 110 h 868"/>
                  <a:gd name="T104" fmla="*/ 71 w 1398"/>
                  <a:gd name="T105" fmla="*/ 74 h 868"/>
                  <a:gd name="T106" fmla="*/ 6 w 1398"/>
                  <a:gd name="T107" fmla="*/ 45 h 868"/>
                  <a:gd name="T108" fmla="*/ 1 w 1398"/>
                  <a:gd name="T109" fmla="*/ 33 h 868"/>
                  <a:gd name="T110" fmla="*/ 39 w 1398"/>
                  <a:gd name="T111" fmla="*/ 12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398" h="868">
                    <a:moveTo>
                      <a:pt x="110" y="0"/>
                    </a:moveTo>
                    <a:lnTo>
                      <a:pt x="110" y="0"/>
                    </a:lnTo>
                    <a:lnTo>
                      <a:pt x="137" y="2"/>
                    </a:lnTo>
                    <a:lnTo>
                      <a:pt x="163" y="6"/>
                    </a:lnTo>
                    <a:lnTo>
                      <a:pt x="189" y="12"/>
                    </a:lnTo>
                    <a:lnTo>
                      <a:pt x="213" y="20"/>
                    </a:lnTo>
                    <a:lnTo>
                      <a:pt x="238" y="29"/>
                    </a:lnTo>
                    <a:lnTo>
                      <a:pt x="262" y="39"/>
                    </a:lnTo>
                    <a:lnTo>
                      <a:pt x="311" y="61"/>
                    </a:lnTo>
                    <a:lnTo>
                      <a:pt x="311" y="61"/>
                    </a:lnTo>
                    <a:lnTo>
                      <a:pt x="379" y="95"/>
                    </a:lnTo>
                    <a:lnTo>
                      <a:pt x="448" y="131"/>
                    </a:lnTo>
                    <a:lnTo>
                      <a:pt x="448" y="131"/>
                    </a:lnTo>
                    <a:lnTo>
                      <a:pt x="460" y="139"/>
                    </a:lnTo>
                    <a:lnTo>
                      <a:pt x="470" y="146"/>
                    </a:lnTo>
                    <a:lnTo>
                      <a:pt x="479" y="153"/>
                    </a:lnTo>
                    <a:lnTo>
                      <a:pt x="487" y="162"/>
                    </a:lnTo>
                    <a:lnTo>
                      <a:pt x="496" y="170"/>
                    </a:lnTo>
                    <a:lnTo>
                      <a:pt x="503" y="180"/>
                    </a:lnTo>
                    <a:lnTo>
                      <a:pt x="516" y="202"/>
                    </a:lnTo>
                    <a:lnTo>
                      <a:pt x="516" y="202"/>
                    </a:lnTo>
                    <a:lnTo>
                      <a:pt x="571" y="313"/>
                    </a:lnTo>
                    <a:lnTo>
                      <a:pt x="571" y="313"/>
                    </a:lnTo>
                    <a:lnTo>
                      <a:pt x="577" y="322"/>
                    </a:lnTo>
                    <a:lnTo>
                      <a:pt x="584" y="330"/>
                    </a:lnTo>
                    <a:lnTo>
                      <a:pt x="590" y="339"/>
                    </a:lnTo>
                    <a:lnTo>
                      <a:pt x="598" y="346"/>
                    </a:lnTo>
                    <a:lnTo>
                      <a:pt x="614" y="359"/>
                    </a:lnTo>
                    <a:lnTo>
                      <a:pt x="633" y="371"/>
                    </a:lnTo>
                    <a:lnTo>
                      <a:pt x="633" y="371"/>
                    </a:lnTo>
                    <a:lnTo>
                      <a:pt x="647" y="377"/>
                    </a:lnTo>
                    <a:lnTo>
                      <a:pt x="660" y="378"/>
                    </a:lnTo>
                    <a:lnTo>
                      <a:pt x="675" y="378"/>
                    </a:lnTo>
                    <a:lnTo>
                      <a:pt x="689" y="375"/>
                    </a:lnTo>
                    <a:lnTo>
                      <a:pt x="689" y="375"/>
                    </a:lnTo>
                    <a:lnTo>
                      <a:pt x="699" y="371"/>
                    </a:lnTo>
                    <a:lnTo>
                      <a:pt x="702" y="368"/>
                    </a:lnTo>
                    <a:lnTo>
                      <a:pt x="705" y="365"/>
                    </a:lnTo>
                    <a:lnTo>
                      <a:pt x="708" y="362"/>
                    </a:lnTo>
                    <a:lnTo>
                      <a:pt x="708" y="358"/>
                    </a:lnTo>
                    <a:lnTo>
                      <a:pt x="708" y="352"/>
                    </a:lnTo>
                    <a:lnTo>
                      <a:pt x="706" y="346"/>
                    </a:lnTo>
                    <a:lnTo>
                      <a:pt x="706" y="346"/>
                    </a:lnTo>
                    <a:lnTo>
                      <a:pt x="703" y="336"/>
                    </a:lnTo>
                    <a:lnTo>
                      <a:pt x="703" y="326"/>
                    </a:lnTo>
                    <a:lnTo>
                      <a:pt x="703" y="326"/>
                    </a:lnTo>
                    <a:lnTo>
                      <a:pt x="703" y="317"/>
                    </a:lnTo>
                    <a:lnTo>
                      <a:pt x="706" y="313"/>
                    </a:lnTo>
                    <a:lnTo>
                      <a:pt x="711" y="310"/>
                    </a:lnTo>
                    <a:lnTo>
                      <a:pt x="711" y="310"/>
                    </a:lnTo>
                    <a:lnTo>
                      <a:pt x="714" y="309"/>
                    </a:lnTo>
                    <a:lnTo>
                      <a:pt x="718" y="310"/>
                    </a:lnTo>
                    <a:lnTo>
                      <a:pt x="721" y="312"/>
                    </a:lnTo>
                    <a:lnTo>
                      <a:pt x="724" y="315"/>
                    </a:lnTo>
                    <a:lnTo>
                      <a:pt x="724" y="315"/>
                    </a:lnTo>
                    <a:lnTo>
                      <a:pt x="728" y="320"/>
                    </a:lnTo>
                    <a:lnTo>
                      <a:pt x="732" y="323"/>
                    </a:lnTo>
                    <a:lnTo>
                      <a:pt x="738" y="326"/>
                    </a:lnTo>
                    <a:lnTo>
                      <a:pt x="742" y="329"/>
                    </a:lnTo>
                    <a:lnTo>
                      <a:pt x="754" y="330"/>
                    </a:lnTo>
                    <a:lnTo>
                      <a:pt x="765" y="332"/>
                    </a:lnTo>
                    <a:lnTo>
                      <a:pt x="765" y="332"/>
                    </a:lnTo>
                    <a:lnTo>
                      <a:pt x="778" y="332"/>
                    </a:lnTo>
                    <a:lnTo>
                      <a:pt x="788" y="336"/>
                    </a:lnTo>
                    <a:lnTo>
                      <a:pt x="797" y="343"/>
                    </a:lnTo>
                    <a:lnTo>
                      <a:pt x="806" y="352"/>
                    </a:lnTo>
                    <a:lnTo>
                      <a:pt x="806" y="352"/>
                    </a:lnTo>
                    <a:lnTo>
                      <a:pt x="810" y="359"/>
                    </a:lnTo>
                    <a:lnTo>
                      <a:pt x="817" y="366"/>
                    </a:lnTo>
                    <a:lnTo>
                      <a:pt x="825" y="372"/>
                    </a:lnTo>
                    <a:lnTo>
                      <a:pt x="832" y="377"/>
                    </a:lnTo>
                    <a:lnTo>
                      <a:pt x="832" y="377"/>
                    </a:lnTo>
                    <a:lnTo>
                      <a:pt x="839" y="381"/>
                    </a:lnTo>
                    <a:lnTo>
                      <a:pt x="843" y="384"/>
                    </a:lnTo>
                    <a:lnTo>
                      <a:pt x="846" y="388"/>
                    </a:lnTo>
                    <a:lnTo>
                      <a:pt x="846" y="392"/>
                    </a:lnTo>
                    <a:lnTo>
                      <a:pt x="846" y="395"/>
                    </a:lnTo>
                    <a:lnTo>
                      <a:pt x="843" y="400"/>
                    </a:lnTo>
                    <a:lnTo>
                      <a:pt x="833" y="408"/>
                    </a:lnTo>
                    <a:lnTo>
                      <a:pt x="833" y="408"/>
                    </a:lnTo>
                    <a:lnTo>
                      <a:pt x="825" y="414"/>
                    </a:lnTo>
                    <a:lnTo>
                      <a:pt x="816" y="418"/>
                    </a:lnTo>
                    <a:lnTo>
                      <a:pt x="813" y="423"/>
                    </a:lnTo>
                    <a:lnTo>
                      <a:pt x="810" y="426"/>
                    </a:lnTo>
                    <a:lnTo>
                      <a:pt x="809" y="430"/>
                    </a:lnTo>
                    <a:lnTo>
                      <a:pt x="810" y="436"/>
                    </a:lnTo>
                    <a:lnTo>
                      <a:pt x="810" y="436"/>
                    </a:lnTo>
                    <a:lnTo>
                      <a:pt x="812" y="443"/>
                    </a:lnTo>
                    <a:lnTo>
                      <a:pt x="814" y="447"/>
                    </a:lnTo>
                    <a:lnTo>
                      <a:pt x="819" y="452"/>
                    </a:lnTo>
                    <a:lnTo>
                      <a:pt x="822" y="456"/>
                    </a:lnTo>
                    <a:lnTo>
                      <a:pt x="832" y="462"/>
                    </a:lnTo>
                    <a:lnTo>
                      <a:pt x="843" y="466"/>
                    </a:lnTo>
                    <a:lnTo>
                      <a:pt x="843" y="466"/>
                    </a:lnTo>
                    <a:lnTo>
                      <a:pt x="874" y="476"/>
                    </a:lnTo>
                    <a:lnTo>
                      <a:pt x="902" y="485"/>
                    </a:lnTo>
                    <a:lnTo>
                      <a:pt x="931" y="493"/>
                    </a:lnTo>
                    <a:lnTo>
                      <a:pt x="961" y="501"/>
                    </a:lnTo>
                    <a:lnTo>
                      <a:pt x="992" y="505"/>
                    </a:lnTo>
                    <a:lnTo>
                      <a:pt x="1022" y="509"/>
                    </a:lnTo>
                    <a:lnTo>
                      <a:pt x="1052" y="512"/>
                    </a:lnTo>
                    <a:lnTo>
                      <a:pt x="1084" y="514"/>
                    </a:lnTo>
                    <a:lnTo>
                      <a:pt x="1084" y="514"/>
                    </a:lnTo>
                    <a:lnTo>
                      <a:pt x="1097" y="515"/>
                    </a:lnTo>
                    <a:lnTo>
                      <a:pt x="1110" y="519"/>
                    </a:lnTo>
                    <a:lnTo>
                      <a:pt x="1121" y="526"/>
                    </a:lnTo>
                    <a:lnTo>
                      <a:pt x="1132" y="535"/>
                    </a:lnTo>
                    <a:lnTo>
                      <a:pt x="1132" y="535"/>
                    </a:lnTo>
                    <a:lnTo>
                      <a:pt x="1168" y="570"/>
                    </a:lnTo>
                    <a:lnTo>
                      <a:pt x="1205" y="601"/>
                    </a:lnTo>
                    <a:lnTo>
                      <a:pt x="1225" y="616"/>
                    </a:lnTo>
                    <a:lnTo>
                      <a:pt x="1245" y="629"/>
                    </a:lnTo>
                    <a:lnTo>
                      <a:pt x="1266" y="642"/>
                    </a:lnTo>
                    <a:lnTo>
                      <a:pt x="1289" y="653"/>
                    </a:lnTo>
                    <a:lnTo>
                      <a:pt x="1289" y="653"/>
                    </a:lnTo>
                    <a:lnTo>
                      <a:pt x="1299" y="659"/>
                    </a:lnTo>
                    <a:lnTo>
                      <a:pt x="1307" y="666"/>
                    </a:lnTo>
                    <a:lnTo>
                      <a:pt x="1316" y="672"/>
                    </a:lnTo>
                    <a:lnTo>
                      <a:pt x="1323" y="681"/>
                    </a:lnTo>
                    <a:lnTo>
                      <a:pt x="1338" y="698"/>
                    </a:lnTo>
                    <a:lnTo>
                      <a:pt x="1349" y="717"/>
                    </a:lnTo>
                    <a:lnTo>
                      <a:pt x="1349" y="717"/>
                    </a:lnTo>
                    <a:lnTo>
                      <a:pt x="1358" y="733"/>
                    </a:lnTo>
                    <a:lnTo>
                      <a:pt x="1364" y="749"/>
                    </a:lnTo>
                    <a:lnTo>
                      <a:pt x="1377" y="780"/>
                    </a:lnTo>
                    <a:lnTo>
                      <a:pt x="1387" y="813"/>
                    </a:lnTo>
                    <a:lnTo>
                      <a:pt x="1395" y="847"/>
                    </a:lnTo>
                    <a:lnTo>
                      <a:pt x="1395" y="847"/>
                    </a:lnTo>
                    <a:lnTo>
                      <a:pt x="1397" y="855"/>
                    </a:lnTo>
                    <a:lnTo>
                      <a:pt x="1398" y="861"/>
                    </a:lnTo>
                    <a:lnTo>
                      <a:pt x="1397" y="864"/>
                    </a:lnTo>
                    <a:lnTo>
                      <a:pt x="1394" y="867"/>
                    </a:lnTo>
                    <a:lnTo>
                      <a:pt x="1391" y="868"/>
                    </a:lnTo>
                    <a:lnTo>
                      <a:pt x="1387" y="868"/>
                    </a:lnTo>
                    <a:lnTo>
                      <a:pt x="1375" y="864"/>
                    </a:lnTo>
                    <a:lnTo>
                      <a:pt x="1375" y="864"/>
                    </a:lnTo>
                    <a:lnTo>
                      <a:pt x="1342" y="855"/>
                    </a:lnTo>
                    <a:lnTo>
                      <a:pt x="1309" y="845"/>
                    </a:lnTo>
                    <a:lnTo>
                      <a:pt x="1309" y="845"/>
                    </a:lnTo>
                    <a:lnTo>
                      <a:pt x="1300" y="844"/>
                    </a:lnTo>
                    <a:lnTo>
                      <a:pt x="1296" y="842"/>
                    </a:lnTo>
                    <a:lnTo>
                      <a:pt x="1292" y="844"/>
                    </a:lnTo>
                    <a:lnTo>
                      <a:pt x="1292" y="844"/>
                    </a:lnTo>
                    <a:lnTo>
                      <a:pt x="1283" y="849"/>
                    </a:lnTo>
                    <a:lnTo>
                      <a:pt x="1276" y="851"/>
                    </a:lnTo>
                    <a:lnTo>
                      <a:pt x="1269" y="851"/>
                    </a:lnTo>
                    <a:lnTo>
                      <a:pt x="1264" y="848"/>
                    </a:lnTo>
                    <a:lnTo>
                      <a:pt x="1258" y="844"/>
                    </a:lnTo>
                    <a:lnTo>
                      <a:pt x="1254" y="838"/>
                    </a:lnTo>
                    <a:lnTo>
                      <a:pt x="1245" y="826"/>
                    </a:lnTo>
                    <a:lnTo>
                      <a:pt x="1245" y="826"/>
                    </a:lnTo>
                    <a:lnTo>
                      <a:pt x="1234" y="815"/>
                    </a:lnTo>
                    <a:lnTo>
                      <a:pt x="1224" y="805"/>
                    </a:lnTo>
                    <a:lnTo>
                      <a:pt x="1211" y="798"/>
                    </a:lnTo>
                    <a:lnTo>
                      <a:pt x="1198" y="792"/>
                    </a:lnTo>
                    <a:lnTo>
                      <a:pt x="1183" y="787"/>
                    </a:lnTo>
                    <a:lnTo>
                      <a:pt x="1169" y="783"/>
                    </a:lnTo>
                    <a:lnTo>
                      <a:pt x="1140" y="779"/>
                    </a:lnTo>
                    <a:lnTo>
                      <a:pt x="1140" y="779"/>
                    </a:lnTo>
                    <a:lnTo>
                      <a:pt x="1120" y="779"/>
                    </a:lnTo>
                    <a:lnTo>
                      <a:pt x="1101" y="779"/>
                    </a:lnTo>
                    <a:lnTo>
                      <a:pt x="1081" y="780"/>
                    </a:lnTo>
                    <a:lnTo>
                      <a:pt x="1062" y="783"/>
                    </a:lnTo>
                    <a:lnTo>
                      <a:pt x="1062" y="783"/>
                    </a:lnTo>
                    <a:lnTo>
                      <a:pt x="1054" y="785"/>
                    </a:lnTo>
                    <a:lnTo>
                      <a:pt x="1049" y="785"/>
                    </a:lnTo>
                    <a:lnTo>
                      <a:pt x="1047" y="783"/>
                    </a:lnTo>
                    <a:lnTo>
                      <a:pt x="1044" y="782"/>
                    </a:lnTo>
                    <a:lnTo>
                      <a:pt x="1041" y="779"/>
                    </a:lnTo>
                    <a:lnTo>
                      <a:pt x="1039" y="775"/>
                    </a:lnTo>
                    <a:lnTo>
                      <a:pt x="1038" y="769"/>
                    </a:lnTo>
                    <a:lnTo>
                      <a:pt x="1038" y="769"/>
                    </a:lnTo>
                    <a:lnTo>
                      <a:pt x="1036" y="760"/>
                    </a:lnTo>
                    <a:lnTo>
                      <a:pt x="1032" y="751"/>
                    </a:lnTo>
                    <a:lnTo>
                      <a:pt x="1028" y="744"/>
                    </a:lnTo>
                    <a:lnTo>
                      <a:pt x="1022" y="738"/>
                    </a:lnTo>
                    <a:lnTo>
                      <a:pt x="1015" y="733"/>
                    </a:lnTo>
                    <a:lnTo>
                      <a:pt x="1008" y="728"/>
                    </a:lnTo>
                    <a:lnTo>
                      <a:pt x="990" y="721"/>
                    </a:lnTo>
                    <a:lnTo>
                      <a:pt x="990" y="721"/>
                    </a:lnTo>
                    <a:lnTo>
                      <a:pt x="961" y="711"/>
                    </a:lnTo>
                    <a:lnTo>
                      <a:pt x="931" y="702"/>
                    </a:lnTo>
                    <a:lnTo>
                      <a:pt x="901" y="695"/>
                    </a:lnTo>
                    <a:lnTo>
                      <a:pt x="869" y="689"/>
                    </a:lnTo>
                    <a:lnTo>
                      <a:pt x="839" y="685"/>
                    </a:lnTo>
                    <a:lnTo>
                      <a:pt x="807" y="682"/>
                    </a:lnTo>
                    <a:lnTo>
                      <a:pt x="777" y="681"/>
                    </a:lnTo>
                    <a:lnTo>
                      <a:pt x="745" y="681"/>
                    </a:lnTo>
                    <a:lnTo>
                      <a:pt x="745" y="681"/>
                    </a:lnTo>
                    <a:lnTo>
                      <a:pt x="725" y="682"/>
                    </a:lnTo>
                    <a:lnTo>
                      <a:pt x="706" y="685"/>
                    </a:lnTo>
                    <a:lnTo>
                      <a:pt x="669" y="692"/>
                    </a:lnTo>
                    <a:lnTo>
                      <a:pt x="633" y="700"/>
                    </a:lnTo>
                    <a:lnTo>
                      <a:pt x="595" y="707"/>
                    </a:lnTo>
                    <a:lnTo>
                      <a:pt x="595" y="707"/>
                    </a:lnTo>
                    <a:lnTo>
                      <a:pt x="581" y="710"/>
                    </a:lnTo>
                    <a:lnTo>
                      <a:pt x="568" y="710"/>
                    </a:lnTo>
                    <a:lnTo>
                      <a:pt x="558" y="707"/>
                    </a:lnTo>
                    <a:lnTo>
                      <a:pt x="548" y="704"/>
                    </a:lnTo>
                    <a:lnTo>
                      <a:pt x="541" y="697"/>
                    </a:lnTo>
                    <a:lnTo>
                      <a:pt x="535" y="688"/>
                    </a:lnTo>
                    <a:lnTo>
                      <a:pt x="529" y="676"/>
                    </a:lnTo>
                    <a:lnTo>
                      <a:pt x="525" y="662"/>
                    </a:lnTo>
                    <a:lnTo>
                      <a:pt x="525" y="662"/>
                    </a:lnTo>
                    <a:lnTo>
                      <a:pt x="510" y="601"/>
                    </a:lnTo>
                    <a:lnTo>
                      <a:pt x="494" y="542"/>
                    </a:lnTo>
                    <a:lnTo>
                      <a:pt x="494" y="542"/>
                    </a:lnTo>
                    <a:lnTo>
                      <a:pt x="484" y="509"/>
                    </a:lnTo>
                    <a:lnTo>
                      <a:pt x="473" y="475"/>
                    </a:lnTo>
                    <a:lnTo>
                      <a:pt x="473" y="475"/>
                    </a:lnTo>
                    <a:lnTo>
                      <a:pt x="466" y="459"/>
                    </a:lnTo>
                    <a:lnTo>
                      <a:pt x="458" y="444"/>
                    </a:lnTo>
                    <a:lnTo>
                      <a:pt x="451" y="430"/>
                    </a:lnTo>
                    <a:lnTo>
                      <a:pt x="443" y="417"/>
                    </a:lnTo>
                    <a:lnTo>
                      <a:pt x="434" y="405"/>
                    </a:lnTo>
                    <a:lnTo>
                      <a:pt x="424" y="394"/>
                    </a:lnTo>
                    <a:lnTo>
                      <a:pt x="412" y="384"/>
                    </a:lnTo>
                    <a:lnTo>
                      <a:pt x="402" y="374"/>
                    </a:lnTo>
                    <a:lnTo>
                      <a:pt x="389" y="365"/>
                    </a:lnTo>
                    <a:lnTo>
                      <a:pt x="376" y="358"/>
                    </a:lnTo>
                    <a:lnTo>
                      <a:pt x="363" y="351"/>
                    </a:lnTo>
                    <a:lnTo>
                      <a:pt x="349" y="346"/>
                    </a:lnTo>
                    <a:lnTo>
                      <a:pt x="334" y="342"/>
                    </a:lnTo>
                    <a:lnTo>
                      <a:pt x="319" y="338"/>
                    </a:lnTo>
                    <a:lnTo>
                      <a:pt x="301" y="336"/>
                    </a:lnTo>
                    <a:lnTo>
                      <a:pt x="284" y="335"/>
                    </a:lnTo>
                    <a:lnTo>
                      <a:pt x="284" y="335"/>
                    </a:lnTo>
                    <a:lnTo>
                      <a:pt x="271" y="332"/>
                    </a:lnTo>
                    <a:lnTo>
                      <a:pt x="265" y="330"/>
                    </a:lnTo>
                    <a:lnTo>
                      <a:pt x="262" y="328"/>
                    </a:lnTo>
                    <a:lnTo>
                      <a:pt x="259" y="325"/>
                    </a:lnTo>
                    <a:lnTo>
                      <a:pt x="258" y="319"/>
                    </a:lnTo>
                    <a:lnTo>
                      <a:pt x="257" y="313"/>
                    </a:lnTo>
                    <a:lnTo>
                      <a:pt x="258" y="304"/>
                    </a:lnTo>
                    <a:lnTo>
                      <a:pt x="258" y="304"/>
                    </a:lnTo>
                    <a:lnTo>
                      <a:pt x="258" y="297"/>
                    </a:lnTo>
                    <a:lnTo>
                      <a:pt x="258" y="289"/>
                    </a:lnTo>
                    <a:lnTo>
                      <a:pt x="254" y="274"/>
                    </a:lnTo>
                    <a:lnTo>
                      <a:pt x="248" y="260"/>
                    </a:lnTo>
                    <a:lnTo>
                      <a:pt x="239" y="245"/>
                    </a:lnTo>
                    <a:lnTo>
                      <a:pt x="239" y="245"/>
                    </a:lnTo>
                    <a:lnTo>
                      <a:pt x="222" y="224"/>
                    </a:lnTo>
                    <a:lnTo>
                      <a:pt x="205" y="202"/>
                    </a:lnTo>
                    <a:lnTo>
                      <a:pt x="184" y="182"/>
                    </a:lnTo>
                    <a:lnTo>
                      <a:pt x="163" y="163"/>
                    </a:lnTo>
                    <a:lnTo>
                      <a:pt x="163" y="163"/>
                    </a:lnTo>
                    <a:lnTo>
                      <a:pt x="151" y="156"/>
                    </a:lnTo>
                    <a:lnTo>
                      <a:pt x="140" y="153"/>
                    </a:lnTo>
                    <a:lnTo>
                      <a:pt x="127" y="153"/>
                    </a:lnTo>
                    <a:lnTo>
                      <a:pt x="114" y="154"/>
                    </a:lnTo>
                    <a:lnTo>
                      <a:pt x="114" y="154"/>
                    </a:lnTo>
                    <a:lnTo>
                      <a:pt x="99" y="159"/>
                    </a:lnTo>
                    <a:lnTo>
                      <a:pt x="94" y="159"/>
                    </a:lnTo>
                    <a:lnTo>
                      <a:pt x="91" y="157"/>
                    </a:lnTo>
                    <a:lnTo>
                      <a:pt x="89" y="153"/>
                    </a:lnTo>
                    <a:lnTo>
                      <a:pt x="89" y="149"/>
                    </a:lnTo>
                    <a:lnTo>
                      <a:pt x="91" y="134"/>
                    </a:lnTo>
                    <a:lnTo>
                      <a:pt x="91" y="134"/>
                    </a:lnTo>
                    <a:lnTo>
                      <a:pt x="94" y="121"/>
                    </a:lnTo>
                    <a:lnTo>
                      <a:pt x="95" y="110"/>
                    </a:lnTo>
                    <a:lnTo>
                      <a:pt x="95" y="101"/>
                    </a:lnTo>
                    <a:lnTo>
                      <a:pt x="92" y="92"/>
                    </a:lnTo>
                    <a:lnTo>
                      <a:pt x="88" y="87"/>
                    </a:lnTo>
                    <a:lnTo>
                      <a:pt x="81" y="79"/>
                    </a:lnTo>
                    <a:lnTo>
                      <a:pt x="71" y="74"/>
                    </a:lnTo>
                    <a:lnTo>
                      <a:pt x="59" y="68"/>
                    </a:lnTo>
                    <a:lnTo>
                      <a:pt x="59" y="68"/>
                    </a:lnTo>
                    <a:lnTo>
                      <a:pt x="16" y="49"/>
                    </a:lnTo>
                    <a:lnTo>
                      <a:pt x="16" y="49"/>
                    </a:lnTo>
                    <a:lnTo>
                      <a:pt x="6" y="45"/>
                    </a:lnTo>
                    <a:lnTo>
                      <a:pt x="3" y="42"/>
                    </a:lnTo>
                    <a:lnTo>
                      <a:pt x="1" y="41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1" y="33"/>
                    </a:lnTo>
                    <a:lnTo>
                      <a:pt x="1" y="32"/>
                    </a:lnTo>
                    <a:lnTo>
                      <a:pt x="6" y="28"/>
                    </a:lnTo>
                    <a:lnTo>
                      <a:pt x="16" y="22"/>
                    </a:lnTo>
                    <a:lnTo>
                      <a:pt x="16" y="22"/>
                    </a:lnTo>
                    <a:lnTo>
                      <a:pt x="39" y="12"/>
                    </a:lnTo>
                    <a:lnTo>
                      <a:pt x="62" y="5"/>
                    </a:lnTo>
                    <a:lnTo>
                      <a:pt x="85" y="0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73" name="Freeform 12"/>
              <p:cNvSpPr>
                <a:spLocks/>
              </p:cNvSpPr>
              <p:nvPr/>
            </p:nvSpPr>
            <p:spPr bwMode="auto">
              <a:xfrm>
                <a:off x="2577" y="1980"/>
                <a:ext cx="881" cy="461"/>
              </a:xfrm>
              <a:custGeom>
                <a:avLst/>
                <a:gdLst>
                  <a:gd name="T0" fmla="*/ 2 w 881"/>
                  <a:gd name="T1" fmla="*/ 386 h 461"/>
                  <a:gd name="T2" fmla="*/ 10 w 881"/>
                  <a:gd name="T3" fmla="*/ 291 h 461"/>
                  <a:gd name="T4" fmla="*/ 33 w 881"/>
                  <a:gd name="T5" fmla="*/ 233 h 461"/>
                  <a:gd name="T6" fmla="*/ 56 w 881"/>
                  <a:gd name="T7" fmla="*/ 202 h 461"/>
                  <a:gd name="T8" fmla="*/ 62 w 881"/>
                  <a:gd name="T9" fmla="*/ 179 h 461"/>
                  <a:gd name="T10" fmla="*/ 49 w 881"/>
                  <a:gd name="T11" fmla="*/ 153 h 461"/>
                  <a:gd name="T12" fmla="*/ 48 w 881"/>
                  <a:gd name="T13" fmla="*/ 127 h 461"/>
                  <a:gd name="T14" fmla="*/ 71 w 881"/>
                  <a:gd name="T15" fmla="*/ 114 h 461"/>
                  <a:gd name="T16" fmla="*/ 127 w 881"/>
                  <a:gd name="T17" fmla="*/ 101 h 461"/>
                  <a:gd name="T18" fmla="*/ 173 w 881"/>
                  <a:gd name="T19" fmla="*/ 83 h 461"/>
                  <a:gd name="T20" fmla="*/ 195 w 881"/>
                  <a:gd name="T21" fmla="*/ 40 h 461"/>
                  <a:gd name="T22" fmla="*/ 202 w 881"/>
                  <a:gd name="T23" fmla="*/ 8 h 461"/>
                  <a:gd name="T24" fmla="*/ 211 w 881"/>
                  <a:gd name="T25" fmla="*/ 3 h 461"/>
                  <a:gd name="T26" fmla="*/ 225 w 881"/>
                  <a:gd name="T27" fmla="*/ 13 h 461"/>
                  <a:gd name="T28" fmla="*/ 245 w 881"/>
                  <a:gd name="T29" fmla="*/ 13 h 461"/>
                  <a:gd name="T30" fmla="*/ 286 w 881"/>
                  <a:gd name="T31" fmla="*/ 8 h 461"/>
                  <a:gd name="T32" fmla="*/ 328 w 881"/>
                  <a:gd name="T33" fmla="*/ 3 h 461"/>
                  <a:gd name="T34" fmla="*/ 336 w 881"/>
                  <a:gd name="T35" fmla="*/ 7 h 461"/>
                  <a:gd name="T36" fmla="*/ 338 w 881"/>
                  <a:gd name="T37" fmla="*/ 34 h 461"/>
                  <a:gd name="T38" fmla="*/ 349 w 881"/>
                  <a:gd name="T39" fmla="*/ 68 h 461"/>
                  <a:gd name="T40" fmla="*/ 384 w 881"/>
                  <a:gd name="T41" fmla="*/ 57 h 461"/>
                  <a:gd name="T42" fmla="*/ 398 w 881"/>
                  <a:gd name="T43" fmla="*/ 44 h 461"/>
                  <a:gd name="T44" fmla="*/ 444 w 881"/>
                  <a:gd name="T45" fmla="*/ 17 h 461"/>
                  <a:gd name="T46" fmla="*/ 534 w 881"/>
                  <a:gd name="T47" fmla="*/ 1 h 461"/>
                  <a:gd name="T48" fmla="*/ 601 w 881"/>
                  <a:gd name="T49" fmla="*/ 1 h 461"/>
                  <a:gd name="T50" fmla="*/ 640 w 881"/>
                  <a:gd name="T51" fmla="*/ 17 h 461"/>
                  <a:gd name="T52" fmla="*/ 764 w 881"/>
                  <a:gd name="T53" fmla="*/ 57 h 461"/>
                  <a:gd name="T54" fmla="*/ 845 w 881"/>
                  <a:gd name="T55" fmla="*/ 76 h 461"/>
                  <a:gd name="T56" fmla="*/ 875 w 881"/>
                  <a:gd name="T57" fmla="*/ 92 h 461"/>
                  <a:gd name="T58" fmla="*/ 881 w 881"/>
                  <a:gd name="T59" fmla="*/ 104 h 461"/>
                  <a:gd name="T60" fmla="*/ 865 w 881"/>
                  <a:gd name="T61" fmla="*/ 112 h 461"/>
                  <a:gd name="T62" fmla="*/ 822 w 881"/>
                  <a:gd name="T63" fmla="*/ 115 h 461"/>
                  <a:gd name="T64" fmla="*/ 803 w 881"/>
                  <a:gd name="T65" fmla="*/ 132 h 461"/>
                  <a:gd name="T66" fmla="*/ 800 w 881"/>
                  <a:gd name="T67" fmla="*/ 154 h 461"/>
                  <a:gd name="T68" fmla="*/ 787 w 881"/>
                  <a:gd name="T69" fmla="*/ 168 h 461"/>
                  <a:gd name="T70" fmla="*/ 717 w 881"/>
                  <a:gd name="T71" fmla="*/ 180 h 461"/>
                  <a:gd name="T72" fmla="*/ 692 w 881"/>
                  <a:gd name="T73" fmla="*/ 190 h 461"/>
                  <a:gd name="T74" fmla="*/ 675 w 881"/>
                  <a:gd name="T75" fmla="*/ 217 h 461"/>
                  <a:gd name="T76" fmla="*/ 672 w 881"/>
                  <a:gd name="T77" fmla="*/ 236 h 461"/>
                  <a:gd name="T78" fmla="*/ 659 w 881"/>
                  <a:gd name="T79" fmla="*/ 245 h 461"/>
                  <a:gd name="T80" fmla="*/ 564 w 881"/>
                  <a:gd name="T81" fmla="*/ 248 h 461"/>
                  <a:gd name="T82" fmla="*/ 395 w 881"/>
                  <a:gd name="T83" fmla="*/ 274 h 461"/>
                  <a:gd name="T84" fmla="*/ 296 w 881"/>
                  <a:gd name="T85" fmla="*/ 297 h 461"/>
                  <a:gd name="T86" fmla="*/ 293 w 881"/>
                  <a:gd name="T87" fmla="*/ 313 h 461"/>
                  <a:gd name="T88" fmla="*/ 287 w 881"/>
                  <a:gd name="T89" fmla="*/ 336 h 461"/>
                  <a:gd name="T90" fmla="*/ 268 w 881"/>
                  <a:gd name="T91" fmla="*/ 347 h 461"/>
                  <a:gd name="T92" fmla="*/ 250 w 881"/>
                  <a:gd name="T93" fmla="*/ 379 h 461"/>
                  <a:gd name="T94" fmla="*/ 212 w 881"/>
                  <a:gd name="T95" fmla="*/ 441 h 461"/>
                  <a:gd name="T96" fmla="*/ 202 w 881"/>
                  <a:gd name="T97" fmla="*/ 450 h 461"/>
                  <a:gd name="T98" fmla="*/ 182 w 881"/>
                  <a:gd name="T99" fmla="*/ 437 h 461"/>
                  <a:gd name="T100" fmla="*/ 144 w 881"/>
                  <a:gd name="T101" fmla="*/ 427 h 461"/>
                  <a:gd name="T102" fmla="*/ 114 w 881"/>
                  <a:gd name="T103" fmla="*/ 447 h 461"/>
                  <a:gd name="T104" fmla="*/ 88 w 881"/>
                  <a:gd name="T105" fmla="*/ 460 h 461"/>
                  <a:gd name="T106" fmla="*/ 72 w 881"/>
                  <a:gd name="T107" fmla="*/ 445 h 461"/>
                  <a:gd name="T108" fmla="*/ 44 w 881"/>
                  <a:gd name="T109" fmla="*/ 428 h 461"/>
                  <a:gd name="T110" fmla="*/ 0 w 881"/>
                  <a:gd name="T111" fmla="*/ 451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881" h="461">
                    <a:moveTo>
                      <a:pt x="0" y="451"/>
                    </a:moveTo>
                    <a:lnTo>
                      <a:pt x="0" y="451"/>
                    </a:lnTo>
                    <a:lnTo>
                      <a:pt x="0" y="418"/>
                    </a:lnTo>
                    <a:lnTo>
                      <a:pt x="2" y="386"/>
                    </a:lnTo>
                    <a:lnTo>
                      <a:pt x="3" y="353"/>
                    </a:lnTo>
                    <a:lnTo>
                      <a:pt x="5" y="323"/>
                    </a:lnTo>
                    <a:lnTo>
                      <a:pt x="7" y="307"/>
                    </a:lnTo>
                    <a:lnTo>
                      <a:pt x="10" y="291"/>
                    </a:lnTo>
                    <a:lnTo>
                      <a:pt x="15" y="277"/>
                    </a:lnTo>
                    <a:lnTo>
                      <a:pt x="19" y="262"/>
                    </a:lnTo>
                    <a:lnTo>
                      <a:pt x="26" y="248"/>
                    </a:lnTo>
                    <a:lnTo>
                      <a:pt x="33" y="233"/>
                    </a:lnTo>
                    <a:lnTo>
                      <a:pt x="42" y="220"/>
                    </a:lnTo>
                    <a:lnTo>
                      <a:pt x="54" y="206"/>
                    </a:lnTo>
                    <a:lnTo>
                      <a:pt x="54" y="206"/>
                    </a:lnTo>
                    <a:lnTo>
                      <a:pt x="56" y="202"/>
                    </a:lnTo>
                    <a:lnTo>
                      <a:pt x="61" y="196"/>
                    </a:lnTo>
                    <a:lnTo>
                      <a:pt x="62" y="190"/>
                    </a:lnTo>
                    <a:lnTo>
                      <a:pt x="62" y="184"/>
                    </a:lnTo>
                    <a:lnTo>
                      <a:pt x="62" y="179"/>
                    </a:lnTo>
                    <a:lnTo>
                      <a:pt x="61" y="173"/>
                    </a:lnTo>
                    <a:lnTo>
                      <a:pt x="54" y="161"/>
                    </a:lnTo>
                    <a:lnTo>
                      <a:pt x="54" y="161"/>
                    </a:lnTo>
                    <a:lnTo>
                      <a:pt x="49" y="153"/>
                    </a:lnTo>
                    <a:lnTo>
                      <a:pt x="45" y="145"/>
                    </a:lnTo>
                    <a:lnTo>
                      <a:pt x="45" y="138"/>
                    </a:lnTo>
                    <a:lnTo>
                      <a:pt x="45" y="131"/>
                    </a:lnTo>
                    <a:lnTo>
                      <a:pt x="48" y="127"/>
                    </a:lnTo>
                    <a:lnTo>
                      <a:pt x="54" y="121"/>
                    </a:lnTo>
                    <a:lnTo>
                      <a:pt x="61" y="117"/>
                    </a:lnTo>
                    <a:lnTo>
                      <a:pt x="71" y="114"/>
                    </a:lnTo>
                    <a:lnTo>
                      <a:pt x="71" y="114"/>
                    </a:lnTo>
                    <a:lnTo>
                      <a:pt x="85" y="109"/>
                    </a:lnTo>
                    <a:lnTo>
                      <a:pt x="98" y="106"/>
                    </a:lnTo>
                    <a:lnTo>
                      <a:pt x="127" y="101"/>
                    </a:lnTo>
                    <a:lnTo>
                      <a:pt x="127" y="101"/>
                    </a:lnTo>
                    <a:lnTo>
                      <a:pt x="143" y="98"/>
                    </a:lnTo>
                    <a:lnTo>
                      <a:pt x="155" y="95"/>
                    </a:lnTo>
                    <a:lnTo>
                      <a:pt x="165" y="89"/>
                    </a:lnTo>
                    <a:lnTo>
                      <a:pt x="173" y="83"/>
                    </a:lnTo>
                    <a:lnTo>
                      <a:pt x="180" y="76"/>
                    </a:lnTo>
                    <a:lnTo>
                      <a:pt x="186" y="66"/>
                    </a:lnTo>
                    <a:lnTo>
                      <a:pt x="191" y="55"/>
                    </a:lnTo>
                    <a:lnTo>
                      <a:pt x="195" y="40"/>
                    </a:lnTo>
                    <a:lnTo>
                      <a:pt x="195" y="40"/>
                    </a:lnTo>
                    <a:lnTo>
                      <a:pt x="199" y="17"/>
                    </a:lnTo>
                    <a:lnTo>
                      <a:pt x="199" y="17"/>
                    </a:lnTo>
                    <a:lnTo>
                      <a:pt x="202" y="8"/>
                    </a:lnTo>
                    <a:lnTo>
                      <a:pt x="204" y="6"/>
                    </a:lnTo>
                    <a:lnTo>
                      <a:pt x="205" y="3"/>
                    </a:lnTo>
                    <a:lnTo>
                      <a:pt x="208" y="3"/>
                    </a:lnTo>
                    <a:lnTo>
                      <a:pt x="211" y="3"/>
                    </a:lnTo>
                    <a:lnTo>
                      <a:pt x="215" y="4"/>
                    </a:lnTo>
                    <a:lnTo>
                      <a:pt x="219" y="8"/>
                    </a:lnTo>
                    <a:lnTo>
                      <a:pt x="219" y="8"/>
                    </a:lnTo>
                    <a:lnTo>
                      <a:pt x="225" y="13"/>
                    </a:lnTo>
                    <a:lnTo>
                      <a:pt x="232" y="16"/>
                    </a:lnTo>
                    <a:lnTo>
                      <a:pt x="238" y="16"/>
                    </a:lnTo>
                    <a:lnTo>
                      <a:pt x="245" y="13"/>
                    </a:lnTo>
                    <a:lnTo>
                      <a:pt x="245" y="13"/>
                    </a:lnTo>
                    <a:lnTo>
                      <a:pt x="255" y="10"/>
                    </a:lnTo>
                    <a:lnTo>
                      <a:pt x="266" y="8"/>
                    </a:lnTo>
                    <a:lnTo>
                      <a:pt x="276" y="8"/>
                    </a:lnTo>
                    <a:lnTo>
                      <a:pt x="286" y="8"/>
                    </a:lnTo>
                    <a:lnTo>
                      <a:pt x="297" y="10"/>
                    </a:lnTo>
                    <a:lnTo>
                      <a:pt x="307" y="8"/>
                    </a:lnTo>
                    <a:lnTo>
                      <a:pt x="317" y="7"/>
                    </a:lnTo>
                    <a:lnTo>
                      <a:pt x="328" y="3"/>
                    </a:lnTo>
                    <a:lnTo>
                      <a:pt x="328" y="3"/>
                    </a:lnTo>
                    <a:lnTo>
                      <a:pt x="330" y="1"/>
                    </a:lnTo>
                    <a:lnTo>
                      <a:pt x="333" y="3"/>
                    </a:lnTo>
                    <a:lnTo>
                      <a:pt x="336" y="7"/>
                    </a:lnTo>
                    <a:lnTo>
                      <a:pt x="338" y="11"/>
                    </a:lnTo>
                    <a:lnTo>
                      <a:pt x="338" y="11"/>
                    </a:lnTo>
                    <a:lnTo>
                      <a:pt x="338" y="34"/>
                    </a:lnTo>
                    <a:lnTo>
                      <a:pt x="338" y="34"/>
                    </a:lnTo>
                    <a:lnTo>
                      <a:pt x="339" y="47"/>
                    </a:lnTo>
                    <a:lnTo>
                      <a:pt x="342" y="56"/>
                    </a:lnTo>
                    <a:lnTo>
                      <a:pt x="345" y="63"/>
                    </a:lnTo>
                    <a:lnTo>
                      <a:pt x="349" y="68"/>
                    </a:lnTo>
                    <a:lnTo>
                      <a:pt x="355" y="69"/>
                    </a:lnTo>
                    <a:lnTo>
                      <a:pt x="364" y="68"/>
                    </a:lnTo>
                    <a:lnTo>
                      <a:pt x="372" y="63"/>
                    </a:lnTo>
                    <a:lnTo>
                      <a:pt x="384" y="57"/>
                    </a:lnTo>
                    <a:lnTo>
                      <a:pt x="384" y="57"/>
                    </a:lnTo>
                    <a:lnTo>
                      <a:pt x="388" y="55"/>
                    </a:lnTo>
                    <a:lnTo>
                      <a:pt x="388" y="55"/>
                    </a:lnTo>
                    <a:lnTo>
                      <a:pt x="398" y="44"/>
                    </a:lnTo>
                    <a:lnTo>
                      <a:pt x="410" y="36"/>
                    </a:lnTo>
                    <a:lnTo>
                      <a:pt x="421" y="29"/>
                    </a:lnTo>
                    <a:lnTo>
                      <a:pt x="433" y="23"/>
                    </a:lnTo>
                    <a:lnTo>
                      <a:pt x="444" y="17"/>
                    </a:lnTo>
                    <a:lnTo>
                      <a:pt x="456" y="13"/>
                    </a:lnTo>
                    <a:lnTo>
                      <a:pt x="482" y="7"/>
                    </a:lnTo>
                    <a:lnTo>
                      <a:pt x="506" y="3"/>
                    </a:lnTo>
                    <a:lnTo>
                      <a:pt x="534" y="1"/>
                    </a:lnTo>
                    <a:lnTo>
                      <a:pt x="586" y="0"/>
                    </a:lnTo>
                    <a:lnTo>
                      <a:pt x="586" y="0"/>
                    </a:lnTo>
                    <a:lnTo>
                      <a:pt x="594" y="1"/>
                    </a:lnTo>
                    <a:lnTo>
                      <a:pt x="601" y="1"/>
                    </a:lnTo>
                    <a:lnTo>
                      <a:pt x="609" y="4"/>
                    </a:lnTo>
                    <a:lnTo>
                      <a:pt x="616" y="7"/>
                    </a:lnTo>
                    <a:lnTo>
                      <a:pt x="616" y="7"/>
                    </a:lnTo>
                    <a:lnTo>
                      <a:pt x="640" y="17"/>
                    </a:lnTo>
                    <a:lnTo>
                      <a:pt x="665" y="27"/>
                    </a:lnTo>
                    <a:lnTo>
                      <a:pt x="689" y="36"/>
                    </a:lnTo>
                    <a:lnTo>
                      <a:pt x="714" y="43"/>
                    </a:lnTo>
                    <a:lnTo>
                      <a:pt x="764" y="57"/>
                    </a:lnTo>
                    <a:lnTo>
                      <a:pt x="816" y="68"/>
                    </a:lnTo>
                    <a:lnTo>
                      <a:pt x="816" y="68"/>
                    </a:lnTo>
                    <a:lnTo>
                      <a:pt x="831" y="72"/>
                    </a:lnTo>
                    <a:lnTo>
                      <a:pt x="845" y="76"/>
                    </a:lnTo>
                    <a:lnTo>
                      <a:pt x="859" y="82"/>
                    </a:lnTo>
                    <a:lnTo>
                      <a:pt x="872" y="89"/>
                    </a:lnTo>
                    <a:lnTo>
                      <a:pt x="872" y="89"/>
                    </a:lnTo>
                    <a:lnTo>
                      <a:pt x="875" y="92"/>
                    </a:lnTo>
                    <a:lnTo>
                      <a:pt x="878" y="95"/>
                    </a:lnTo>
                    <a:lnTo>
                      <a:pt x="881" y="99"/>
                    </a:lnTo>
                    <a:lnTo>
                      <a:pt x="881" y="104"/>
                    </a:lnTo>
                    <a:lnTo>
                      <a:pt x="881" y="104"/>
                    </a:lnTo>
                    <a:lnTo>
                      <a:pt x="878" y="108"/>
                    </a:lnTo>
                    <a:lnTo>
                      <a:pt x="875" y="111"/>
                    </a:lnTo>
                    <a:lnTo>
                      <a:pt x="865" y="112"/>
                    </a:lnTo>
                    <a:lnTo>
                      <a:pt x="865" y="112"/>
                    </a:lnTo>
                    <a:lnTo>
                      <a:pt x="836" y="112"/>
                    </a:lnTo>
                    <a:lnTo>
                      <a:pt x="836" y="112"/>
                    </a:lnTo>
                    <a:lnTo>
                      <a:pt x="829" y="114"/>
                    </a:lnTo>
                    <a:lnTo>
                      <a:pt x="822" y="115"/>
                    </a:lnTo>
                    <a:lnTo>
                      <a:pt x="815" y="118"/>
                    </a:lnTo>
                    <a:lnTo>
                      <a:pt x="810" y="122"/>
                    </a:lnTo>
                    <a:lnTo>
                      <a:pt x="806" y="127"/>
                    </a:lnTo>
                    <a:lnTo>
                      <a:pt x="803" y="132"/>
                    </a:lnTo>
                    <a:lnTo>
                      <a:pt x="800" y="140"/>
                    </a:lnTo>
                    <a:lnTo>
                      <a:pt x="800" y="148"/>
                    </a:lnTo>
                    <a:lnTo>
                      <a:pt x="800" y="148"/>
                    </a:lnTo>
                    <a:lnTo>
                      <a:pt x="800" y="154"/>
                    </a:lnTo>
                    <a:lnTo>
                      <a:pt x="799" y="158"/>
                    </a:lnTo>
                    <a:lnTo>
                      <a:pt x="797" y="161"/>
                    </a:lnTo>
                    <a:lnTo>
                      <a:pt x="795" y="164"/>
                    </a:lnTo>
                    <a:lnTo>
                      <a:pt x="787" y="168"/>
                    </a:lnTo>
                    <a:lnTo>
                      <a:pt x="779" y="170"/>
                    </a:lnTo>
                    <a:lnTo>
                      <a:pt x="779" y="170"/>
                    </a:lnTo>
                    <a:lnTo>
                      <a:pt x="747" y="174"/>
                    </a:lnTo>
                    <a:lnTo>
                      <a:pt x="717" y="180"/>
                    </a:lnTo>
                    <a:lnTo>
                      <a:pt x="717" y="180"/>
                    </a:lnTo>
                    <a:lnTo>
                      <a:pt x="708" y="183"/>
                    </a:lnTo>
                    <a:lnTo>
                      <a:pt x="699" y="186"/>
                    </a:lnTo>
                    <a:lnTo>
                      <a:pt x="692" y="190"/>
                    </a:lnTo>
                    <a:lnTo>
                      <a:pt x="686" y="194"/>
                    </a:lnTo>
                    <a:lnTo>
                      <a:pt x="681" y="202"/>
                    </a:lnTo>
                    <a:lnTo>
                      <a:pt x="678" y="209"/>
                    </a:lnTo>
                    <a:lnTo>
                      <a:pt x="675" y="217"/>
                    </a:lnTo>
                    <a:lnTo>
                      <a:pt x="673" y="226"/>
                    </a:lnTo>
                    <a:lnTo>
                      <a:pt x="673" y="226"/>
                    </a:lnTo>
                    <a:lnTo>
                      <a:pt x="673" y="232"/>
                    </a:lnTo>
                    <a:lnTo>
                      <a:pt x="672" y="236"/>
                    </a:lnTo>
                    <a:lnTo>
                      <a:pt x="669" y="239"/>
                    </a:lnTo>
                    <a:lnTo>
                      <a:pt x="666" y="242"/>
                    </a:lnTo>
                    <a:lnTo>
                      <a:pt x="663" y="243"/>
                    </a:lnTo>
                    <a:lnTo>
                      <a:pt x="659" y="245"/>
                    </a:lnTo>
                    <a:lnTo>
                      <a:pt x="650" y="245"/>
                    </a:lnTo>
                    <a:lnTo>
                      <a:pt x="650" y="245"/>
                    </a:lnTo>
                    <a:lnTo>
                      <a:pt x="607" y="245"/>
                    </a:lnTo>
                    <a:lnTo>
                      <a:pt x="564" y="248"/>
                    </a:lnTo>
                    <a:lnTo>
                      <a:pt x="521" y="252"/>
                    </a:lnTo>
                    <a:lnTo>
                      <a:pt x="479" y="259"/>
                    </a:lnTo>
                    <a:lnTo>
                      <a:pt x="437" y="267"/>
                    </a:lnTo>
                    <a:lnTo>
                      <a:pt x="395" y="274"/>
                    </a:lnTo>
                    <a:lnTo>
                      <a:pt x="310" y="291"/>
                    </a:lnTo>
                    <a:lnTo>
                      <a:pt x="310" y="291"/>
                    </a:lnTo>
                    <a:lnTo>
                      <a:pt x="302" y="292"/>
                    </a:lnTo>
                    <a:lnTo>
                      <a:pt x="296" y="297"/>
                    </a:lnTo>
                    <a:lnTo>
                      <a:pt x="293" y="301"/>
                    </a:lnTo>
                    <a:lnTo>
                      <a:pt x="293" y="304"/>
                    </a:lnTo>
                    <a:lnTo>
                      <a:pt x="293" y="308"/>
                    </a:lnTo>
                    <a:lnTo>
                      <a:pt x="293" y="313"/>
                    </a:lnTo>
                    <a:lnTo>
                      <a:pt x="293" y="313"/>
                    </a:lnTo>
                    <a:lnTo>
                      <a:pt x="294" y="323"/>
                    </a:lnTo>
                    <a:lnTo>
                      <a:pt x="291" y="330"/>
                    </a:lnTo>
                    <a:lnTo>
                      <a:pt x="287" y="336"/>
                    </a:lnTo>
                    <a:lnTo>
                      <a:pt x="278" y="340"/>
                    </a:lnTo>
                    <a:lnTo>
                      <a:pt x="278" y="340"/>
                    </a:lnTo>
                    <a:lnTo>
                      <a:pt x="274" y="343"/>
                    </a:lnTo>
                    <a:lnTo>
                      <a:pt x="268" y="347"/>
                    </a:lnTo>
                    <a:lnTo>
                      <a:pt x="261" y="357"/>
                    </a:lnTo>
                    <a:lnTo>
                      <a:pt x="254" y="367"/>
                    </a:lnTo>
                    <a:lnTo>
                      <a:pt x="250" y="379"/>
                    </a:lnTo>
                    <a:lnTo>
                      <a:pt x="250" y="379"/>
                    </a:lnTo>
                    <a:lnTo>
                      <a:pt x="241" y="395"/>
                    </a:lnTo>
                    <a:lnTo>
                      <a:pt x="232" y="411"/>
                    </a:lnTo>
                    <a:lnTo>
                      <a:pt x="222" y="427"/>
                    </a:lnTo>
                    <a:lnTo>
                      <a:pt x="212" y="441"/>
                    </a:lnTo>
                    <a:lnTo>
                      <a:pt x="212" y="441"/>
                    </a:lnTo>
                    <a:lnTo>
                      <a:pt x="208" y="445"/>
                    </a:lnTo>
                    <a:lnTo>
                      <a:pt x="204" y="448"/>
                    </a:lnTo>
                    <a:lnTo>
                      <a:pt x="202" y="450"/>
                    </a:lnTo>
                    <a:lnTo>
                      <a:pt x="199" y="450"/>
                    </a:lnTo>
                    <a:lnTo>
                      <a:pt x="193" y="445"/>
                    </a:lnTo>
                    <a:lnTo>
                      <a:pt x="193" y="445"/>
                    </a:lnTo>
                    <a:lnTo>
                      <a:pt x="182" y="437"/>
                    </a:lnTo>
                    <a:lnTo>
                      <a:pt x="172" y="429"/>
                    </a:lnTo>
                    <a:lnTo>
                      <a:pt x="163" y="425"/>
                    </a:lnTo>
                    <a:lnTo>
                      <a:pt x="153" y="425"/>
                    </a:lnTo>
                    <a:lnTo>
                      <a:pt x="144" y="427"/>
                    </a:lnTo>
                    <a:lnTo>
                      <a:pt x="134" y="429"/>
                    </a:lnTo>
                    <a:lnTo>
                      <a:pt x="126" y="437"/>
                    </a:lnTo>
                    <a:lnTo>
                      <a:pt x="114" y="447"/>
                    </a:lnTo>
                    <a:lnTo>
                      <a:pt x="114" y="447"/>
                    </a:lnTo>
                    <a:lnTo>
                      <a:pt x="103" y="457"/>
                    </a:lnTo>
                    <a:lnTo>
                      <a:pt x="98" y="460"/>
                    </a:lnTo>
                    <a:lnTo>
                      <a:pt x="93" y="461"/>
                    </a:lnTo>
                    <a:lnTo>
                      <a:pt x="88" y="460"/>
                    </a:lnTo>
                    <a:lnTo>
                      <a:pt x="82" y="458"/>
                    </a:lnTo>
                    <a:lnTo>
                      <a:pt x="78" y="453"/>
                    </a:lnTo>
                    <a:lnTo>
                      <a:pt x="72" y="445"/>
                    </a:lnTo>
                    <a:lnTo>
                      <a:pt x="72" y="445"/>
                    </a:lnTo>
                    <a:lnTo>
                      <a:pt x="65" y="438"/>
                    </a:lnTo>
                    <a:lnTo>
                      <a:pt x="58" y="432"/>
                    </a:lnTo>
                    <a:lnTo>
                      <a:pt x="51" y="429"/>
                    </a:lnTo>
                    <a:lnTo>
                      <a:pt x="44" y="428"/>
                    </a:lnTo>
                    <a:lnTo>
                      <a:pt x="33" y="429"/>
                    </a:lnTo>
                    <a:lnTo>
                      <a:pt x="25" y="434"/>
                    </a:lnTo>
                    <a:lnTo>
                      <a:pt x="13" y="441"/>
                    </a:lnTo>
                    <a:lnTo>
                      <a:pt x="0" y="451"/>
                    </a:lnTo>
                    <a:lnTo>
                      <a:pt x="0" y="4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74" name="Freeform 13"/>
              <p:cNvSpPr>
                <a:spLocks/>
              </p:cNvSpPr>
              <p:nvPr/>
            </p:nvSpPr>
            <p:spPr bwMode="auto">
              <a:xfrm>
                <a:off x="1578" y="1521"/>
                <a:ext cx="1074" cy="616"/>
              </a:xfrm>
              <a:custGeom>
                <a:avLst/>
                <a:gdLst>
                  <a:gd name="T0" fmla="*/ 26 w 1074"/>
                  <a:gd name="T1" fmla="*/ 293 h 616"/>
                  <a:gd name="T2" fmla="*/ 78 w 1074"/>
                  <a:gd name="T3" fmla="*/ 293 h 616"/>
                  <a:gd name="T4" fmla="*/ 163 w 1074"/>
                  <a:gd name="T5" fmla="*/ 313 h 616"/>
                  <a:gd name="T6" fmla="*/ 346 w 1074"/>
                  <a:gd name="T7" fmla="*/ 338 h 616"/>
                  <a:gd name="T8" fmla="*/ 379 w 1074"/>
                  <a:gd name="T9" fmla="*/ 335 h 616"/>
                  <a:gd name="T10" fmla="*/ 387 w 1074"/>
                  <a:gd name="T11" fmla="*/ 303 h 616"/>
                  <a:gd name="T12" fmla="*/ 390 w 1074"/>
                  <a:gd name="T13" fmla="*/ 281 h 616"/>
                  <a:gd name="T14" fmla="*/ 411 w 1074"/>
                  <a:gd name="T15" fmla="*/ 271 h 616"/>
                  <a:gd name="T16" fmla="*/ 449 w 1074"/>
                  <a:gd name="T17" fmla="*/ 264 h 616"/>
                  <a:gd name="T18" fmla="*/ 467 w 1074"/>
                  <a:gd name="T19" fmla="*/ 253 h 616"/>
                  <a:gd name="T20" fmla="*/ 485 w 1074"/>
                  <a:gd name="T21" fmla="*/ 254 h 616"/>
                  <a:gd name="T22" fmla="*/ 521 w 1074"/>
                  <a:gd name="T23" fmla="*/ 267 h 616"/>
                  <a:gd name="T24" fmla="*/ 562 w 1074"/>
                  <a:gd name="T25" fmla="*/ 276 h 616"/>
                  <a:gd name="T26" fmla="*/ 586 w 1074"/>
                  <a:gd name="T27" fmla="*/ 267 h 616"/>
                  <a:gd name="T28" fmla="*/ 666 w 1074"/>
                  <a:gd name="T29" fmla="*/ 192 h 616"/>
                  <a:gd name="T30" fmla="*/ 746 w 1074"/>
                  <a:gd name="T31" fmla="*/ 133 h 616"/>
                  <a:gd name="T32" fmla="*/ 790 w 1074"/>
                  <a:gd name="T33" fmla="*/ 110 h 616"/>
                  <a:gd name="T34" fmla="*/ 829 w 1074"/>
                  <a:gd name="T35" fmla="*/ 98 h 616"/>
                  <a:gd name="T36" fmla="*/ 887 w 1074"/>
                  <a:gd name="T37" fmla="*/ 58 h 616"/>
                  <a:gd name="T38" fmla="*/ 911 w 1074"/>
                  <a:gd name="T39" fmla="*/ 38 h 616"/>
                  <a:gd name="T40" fmla="*/ 969 w 1074"/>
                  <a:gd name="T41" fmla="*/ 2 h 616"/>
                  <a:gd name="T42" fmla="*/ 998 w 1074"/>
                  <a:gd name="T43" fmla="*/ 5 h 616"/>
                  <a:gd name="T44" fmla="*/ 1063 w 1074"/>
                  <a:gd name="T45" fmla="*/ 45 h 616"/>
                  <a:gd name="T46" fmla="*/ 1073 w 1074"/>
                  <a:gd name="T47" fmla="*/ 61 h 616"/>
                  <a:gd name="T48" fmla="*/ 1070 w 1074"/>
                  <a:gd name="T49" fmla="*/ 75 h 616"/>
                  <a:gd name="T50" fmla="*/ 1054 w 1074"/>
                  <a:gd name="T51" fmla="*/ 71 h 616"/>
                  <a:gd name="T52" fmla="*/ 1028 w 1074"/>
                  <a:gd name="T53" fmla="*/ 59 h 616"/>
                  <a:gd name="T54" fmla="*/ 999 w 1074"/>
                  <a:gd name="T55" fmla="*/ 72 h 616"/>
                  <a:gd name="T56" fmla="*/ 965 w 1074"/>
                  <a:gd name="T57" fmla="*/ 111 h 616"/>
                  <a:gd name="T58" fmla="*/ 947 w 1074"/>
                  <a:gd name="T59" fmla="*/ 163 h 616"/>
                  <a:gd name="T60" fmla="*/ 949 w 1074"/>
                  <a:gd name="T61" fmla="*/ 188 h 616"/>
                  <a:gd name="T62" fmla="*/ 930 w 1074"/>
                  <a:gd name="T63" fmla="*/ 201 h 616"/>
                  <a:gd name="T64" fmla="*/ 898 w 1074"/>
                  <a:gd name="T65" fmla="*/ 214 h 616"/>
                  <a:gd name="T66" fmla="*/ 857 w 1074"/>
                  <a:gd name="T67" fmla="*/ 253 h 616"/>
                  <a:gd name="T68" fmla="*/ 799 w 1074"/>
                  <a:gd name="T69" fmla="*/ 326 h 616"/>
                  <a:gd name="T70" fmla="*/ 772 w 1074"/>
                  <a:gd name="T71" fmla="*/ 374 h 616"/>
                  <a:gd name="T72" fmla="*/ 751 w 1074"/>
                  <a:gd name="T73" fmla="*/ 387 h 616"/>
                  <a:gd name="T74" fmla="*/ 711 w 1074"/>
                  <a:gd name="T75" fmla="*/ 395 h 616"/>
                  <a:gd name="T76" fmla="*/ 650 w 1074"/>
                  <a:gd name="T77" fmla="*/ 427 h 616"/>
                  <a:gd name="T78" fmla="*/ 632 w 1074"/>
                  <a:gd name="T79" fmla="*/ 447 h 616"/>
                  <a:gd name="T80" fmla="*/ 626 w 1074"/>
                  <a:gd name="T81" fmla="*/ 476 h 616"/>
                  <a:gd name="T82" fmla="*/ 620 w 1074"/>
                  <a:gd name="T83" fmla="*/ 564 h 616"/>
                  <a:gd name="T84" fmla="*/ 610 w 1074"/>
                  <a:gd name="T85" fmla="*/ 602 h 616"/>
                  <a:gd name="T86" fmla="*/ 591 w 1074"/>
                  <a:gd name="T87" fmla="*/ 614 h 616"/>
                  <a:gd name="T88" fmla="*/ 562 w 1074"/>
                  <a:gd name="T89" fmla="*/ 609 h 616"/>
                  <a:gd name="T90" fmla="*/ 516 w 1074"/>
                  <a:gd name="T91" fmla="*/ 554 h 616"/>
                  <a:gd name="T92" fmla="*/ 479 w 1074"/>
                  <a:gd name="T93" fmla="*/ 511 h 616"/>
                  <a:gd name="T94" fmla="*/ 430 w 1074"/>
                  <a:gd name="T95" fmla="*/ 492 h 616"/>
                  <a:gd name="T96" fmla="*/ 388 w 1074"/>
                  <a:gd name="T97" fmla="*/ 509 h 616"/>
                  <a:gd name="T98" fmla="*/ 362 w 1074"/>
                  <a:gd name="T99" fmla="*/ 512 h 616"/>
                  <a:gd name="T100" fmla="*/ 300 w 1074"/>
                  <a:gd name="T101" fmla="*/ 467 h 616"/>
                  <a:gd name="T102" fmla="*/ 221 w 1074"/>
                  <a:gd name="T103" fmla="*/ 433 h 616"/>
                  <a:gd name="T104" fmla="*/ 179 w 1074"/>
                  <a:gd name="T105" fmla="*/ 426 h 616"/>
                  <a:gd name="T106" fmla="*/ 152 w 1074"/>
                  <a:gd name="T107" fmla="*/ 428 h 616"/>
                  <a:gd name="T108" fmla="*/ 121 w 1074"/>
                  <a:gd name="T109" fmla="*/ 411 h 616"/>
                  <a:gd name="T110" fmla="*/ 90 w 1074"/>
                  <a:gd name="T111" fmla="*/ 362 h 616"/>
                  <a:gd name="T112" fmla="*/ 35 w 1074"/>
                  <a:gd name="T113" fmla="*/ 315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74" h="616">
                    <a:moveTo>
                      <a:pt x="0" y="299"/>
                    </a:moveTo>
                    <a:lnTo>
                      <a:pt x="0" y="299"/>
                    </a:lnTo>
                    <a:lnTo>
                      <a:pt x="13" y="294"/>
                    </a:lnTo>
                    <a:lnTo>
                      <a:pt x="26" y="293"/>
                    </a:lnTo>
                    <a:lnTo>
                      <a:pt x="41" y="291"/>
                    </a:lnTo>
                    <a:lnTo>
                      <a:pt x="54" y="291"/>
                    </a:lnTo>
                    <a:lnTo>
                      <a:pt x="67" y="291"/>
                    </a:lnTo>
                    <a:lnTo>
                      <a:pt x="78" y="293"/>
                    </a:lnTo>
                    <a:lnTo>
                      <a:pt x="104" y="299"/>
                    </a:lnTo>
                    <a:lnTo>
                      <a:pt x="104" y="299"/>
                    </a:lnTo>
                    <a:lnTo>
                      <a:pt x="133" y="306"/>
                    </a:lnTo>
                    <a:lnTo>
                      <a:pt x="163" y="313"/>
                    </a:lnTo>
                    <a:lnTo>
                      <a:pt x="224" y="323"/>
                    </a:lnTo>
                    <a:lnTo>
                      <a:pt x="284" y="332"/>
                    </a:lnTo>
                    <a:lnTo>
                      <a:pt x="346" y="338"/>
                    </a:lnTo>
                    <a:lnTo>
                      <a:pt x="346" y="338"/>
                    </a:lnTo>
                    <a:lnTo>
                      <a:pt x="358" y="339"/>
                    </a:lnTo>
                    <a:lnTo>
                      <a:pt x="366" y="339"/>
                    </a:lnTo>
                    <a:lnTo>
                      <a:pt x="374" y="338"/>
                    </a:lnTo>
                    <a:lnTo>
                      <a:pt x="379" y="335"/>
                    </a:lnTo>
                    <a:lnTo>
                      <a:pt x="382" y="330"/>
                    </a:lnTo>
                    <a:lnTo>
                      <a:pt x="385" y="323"/>
                    </a:lnTo>
                    <a:lnTo>
                      <a:pt x="387" y="315"/>
                    </a:lnTo>
                    <a:lnTo>
                      <a:pt x="387" y="303"/>
                    </a:lnTo>
                    <a:lnTo>
                      <a:pt x="387" y="303"/>
                    </a:lnTo>
                    <a:lnTo>
                      <a:pt x="387" y="291"/>
                    </a:lnTo>
                    <a:lnTo>
                      <a:pt x="388" y="286"/>
                    </a:lnTo>
                    <a:lnTo>
                      <a:pt x="390" y="281"/>
                    </a:lnTo>
                    <a:lnTo>
                      <a:pt x="394" y="277"/>
                    </a:lnTo>
                    <a:lnTo>
                      <a:pt x="398" y="274"/>
                    </a:lnTo>
                    <a:lnTo>
                      <a:pt x="404" y="273"/>
                    </a:lnTo>
                    <a:lnTo>
                      <a:pt x="411" y="271"/>
                    </a:lnTo>
                    <a:lnTo>
                      <a:pt x="411" y="271"/>
                    </a:lnTo>
                    <a:lnTo>
                      <a:pt x="426" y="268"/>
                    </a:lnTo>
                    <a:lnTo>
                      <a:pt x="441" y="267"/>
                    </a:lnTo>
                    <a:lnTo>
                      <a:pt x="449" y="264"/>
                    </a:lnTo>
                    <a:lnTo>
                      <a:pt x="454" y="261"/>
                    </a:lnTo>
                    <a:lnTo>
                      <a:pt x="462" y="258"/>
                    </a:lnTo>
                    <a:lnTo>
                      <a:pt x="467" y="253"/>
                    </a:lnTo>
                    <a:lnTo>
                      <a:pt x="467" y="253"/>
                    </a:lnTo>
                    <a:lnTo>
                      <a:pt x="472" y="251"/>
                    </a:lnTo>
                    <a:lnTo>
                      <a:pt x="476" y="251"/>
                    </a:lnTo>
                    <a:lnTo>
                      <a:pt x="480" y="253"/>
                    </a:lnTo>
                    <a:lnTo>
                      <a:pt x="485" y="254"/>
                    </a:lnTo>
                    <a:lnTo>
                      <a:pt x="485" y="254"/>
                    </a:lnTo>
                    <a:lnTo>
                      <a:pt x="493" y="258"/>
                    </a:lnTo>
                    <a:lnTo>
                      <a:pt x="502" y="263"/>
                    </a:lnTo>
                    <a:lnTo>
                      <a:pt x="521" y="267"/>
                    </a:lnTo>
                    <a:lnTo>
                      <a:pt x="539" y="271"/>
                    </a:lnTo>
                    <a:lnTo>
                      <a:pt x="557" y="276"/>
                    </a:lnTo>
                    <a:lnTo>
                      <a:pt x="557" y="276"/>
                    </a:lnTo>
                    <a:lnTo>
                      <a:pt x="562" y="276"/>
                    </a:lnTo>
                    <a:lnTo>
                      <a:pt x="568" y="276"/>
                    </a:lnTo>
                    <a:lnTo>
                      <a:pt x="573" y="276"/>
                    </a:lnTo>
                    <a:lnTo>
                      <a:pt x="578" y="273"/>
                    </a:lnTo>
                    <a:lnTo>
                      <a:pt x="586" y="267"/>
                    </a:lnTo>
                    <a:lnTo>
                      <a:pt x="594" y="260"/>
                    </a:lnTo>
                    <a:lnTo>
                      <a:pt x="594" y="260"/>
                    </a:lnTo>
                    <a:lnTo>
                      <a:pt x="630" y="225"/>
                    </a:lnTo>
                    <a:lnTo>
                      <a:pt x="666" y="192"/>
                    </a:lnTo>
                    <a:lnTo>
                      <a:pt x="685" y="176"/>
                    </a:lnTo>
                    <a:lnTo>
                      <a:pt x="705" y="162"/>
                    </a:lnTo>
                    <a:lnTo>
                      <a:pt x="725" y="146"/>
                    </a:lnTo>
                    <a:lnTo>
                      <a:pt x="746" y="133"/>
                    </a:lnTo>
                    <a:lnTo>
                      <a:pt x="746" y="133"/>
                    </a:lnTo>
                    <a:lnTo>
                      <a:pt x="760" y="124"/>
                    </a:lnTo>
                    <a:lnTo>
                      <a:pt x="774" y="117"/>
                    </a:lnTo>
                    <a:lnTo>
                      <a:pt x="790" y="110"/>
                    </a:lnTo>
                    <a:lnTo>
                      <a:pt x="805" y="105"/>
                    </a:lnTo>
                    <a:lnTo>
                      <a:pt x="805" y="105"/>
                    </a:lnTo>
                    <a:lnTo>
                      <a:pt x="818" y="103"/>
                    </a:lnTo>
                    <a:lnTo>
                      <a:pt x="829" y="98"/>
                    </a:lnTo>
                    <a:lnTo>
                      <a:pt x="839" y="94"/>
                    </a:lnTo>
                    <a:lnTo>
                      <a:pt x="849" y="88"/>
                    </a:lnTo>
                    <a:lnTo>
                      <a:pt x="870" y="74"/>
                    </a:lnTo>
                    <a:lnTo>
                      <a:pt x="887" y="58"/>
                    </a:lnTo>
                    <a:lnTo>
                      <a:pt x="887" y="58"/>
                    </a:lnTo>
                    <a:lnTo>
                      <a:pt x="900" y="48"/>
                    </a:lnTo>
                    <a:lnTo>
                      <a:pt x="911" y="38"/>
                    </a:lnTo>
                    <a:lnTo>
                      <a:pt x="911" y="38"/>
                    </a:lnTo>
                    <a:lnTo>
                      <a:pt x="934" y="20"/>
                    </a:lnTo>
                    <a:lnTo>
                      <a:pt x="953" y="9"/>
                    </a:lnTo>
                    <a:lnTo>
                      <a:pt x="962" y="5"/>
                    </a:lnTo>
                    <a:lnTo>
                      <a:pt x="969" y="2"/>
                    </a:lnTo>
                    <a:lnTo>
                      <a:pt x="976" y="0"/>
                    </a:lnTo>
                    <a:lnTo>
                      <a:pt x="983" y="0"/>
                    </a:lnTo>
                    <a:lnTo>
                      <a:pt x="991" y="2"/>
                    </a:lnTo>
                    <a:lnTo>
                      <a:pt x="998" y="5"/>
                    </a:lnTo>
                    <a:lnTo>
                      <a:pt x="1014" y="13"/>
                    </a:lnTo>
                    <a:lnTo>
                      <a:pt x="1060" y="42"/>
                    </a:lnTo>
                    <a:lnTo>
                      <a:pt x="1060" y="42"/>
                    </a:lnTo>
                    <a:lnTo>
                      <a:pt x="1063" y="45"/>
                    </a:lnTo>
                    <a:lnTo>
                      <a:pt x="1066" y="48"/>
                    </a:lnTo>
                    <a:lnTo>
                      <a:pt x="1071" y="55"/>
                    </a:lnTo>
                    <a:lnTo>
                      <a:pt x="1071" y="55"/>
                    </a:lnTo>
                    <a:lnTo>
                      <a:pt x="1073" y="61"/>
                    </a:lnTo>
                    <a:lnTo>
                      <a:pt x="1074" y="67"/>
                    </a:lnTo>
                    <a:lnTo>
                      <a:pt x="1073" y="71"/>
                    </a:lnTo>
                    <a:lnTo>
                      <a:pt x="1070" y="75"/>
                    </a:lnTo>
                    <a:lnTo>
                      <a:pt x="1070" y="75"/>
                    </a:lnTo>
                    <a:lnTo>
                      <a:pt x="1066" y="77"/>
                    </a:lnTo>
                    <a:lnTo>
                      <a:pt x="1061" y="77"/>
                    </a:lnTo>
                    <a:lnTo>
                      <a:pt x="1057" y="74"/>
                    </a:lnTo>
                    <a:lnTo>
                      <a:pt x="1054" y="71"/>
                    </a:lnTo>
                    <a:lnTo>
                      <a:pt x="1054" y="71"/>
                    </a:lnTo>
                    <a:lnTo>
                      <a:pt x="1045" y="65"/>
                    </a:lnTo>
                    <a:lnTo>
                      <a:pt x="1037" y="61"/>
                    </a:lnTo>
                    <a:lnTo>
                      <a:pt x="1028" y="59"/>
                    </a:lnTo>
                    <a:lnTo>
                      <a:pt x="1021" y="59"/>
                    </a:lnTo>
                    <a:lnTo>
                      <a:pt x="1014" y="62"/>
                    </a:lnTo>
                    <a:lnTo>
                      <a:pt x="1006" y="67"/>
                    </a:lnTo>
                    <a:lnTo>
                      <a:pt x="999" y="72"/>
                    </a:lnTo>
                    <a:lnTo>
                      <a:pt x="992" y="80"/>
                    </a:lnTo>
                    <a:lnTo>
                      <a:pt x="992" y="80"/>
                    </a:lnTo>
                    <a:lnTo>
                      <a:pt x="973" y="100"/>
                    </a:lnTo>
                    <a:lnTo>
                      <a:pt x="965" y="111"/>
                    </a:lnTo>
                    <a:lnTo>
                      <a:pt x="959" y="123"/>
                    </a:lnTo>
                    <a:lnTo>
                      <a:pt x="953" y="136"/>
                    </a:lnTo>
                    <a:lnTo>
                      <a:pt x="949" y="149"/>
                    </a:lnTo>
                    <a:lnTo>
                      <a:pt x="947" y="163"/>
                    </a:lnTo>
                    <a:lnTo>
                      <a:pt x="949" y="178"/>
                    </a:lnTo>
                    <a:lnTo>
                      <a:pt x="949" y="178"/>
                    </a:lnTo>
                    <a:lnTo>
                      <a:pt x="949" y="183"/>
                    </a:lnTo>
                    <a:lnTo>
                      <a:pt x="949" y="188"/>
                    </a:lnTo>
                    <a:lnTo>
                      <a:pt x="947" y="191"/>
                    </a:lnTo>
                    <a:lnTo>
                      <a:pt x="944" y="193"/>
                    </a:lnTo>
                    <a:lnTo>
                      <a:pt x="939" y="198"/>
                    </a:lnTo>
                    <a:lnTo>
                      <a:pt x="930" y="201"/>
                    </a:lnTo>
                    <a:lnTo>
                      <a:pt x="930" y="201"/>
                    </a:lnTo>
                    <a:lnTo>
                      <a:pt x="919" y="204"/>
                    </a:lnTo>
                    <a:lnTo>
                      <a:pt x="908" y="208"/>
                    </a:lnTo>
                    <a:lnTo>
                      <a:pt x="898" y="214"/>
                    </a:lnTo>
                    <a:lnTo>
                      <a:pt x="888" y="219"/>
                    </a:lnTo>
                    <a:lnTo>
                      <a:pt x="880" y="227"/>
                    </a:lnTo>
                    <a:lnTo>
                      <a:pt x="872" y="234"/>
                    </a:lnTo>
                    <a:lnTo>
                      <a:pt x="857" y="253"/>
                    </a:lnTo>
                    <a:lnTo>
                      <a:pt x="857" y="253"/>
                    </a:lnTo>
                    <a:lnTo>
                      <a:pt x="833" y="281"/>
                    </a:lnTo>
                    <a:lnTo>
                      <a:pt x="810" y="310"/>
                    </a:lnTo>
                    <a:lnTo>
                      <a:pt x="799" y="326"/>
                    </a:lnTo>
                    <a:lnTo>
                      <a:pt x="789" y="341"/>
                    </a:lnTo>
                    <a:lnTo>
                      <a:pt x="780" y="358"/>
                    </a:lnTo>
                    <a:lnTo>
                      <a:pt x="772" y="374"/>
                    </a:lnTo>
                    <a:lnTo>
                      <a:pt x="772" y="374"/>
                    </a:lnTo>
                    <a:lnTo>
                      <a:pt x="769" y="379"/>
                    </a:lnTo>
                    <a:lnTo>
                      <a:pt x="764" y="384"/>
                    </a:lnTo>
                    <a:lnTo>
                      <a:pt x="759" y="387"/>
                    </a:lnTo>
                    <a:lnTo>
                      <a:pt x="751" y="387"/>
                    </a:lnTo>
                    <a:lnTo>
                      <a:pt x="751" y="387"/>
                    </a:lnTo>
                    <a:lnTo>
                      <a:pt x="737" y="388"/>
                    </a:lnTo>
                    <a:lnTo>
                      <a:pt x="724" y="391"/>
                    </a:lnTo>
                    <a:lnTo>
                      <a:pt x="711" y="395"/>
                    </a:lnTo>
                    <a:lnTo>
                      <a:pt x="698" y="400"/>
                    </a:lnTo>
                    <a:lnTo>
                      <a:pt x="675" y="413"/>
                    </a:lnTo>
                    <a:lnTo>
                      <a:pt x="650" y="427"/>
                    </a:lnTo>
                    <a:lnTo>
                      <a:pt x="650" y="427"/>
                    </a:lnTo>
                    <a:lnTo>
                      <a:pt x="645" y="431"/>
                    </a:lnTo>
                    <a:lnTo>
                      <a:pt x="639" y="437"/>
                    </a:lnTo>
                    <a:lnTo>
                      <a:pt x="635" y="441"/>
                    </a:lnTo>
                    <a:lnTo>
                      <a:pt x="632" y="447"/>
                    </a:lnTo>
                    <a:lnTo>
                      <a:pt x="629" y="454"/>
                    </a:lnTo>
                    <a:lnTo>
                      <a:pt x="627" y="460"/>
                    </a:lnTo>
                    <a:lnTo>
                      <a:pt x="626" y="476"/>
                    </a:lnTo>
                    <a:lnTo>
                      <a:pt x="626" y="476"/>
                    </a:lnTo>
                    <a:lnTo>
                      <a:pt x="624" y="521"/>
                    </a:lnTo>
                    <a:lnTo>
                      <a:pt x="623" y="542"/>
                    </a:lnTo>
                    <a:lnTo>
                      <a:pt x="620" y="564"/>
                    </a:lnTo>
                    <a:lnTo>
                      <a:pt x="620" y="564"/>
                    </a:lnTo>
                    <a:lnTo>
                      <a:pt x="617" y="580"/>
                    </a:lnTo>
                    <a:lnTo>
                      <a:pt x="616" y="587"/>
                    </a:lnTo>
                    <a:lnTo>
                      <a:pt x="613" y="596"/>
                    </a:lnTo>
                    <a:lnTo>
                      <a:pt x="610" y="602"/>
                    </a:lnTo>
                    <a:lnTo>
                      <a:pt x="606" y="607"/>
                    </a:lnTo>
                    <a:lnTo>
                      <a:pt x="599" y="612"/>
                    </a:lnTo>
                    <a:lnTo>
                      <a:pt x="591" y="614"/>
                    </a:lnTo>
                    <a:lnTo>
                      <a:pt x="591" y="614"/>
                    </a:lnTo>
                    <a:lnTo>
                      <a:pt x="583" y="616"/>
                    </a:lnTo>
                    <a:lnTo>
                      <a:pt x="575" y="616"/>
                    </a:lnTo>
                    <a:lnTo>
                      <a:pt x="568" y="613"/>
                    </a:lnTo>
                    <a:lnTo>
                      <a:pt x="562" y="609"/>
                    </a:lnTo>
                    <a:lnTo>
                      <a:pt x="551" y="599"/>
                    </a:lnTo>
                    <a:lnTo>
                      <a:pt x="542" y="587"/>
                    </a:lnTo>
                    <a:lnTo>
                      <a:pt x="542" y="587"/>
                    </a:lnTo>
                    <a:lnTo>
                      <a:pt x="516" y="554"/>
                    </a:lnTo>
                    <a:lnTo>
                      <a:pt x="505" y="538"/>
                    </a:lnTo>
                    <a:lnTo>
                      <a:pt x="492" y="522"/>
                    </a:lnTo>
                    <a:lnTo>
                      <a:pt x="492" y="522"/>
                    </a:lnTo>
                    <a:lnTo>
                      <a:pt x="479" y="511"/>
                    </a:lnTo>
                    <a:lnTo>
                      <a:pt x="467" y="502"/>
                    </a:lnTo>
                    <a:lnTo>
                      <a:pt x="456" y="496"/>
                    </a:lnTo>
                    <a:lnTo>
                      <a:pt x="443" y="492"/>
                    </a:lnTo>
                    <a:lnTo>
                      <a:pt x="430" y="492"/>
                    </a:lnTo>
                    <a:lnTo>
                      <a:pt x="417" y="495"/>
                    </a:lnTo>
                    <a:lnTo>
                      <a:pt x="402" y="501"/>
                    </a:lnTo>
                    <a:lnTo>
                      <a:pt x="388" y="509"/>
                    </a:lnTo>
                    <a:lnTo>
                      <a:pt x="388" y="509"/>
                    </a:lnTo>
                    <a:lnTo>
                      <a:pt x="378" y="514"/>
                    </a:lnTo>
                    <a:lnTo>
                      <a:pt x="374" y="515"/>
                    </a:lnTo>
                    <a:lnTo>
                      <a:pt x="369" y="515"/>
                    </a:lnTo>
                    <a:lnTo>
                      <a:pt x="362" y="512"/>
                    </a:lnTo>
                    <a:lnTo>
                      <a:pt x="353" y="506"/>
                    </a:lnTo>
                    <a:lnTo>
                      <a:pt x="353" y="506"/>
                    </a:lnTo>
                    <a:lnTo>
                      <a:pt x="319" y="480"/>
                    </a:lnTo>
                    <a:lnTo>
                      <a:pt x="300" y="467"/>
                    </a:lnTo>
                    <a:lnTo>
                      <a:pt x="281" y="457"/>
                    </a:lnTo>
                    <a:lnTo>
                      <a:pt x="263" y="447"/>
                    </a:lnTo>
                    <a:lnTo>
                      <a:pt x="242" y="439"/>
                    </a:lnTo>
                    <a:lnTo>
                      <a:pt x="221" y="433"/>
                    </a:lnTo>
                    <a:lnTo>
                      <a:pt x="199" y="428"/>
                    </a:lnTo>
                    <a:lnTo>
                      <a:pt x="199" y="428"/>
                    </a:lnTo>
                    <a:lnTo>
                      <a:pt x="186" y="426"/>
                    </a:lnTo>
                    <a:lnTo>
                      <a:pt x="179" y="426"/>
                    </a:lnTo>
                    <a:lnTo>
                      <a:pt x="173" y="427"/>
                    </a:lnTo>
                    <a:lnTo>
                      <a:pt x="173" y="427"/>
                    </a:lnTo>
                    <a:lnTo>
                      <a:pt x="162" y="428"/>
                    </a:lnTo>
                    <a:lnTo>
                      <a:pt x="152" y="428"/>
                    </a:lnTo>
                    <a:lnTo>
                      <a:pt x="143" y="427"/>
                    </a:lnTo>
                    <a:lnTo>
                      <a:pt x="134" y="423"/>
                    </a:lnTo>
                    <a:lnTo>
                      <a:pt x="127" y="418"/>
                    </a:lnTo>
                    <a:lnTo>
                      <a:pt x="121" y="411"/>
                    </a:lnTo>
                    <a:lnTo>
                      <a:pt x="110" y="394"/>
                    </a:lnTo>
                    <a:lnTo>
                      <a:pt x="110" y="394"/>
                    </a:lnTo>
                    <a:lnTo>
                      <a:pt x="100" y="378"/>
                    </a:lnTo>
                    <a:lnTo>
                      <a:pt x="90" y="362"/>
                    </a:lnTo>
                    <a:lnTo>
                      <a:pt x="77" y="349"/>
                    </a:lnTo>
                    <a:lnTo>
                      <a:pt x="64" y="336"/>
                    </a:lnTo>
                    <a:lnTo>
                      <a:pt x="51" y="325"/>
                    </a:lnTo>
                    <a:lnTo>
                      <a:pt x="35" y="315"/>
                    </a:lnTo>
                    <a:lnTo>
                      <a:pt x="19" y="306"/>
                    </a:lnTo>
                    <a:lnTo>
                      <a:pt x="0" y="299"/>
                    </a:lnTo>
                    <a:lnTo>
                      <a:pt x="0" y="2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75" name="Freeform 14"/>
              <p:cNvSpPr>
                <a:spLocks/>
              </p:cNvSpPr>
              <p:nvPr/>
            </p:nvSpPr>
            <p:spPr bwMode="auto">
              <a:xfrm>
                <a:off x="2128" y="2520"/>
                <a:ext cx="903" cy="410"/>
              </a:xfrm>
              <a:custGeom>
                <a:avLst/>
                <a:gdLst>
                  <a:gd name="T0" fmla="*/ 157 w 903"/>
                  <a:gd name="T1" fmla="*/ 5 h 410"/>
                  <a:gd name="T2" fmla="*/ 269 w 903"/>
                  <a:gd name="T3" fmla="*/ 15 h 410"/>
                  <a:gd name="T4" fmla="*/ 308 w 903"/>
                  <a:gd name="T5" fmla="*/ 25 h 410"/>
                  <a:gd name="T6" fmla="*/ 348 w 903"/>
                  <a:gd name="T7" fmla="*/ 48 h 410"/>
                  <a:gd name="T8" fmla="*/ 371 w 903"/>
                  <a:gd name="T9" fmla="*/ 88 h 410"/>
                  <a:gd name="T10" fmla="*/ 379 w 903"/>
                  <a:gd name="T11" fmla="*/ 120 h 410"/>
                  <a:gd name="T12" fmla="*/ 387 w 903"/>
                  <a:gd name="T13" fmla="*/ 150 h 410"/>
                  <a:gd name="T14" fmla="*/ 406 w 903"/>
                  <a:gd name="T15" fmla="*/ 182 h 410"/>
                  <a:gd name="T16" fmla="*/ 442 w 903"/>
                  <a:gd name="T17" fmla="*/ 192 h 410"/>
                  <a:gd name="T18" fmla="*/ 484 w 903"/>
                  <a:gd name="T19" fmla="*/ 191 h 410"/>
                  <a:gd name="T20" fmla="*/ 503 w 903"/>
                  <a:gd name="T21" fmla="*/ 181 h 410"/>
                  <a:gd name="T22" fmla="*/ 513 w 903"/>
                  <a:gd name="T23" fmla="*/ 149 h 410"/>
                  <a:gd name="T24" fmla="*/ 530 w 903"/>
                  <a:gd name="T25" fmla="*/ 73 h 410"/>
                  <a:gd name="T26" fmla="*/ 547 w 903"/>
                  <a:gd name="T27" fmla="*/ 39 h 410"/>
                  <a:gd name="T28" fmla="*/ 575 w 903"/>
                  <a:gd name="T29" fmla="*/ 21 h 410"/>
                  <a:gd name="T30" fmla="*/ 599 w 903"/>
                  <a:gd name="T31" fmla="*/ 16 h 410"/>
                  <a:gd name="T32" fmla="*/ 678 w 903"/>
                  <a:gd name="T33" fmla="*/ 16 h 410"/>
                  <a:gd name="T34" fmla="*/ 736 w 903"/>
                  <a:gd name="T35" fmla="*/ 26 h 410"/>
                  <a:gd name="T36" fmla="*/ 781 w 903"/>
                  <a:gd name="T37" fmla="*/ 41 h 410"/>
                  <a:gd name="T38" fmla="*/ 860 w 903"/>
                  <a:gd name="T39" fmla="*/ 64 h 410"/>
                  <a:gd name="T40" fmla="*/ 889 w 903"/>
                  <a:gd name="T41" fmla="*/ 75 h 410"/>
                  <a:gd name="T42" fmla="*/ 903 w 903"/>
                  <a:gd name="T43" fmla="*/ 91 h 410"/>
                  <a:gd name="T44" fmla="*/ 902 w 903"/>
                  <a:gd name="T45" fmla="*/ 106 h 410"/>
                  <a:gd name="T46" fmla="*/ 886 w 903"/>
                  <a:gd name="T47" fmla="*/ 116 h 410"/>
                  <a:gd name="T48" fmla="*/ 843 w 903"/>
                  <a:gd name="T49" fmla="*/ 135 h 410"/>
                  <a:gd name="T50" fmla="*/ 820 w 903"/>
                  <a:gd name="T51" fmla="*/ 155 h 410"/>
                  <a:gd name="T52" fmla="*/ 817 w 903"/>
                  <a:gd name="T53" fmla="*/ 165 h 410"/>
                  <a:gd name="T54" fmla="*/ 813 w 903"/>
                  <a:gd name="T55" fmla="*/ 178 h 410"/>
                  <a:gd name="T56" fmla="*/ 801 w 903"/>
                  <a:gd name="T57" fmla="*/ 181 h 410"/>
                  <a:gd name="T58" fmla="*/ 775 w 903"/>
                  <a:gd name="T59" fmla="*/ 174 h 410"/>
                  <a:gd name="T60" fmla="*/ 739 w 903"/>
                  <a:gd name="T61" fmla="*/ 176 h 410"/>
                  <a:gd name="T62" fmla="*/ 720 w 903"/>
                  <a:gd name="T63" fmla="*/ 207 h 410"/>
                  <a:gd name="T64" fmla="*/ 713 w 903"/>
                  <a:gd name="T65" fmla="*/ 230 h 410"/>
                  <a:gd name="T66" fmla="*/ 704 w 903"/>
                  <a:gd name="T67" fmla="*/ 234 h 410"/>
                  <a:gd name="T68" fmla="*/ 687 w 903"/>
                  <a:gd name="T69" fmla="*/ 230 h 410"/>
                  <a:gd name="T70" fmla="*/ 661 w 903"/>
                  <a:gd name="T71" fmla="*/ 231 h 410"/>
                  <a:gd name="T72" fmla="*/ 638 w 903"/>
                  <a:gd name="T73" fmla="*/ 244 h 410"/>
                  <a:gd name="T74" fmla="*/ 598 w 903"/>
                  <a:gd name="T75" fmla="*/ 282 h 410"/>
                  <a:gd name="T76" fmla="*/ 498 w 903"/>
                  <a:gd name="T77" fmla="*/ 377 h 410"/>
                  <a:gd name="T78" fmla="*/ 468 w 903"/>
                  <a:gd name="T79" fmla="*/ 401 h 410"/>
                  <a:gd name="T80" fmla="*/ 446 w 903"/>
                  <a:gd name="T81" fmla="*/ 409 h 410"/>
                  <a:gd name="T82" fmla="*/ 426 w 903"/>
                  <a:gd name="T83" fmla="*/ 407 h 410"/>
                  <a:gd name="T84" fmla="*/ 396 w 903"/>
                  <a:gd name="T85" fmla="*/ 390 h 410"/>
                  <a:gd name="T86" fmla="*/ 363 w 903"/>
                  <a:gd name="T87" fmla="*/ 354 h 410"/>
                  <a:gd name="T88" fmla="*/ 309 w 903"/>
                  <a:gd name="T89" fmla="*/ 287 h 410"/>
                  <a:gd name="T90" fmla="*/ 266 w 903"/>
                  <a:gd name="T91" fmla="*/ 244 h 410"/>
                  <a:gd name="T92" fmla="*/ 214 w 903"/>
                  <a:gd name="T93" fmla="*/ 218 h 410"/>
                  <a:gd name="T94" fmla="*/ 172 w 903"/>
                  <a:gd name="T95" fmla="*/ 212 h 410"/>
                  <a:gd name="T96" fmla="*/ 157 w 903"/>
                  <a:gd name="T97" fmla="*/ 204 h 410"/>
                  <a:gd name="T98" fmla="*/ 151 w 903"/>
                  <a:gd name="T99" fmla="*/ 176 h 410"/>
                  <a:gd name="T100" fmla="*/ 136 w 903"/>
                  <a:gd name="T101" fmla="*/ 143 h 410"/>
                  <a:gd name="T102" fmla="*/ 121 w 903"/>
                  <a:gd name="T103" fmla="*/ 133 h 410"/>
                  <a:gd name="T104" fmla="*/ 70 w 903"/>
                  <a:gd name="T105" fmla="*/ 124 h 410"/>
                  <a:gd name="T106" fmla="*/ 56 w 903"/>
                  <a:gd name="T107" fmla="*/ 122 h 410"/>
                  <a:gd name="T108" fmla="*/ 53 w 903"/>
                  <a:gd name="T109" fmla="*/ 109 h 410"/>
                  <a:gd name="T110" fmla="*/ 51 w 903"/>
                  <a:gd name="T111" fmla="*/ 87 h 410"/>
                  <a:gd name="T112" fmla="*/ 37 w 903"/>
                  <a:gd name="T113" fmla="*/ 61 h 410"/>
                  <a:gd name="T114" fmla="*/ 11 w 903"/>
                  <a:gd name="T115" fmla="*/ 42 h 410"/>
                  <a:gd name="T116" fmla="*/ 1 w 903"/>
                  <a:gd name="T117" fmla="*/ 37 h 410"/>
                  <a:gd name="T118" fmla="*/ 1 w 903"/>
                  <a:gd name="T119" fmla="*/ 28 h 410"/>
                  <a:gd name="T120" fmla="*/ 11 w 903"/>
                  <a:gd name="T121" fmla="*/ 21 h 410"/>
                  <a:gd name="T122" fmla="*/ 60 w 903"/>
                  <a:gd name="T123" fmla="*/ 6 h 410"/>
                  <a:gd name="T124" fmla="*/ 111 w 903"/>
                  <a:gd name="T125" fmla="*/ 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03" h="410">
                    <a:moveTo>
                      <a:pt x="111" y="0"/>
                    </a:moveTo>
                    <a:lnTo>
                      <a:pt x="111" y="0"/>
                    </a:lnTo>
                    <a:lnTo>
                      <a:pt x="157" y="5"/>
                    </a:lnTo>
                    <a:lnTo>
                      <a:pt x="201" y="8"/>
                    </a:lnTo>
                    <a:lnTo>
                      <a:pt x="247" y="12"/>
                    </a:lnTo>
                    <a:lnTo>
                      <a:pt x="269" y="15"/>
                    </a:lnTo>
                    <a:lnTo>
                      <a:pt x="292" y="21"/>
                    </a:lnTo>
                    <a:lnTo>
                      <a:pt x="292" y="21"/>
                    </a:lnTo>
                    <a:lnTo>
                      <a:pt x="308" y="25"/>
                    </a:lnTo>
                    <a:lnTo>
                      <a:pt x="324" y="32"/>
                    </a:lnTo>
                    <a:lnTo>
                      <a:pt x="337" y="39"/>
                    </a:lnTo>
                    <a:lnTo>
                      <a:pt x="348" y="48"/>
                    </a:lnTo>
                    <a:lnTo>
                      <a:pt x="358" y="60"/>
                    </a:lnTo>
                    <a:lnTo>
                      <a:pt x="367" y="73"/>
                    </a:lnTo>
                    <a:lnTo>
                      <a:pt x="371" y="88"/>
                    </a:lnTo>
                    <a:lnTo>
                      <a:pt x="376" y="106"/>
                    </a:lnTo>
                    <a:lnTo>
                      <a:pt x="376" y="106"/>
                    </a:lnTo>
                    <a:lnTo>
                      <a:pt x="379" y="120"/>
                    </a:lnTo>
                    <a:lnTo>
                      <a:pt x="382" y="133"/>
                    </a:lnTo>
                    <a:lnTo>
                      <a:pt x="382" y="133"/>
                    </a:lnTo>
                    <a:lnTo>
                      <a:pt x="387" y="150"/>
                    </a:lnTo>
                    <a:lnTo>
                      <a:pt x="393" y="165"/>
                    </a:lnTo>
                    <a:lnTo>
                      <a:pt x="399" y="175"/>
                    </a:lnTo>
                    <a:lnTo>
                      <a:pt x="406" y="182"/>
                    </a:lnTo>
                    <a:lnTo>
                      <a:pt x="415" y="188"/>
                    </a:lnTo>
                    <a:lnTo>
                      <a:pt x="428" y="191"/>
                    </a:lnTo>
                    <a:lnTo>
                      <a:pt x="442" y="192"/>
                    </a:lnTo>
                    <a:lnTo>
                      <a:pt x="459" y="192"/>
                    </a:lnTo>
                    <a:lnTo>
                      <a:pt x="459" y="192"/>
                    </a:lnTo>
                    <a:lnTo>
                      <a:pt x="484" y="191"/>
                    </a:lnTo>
                    <a:lnTo>
                      <a:pt x="493" y="189"/>
                    </a:lnTo>
                    <a:lnTo>
                      <a:pt x="498" y="185"/>
                    </a:lnTo>
                    <a:lnTo>
                      <a:pt x="503" y="181"/>
                    </a:lnTo>
                    <a:lnTo>
                      <a:pt x="505" y="174"/>
                    </a:lnTo>
                    <a:lnTo>
                      <a:pt x="513" y="149"/>
                    </a:lnTo>
                    <a:lnTo>
                      <a:pt x="513" y="149"/>
                    </a:lnTo>
                    <a:lnTo>
                      <a:pt x="521" y="110"/>
                    </a:lnTo>
                    <a:lnTo>
                      <a:pt x="530" y="73"/>
                    </a:lnTo>
                    <a:lnTo>
                      <a:pt x="530" y="73"/>
                    </a:lnTo>
                    <a:lnTo>
                      <a:pt x="534" y="60"/>
                    </a:lnTo>
                    <a:lnTo>
                      <a:pt x="540" y="48"/>
                    </a:lnTo>
                    <a:lnTo>
                      <a:pt x="547" y="39"/>
                    </a:lnTo>
                    <a:lnTo>
                      <a:pt x="555" y="31"/>
                    </a:lnTo>
                    <a:lnTo>
                      <a:pt x="563" y="25"/>
                    </a:lnTo>
                    <a:lnTo>
                      <a:pt x="575" y="21"/>
                    </a:lnTo>
                    <a:lnTo>
                      <a:pt x="586" y="18"/>
                    </a:lnTo>
                    <a:lnTo>
                      <a:pt x="599" y="16"/>
                    </a:lnTo>
                    <a:lnTo>
                      <a:pt x="599" y="16"/>
                    </a:lnTo>
                    <a:lnTo>
                      <a:pt x="640" y="15"/>
                    </a:lnTo>
                    <a:lnTo>
                      <a:pt x="658" y="15"/>
                    </a:lnTo>
                    <a:lnTo>
                      <a:pt x="678" y="16"/>
                    </a:lnTo>
                    <a:lnTo>
                      <a:pt x="697" y="19"/>
                    </a:lnTo>
                    <a:lnTo>
                      <a:pt x="717" y="22"/>
                    </a:lnTo>
                    <a:lnTo>
                      <a:pt x="736" y="26"/>
                    </a:lnTo>
                    <a:lnTo>
                      <a:pt x="755" y="32"/>
                    </a:lnTo>
                    <a:lnTo>
                      <a:pt x="755" y="32"/>
                    </a:lnTo>
                    <a:lnTo>
                      <a:pt x="781" y="41"/>
                    </a:lnTo>
                    <a:lnTo>
                      <a:pt x="808" y="48"/>
                    </a:lnTo>
                    <a:lnTo>
                      <a:pt x="860" y="64"/>
                    </a:lnTo>
                    <a:lnTo>
                      <a:pt x="860" y="64"/>
                    </a:lnTo>
                    <a:lnTo>
                      <a:pt x="875" y="68"/>
                    </a:lnTo>
                    <a:lnTo>
                      <a:pt x="889" y="75"/>
                    </a:lnTo>
                    <a:lnTo>
                      <a:pt x="889" y="75"/>
                    </a:lnTo>
                    <a:lnTo>
                      <a:pt x="895" y="80"/>
                    </a:lnTo>
                    <a:lnTo>
                      <a:pt x="900" y="84"/>
                    </a:lnTo>
                    <a:lnTo>
                      <a:pt x="903" y="91"/>
                    </a:lnTo>
                    <a:lnTo>
                      <a:pt x="903" y="99"/>
                    </a:lnTo>
                    <a:lnTo>
                      <a:pt x="903" y="99"/>
                    </a:lnTo>
                    <a:lnTo>
                      <a:pt x="902" y="106"/>
                    </a:lnTo>
                    <a:lnTo>
                      <a:pt x="898" y="110"/>
                    </a:lnTo>
                    <a:lnTo>
                      <a:pt x="892" y="113"/>
                    </a:lnTo>
                    <a:lnTo>
                      <a:pt x="886" y="116"/>
                    </a:lnTo>
                    <a:lnTo>
                      <a:pt x="886" y="116"/>
                    </a:lnTo>
                    <a:lnTo>
                      <a:pt x="843" y="135"/>
                    </a:lnTo>
                    <a:lnTo>
                      <a:pt x="843" y="135"/>
                    </a:lnTo>
                    <a:lnTo>
                      <a:pt x="833" y="139"/>
                    </a:lnTo>
                    <a:lnTo>
                      <a:pt x="826" y="146"/>
                    </a:lnTo>
                    <a:lnTo>
                      <a:pt x="820" y="155"/>
                    </a:lnTo>
                    <a:lnTo>
                      <a:pt x="818" y="159"/>
                    </a:lnTo>
                    <a:lnTo>
                      <a:pt x="817" y="165"/>
                    </a:lnTo>
                    <a:lnTo>
                      <a:pt x="817" y="165"/>
                    </a:lnTo>
                    <a:lnTo>
                      <a:pt x="815" y="171"/>
                    </a:lnTo>
                    <a:lnTo>
                      <a:pt x="814" y="175"/>
                    </a:lnTo>
                    <a:lnTo>
                      <a:pt x="813" y="178"/>
                    </a:lnTo>
                    <a:lnTo>
                      <a:pt x="810" y="179"/>
                    </a:lnTo>
                    <a:lnTo>
                      <a:pt x="805" y="181"/>
                    </a:lnTo>
                    <a:lnTo>
                      <a:pt x="801" y="181"/>
                    </a:lnTo>
                    <a:lnTo>
                      <a:pt x="791" y="178"/>
                    </a:lnTo>
                    <a:lnTo>
                      <a:pt x="791" y="178"/>
                    </a:lnTo>
                    <a:lnTo>
                      <a:pt x="775" y="174"/>
                    </a:lnTo>
                    <a:lnTo>
                      <a:pt x="761" y="172"/>
                    </a:lnTo>
                    <a:lnTo>
                      <a:pt x="749" y="174"/>
                    </a:lnTo>
                    <a:lnTo>
                      <a:pt x="739" y="176"/>
                    </a:lnTo>
                    <a:lnTo>
                      <a:pt x="732" y="184"/>
                    </a:lnTo>
                    <a:lnTo>
                      <a:pt x="725" y="192"/>
                    </a:lnTo>
                    <a:lnTo>
                      <a:pt x="720" y="207"/>
                    </a:lnTo>
                    <a:lnTo>
                      <a:pt x="716" y="223"/>
                    </a:lnTo>
                    <a:lnTo>
                      <a:pt x="716" y="223"/>
                    </a:lnTo>
                    <a:lnTo>
                      <a:pt x="713" y="230"/>
                    </a:lnTo>
                    <a:lnTo>
                      <a:pt x="710" y="233"/>
                    </a:lnTo>
                    <a:lnTo>
                      <a:pt x="709" y="234"/>
                    </a:lnTo>
                    <a:lnTo>
                      <a:pt x="704" y="234"/>
                    </a:lnTo>
                    <a:lnTo>
                      <a:pt x="697" y="231"/>
                    </a:lnTo>
                    <a:lnTo>
                      <a:pt x="697" y="231"/>
                    </a:lnTo>
                    <a:lnTo>
                      <a:pt x="687" y="230"/>
                    </a:lnTo>
                    <a:lnTo>
                      <a:pt x="678" y="228"/>
                    </a:lnTo>
                    <a:lnTo>
                      <a:pt x="670" y="228"/>
                    </a:lnTo>
                    <a:lnTo>
                      <a:pt x="661" y="231"/>
                    </a:lnTo>
                    <a:lnTo>
                      <a:pt x="653" y="234"/>
                    </a:lnTo>
                    <a:lnTo>
                      <a:pt x="645" y="238"/>
                    </a:lnTo>
                    <a:lnTo>
                      <a:pt x="638" y="244"/>
                    </a:lnTo>
                    <a:lnTo>
                      <a:pt x="631" y="250"/>
                    </a:lnTo>
                    <a:lnTo>
                      <a:pt x="631" y="250"/>
                    </a:lnTo>
                    <a:lnTo>
                      <a:pt x="598" y="282"/>
                    </a:lnTo>
                    <a:lnTo>
                      <a:pt x="565" y="312"/>
                    </a:lnTo>
                    <a:lnTo>
                      <a:pt x="530" y="344"/>
                    </a:lnTo>
                    <a:lnTo>
                      <a:pt x="498" y="377"/>
                    </a:lnTo>
                    <a:lnTo>
                      <a:pt x="498" y="377"/>
                    </a:lnTo>
                    <a:lnTo>
                      <a:pt x="484" y="391"/>
                    </a:lnTo>
                    <a:lnTo>
                      <a:pt x="468" y="401"/>
                    </a:lnTo>
                    <a:lnTo>
                      <a:pt x="461" y="406"/>
                    </a:lnTo>
                    <a:lnTo>
                      <a:pt x="454" y="409"/>
                    </a:lnTo>
                    <a:lnTo>
                      <a:pt x="446" y="409"/>
                    </a:lnTo>
                    <a:lnTo>
                      <a:pt x="441" y="410"/>
                    </a:lnTo>
                    <a:lnTo>
                      <a:pt x="433" y="409"/>
                    </a:lnTo>
                    <a:lnTo>
                      <a:pt x="426" y="407"/>
                    </a:lnTo>
                    <a:lnTo>
                      <a:pt x="419" y="404"/>
                    </a:lnTo>
                    <a:lnTo>
                      <a:pt x="412" y="400"/>
                    </a:lnTo>
                    <a:lnTo>
                      <a:pt x="396" y="390"/>
                    </a:lnTo>
                    <a:lnTo>
                      <a:pt x="382" y="375"/>
                    </a:lnTo>
                    <a:lnTo>
                      <a:pt x="382" y="375"/>
                    </a:lnTo>
                    <a:lnTo>
                      <a:pt x="363" y="354"/>
                    </a:lnTo>
                    <a:lnTo>
                      <a:pt x="345" y="332"/>
                    </a:lnTo>
                    <a:lnTo>
                      <a:pt x="309" y="287"/>
                    </a:lnTo>
                    <a:lnTo>
                      <a:pt x="309" y="287"/>
                    </a:lnTo>
                    <a:lnTo>
                      <a:pt x="296" y="272"/>
                    </a:lnTo>
                    <a:lnTo>
                      <a:pt x="282" y="257"/>
                    </a:lnTo>
                    <a:lnTo>
                      <a:pt x="266" y="244"/>
                    </a:lnTo>
                    <a:lnTo>
                      <a:pt x="250" y="234"/>
                    </a:lnTo>
                    <a:lnTo>
                      <a:pt x="233" y="225"/>
                    </a:lnTo>
                    <a:lnTo>
                      <a:pt x="214" y="218"/>
                    </a:lnTo>
                    <a:lnTo>
                      <a:pt x="194" y="215"/>
                    </a:lnTo>
                    <a:lnTo>
                      <a:pt x="172" y="212"/>
                    </a:lnTo>
                    <a:lnTo>
                      <a:pt x="172" y="212"/>
                    </a:lnTo>
                    <a:lnTo>
                      <a:pt x="165" y="212"/>
                    </a:lnTo>
                    <a:lnTo>
                      <a:pt x="160" y="210"/>
                    </a:lnTo>
                    <a:lnTo>
                      <a:pt x="157" y="204"/>
                    </a:lnTo>
                    <a:lnTo>
                      <a:pt x="155" y="197"/>
                    </a:lnTo>
                    <a:lnTo>
                      <a:pt x="155" y="197"/>
                    </a:lnTo>
                    <a:lnTo>
                      <a:pt x="151" y="176"/>
                    </a:lnTo>
                    <a:lnTo>
                      <a:pt x="147" y="161"/>
                    </a:lnTo>
                    <a:lnTo>
                      <a:pt x="139" y="149"/>
                    </a:lnTo>
                    <a:lnTo>
                      <a:pt x="136" y="143"/>
                    </a:lnTo>
                    <a:lnTo>
                      <a:pt x="131" y="139"/>
                    </a:lnTo>
                    <a:lnTo>
                      <a:pt x="126" y="136"/>
                    </a:lnTo>
                    <a:lnTo>
                      <a:pt x="121" y="133"/>
                    </a:lnTo>
                    <a:lnTo>
                      <a:pt x="108" y="127"/>
                    </a:lnTo>
                    <a:lnTo>
                      <a:pt x="90" y="126"/>
                    </a:lnTo>
                    <a:lnTo>
                      <a:pt x="70" y="124"/>
                    </a:lnTo>
                    <a:lnTo>
                      <a:pt x="70" y="124"/>
                    </a:lnTo>
                    <a:lnTo>
                      <a:pt x="61" y="123"/>
                    </a:lnTo>
                    <a:lnTo>
                      <a:pt x="56" y="122"/>
                    </a:lnTo>
                    <a:lnTo>
                      <a:pt x="54" y="119"/>
                    </a:lnTo>
                    <a:lnTo>
                      <a:pt x="53" y="116"/>
                    </a:lnTo>
                    <a:lnTo>
                      <a:pt x="53" y="109"/>
                    </a:lnTo>
                    <a:lnTo>
                      <a:pt x="53" y="109"/>
                    </a:lnTo>
                    <a:lnTo>
                      <a:pt x="53" y="97"/>
                    </a:lnTo>
                    <a:lnTo>
                      <a:pt x="51" y="87"/>
                    </a:lnTo>
                    <a:lnTo>
                      <a:pt x="49" y="77"/>
                    </a:lnTo>
                    <a:lnTo>
                      <a:pt x="43" y="68"/>
                    </a:lnTo>
                    <a:lnTo>
                      <a:pt x="37" y="61"/>
                    </a:lnTo>
                    <a:lnTo>
                      <a:pt x="30" y="54"/>
                    </a:lnTo>
                    <a:lnTo>
                      <a:pt x="21" y="48"/>
                    </a:lnTo>
                    <a:lnTo>
                      <a:pt x="11" y="42"/>
                    </a:lnTo>
                    <a:lnTo>
                      <a:pt x="11" y="42"/>
                    </a:lnTo>
                    <a:lnTo>
                      <a:pt x="4" y="39"/>
                    </a:lnTo>
                    <a:lnTo>
                      <a:pt x="1" y="37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28"/>
                    </a:lnTo>
                    <a:lnTo>
                      <a:pt x="4" y="25"/>
                    </a:lnTo>
                    <a:lnTo>
                      <a:pt x="11" y="21"/>
                    </a:lnTo>
                    <a:lnTo>
                      <a:pt x="11" y="21"/>
                    </a:lnTo>
                    <a:lnTo>
                      <a:pt x="23" y="16"/>
                    </a:lnTo>
                    <a:lnTo>
                      <a:pt x="36" y="12"/>
                    </a:lnTo>
                    <a:lnTo>
                      <a:pt x="60" y="6"/>
                    </a:lnTo>
                    <a:lnTo>
                      <a:pt x="85" y="3"/>
                    </a:lnTo>
                    <a:lnTo>
                      <a:pt x="111" y="0"/>
                    </a:lnTo>
                    <a:lnTo>
                      <a:pt x="11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76" name="Freeform 15"/>
              <p:cNvSpPr>
                <a:spLocks/>
              </p:cNvSpPr>
              <p:nvPr/>
            </p:nvSpPr>
            <p:spPr bwMode="auto">
              <a:xfrm>
                <a:off x="1709" y="2675"/>
                <a:ext cx="619" cy="320"/>
              </a:xfrm>
              <a:custGeom>
                <a:avLst/>
                <a:gdLst>
                  <a:gd name="T0" fmla="*/ 606 w 619"/>
                  <a:gd name="T1" fmla="*/ 177 h 320"/>
                  <a:gd name="T2" fmla="*/ 576 w 619"/>
                  <a:gd name="T3" fmla="*/ 197 h 320"/>
                  <a:gd name="T4" fmla="*/ 548 w 619"/>
                  <a:gd name="T5" fmla="*/ 233 h 320"/>
                  <a:gd name="T6" fmla="*/ 540 w 619"/>
                  <a:gd name="T7" fmla="*/ 243 h 320"/>
                  <a:gd name="T8" fmla="*/ 527 w 619"/>
                  <a:gd name="T9" fmla="*/ 245 h 320"/>
                  <a:gd name="T10" fmla="*/ 483 w 619"/>
                  <a:gd name="T11" fmla="*/ 249 h 320"/>
                  <a:gd name="T12" fmla="*/ 444 w 619"/>
                  <a:gd name="T13" fmla="*/ 268 h 320"/>
                  <a:gd name="T14" fmla="*/ 414 w 619"/>
                  <a:gd name="T15" fmla="*/ 290 h 320"/>
                  <a:gd name="T16" fmla="*/ 398 w 619"/>
                  <a:gd name="T17" fmla="*/ 292 h 320"/>
                  <a:gd name="T18" fmla="*/ 381 w 619"/>
                  <a:gd name="T19" fmla="*/ 285 h 320"/>
                  <a:gd name="T20" fmla="*/ 357 w 619"/>
                  <a:gd name="T21" fmla="*/ 284 h 320"/>
                  <a:gd name="T22" fmla="*/ 325 w 619"/>
                  <a:gd name="T23" fmla="*/ 297 h 320"/>
                  <a:gd name="T24" fmla="*/ 290 w 619"/>
                  <a:gd name="T25" fmla="*/ 316 h 320"/>
                  <a:gd name="T26" fmla="*/ 269 w 619"/>
                  <a:gd name="T27" fmla="*/ 318 h 320"/>
                  <a:gd name="T28" fmla="*/ 257 w 619"/>
                  <a:gd name="T29" fmla="*/ 303 h 320"/>
                  <a:gd name="T30" fmla="*/ 244 w 619"/>
                  <a:gd name="T31" fmla="*/ 264 h 320"/>
                  <a:gd name="T32" fmla="*/ 234 w 619"/>
                  <a:gd name="T33" fmla="*/ 241 h 320"/>
                  <a:gd name="T34" fmla="*/ 215 w 619"/>
                  <a:gd name="T35" fmla="*/ 228 h 320"/>
                  <a:gd name="T36" fmla="*/ 198 w 619"/>
                  <a:gd name="T37" fmla="*/ 225 h 320"/>
                  <a:gd name="T38" fmla="*/ 175 w 619"/>
                  <a:gd name="T39" fmla="*/ 216 h 320"/>
                  <a:gd name="T40" fmla="*/ 152 w 619"/>
                  <a:gd name="T41" fmla="*/ 180 h 320"/>
                  <a:gd name="T42" fmla="*/ 123 w 619"/>
                  <a:gd name="T43" fmla="*/ 141 h 320"/>
                  <a:gd name="T44" fmla="*/ 80 w 619"/>
                  <a:gd name="T45" fmla="*/ 114 h 320"/>
                  <a:gd name="T46" fmla="*/ 73 w 619"/>
                  <a:gd name="T47" fmla="*/ 106 h 320"/>
                  <a:gd name="T48" fmla="*/ 71 w 619"/>
                  <a:gd name="T49" fmla="*/ 96 h 320"/>
                  <a:gd name="T50" fmla="*/ 68 w 619"/>
                  <a:gd name="T51" fmla="*/ 76 h 320"/>
                  <a:gd name="T52" fmla="*/ 49 w 619"/>
                  <a:gd name="T53" fmla="*/ 47 h 320"/>
                  <a:gd name="T54" fmla="*/ 38 w 619"/>
                  <a:gd name="T55" fmla="*/ 37 h 320"/>
                  <a:gd name="T56" fmla="*/ 25 w 619"/>
                  <a:gd name="T57" fmla="*/ 34 h 320"/>
                  <a:gd name="T58" fmla="*/ 13 w 619"/>
                  <a:gd name="T59" fmla="*/ 39 h 320"/>
                  <a:gd name="T60" fmla="*/ 5 w 619"/>
                  <a:gd name="T61" fmla="*/ 42 h 320"/>
                  <a:gd name="T62" fmla="*/ 0 w 619"/>
                  <a:gd name="T63" fmla="*/ 36 h 320"/>
                  <a:gd name="T64" fmla="*/ 3 w 619"/>
                  <a:gd name="T65" fmla="*/ 24 h 320"/>
                  <a:gd name="T66" fmla="*/ 21 w 619"/>
                  <a:gd name="T67" fmla="*/ 8 h 320"/>
                  <a:gd name="T68" fmla="*/ 54 w 619"/>
                  <a:gd name="T69" fmla="*/ 0 h 320"/>
                  <a:gd name="T70" fmla="*/ 86 w 619"/>
                  <a:gd name="T71" fmla="*/ 13 h 320"/>
                  <a:gd name="T72" fmla="*/ 126 w 619"/>
                  <a:gd name="T73" fmla="*/ 43 h 320"/>
                  <a:gd name="T74" fmla="*/ 172 w 619"/>
                  <a:gd name="T75" fmla="*/ 65 h 320"/>
                  <a:gd name="T76" fmla="*/ 198 w 619"/>
                  <a:gd name="T77" fmla="*/ 76 h 320"/>
                  <a:gd name="T78" fmla="*/ 241 w 619"/>
                  <a:gd name="T79" fmla="*/ 112 h 320"/>
                  <a:gd name="T80" fmla="*/ 269 w 619"/>
                  <a:gd name="T81" fmla="*/ 140 h 320"/>
                  <a:gd name="T82" fmla="*/ 293 w 619"/>
                  <a:gd name="T83" fmla="*/ 153 h 320"/>
                  <a:gd name="T84" fmla="*/ 319 w 619"/>
                  <a:gd name="T85" fmla="*/ 150 h 320"/>
                  <a:gd name="T86" fmla="*/ 338 w 619"/>
                  <a:gd name="T87" fmla="*/ 144 h 320"/>
                  <a:gd name="T88" fmla="*/ 359 w 619"/>
                  <a:gd name="T89" fmla="*/ 145 h 320"/>
                  <a:gd name="T90" fmla="*/ 388 w 619"/>
                  <a:gd name="T91" fmla="*/ 155 h 320"/>
                  <a:gd name="T92" fmla="*/ 393 w 619"/>
                  <a:gd name="T93" fmla="*/ 160 h 320"/>
                  <a:gd name="T94" fmla="*/ 395 w 619"/>
                  <a:gd name="T95" fmla="*/ 176 h 320"/>
                  <a:gd name="T96" fmla="*/ 404 w 619"/>
                  <a:gd name="T97" fmla="*/ 189 h 320"/>
                  <a:gd name="T98" fmla="*/ 430 w 619"/>
                  <a:gd name="T99" fmla="*/ 189 h 320"/>
                  <a:gd name="T100" fmla="*/ 468 w 619"/>
                  <a:gd name="T101" fmla="*/ 186 h 320"/>
                  <a:gd name="T102" fmla="*/ 563 w 619"/>
                  <a:gd name="T103" fmla="*/ 167 h 320"/>
                  <a:gd name="T104" fmla="*/ 589 w 619"/>
                  <a:gd name="T105" fmla="*/ 164 h 320"/>
                  <a:gd name="T106" fmla="*/ 619 w 619"/>
                  <a:gd name="T107" fmla="*/ 171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19" h="320">
                    <a:moveTo>
                      <a:pt x="619" y="171"/>
                    </a:moveTo>
                    <a:lnTo>
                      <a:pt x="619" y="171"/>
                    </a:lnTo>
                    <a:lnTo>
                      <a:pt x="606" y="177"/>
                    </a:lnTo>
                    <a:lnTo>
                      <a:pt x="594" y="183"/>
                    </a:lnTo>
                    <a:lnTo>
                      <a:pt x="586" y="190"/>
                    </a:lnTo>
                    <a:lnTo>
                      <a:pt x="576" y="197"/>
                    </a:lnTo>
                    <a:lnTo>
                      <a:pt x="568" y="206"/>
                    </a:lnTo>
                    <a:lnTo>
                      <a:pt x="561" y="215"/>
                    </a:lnTo>
                    <a:lnTo>
                      <a:pt x="548" y="233"/>
                    </a:lnTo>
                    <a:lnTo>
                      <a:pt x="548" y="233"/>
                    </a:lnTo>
                    <a:lnTo>
                      <a:pt x="544" y="239"/>
                    </a:lnTo>
                    <a:lnTo>
                      <a:pt x="540" y="243"/>
                    </a:lnTo>
                    <a:lnTo>
                      <a:pt x="534" y="245"/>
                    </a:lnTo>
                    <a:lnTo>
                      <a:pt x="527" y="245"/>
                    </a:lnTo>
                    <a:lnTo>
                      <a:pt x="527" y="245"/>
                    </a:lnTo>
                    <a:lnTo>
                      <a:pt x="511" y="245"/>
                    </a:lnTo>
                    <a:lnTo>
                      <a:pt x="496" y="246"/>
                    </a:lnTo>
                    <a:lnTo>
                      <a:pt x="483" y="249"/>
                    </a:lnTo>
                    <a:lnTo>
                      <a:pt x="470" y="255"/>
                    </a:lnTo>
                    <a:lnTo>
                      <a:pt x="457" y="261"/>
                    </a:lnTo>
                    <a:lnTo>
                      <a:pt x="444" y="268"/>
                    </a:lnTo>
                    <a:lnTo>
                      <a:pt x="421" y="285"/>
                    </a:lnTo>
                    <a:lnTo>
                      <a:pt x="421" y="285"/>
                    </a:lnTo>
                    <a:lnTo>
                      <a:pt x="414" y="290"/>
                    </a:lnTo>
                    <a:lnTo>
                      <a:pt x="406" y="292"/>
                    </a:lnTo>
                    <a:lnTo>
                      <a:pt x="403" y="292"/>
                    </a:lnTo>
                    <a:lnTo>
                      <a:pt x="398" y="292"/>
                    </a:lnTo>
                    <a:lnTo>
                      <a:pt x="388" y="288"/>
                    </a:lnTo>
                    <a:lnTo>
                      <a:pt x="388" y="288"/>
                    </a:lnTo>
                    <a:lnTo>
                      <a:pt x="381" y="285"/>
                    </a:lnTo>
                    <a:lnTo>
                      <a:pt x="372" y="282"/>
                    </a:lnTo>
                    <a:lnTo>
                      <a:pt x="364" y="282"/>
                    </a:lnTo>
                    <a:lnTo>
                      <a:pt x="357" y="284"/>
                    </a:lnTo>
                    <a:lnTo>
                      <a:pt x="348" y="285"/>
                    </a:lnTo>
                    <a:lnTo>
                      <a:pt x="341" y="290"/>
                    </a:lnTo>
                    <a:lnTo>
                      <a:pt x="325" y="297"/>
                    </a:lnTo>
                    <a:lnTo>
                      <a:pt x="325" y="297"/>
                    </a:lnTo>
                    <a:lnTo>
                      <a:pt x="305" y="308"/>
                    </a:lnTo>
                    <a:lnTo>
                      <a:pt x="290" y="316"/>
                    </a:lnTo>
                    <a:lnTo>
                      <a:pt x="279" y="320"/>
                    </a:lnTo>
                    <a:lnTo>
                      <a:pt x="273" y="320"/>
                    </a:lnTo>
                    <a:lnTo>
                      <a:pt x="269" y="318"/>
                    </a:lnTo>
                    <a:lnTo>
                      <a:pt x="266" y="317"/>
                    </a:lnTo>
                    <a:lnTo>
                      <a:pt x="263" y="313"/>
                    </a:lnTo>
                    <a:lnTo>
                      <a:pt x="257" y="303"/>
                    </a:lnTo>
                    <a:lnTo>
                      <a:pt x="251" y="285"/>
                    </a:lnTo>
                    <a:lnTo>
                      <a:pt x="244" y="264"/>
                    </a:lnTo>
                    <a:lnTo>
                      <a:pt x="244" y="264"/>
                    </a:lnTo>
                    <a:lnTo>
                      <a:pt x="241" y="255"/>
                    </a:lnTo>
                    <a:lnTo>
                      <a:pt x="238" y="248"/>
                    </a:lnTo>
                    <a:lnTo>
                      <a:pt x="234" y="241"/>
                    </a:lnTo>
                    <a:lnTo>
                      <a:pt x="228" y="236"/>
                    </a:lnTo>
                    <a:lnTo>
                      <a:pt x="222" y="232"/>
                    </a:lnTo>
                    <a:lnTo>
                      <a:pt x="215" y="228"/>
                    </a:lnTo>
                    <a:lnTo>
                      <a:pt x="207" y="226"/>
                    </a:lnTo>
                    <a:lnTo>
                      <a:pt x="198" y="225"/>
                    </a:lnTo>
                    <a:lnTo>
                      <a:pt x="198" y="225"/>
                    </a:lnTo>
                    <a:lnTo>
                      <a:pt x="189" y="225"/>
                    </a:lnTo>
                    <a:lnTo>
                      <a:pt x="182" y="222"/>
                    </a:lnTo>
                    <a:lnTo>
                      <a:pt x="175" y="216"/>
                    </a:lnTo>
                    <a:lnTo>
                      <a:pt x="169" y="209"/>
                    </a:lnTo>
                    <a:lnTo>
                      <a:pt x="169" y="209"/>
                    </a:lnTo>
                    <a:lnTo>
                      <a:pt x="152" y="180"/>
                    </a:lnTo>
                    <a:lnTo>
                      <a:pt x="143" y="166"/>
                    </a:lnTo>
                    <a:lnTo>
                      <a:pt x="133" y="153"/>
                    </a:lnTo>
                    <a:lnTo>
                      <a:pt x="123" y="141"/>
                    </a:lnTo>
                    <a:lnTo>
                      <a:pt x="110" y="130"/>
                    </a:lnTo>
                    <a:lnTo>
                      <a:pt x="96" y="121"/>
                    </a:lnTo>
                    <a:lnTo>
                      <a:pt x="80" y="114"/>
                    </a:lnTo>
                    <a:lnTo>
                      <a:pt x="80" y="114"/>
                    </a:lnTo>
                    <a:lnTo>
                      <a:pt x="75" y="111"/>
                    </a:lnTo>
                    <a:lnTo>
                      <a:pt x="73" y="106"/>
                    </a:lnTo>
                    <a:lnTo>
                      <a:pt x="71" y="102"/>
                    </a:lnTo>
                    <a:lnTo>
                      <a:pt x="71" y="96"/>
                    </a:lnTo>
                    <a:lnTo>
                      <a:pt x="71" y="96"/>
                    </a:lnTo>
                    <a:lnTo>
                      <a:pt x="71" y="89"/>
                    </a:lnTo>
                    <a:lnTo>
                      <a:pt x="70" y="82"/>
                    </a:lnTo>
                    <a:lnTo>
                      <a:pt x="68" y="76"/>
                    </a:lnTo>
                    <a:lnTo>
                      <a:pt x="65" y="69"/>
                    </a:lnTo>
                    <a:lnTo>
                      <a:pt x="58" y="59"/>
                    </a:lnTo>
                    <a:lnTo>
                      <a:pt x="49" y="47"/>
                    </a:lnTo>
                    <a:lnTo>
                      <a:pt x="49" y="47"/>
                    </a:lnTo>
                    <a:lnTo>
                      <a:pt x="42" y="40"/>
                    </a:lnTo>
                    <a:lnTo>
                      <a:pt x="38" y="37"/>
                    </a:lnTo>
                    <a:lnTo>
                      <a:pt x="34" y="34"/>
                    </a:lnTo>
                    <a:lnTo>
                      <a:pt x="29" y="34"/>
                    </a:lnTo>
                    <a:lnTo>
                      <a:pt x="25" y="34"/>
                    </a:lnTo>
                    <a:lnTo>
                      <a:pt x="19" y="36"/>
                    </a:lnTo>
                    <a:lnTo>
                      <a:pt x="13" y="39"/>
                    </a:lnTo>
                    <a:lnTo>
                      <a:pt x="13" y="39"/>
                    </a:lnTo>
                    <a:lnTo>
                      <a:pt x="11" y="40"/>
                    </a:lnTo>
                    <a:lnTo>
                      <a:pt x="8" y="42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2" y="39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9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12" y="16"/>
                    </a:lnTo>
                    <a:lnTo>
                      <a:pt x="21" y="8"/>
                    </a:lnTo>
                    <a:lnTo>
                      <a:pt x="31" y="4"/>
                    </a:lnTo>
                    <a:lnTo>
                      <a:pt x="42" y="1"/>
                    </a:lnTo>
                    <a:lnTo>
                      <a:pt x="54" y="0"/>
                    </a:lnTo>
                    <a:lnTo>
                      <a:pt x="65" y="1"/>
                    </a:lnTo>
                    <a:lnTo>
                      <a:pt x="75" y="6"/>
                    </a:lnTo>
                    <a:lnTo>
                      <a:pt x="86" y="13"/>
                    </a:lnTo>
                    <a:lnTo>
                      <a:pt x="86" y="13"/>
                    </a:lnTo>
                    <a:lnTo>
                      <a:pt x="106" y="29"/>
                    </a:lnTo>
                    <a:lnTo>
                      <a:pt x="126" y="43"/>
                    </a:lnTo>
                    <a:lnTo>
                      <a:pt x="148" y="55"/>
                    </a:lnTo>
                    <a:lnTo>
                      <a:pt x="160" y="60"/>
                    </a:lnTo>
                    <a:lnTo>
                      <a:pt x="172" y="65"/>
                    </a:lnTo>
                    <a:lnTo>
                      <a:pt x="172" y="65"/>
                    </a:lnTo>
                    <a:lnTo>
                      <a:pt x="185" y="70"/>
                    </a:lnTo>
                    <a:lnTo>
                      <a:pt x="198" y="76"/>
                    </a:lnTo>
                    <a:lnTo>
                      <a:pt x="209" y="83"/>
                    </a:lnTo>
                    <a:lnTo>
                      <a:pt x="221" y="92"/>
                    </a:lnTo>
                    <a:lnTo>
                      <a:pt x="241" y="112"/>
                    </a:lnTo>
                    <a:lnTo>
                      <a:pt x="261" y="132"/>
                    </a:lnTo>
                    <a:lnTo>
                      <a:pt x="261" y="132"/>
                    </a:lnTo>
                    <a:lnTo>
                      <a:pt x="269" y="140"/>
                    </a:lnTo>
                    <a:lnTo>
                      <a:pt x="277" y="145"/>
                    </a:lnTo>
                    <a:lnTo>
                      <a:pt x="286" y="150"/>
                    </a:lnTo>
                    <a:lnTo>
                      <a:pt x="293" y="153"/>
                    </a:lnTo>
                    <a:lnTo>
                      <a:pt x="302" y="153"/>
                    </a:lnTo>
                    <a:lnTo>
                      <a:pt x="310" y="153"/>
                    </a:lnTo>
                    <a:lnTo>
                      <a:pt x="319" y="150"/>
                    </a:lnTo>
                    <a:lnTo>
                      <a:pt x="329" y="147"/>
                    </a:lnTo>
                    <a:lnTo>
                      <a:pt x="329" y="147"/>
                    </a:lnTo>
                    <a:lnTo>
                      <a:pt x="338" y="144"/>
                    </a:lnTo>
                    <a:lnTo>
                      <a:pt x="345" y="143"/>
                    </a:lnTo>
                    <a:lnTo>
                      <a:pt x="352" y="144"/>
                    </a:lnTo>
                    <a:lnTo>
                      <a:pt x="359" y="145"/>
                    </a:lnTo>
                    <a:lnTo>
                      <a:pt x="374" y="151"/>
                    </a:lnTo>
                    <a:lnTo>
                      <a:pt x="381" y="154"/>
                    </a:lnTo>
                    <a:lnTo>
                      <a:pt x="388" y="155"/>
                    </a:lnTo>
                    <a:lnTo>
                      <a:pt x="388" y="155"/>
                    </a:lnTo>
                    <a:lnTo>
                      <a:pt x="391" y="157"/>
                    </a:lnTo>
                    <a:lnTo>
                      <a:pt x="393" y="160"/>
                    </a:lnTo>
                    <a:lnTo>
                      <a:pt x="394" y="167"/>
                    </a:lnTo>
                    <a:lnTo>
                      <a:pt x="394" y="167"/>
                    </a:lnTo>
                    <a:lnTo>
                      <a:pt x="395" y="176"/>
                    </a:lnTo>
                    <a:lnTo>
                      <a:pt x="397" y="181"/>
                    </a:lnTo>
                    <a:lnTo>
                      <a:pt x="400" y="186"/>
                    </a:lnTo>
                    <a:lnTo>
                      <a:pt x="404" y="189"/>
                    </a:lnTo>
                    <a:lnTo>
                      <a:pt x="410" y="189"/>
                    </a:lnTo>
                    <a:lnTo>
                      <a:pt x="416" y="189"/>
                    </a:lnTo>
                    <a:lnTo>
                      <a:pt x="430" y="189"/>
                    </a:lnTo>
                    <a:lnTo>
                      <a:pt x="430" y="189"/>
                    </a:lnTo>
                    <a:lnTo>
                      <a:pt x="449" y="189"/>
                    </a:lnTo>
                    <a:lnTo>
                      <a:pt x="468" y="186"/>
                    </a:lnTo>
                    <a:lnTo>
                      <a:pt x="506" y="179"/>
                    </a:lnTo>
                    <a:lnTo>
                      <a:pt x="544" y="170"/>
                    </a:lnTo>
                    <a:lnTo>
                      <a:pt x="563" y="167"/>
                    </a:lnTo>
                    <a:lnTo>
                      <a:pt x="581" y="164"/>
                    </a:lnTo>
                    <a:lnTo>
                      <a:pt x="581" y="164"/>
                    </a:lnTo>
                    <a:lnTo>
                      <a:pt x="589" y="164"/>
                    </a:lnTo>
                    <a:lnTo>
                      <a:pt x="597" y="164"/>
                    </a:lnTo>
                    <a:lnTo>
                      <a:pt x="607" y="166"/>
                    </a:lnTo>
                    <a:lnTo>
                      <a:pt x="619" y="171"/>
                    </a:lnTo>
                    <a:lnTo>
                      <a:pt x="619" y="1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  <p:sp>
            <p:nvSpPr>
              <p:cNvPr id="77" name="Freeform 16"/>
              <p:cNvSpPr>
                <a:spLocks/>
              </p:cNvSpPr>
              <p:nvPr/>
            </p:nvSpPr>
            <p:spPr bwMode="auto">
              <a:xfrm>
                <a:off x="1277" y="3028"/>
                <a:ext cx="522" cy="212"/>
              </a:xfrm>
              <a:custGeom>
                <a:avLst/>
                <a:gdLst>
                  <a:gd name="T0" fmla="*/ 0 w 522"/>
                  <a:gd name="T1" fmla="*/ 0 h 212"/>
                  <a:gd name="T2" fmla="*/ 111 w 522"/>
                  <a:gd name="T3" fmla="*/ 22 h 212"/>
                  <a:gd name="T4" fmla="*/ 163 w 522"/>
                  <a:gd name="T5" fmla="*/ 36 h 212"/>
                  <a:gd name="T6" fmla="*/ 213 w 522"/>
                  <a:gd name="T7" fmla="*/ 59 h 212"/>
                  <a:gd name="T8" fmla="*/ 223 w 522"/>
                  <a:gd name="T9" fmla="*/ 63 h 212"/>
                  <a:gd name="T10" fmla="*/ 234 w 522"/>
                  <a:gd name="T11" fmla="*/ 68 h 212"/>
                  <a:gd name="T12" fmla="*/ 242 w 522"/>
                  <a:gd name="T13" fmla="*/ 63 h 212"/>
                  <a:gd name="T14" fmla="*/ 248 w 522"/>
                  <a:gd name="T15" fmla="*/ 51 h 212"/>
                  <a:gd name="T16" fmla="*/ 249 w 522"/>
                  <a:gd name="T17" fmla="*/ 46 h 212"/>
                  <a:gd name="T18" fmla="*/ 254 w 522"/>
                  <a:gd name="T19" fmla="*/ 42 h 212"/>
                  <a:gd name="T20" fmla="*/ 259 w 522"/>
                  <a:gd name="T21" fmla="*/ 42 h 212"/>
                  <a:gd name="T22" fmla="*/ 267 w 522"/>
                  <a:gd name="T23" fmla="*/ 49 h 212"/>
                  <a:gd name="T24" fmla="*/ 271 w 522"/>
                  <a:gd name="T25" fmla="*/ 55 h 212"/>
                  <a:gd name="T26" fmla="*/ 280 w 522"/>
                  <a:gd name="T27" fmla="*/ 62 h 212"/>
                  <a:gd name="T28" fmla="*/ 287 w 522"/>
                  <a:gd name="T29" fmla="*/ 63 h 212"/>
                  <a:gd name="T30" fmla="*/ 300 w 522"/>
                  <a:gd name="T31" fmla="*/ 66 h 212"/>
                  <a:gd name="T32" fmla="*/ 306 w 522"/>
                  <a:gd name="T33" fmla="*/ 72 h 212"/>
                  <a:gd name="T34" fmla="*/ 307 w 522"/>
                  <a:gd name="T35" fmla="*/ 81 h 212"/>
                  <a:gd name="T36" fmla="*/ 306 w 522"/>
                  <a:gd name="T37" fmla="*/ 87 h 212"/>
                  <a:gd name="T38" fmla="*/ 304 w 522"/>
                  <a:gd name="T39" fmla="*/ 95 h 212"/>
                  <a:gd name="T40" fmla="*/ 308 w 522"/>
                  <a:gd name="T41" fmla="*/ 101 h 212"/>
                  <a:gd name="T42" fmla="*/ 324 w 522"/>
                  <a:gd name="T43" fmla="*/ 105 h 212"/>
                  <a:gd name="T44" fmla="*/ 336 w 522"/>
                  <a:gd name="T45" fmla="*/ 105 h 212"/>
                  <a:gd name="T46" fmla="*/ 370 w 522"/>
                  <a:gd name="T47" fmla="*/ 98 h 212"/>
                  <a:gd name="T48" fmla="*/ 382 w 522"/>
                  <a:gd name="T49" fmla="*/ 97 h 212"/>
                  <a:gd name="T50" fmla="*/ 405 w 522"/>
                  <a:gd name="T51" fmla="*/ 98 h 212"/>
                  <a:gd name="T52" fmla="*/ 415 w 522"/>
                  <a:gd name="T53" fmla="*/ 104 h 212"/>
                  <a:gd name="T54" fmla="*/ 513 w 522"/>
                  <a:gd name="T55" fmla="*/ 164 h 212"/>
                  <a:gd name="T56" fmla="*/ 522 w 522"/>
                  <a:gd name="T57" fmla="*/ 173 h 212"/>
                  <a:gd name="T58" fmla="*/ 520 w 522"/>
                  <a:gd name="T59" fmla="*/ 177 h 212"/>
                  <a:gd name="T60" fmla="*/ 512 w 522"/>
                  <a:gd name="T61" fmla="*/ 185 h 212"/>
                  <a:gd name="T62" fmla="*/ 500 w 522"/>
                  <a:gd name="T63" fmla="*/ 190 h 212"/>
                  <a:gd name="T64" fmla="*/ 483 w 522"/>
                  <a:gd name="T65" fmla="*/ 198 h 212"/>
                  <a:gd name="T66" fmla="*/ 470 w 522"/>
                  <a:gd name="T67" fmla="*/ 199 h 212"/>
                  <a:gd name="T68" fmla="*/ 464 w 522"/>
                  <a:gd name="T69" fmla="*/ 198 h 212"/>
                  <a:gd name="T70" fmla="*/ 456 w 522"/>
                  <a:gd name="T71" fmla="*/ 196 h 212"/>
                  <a:gd name="T72" fmla="*/ 454 w 522"/>
                  <a:gd name="T73" fmla="*/ 198 h 212"/>
                  <a:gd name="T74" fmla="*/ 434 w 522"/>
                  <a:gd name="T75" fmla="*/ 211 h 212"/>
                  <a:gd name="T76" fmla="*/ 414 w 522"/>
                  <a:gd name="T77" fmla="*/ 212 h 212"/>
                  <a:gd name="T78" fmla="*/ 394 w 522"/>
                  <a:gd name="T79" fmla="*/ 206 h 212"/>
                  <a:gd name="T80" fmla="*/ 372 w 522"/>
                  <a:gd name="T81" fmla="*/ 199 h 212"/>
                  <a:gd name="T82" fmla="*/ 350 w 522"/>
                  <a:gd name="T83" fmla="*/ 195 h 212"/>
                  <a:gd name="T84" fmla="*/ 329 w 522"/>
                  <a:gd name="T85" fmla="*/ 196 h 212"/>
                  <a:gd name="T86" fmla="*/ 285 w 522"/>
                  <a:gd name="T87" fmla="*/ 208 h 212"/>
                  <a:gd name="T88" fmla="*/ 272 w 522"/>
                  <a:gd name="T89" fmla="*/ 211 h 212"/>
                  <a:gd name="T90" fmla="*/ 255 w 522"/>
                  <a:gd name="T91" fmla="*/ 212 h 212"/>
                  <a:gd name="T92" fmla="*/ 244 w 522"/>
                  <a:gd name="T93" fmla="*/ 206 h 212"/>
                  <a:gd name="T94" fmla="*/ 234 w 522"/>
                  <a:gd name="T95" fmla="*/ 192 h 212"/>
                  <a:gd name="T96" fmla="*/ 228 w 522"/>
                  <a:gd name="T97" fmla="*/ 180 h 212"/>
                  <a:gd name="T98" fmla="*/ 206 w 522"/>
                  <a:gd name="T99" fmla="*/ 150 h 212"/>
                  <a:gd name="T100" fmla="*/ 179 w 522"/>
                  <a:gd name="T101" fmla="*/ 127 h 212"/>
                  <a:gd name="T102" fmla="*/ 147 w 522"/>
                  <a:gd name="T103" fmla="*/ 111 h 212"/>
                  <a:gd name="T104" fmla="*/ 112 w 522"/>
                  <a:gd name="T105" fmla="*/ 98 h 212"/>
                  <a:gd name="T106" fmla="*/ 104 w 522"/>
                  <a:gd name="T107" fmla="*/ 97 h 212"/>
                  <a:gd name="T108" fmla="*/ 91 w 522"/>
                  <a:gd name="T109" fmla="*/ 88 h 212"/>
                  <a:gd name="T110" fmla="*/ 85 w 522"/>
                  <a:gd name="T111" fmla="*/ 82 h 212"/>
                  <a:gd name="T112" fmla="*/ 76 w 522"/>
                  <a:gd name="T113" fmla="*/ 69 h 212"/>
                  <a:gd name="T114" fmla="*/ 53 w 522"/>
                  <a:gd name="T115" fmla="*/ 51 h 212"/>
                  <a:gd name="T116" fmla="*/ 39 w 522"/>
                  <a:gd name="T117" fmla="*/ 46 h 212"/>
                  <a:gd name="T118" fmla="*/ 25 w 522"/>
                  <a:gd name="T119" fmla="*/ 40 h 212"/>
                  <a:gd name="T120" fmla="*/ 14 w 522"/>
                  <a:gd name="T121" fmla="*/ 30 h 212"/>
                  <a:gd name="T122" fmla="*/ 6 w 522"/>
                  <a:gd name="T123" fmla="*/ 17 h 212"/>
                  <a:gd name="T124" fmla="*/ 0 w 522"/>
                  <a:gd name="T125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22" h="212">
                    <a:moveTo>
                      <a:pt x="0" y="0"/>
                    </a:moveTo>
                    <a:lnTo>
                      <a:pt x="0" y="0"/>
                    </a:lnTo>
                    <a:lnTo>
                      <a:pt x="56" y="12"/>
                    </a:lnTo>
                    <a:lnTo>
                      <a:pt x="111" y="22"/>
                    </a:lnTo>
                    <a:lnTo>
                      <a:pt x="137" y="29"/>
                    </a:lnTo>
                    <a:lnTo>
                      <a:pt x="163" y="36"/>
                    </a:lnTo>
                    <a:lnTo>
                      <a:pt x="189" y="46"/>
                    </a:lnTo>
                    <a:lnTo>
                      <a:pt x="213" y="59"/>
                    </a:lnTo>
                    <a:lnTo>
                      <a:pt x="213" y="59"/>
                    </a:lnTo>
                    <a:lnTo>
                      <a:pt x="223" y="63"/>
                    </a:lnTo>
                    <a:lnTo>
                      <a:pt x="228" y="66"/>
                    </a:lnTo>
                    <a:lnTo>
                      <a:pt x="234" y="68"/>
                    </a:lnTo>
                    <a:lnTo>
                      <a:pt x="238" y="66"/>
                    </a:lnTo>
                    <a:lnTo>
                      <a:pt x="242" y="63"/>
                    </a:lnTo>
                    <a:lnTo>
                      <a:pt x="245" y="59"/>
                    </a:lnTo>
                    <a:lnTo>
                      <a:pt x="248" y="51"/>
                    </a:lnTo>
                    <a:lnTo>
                      <a:pt x="248" y="51"/>
                    </a:lnTo>
                    <a:lnTo>
                      <a:pt x="249" y="46"/>
                    </a:lnTo>
                    <a:lnTo>
                      <a:pt x="252" y="43"/>
                    </a:lnTo>
                    <a:lnTo>
                      <a:pt x="254" y="42"/>
                    </a:lnTo>
                    <a:lnTo>
                      <a:pt x="257" y="42"/>
                    </a:lnTo>
                    <a:lnTo>
                      <a:pt x="259" y="42"/>
                    </a:lnTo>
                    <a:lnTo>
                      <a:pt x="262" y="43"/>
                    </a:lnTo>
                    <a:lnTo>
                      <a:pt x="267" y="49"/>
                    </a:lnTo>
                    <a:lnTo>
                      <a:pt x="267" y="49"/>
                    </a:lnTo>
                    <a:lnTo>
                      <a:pt x="271" y="55"/>
                    </a:lnTo>
                    <a:lnTo>
                      <a:pt x="275" y="59"/>
                    </a:lnTo>
                    <a:lnTo>
                      <a:pt x="280" y="62"/>
                    </a:lnTo>
                    <a:lnTo>
                      <a:pt x="287" y="63"/>
                    </a:lnTo>
                    <a:lnTo>
                      <a:pt x="287" y="63"/>
                    </a:lnTo>
                    <a:lnTo>
                      <a:pt x="297" y="65"/>
                    </a:lnTo>
                    <a:lnTo>
                      <a:pt x="300" y="66"/>
                    </a:lnTo>
                    <a:lnTo>
                      <a:pt x="303" y="69"/>
                    </a:lnTo>
                    <a:lnTo>
                      <a:pt x="306" y="72"/>
                    </a:lnTo>
                    <a:lnTo>
                      <a:pt x="307" y="75"/>
                    </a:lnTo>
                    <a:lnTo>
                      <a:pt x="307" y="81"/>
                    </a:lnTo>
                    <a:lnTo>
                      <a:pt x="306" y="87"/>
                    </a:lnTo>
                    <a:lnTo>
                      <a:pt x="306" y="87"/>
                    </a:lnTo>
                    <a:lnTo>
                      <a:pt x="304" y="91"/>
                    </a:lnTo>
                    <a:lnTo>
                      <a:pt x="304" y="95"/>
                    </a:lnTo>
                    <a:lnTo>
                      <a:pt x="307" y="98"/>
                    </a:lnTo>
                    <a:lnTo>
                      <a:pt x="308" y="101"/>
                    </a:lnTo>
                    <a:lnTo>
                      <a:pt x="316" y="104"/>
                    </a:lnTo>
                    <a:lnTo>
                      <a:pt x="324" y="105"/>
                    </a:lnTo>
                    <a:lnTo>
                      <a:pt x="324" y="105"/>
                    </a:lnTo>
                    <a:lnTo>
                      <a:pt x="336" y="105"/>
                    </a:lnTo>
                    <a:lnTo>
                      <a:pt x="347" y="104"/>
                    </a:lnTo>
                    <a:lnTo>
                      <a:pt x="370" y="98"/>
                    </a:lnTo>
                    <a:lnTo>
                      <a:pt x="370" y="98"/>
                    </a:lnTo>
                    <a:lnTo>
                      <a:pt x="382" y="97"/>
                    </a:lnTo>
                    <a:lnTo>
                      <a:pt x="394" y="97"/>
                    </a:lnTo>
                    <a:lnTo>
                      <a:pt x="405" y="98"/>
                    </a:lnTo>
                    <a:lnTo>
                      <a:pt x="415" y="104"/>
                    </a:lnTo>
                    <a:lnTo>
                      <a:pt x="415" y="104"/>
                    </a:lnTo>
                    <a:lnTo>
                      <a:pt x="513" y="164"/>
                    </a:lnTo>
                    <a:lnTo>
                      <a:pt x="513" y="164"/>
                    </a:lnTo>
                    <a:lnTo>
                      <a:pt x="520" y="170"/>
                    </a:lnTo>
                    <a:lnTo>
                      <a:pt x="522" y="173"/>
                    </a:lnTo>
                    <a:lnTo>
                      <a:pt x="522" y="175"/>
                    </a:lnTo>
                    <a:lnTo>
                      <a:pt x="520" y="177"/>
                    </a:lnTo>
                    <a:lnTo>
                      <a:pt x="519" y="179"/>
                    </a:lnTo>
                    <a:lnTo>
                      <a:pt x="512" y="185"/>
                    </a:lnTo>
                    <a:lnTo>
                      <a:pt x="512" y="185"/>
                    </a:lnTo>
                    <a:lnTo>
                      <a:pt x="500" y="190"/>
                    </a:lnTo>
                    <a:lnTo>
                      <a:pt x="489" y="196"/>
                    </a:lnTo>
                    <a:lnTo>
                      <a:pt x="483" y="198"/>
                    </a:lnTo>
                    <a:lnTo>
                      <a:pt x="477" y="199"/>
                    </a:lnTo>
                    <a:lnTo>
                      <a:pt x="470" y="199"/>
                    </a:lnTo>
                    <a:lnTo>
                      <a:pt x="464" y="198"/>
                    </a:lnTo>
                    <a:lnTo>
                      <a:pt x="464" y="198"/>
                    </a:lnTo>
                    <a:lnTo>
                      <a:pt x="458" y="196"/>
                    </a:lnTo>
                    <a:lnTo>
                      <a:pt x="456" y="196"/>
                    </a:lnTo>
                    <a:lnTo>
                      <a:pt x="454" y="198"/>
                    </a:lnTo>
                    <a:lnTo>
                      <a:pt x="454" y="198"/>
                    </a:lnTo>
                    <a:lnTo>
                      <a:pt x="444" y="205"/>
                    </a:lnTo>
                    <a:lnTo>
                      <a:pt x="434" y="211"/>
                    </a:lnTo>
                    <a:lnTo>
                      <a:pt x="424" y="212"/>
                    </a:lnTo>
                    <a:lnTo>
                      <a:pt x="414" y="212"/>
                    </a:lnTo>
                    <a:lnTo>
                      <a:pt x="404" y="209"/>
                    </a:lnTo>
                    <a:lnTo>
                      <a:pt x="394" y="206"/>
                    </a:lnTo>
                    <a:lnTo>
                      <a:pt x="372" y="199"/>
                    </a:lnTo>
                    <a:lnTo>
                      <a:pt x="372" y="199"/>
                    </a:lnTo>
                    <a:lnTo>
                      <a:pt x="362" y="196"/>
                    </a:lnTo>
                    <a:lnTo>
                      <a:pt x="350" y="195"/>
                    </a:lnTo>
                    <a:lnTo>
                      <a:pt x="340" y="195"/>
                    </a:lnTo>
                    <a:lnTo>
                      <a:pt x="329" y="196"/>
                    </a:lnTo>
                    <a:lnTo>
                      <a:pt x="307" y="202"/>
                    </a:lnTo>
                    <a:lnTo>
                      <a:pt x="285" y="208"/>
                    </a:lnTo>
                    <a:lnTo>
                      <a:pt x="285" y="208"/>
                    </a:lnTo>
                    <a:lnTo>
                      <a:pt x="272" y="211"/>
                    </a:lnTo>
                    <a:lnTo>
                      <a:pt x="264" y="212"/>
                    </a:lnTo>
                    <a:lnTo>
                      <a:pt x="255" y="212"/>
                    </a:lnTo>
                    <a:lnTo>
                      <a:pt x="249" y="209"/>
                    </a:lnTo>
                    <a:lnTo>
                      <a:pt x="244" y="206"/>
                    </a:lnTo>
                    <a:lnTo>
                      <a:pt x="238" y="200"/>
                    </a:lnTo>
                    <a:lnTo>
                      <a:pt x="234" y="192"/>
                    </a:lnTo>
                    <a:lnTo>
                      <a:pt x="228" y="180"/>
                    </a:lnTo>
                    <a:lnTo>
                      <a:pt x="228" y="180"/>
                    </a:lnTo>
                    <a:lnTo>
                      <a:pt x="218" y="164"/>
                    </a:lnTo>
                    <a:lnTo>
                      <a:pt x="206" y="150"/>
                    </a:lnTo>
                    <a:lnTo>
                      <a:pt x="193" y="138"/>
                    </a:lnTo>
                    <a:lnTo>
                      <a:pt x="179" y="127"/>
                    </a:lnTo>
                    <a:lnTo>
                      <a:pt x="163" y="118"/>
                    </a:lnTo>
                    <a:lnTo>
                      <a:pt x="147" y="111"/>
                    </a:lnTo>
                    <a:lnTo>
                      <a:pt x="130" y="104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04" y="97"/>
                    </a:lnTo>
                    <a:lnTo>
                      <a:pt x="97" y="94"/>
                    </a:lnTo>
                    <a:lnTo>
                      <a:pt x="91" y="88"/>
                    </a:lnTo>
                    <a:lnTo>
                      <a:pt x="85" y="82"/>
                    </a:lnTo>
                    <a:lnTo>
                      <a:pt x="85" y="82"/>
                    </a:lnTo>
                    <a:lnTo>
                      <a:pt x="81" y="75"/>
                    </a:lnTo>
                    <a:lnTo>
                      <a:pt x="76" y="69"/>
                    </a:lnTo>
                    <a:lnTo>
                      <a:pt x="66" y="59"/>
                    </a:lnTo>
                    <a:lnTo>
                      <a:pt x="53" y="51"/>
                    </a:lnTo>
                    <a:lnTo>
                      <a:pt x="39" y="46"/>
                    </a:lnTo>
                    <a:lnTo>
                      <a:pt x="39" y="46"/>
                    </a:lnTo>
                    <a:lnTo>
                      <a:pt x="32" y="43"/>
                    </a:lnTo>
                    <a:lnTo>
                      <a:pt x="25" y="40"/>
                    </a:lnTo>
                    <a:lnTo>
                      <a:pt x="19" y="36"/>
                    </a:lnTo>
                    <a:lnTo>
                      <a:pt x="14" y="30"/>
                    </a:lnTo>
                    <a:lnTo>
                      <a:pt x="10" y="25"/>
                    </a:lnTo>
                    <a:lnTo>
                      <a:pt x="6" y="1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lt"/>
                </a:endParaRPr>
              </a:p>
            </p:txBody>
          </p:sp>
        </p:grpSp>
      </p:grpSp>
      <p:sp>
        <p:nvSpPr>
          <p:cNvPr id="80" name="Diamond 79"/>
          <p:cNvSpPr/>
          <p:nvPr/>
        </p:nvSpPr>
        <p:spPr>
          <a:xfrm>
            <a:off x="1705598" y="3014883"/>
            <a:ext cx="209286" cy="209286"/>
          </a:xfrm>
          <a:prstGeom prst="diamond">
            <a:avLst/>
          </a:prstGeom>
          <a:solidFill>
            <a:srgbClr val="57A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Diamond 80"/>
          <p:cNvSpPr/>
          <p:nvPr/>
        </p:nvSpPr>
        <p:spPr>
          <a:xfrm>
            <a:off x="4467357" y="3014883"/>
            <a:ext cx="209286" cy="209286"/>
          </a:xfrm>
          <a:prstGeom prst="diamond">
            <a:avLst/>
          </a:prstGeom>
          <a:solidFill>
            <a:srgbClr val="57A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Diamond 81"/>
          <p:cNvSpPr/>
          <p:nvPr/>
        </p:nvSpPr>
        <p:spPr>
          <a:xfrm>
            <a:off x="7229115" y="3014883"/>
            <a:ext cx="209286" cy="209286"/>
          </a:xfrm>
          <a:prstGeom prst="diamond">
            <a:avLst/>
          </a:prstGeom>
          <a:solidFill>
            <a:srgbClr val="57A3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1096559" y="3124939"/>
            <a:ext cx="1427364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57A372"/>
                </a:gs>
                <a:gs pos="100000">
                  <a:srgbClr val="57A372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6620076" y="3127100"/>
            <a:ext cx="1427364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57A372"/>
                </a:gs>
                <a:gs pos="100000">
                  <a:srgbClr val="57A372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3858318" y="3127100"/>
            <a:ext cx="1427364" cy="0"/>
          </a:xfrm>
          <a:prstGeom prst="line">
            <a:avLst/>
          </a:prstGeom>
          <a:ln w="12700">
            <a:gradFill flip="none" rotWithShape="1">
              <a:gsLst>
                <a:gs pos="0">
                  <a:srgbClr val="57A372"/>
                </a:gs>
                <a:gs pos="100000">
                  <a:srgbClr val="57A372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17081" y="4240067"/>
            <a:ext cx="79098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Vestibulum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dignissim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nunc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nisi, ac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scelerisque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nulla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malesuada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id. Nunc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consequat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a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urna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at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aliquam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Curabitur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a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est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aliquam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bibendum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eros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quis</a:t>
            </a:r>
            <a:r>
              <a:rPr lang="en-US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0594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854275" y="1939285"/>
            <a:ext cx="7420741" cy="1283986"/>
            <a:chOff x="854275" y="1375189"/>
            <a:chExt cx="7420741" cy="1283986"/>
          </a:xfrm>
        </p:grpSpPr>
        <p:sp>
          <p:nvSpPr>
            <p:cNvPr id="57" name="Oval 56"/>
            <p:cNvSpPr/>
            <p:nvPr/>
          </p:nvSpPr>
          <p:spPr>
            <a:xfrm>
              <a:off x="2899860" y="1375189"/>
              <a:ext cx="1283986" cy="1283986"/>
            </a:xfrm>
            <a:prstGeom prst="ellipse">
              <a:avLst/>
            </a:prstGeom>
            <a:solidFill>
              <a:schemeClr val="accent4">
                <a:lumMod val="75000"/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4945445" y="1375189"/>
              <a:ext cx="1283986" cy="1283986"/>
            </a:xfrm>
            <a:prstGeom prst="ellipse">
              <a:avLst/>
            </a:prstGeom>
            <a:solidFill>
              <a:schemeClr val="accent4">
                <a:lumMod val="75000"/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6991030" y="1375189"/>
              <a:ext cx="1283986" cy="1283986"/>
            </a:xfrm>
            <a:prstGeom prst="ellipse">
              <a:avLst/>
            </a:prstGeom>
            <a:solidFill>
              <a:schemeClr val="accent4">
                <a:lumMod val="75000"/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854275" y="1375189"/>
              <a:ext cx="1283986" cy="1283986"/>
            </a:xfrm>
            <a:prstGeom prst="ellipse">
              <a:avLst/>
            </a:prstGeom>
            <a:solidFill>
              <a:schemeClr val="accent4">
                <a:lumMod val="75000"/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013930" y="2108900"/>
            <a:ext cx="7101432" cy="964677"/>
            <a:chOff x="1013930" y="1994600"/>
            <a:chExt cx="7101432" cy="964677"/>
          </a:xfrm>
        </p:grpSpPr>
        <p:sp>
          <p:nvSpPr>
            <p:cNvPr id="52" name="Oval 51"/>
            <p:cNvSpPr/>
            <p:nvPr/>
          </p:nvSpPr>
          <p:spPr>
            <a:xfrm>
              <a:off x="3059515" y="1994600"/>
              <a:ext cx="964677" cy="964677"/>
            </a:xfrm>
            <a:prstGeom prst="ellipse">
              <a:avLst/>
            </a:prstGeom>
            <a:solidFill>
              <a:schemeClr val="accent4">
                <a:lumMod val="75000"/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5105100" y="1994600"/>
              <a:ext cx="964677" cy="964677"/>
            </a:xfrm>
            <a:prstGeom prst="ellipse">
              <a:avLst/>
            </a:prstGeom>
            <a:solidFill>
              <a:schemeClr val="accent4">
                <a:lumMod val="75000"/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7150685" y="1994600"/>
              <a:ext cx="964677" cy="964677"/>
            </a:xfrm>
            <a:prstGeom prst="ellipse">
              <a:avLst/>
            </a:prstGeom>
            <a:solidFill>
              <a:schemeClr val="accent4">
                <a:lumMod val="75000"/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1013930" y="1994600"/>
              <a:ext cx="964677" cy="964677"/>
            </a:xfrm>
            <a:prstGeom prst="ellipse">
              <a:avLst/>
            </a:prstGeom>
            <a:solidFill>
              <a:schemeClr val="accent4">
                <a:lumMod val="75000"/>
                <a:alpha val="1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259782" y="179335"/>
            <a:ext cx="26244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Our Services</a:t>
            </a:r>
            <a:endParaRPr lang="en" sz="3200" dirty="0">
              <a:solidFill>
                <a:srgbClr val="346144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  <a:sym typeface="Helvetica Neu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9965" y="1123677"/>
            <a:ext cx="7964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Donec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luctus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nibh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sem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vulputate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venenatis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bibendum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orci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pulvinar.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Nullam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nec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lorem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ut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ipsum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rhoncus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imperdiet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molestie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eu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dolor.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69" y="2376738"/>
            <a:ext cx="1218605" cy="100625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706" y="2373191"/>
            <a:ext cx="1160691" cy="97247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499" y="2377753"/>
            <a:ext cx="1235495" cy="101590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899" y="2374965"/>
            <a:ext cx="1117255" cy="989362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575256" y="3479761"/>
            <a:ext cx="1842025" cy="1231106"/>
            <a:chOff x="575256" y="3441217"/>
            <a:chExt cx="1842025" cy="1231106"/>
          </a:xfrm>
        </p:grpSpPr>
        <p:sp>
          <p:nvSpPr>
            <p:cNvPr id="35" name="TextBox 34"/>
            <p:cNvSpPr txBox="1"/>
            <p:nvPr/>
          </p:nvSpPr>
          <p:spPr>
            <a:xfrm>
              <a:off x="575256" y="3441217"/>
              <a:ext cx="184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Photoshop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75256" y="3718216"/>
              <a:ext cx="18420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amet consectetur adipiscing elit Donec luctus nibh sit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620841" y="3479761"/>
            <a:ext cx="1842025" cy="1231106"/>
            <a:chOff x="2561467" y="3441217"/>
            <a:chExt cx="1842025" cy="1231106"/>
          </a:xfrm>
        </p:grpSpPr>
        <p:sp>
          <p:nvSpPr>
            <p:cNvPr id="40" name="TextBox 39"/>
            <p:cNvSpPr txBox="1"/>
            <p:nvPr/>
          </p:nvSpPr>
          <p:spPr>
            <a:xfrm>
              <a:off x="2561467" y="3441217"/>
              <a:ext cx="184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b="1" dirty="0" err="1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Powerpoint</a:t>
              </a:r>
              <a:endParaRPr lang="en-US" b="1" dirty="0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561467" y="3718216"/>
              <a:ext cx="18420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consectetur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adipiscing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elit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Donec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luctus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nibh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sit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666426" y="3479761"/>
            <a:ext cx="1842025" cy="1231106"/>
            <a:chOff x="4761291" y="3441217"/>
            <a:chExt cx="1842025" cy="1231106"/>
          </a:xfrm>
        </p:grpSpPr>
        <p:sp>
          <p:nvSpPr>
            <p:cNvPr id="42" name="TextBox 41"/>
            <p:cNvSpPr txBox="1"/>
            <p:nvPr/>
          </p:nvSpPr>
          <p:spPr>
            <a:xfrm>
              <a:off x="4761291" y="3441217"/>
              <a:ext cx="184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Keynote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61291" y="3718216"/>
              <a:ext cx="18420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consectetur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adipiscing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elit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Donec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luctus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nibh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sit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712011" y="3479761"/>
            <a:ext cx="1842025" cy="1231106"/>
            <a:chOff x="6712011" y="3441217"/>
            <a:chExt cx="1842025" cy="1231106"/>
          </a:xfrm>
        </p:grpSpPr>
        <p:sp>
          <p:nvSpPr>
            <p:cNvPr id="45" name="TextBox 44"/>
            <p:cNvSpPr txBox="1"/>
            <p:nvPr/>
          </p:nvSpPr>
          <p:spPr>
            <a:xfrm>
              <a:off x="6712011" y="3441217"/>
              <a:ext cx="184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Presentation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712011" y="3718216"/>
              <a:ext cx="184202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amet consectetur adipiscing elit Donec luctus nibh sit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3972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" t="6455" r="1324" b="-5192"/>
          <a:stretch/>
        </p:blipFill>
        <p:spPr>
          <a:xfrm>
            <a:off x="0" y="0"/>
            <a:ext cx="9144000" cy="521017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0" y="1313563"/>
            <a:ext cx="9144000" cy="382993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964830" y="202412"/>
            <a:ext cx="32143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Meet the team</a:t>
            </a:r>
            <a:endParaRPr lang="en" sz="3200" dirty="0">
              <a:solidFill>
                <a:schemeClr val="bg1"/>
              </a:solidFill>
              <a:latin typeface="+mj-lt"/>
              <a:ea typeface="Open Sans Light" panose="020B0306030504020204" pitchFamily="34" charset="0"/>
              <a:cs typeface="Open Sans Light" panose="020B0306030504020204" pitchFamily="34" charset="0"/>
              <a:sym typeface="Helvetica Neue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194860" y="728788"/>
            <a:ext cx="2754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1800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We are a big TEAM in office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4" r="11665" b="55801"/>
          <a:stretch/>
        </p:blipFill>
        <p:spPr>
          <a:xfrm>
            <a:off x="575257" y="1408698"/>
            <a:ext cx="8035343" cy="2097232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849031" y="3562832"/>
            <a:ext cx="1842025" cy="584776"/>
            <a:chOff x="854656" y="3705707"/>
            <a:chExt cx="1842025" cy="584776"/>
          </a:xfrm>
        </p:grpSpPr>
        <p:sp>
          <p:nvSpPr>
            <p:cNvPr id="64" name="TextBox 63"/>
            <p:cNvSpPr txBox="1"/>
            <p:nvPr/>
          </p:nvSpPr>
          <p:spPr>
            <a:xfrm>
              <a:off x="854656" y="3705707"/>
              <a:ext cx="18420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600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JOHN DOE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54656" y="3982706"/>
              <a:ext cx="184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CEO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630060" y="3562832"/>
            <a:ext cx="1842025" cy="584776"/>
            <a:chOff x="854656" y="3705707"/>
            <a:chExt cx="1842025" cy="584776"/>
          </a:xfrm>
        </p:grpSpPr>
        <p:sp>
          <p:nvSpPr>
            <p:cNvPr id="67" name="TextBox 66"/>
            <p:cNvSpPr txBox="1"/>
            <p:nvPr/>
          </p:nvSpPr>
          <p:spPr>
            <a:xfrm>
              <a:off x="854656" y="3705707"/>
              <a:ext cx="18420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60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Robert Clave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54656" y="3982706"/>
              <a:ext cx="184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WEB DESIGNER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452945" y="3562832"/>
            <a:ext cx="1842025" cy="584776"/>
            <a:chOff x="854656" y="3705707"/>
            <a:chExt cx="1842025" cy="584776"/>
          </a:xfrm>
        </p:grpSpPr>
        <p:sp>
          <p:nvSpPr>
            <p:cNvPr id="70" name="TextBox 69"/>
            <p:cNvSpPr txBox="1"/>
            <p:nvPr/>
          </p:nvSpPr>
          <p:spPr>
            <a:xfrm>
              <a:off x="854656" y="3705707"/>
              <a:ext cx="18420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160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Steve Michael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54656" y="3982706"/>
              <a:ext cx="184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MARKETING</a:t>
              </a: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803822" y="4196755"/>
            <a:ext cx="1929056" cy="588195"/>
            <a:chOff x="762000" y="4196755"/>
            <a:chExt cx="1929056" cy="588195"/>
          </a:xfrm>
        </p:grpSpPr>
        <p:grpSp>
          <p:nvGrpSpPr>
            <p:cNvPr id="78" name="Group 77"/>
            <p:cNvGrpSpPr/>
            <p:nvPr/>
          </p:nvGrpSpPr>
          <p:grpSpPr>
            <a:xfrm>
              <a:off x="762000" y="4196755"/>
              <a:ext cx="1929056" cy="131618"/>
              <a:chOff x="762000" y="4371109"/>
              <a:chExt cx="1929056" cy="131618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762000" y="4371109"/>
                <a:ext cx="1228725" cy="13161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762000" y="4421644"/>
              <a:ext cx="1929056" cy="131618"/>
              <a:chOff x="762000" y="4371109"/>
              <a:chExt cx="1929056" cy="13161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762000" y="4371109"/>
                <a:ext cx="746125" cy="13161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762000" y="4653332"/>
              <a:ext cx="1929056" cy="131618"/>
              <a:chOff x="762000" y="4371109"/>
              <a:chExt cx="1929056" cy="131618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762000" y="4371109"/>
                <a:ext cx="1050925" cy="131618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4" name="Group 103"/>
          <p:cNvGrpSpPr/>
          <p:nvPr/>
        </p:nvGrpSpPr>
        <p:grpSpPr>
          <a:xfrm>
            <a:off x="3582434" y="4196755"/>
            <a:ext cx="1929057" cy="588195"/>
            <a:chOff x="3630059" y="4196755"/>
            <a:chExt cx="1929057" cy="588195"/>
          </a:xfrm>
        </p:grpSpPr>
        <p:grpSp>
          <p:nvGrpSpPr>
            <p:cNvPr id="85" name="Group 84"/>
            <p:cNvGrpSpPr/>
            <p:nvPr/>
          </p:nvGrpSpPr>
          <p:grpSpPr>
            <a:xfrm>
              <a:off x="3630060" y="4196755"/>
              <a:ext cx="1929056" cy="131618"/>
              <a:chOff x="762000" y="4371109"/>
              <a:chExt cx="1929056" cy="131618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762000" y="4371109"/>
                <a:ext cx="1050925" cy="13161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3630059" y="4421644"/>
              <a:ext cx="1929057" cy="131618"/>
              <a:chOff x="761999" y="4371109"/>
              <a:chExt cx="1929057" cy="131618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761999" y="4371109"/>
                <a:ext cx="1370565" cy="13161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3630060" y="4653332"/>
              <a:ext cx="1929056" cy="131618"/>
              <a:chOff x="762000" y="4371109"/>
              <a:chExt cx="1929056" cy="131618"/>
            </a:xfrm>
          </p:grpSpPr>
          <p:sp>
            <p:nvSpPr>
              <p:cNvPr id="92" name="Rectangle 91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762000" y="4371109"/>
                <a:ext cx="887171" cy="131618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6414845" y="4196755"/>
            <a:ext cx="1929056" cy="588195"/>
            <a:chOff x="6452945" y="4196755"/>
            <a:chExt cx="1929056" cy="588195"/>
          </a:xfrm>
        </p:grpSpPr>
        <p:grpSp>
          <p:nvGrpSpPr>
            <p:cNvPr id="94" name="Group 93"/>
            <p:cNvGrpSpPr/>
            <p:nvPr/>
          </p:nvGrpSpPr>
          <p:grpSpPr>
            <a:xfrm>
              <a:off x="6452945" y="4196755"/>
              <a:ext cx="1929056" cy="131618"/>
              <a:chOff x="762000" y="4371109"/>
              <a:chExt cx="1929056" cy="131618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762000" y="4371109"/>
                <a:ext cx="1533768" cy="13161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6452945" y="4421644"/>
              <a:ext cx="1929056" cy="131618"/>
              <a:chOff x="762000" y="4371109"/>
              <a:chExt cx="1929056" cy="131618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762001" y="4371109"/>
                <a:ext cx="524117" cy="13161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6452945" y="4653332"/>
              <a:ext cx="1929056" cy="131618"/>
              <a:chOff x="762000" y="4371109"/>
              <a:chExt cx="1929056" cy="131618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762001" y="4371109"/>
                <a:ext cx="876542" cy="131618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24491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978455" y="179335"/>
            <a:ext cx="3187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Meet the team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424" r="73515" b="55801"/>
          <a:stretch/>
        </p:blipFill>
        <p:spPr>
          <a:xfrm>
            <a:off x="531469" y="1011823"/>
            <a:ext cx="2198423" cy="1913714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709668" y="2925537"/>
            <a:ext cx="1842025" cy="584776"/>
            <a:chOff x="854656" y="3705707"/>
            <a:chExt cx="1842025" cy="584776"/>
          </a:xfrm>
        </p:grpSpPr>
        <p:sp>
          <p:nvSpPr>
            <p:cNvPr id="18" name="TextBox 17"/>
            <p:cNvSpPr txBox="1"/>
            <p:nvPr/>
          </p:nvSpPr>
          <p:spPr>
            <a:xfrm>
              <a:off x="854656" y="3705707"/>
              <a:ext cx="184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JOHN DOE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4656" y="3982706"/>
              <a:ext cx="1842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CEO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09668" y="3429666"/>
            <a:ext cx="1842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502143" y="1011823"/>
            <a:ext cx="2228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About John Doe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502142" y="1288822"/>
            <a:ext cx="51103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Vestibulum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dignissim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nunc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nisi, ac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scelerisque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nulla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malesuada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id. Nunc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consequat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a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urna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at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aliquam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502143" y="2002737"/>
            <a:ext cx="2228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b="1" dirty="0">
                <a:solidFill>
                  <a:schemeClr val="tx2">
                    <a:lumMod val="25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Skill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3502143" y="2339974"/>
            <a:ext cx="5110387" cy="307777"/>
            <a:chOff x="3545931" y="2677619"/>
            <a:chExt cx="5110387" cy="307777"/>
          </a:xfrm>
        </p:grpSpPr>
        <p:grpSp>
          <p:nvGrpSpPr>
            <p:cNvPr id="21" name="Group 20"/>
            <p:cNvGrpSpPr/>
            <p:nvPr/>
          </p:nvGrpSpPr>
          <p:grpSpPr>
            <a:xfrm>
              <a:off x="4964341" y="2742606"/>
              <a:ext cx="3691977" cy="173540"/>
              <a:chOff x="762000" y="4371109"/>
              <a:chExt cx="1929056" cy="131618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762000" y="4371109"/>
                <a:ext cx="1228725" cy="13161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3545931" y="2677619"/>
              <a:ext cx="118608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Photoshop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502143" y="2670322"/>
            <a:ext cx="5110387" cy="307777"/>
            <a:chOff x="3545931" y="3058043"/>
            <a:chExt cx="5110387" cy="307777"/>
          </a:xfrm>
        </p:grpSpPr>
        <p:grpSp>
          <p:nvGrpSpPr>
            <p:cNvPr id="22" name="Group 21"/>
            <p:cNvGrpSpPr/>
            <p:nvPr/>
          </p:nvGrpSpPr>
          <p:grpSpPr>
            <a:xfrm>
              <a:off x="4964341" y="3125161"/>
              <a:ext cx="3691977" cy="173540"/>
              <a:chOff x="762000" y="4371109"/>
              <a:chExt cx="1929056" cy="131618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62000" y="4371109"/>
                <a:ext cx="746125" cy="13161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3545931" y="3058043"/>
              <a:ext cx="118608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Adobe Muse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502143" y="3000670"/>
            <a:ext cx="5110387" cy="307777"/>
            <a:chOff x="3545931" y="3445641"/>
            <a:chExt cx="5110387" cy="307777"/>
          </a:xfrm>
        </p:grpSpPr>
        <p:grpSp>
          <p:nvGrpSpPr>
            <p:cNvPr id="23" name="Group 22"/>
            <p:cNvGrpSpPr/>
            <p:nvPr/>
          </p:nvGrpSpPr>
          <p:grpSpPr>
            <a:xfrm>
              <a:off x="4964341" y="3512759"/>
              <a:ext cx="3691977" cy="173540"/>
              <a:chOff x="762000" y="4371109"/>
              <a:chExt cx="1929056" cy="131618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62000" y="4371109"/>
                <a:ext cx="1050925" cy="131618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3545931" y="3445641"/>
              <a:ext cx="118608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Illustrator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502143" y="3331018"/>
            <a:ext cx="5110387" cy="307777"/>
            <a:chOff x="3545931" y="3818890"/>
            <a:chExt cx="5110387" cy="307777"/>
          </a:xfrm>
        </p:grpSpPr>
        <p:grpSp>
          <p:nvGrpSpPr>
            <p:cNvPr id="31" name="Group 30"/>
            <p:cNvGrpSpPr/>
            <p:nvPr/>
          </p:nvGrpSpPr>
          <p:grpSpPr>
            <a:xfrm>
              <a:off x="4964341" y="3886008"/>
              <a:ext cx="3691977" cy="173540"/>
              <a:chOff x="762000" y="4371109"/>
              <a:chExt cx="1929056" cy="131618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762000" y="4371109"/>
                <a:ext cx="1929056" cy="13161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762000" y="4371109"/>
                <a:ext cx="1050925" cy="131618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3545931" y="3818890"/>
              <a:ext cx="1186089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lvl="0"/>
              <a:r>
                <a:rPr lang="en-US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InDesign</a:t>
              </a:r>
            </a:p>
          </p:txBody>
        </p:sp>
      </p:grpSp>
      <p:sp>
        <p:nvSpPr>
          <p:cNvPr id="48" name="Rectangle 47"/>
          <p:cNvSpPr/>
          <p:nvPr/>
        </p:nvSpPr>
        <p:spPr>
          <a:xfrm>
            <a:off x="0" y="4108377"/>
            <a:ext cx="9144000" cy="1035123"/>
          </a:xfrm>
          <a:prstGeom prst="rect">
            <a:avLst/>
          </a:prstGeom>
          <a:gradFill>
            <a:gsLst>
              <a:gs pos="38000">
                <a:srgbClr val="48875F"/>
              </a:gs>
              <a:gs pos="100000">
                <a:srgbClr val="346144"/>
              </a:gs>
              <a:gs pos="0">
                <a:srgbClr val="57A372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/>
          <p:cNvGrpSpPr/>
          <p:nvPr/>
        </p:nvGrpSpPr>
        <p:grpSpPr>
          <a:xfrm>
            <a:off x="3711473" y="3899407"/>
            <a:ext cx="1721054" cy="399265"/>
            <a:chOff x="3711473" y="3971815"/>
            <a:chExt cx="1721054" cy="399265"/>
          </a:xfrm>
        </p:grpSpPr>
        <p:sp>
          <p:nvSpPr>
            <p:cNvPr id="69" name="Rectangle 68"/>
            <p:cNvSpPr/>
            <p:nvPr/>
          </p:nvSpPr>
          <p:spPr>
            <a:xfrm>
              <a:off x="3711473" y="3971815"/>
              <a:ext cx="1721054" cy="399265"/>
            </a:xfrm>
            <a:prstGeom prst="rect">
              <a:avLst/>
            </a:prstGeom>
            <a:solidFill>
              <a:srgbClr val="3461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918616" y="3986781"/>
              <a:ext cx="1306768" cy="36933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lvl="0" algn="ctr"/>
              <a:r>
                <a:rPr lang="en-US" sz="1800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Experiences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890224" y="4411699"/>
            <a:ext cx="3375754" cy="523220"/>
            <a:chOff x="1186524" y="4425689"/>
            <a:chExt cx="3375754" cy="523220"/>
          </a:xfrm>
        </p:grpSpPr>
        <p:sp>
          <p:nvSpPr>
            <p:cNvPr id="71" name="TextBox 70"/>
            <p:cNvSpPr txBox="1"/>
            <p:nvPr/>
          </p:nvSpPr>
          <p:spPr>
            <a:xfrm>
              <a:off x="1186524" y="4427540"/>
              <a:ext cx="10940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2004 - 2010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261944" y="4425689"/>
              <a:ext cx="23003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, </a:t>
              </a:r>
              <a:r>
                <a:rPr lang="en-US" dirty="0" err="1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consectetur</a:t>
              </a:r>
              <a:r>
                <a:rPr lang="en-US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adipiscing</a:t>
              </a:r>
              <a:r>
                <a:rPr lang="en-US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elit</a:t>
              </a:r>
              <a:r>
                <a:rPr lang="en-US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 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878022" y="4411699"/>
            <a:ext cx="3375754" cy="523220"/>
            <a:chOff x="4697466" y="4425689"/>
            <a:chExt cx="3375754" cy="523220"/>
          </a:xfrm>
        </p:grpSpPr>
        <p:sp>
          <p:nvSpPr>
            <p:cNvPr id="75" name="TextBox 74"/>
            <p:cNvSpPr txBox="1"/>
            <p:nvPr/>
          </p:nvSpPr>
          <p:spPr>
            <a:xfrm>
              <a:off x="4697466" y="4427540"/>
              <a:ext cx="10940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2010 - 2014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772886" y="4425689"/>
              <a:ext cx="23003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en-US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, </a:t>
              </a:r>
              <a:r>
                <a:rPr lang="en-US" dirty="0" err="1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consectetur</a:t>
              </a:r>
              <a:r>
                <a:rPr lang="en-US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adipiscing</a:t>
              </a:r>
              <a:r>
                <a:rPr lang="en-US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elit</a:t>
              </a:r>
              <a:r>
                <a:rPr lang="en-US" dirty="0">
                  <a:solidFill>
                    <a:schemeClr val="bg1"/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8423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1353812" y="179335"/>
            <a:ext cx="64363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Sample Ideas For Collaboration</a:t>
            </a:r>
          </a:p>
        </p:txBody>
      </p:sp>
      <p:cxnSp>
        <p:nvCxnSpPr>
          <p:cNvPr id="71" name="Straight Connector 70"/>
          <p:cNvCxnSpPr/>
          <p:nvPr/>
        </p:nvCxnSpPr>
        <p:spPr>
          <a:xfrm>
            <a:off x="4547766" y="1117600"/>
            <a:ext cx="0" cy="362593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548432" y="2926689"/>
            <a:ext cx="799866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127" r="81318" b="59986"/>
          <a:stretch/>
        </p:blipFill>
        <p:spPr>
          <a:xfrm>
            <a:off x="834182" y="1277208"/>
            <a:ext cx="1430485" cy="1469294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65" t="8127" r="56017" b="59986"/>
          <a:stretch/>
        </p:blipFill>
        <p:spPr>
          <a:xfrm>
            <a:off x="834182" y="3089760"/>
            <a:ext cx="1456292" cy="1469294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0" t="8127" r="31792" b="59986"/>
          <a:stretch/>
        </p:blipFill>
        <p:spPr>
          <a:xfrm>
            <a:off x="6818059" y="1277208"/>
            <a:ext cx="1443291" cy="1469294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57" t="8127" r="6035" b="59986"/>
          <a:stretch/>
        </p:blipFill>
        <p:spPr>
          <a:xfrm>
            <a:off x="6813552" y="3089760"/>
            <a:ext cx="1447798" cy="1469294"/>
          </a:xfrm>
          <a:prstGeom prst="rect">
            <a:avLst/>
          </a:prstGeom>
        </p:spPr>
      </p:pic>
      <p:sp>
        <p:nvSpPr>
          <p:cNvPr id="87" name="Rectangle 86"/>
          <p:cNvSpPr/>
          <p:nvPr/>
        </p:nvSpPr>
        <p:spPr>
          <a:xfrm>
            <a:off x="1005840" y="2415540"/>
            <a:ext cx="1247053" cy="3309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32" y="1965404"/>
            <a:ext cx="875027" cy="781098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591446" y="2094343"/>
            <a:ext cx="78899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65%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417674" y="2377170"/>
            <a:ext cx="763351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18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01 | A</a:t>
            </a:r>
          </a:p>
        </p:txBody>
      </p:sp>
      <p:sp>
        <p:nvSpPr>
          <p:cNvPr id="89" name="Rectangle 88"/>
          <p:cNvSpPr/>
          <p:nvPr/>
        </p:nvSpPr>
        <p:spPr>
          <a:xfrm>
            <a:off x="1005840" y="4228092"/>
            <a:ext cx="1247053" cy="33096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1412865" y="4189722"/>
            <a:ext cx="77296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18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03 | C</a:t>
            </a: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32" y="3777956"/>
            <a:ext cx="875027" cy="781098"/>
          </a:xfrm>
          <a:prstGeom prst="rect">
            <a:avLst/>
          </a:prstGeom>
        </p:spPr>
      </p:pic>
      <p:sp>
        <p:nvSpPr>
          <p:cNvPr id="84" name="TextBox 83"/>
          <p:cNvSpPr txBox="1"/>
          <p:nvPr/>
        </p:nvSpPr>
        <p:spPr>
          <a:xfrm>
            <a:off x="591446" y="3906895"/>
            <a:ext cx="78899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800" b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93%</a:t>
            </a:r>
          </a:p>
        </p:txBody>
      </p:sp>
      <p:sp>
        <p:nvSpPr>
          <p:cNvPr id="91" name="Rectangle 90"/>
          <p:cNvSpPr/>
          <p:nvPr/>
        </p:nvSpPr>
        <p:spPr>
          <a:xfrm>
            <a:off x="6853136" y="2415540"/>
            <a:ext cx="1247053" cy="33096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6929115" y="2377170"/>
            <a:ext cx="7681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1800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02 | B</a:t>
            </a:r>
          </a:p>
        </p:txBody>
      </p:sp>
      <p:sp>
        <p:nvSpPr>
          <p:cNvPr id="93" name="Rectangle 92"/>
          <p:cNvSpPr/>
          <p:nvPr/>
        </p:nvSpPr>
        <p:spPr>
          <a:xfrm>
            <a:off x="6853136" y="4228092"/>
            <a:ext cx="1247053" cy="33096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6926711" y="4189722"/>
            <a:ext cx="772969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18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04 | D</a:t>
            </a:r>
          </a:p>
        </p:txBody>
      </p:sp>
      <p:pic>
        <p:nvPicPr>
          <p:cNvPr id="81" name="Picture 8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073" y="1965404"/>
            <a:ext cx="875027" cy="781098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2073" y="3777956"/>
            <a:ext cx="875027" cy="781098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7739667" y="2094343"/>
            <a:ext cx="78899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800" b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36%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7739667" y="3906895"/>
            <a:ext cx="78899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93%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2525837" y="1580968"/>
            <a:ext cx="1882658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Vestibulum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dignissim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nunc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nisi.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525837" y="3393520"/>
            <a:ext cx="1882658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Vestibulum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dignissim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nunc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nisi.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827120" y="1580968"/>
            <a:ext cx="1882658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Vestibulum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dignissim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nunc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nisi.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827120" y="3393520"/>
            <a:ext cx="1882658" cy="116955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/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amet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Vestibulum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dignissim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nunc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nisi.</a:t>
            </a:r>
          </a:p>
        </p:txBody>
      </p:sp>
    </p:spTree>
    <p:extLst>
      <p:ext uri="{BB962C8B-B14F-4D97-AF65-F5344CB8AC3E}">
        <p14:creationId xmlns:p14="http://schemas.microsoft.com/office/powerpoint/2010/main" val="4194946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reeform 5"/>
          <p:cNvSpPr>
            <a:spLocks noEditPoints="1"/>
          </p:cNvSpPr>
          <p:nvPr/>
        </p:nvSpPr>
        <p:spPr bwMode="auto">
          <a:xfrm>
            <a:off x="0" y="3797300"/>
            <a:ext cx="9144000" cy="1346200"/>
          </a:xfrm>
          <a:custGeom>
            <a:avLst/>
            <a:gdLst>
              <a:gd name="T0" fmla="*/ 1673 w 5760"/>
              <a:gd name="T1" fmla="*/ 827 h 848"/>
              <a:gd name="T2" fmla="*/ 1321 w 5760"/>
              <a:gd name="T3" fmla="*/ 760 h 848"/>
              <a:gd name="T4" fmla="*/ 997 w 5760"/>
              <a:gd name="T5" fmla="*/ 617 h 848"/>
              <a:gd name="T6" fmla="*/ 744 w 5760"/>
              <a:gd name="T7" fmla="*/ 643 h 848"/>
              <a:gd name="T8" fmla="*/ 295 w 5760"/>
              <a:gd name="T9" fmla="*/ 630 h 848"/>
              <a:gd name="T10" fmla="*/ 22 w 5760"/>
              <a:gd name="T11" fmla="*/ 369 h 848"/>
              <a:gd name="T12" fmla="*/ 257 w 5760"/>
              <a:gd name="T13" fmla="*/ 178 h 848"/>
              <a:gd name="T14" fmla="*/ 410 w 5760"/>
              <a:gd name="T15" fmla="*/ 376 h 848"/>
              <a:gd name="T16" fmla="*/ 560 w 5760"/>
              <a:gd name="T17" fmla="*/ 387 h 848"/>
              <a:gd name="T18" fmla="*/ 800 w 5760"/>
              <a:gd name="T19" fmla="*/ 102 h 848"/>
              <a:gd name="T20" fmla="*/ 974 w 5760"/>
              <a:gd name="T21" fmla="*/ 265 h 848"/>
              <a:gd name="T22" fmla="*/ 1206 w 5760"/>
              <a:gd name="T23" fmla="*/ 227 h 848"/>
              <a:gd name="T24" fmla="*/ 1379 w 5760"/>
              <a:gd name="T25" fmla="*/ 243 h 848"/>
              <a:gd name="T26" fmla="*/ 1654 w 5760"/>
              <a:gd name="T27" fmla="*/ 238 h 848"/>
              <a:gd name="T28" fmla="*/ 1886 w 5760"/>
              <a:gd name="T29" fmla="*/ 386 h 848"/>
              <a:gd name="T30" fmla="*/ 2017 w 5760"/>
              <a:gd name="T31" fmla="*/ 240 h 848"/>
              <a:gd name="T32" fmla="*/ 2144 w 5760"/>
              <a:gd name="T33" fmla="*/ 123 h 848"/>
              <a:gd name="T34" fmla="*/ 2348 w 5760"/>
              <a:gd name="T35" fmla="*/ 240 h 848"/>
              <a:gd name="T36" fmla="*/ 2484 w 5760"/>
              <a:gd name="T37" fmla="*/ 239 h 848"/>
              <a:gd name="T38" fmla="*/ 2667 w 5760"/>
              <a:gd name="T39" fmla="*/ 345 h 848"/>
              <a:gd name="T40" fmla="*/ 2852 w 5760"/>
              <a:gd name="T41" fmla="*/ 231 h 848"/>
              <a:gd name="T42" fmla="*/ 3023 w 5760"/>
              <a:gd name="T43" fmla="*/ 219 h 848"/>
              <a:gd name="T44" fmla="*/ 3259 w 5760"/>
              <a:gd name="T45" fmla="*/ 224 h 848"/>
              <a:gd name="T46" fmla="*/ 3391 w 5760"/>
              <a:gd name="T47" fmla="*/ 144 h 848"/>
              <a:gd name="T48" fmla="*/ 3670 w 5760"/>
              <a:gd name="T49" fmla="*/ 367 h 848"/>
              <a:gd name="T50" fmla="*/ 3858 w 5760"/>
              <a:gd name="T51" fmla="*/ 322 h 848"/>
              <a:gd name="T52" fmla="*/ 4121 w 5760"/>
              <a:gd name="T53" fmla="*/ 158 h 848"/>
              <a:gd name="T54" fmla="*/ 4223 w 5760"/>
              <a:gd name="T55" fmla="*/ 155 h 848"/>
              <a:gd name="T56" fmla="*/ 4397 w 5760"/>
              <a:gd name="T57" fmla="*/ 378 h 848"/>
              <a:gd name="T58" fmla="*/ 4568 w 5760"/>
              <a:gd name="T59" fmla="*/ 370 h 848"/>
              <a:gd name="T60" fmla="*/ 4774 w 5760"/>
              <a:gd name="T61" fmla="*/ 264 h 848"/>
              <a:gd name="T62" fmla="*/ 4914 w 5760"/>
              <a:gd name="T63" fmla="*/ 123 h 848"/>
              <a:gd name="T64" fmla="*/ 5085 w 5760"/>
              <a:gd name="T65" fmla="*/ 109 h 848"/>
              <a:gd name="T66" fmla="*/ 5211 w 5760"/>
              <a:gd name="T67" fmla="*/ 328 h 848"/>
              <a:gd name="T68" fmla="*/ 5484 w 5760"/>
              <a:gd name="T69" fmla="*/ 112 h 848"/>
              <a:gd name="T70" fmla="*/ 5651 w 5760"/>
              <a:gd name="T71" fmla="*/ 235 h 848"/>
              <a:gd name="T72" fmla="*/ 5592 w 5760"/>
              <a:gd name="T73" fmla="*/ 622 h 848"/>
              <a:gd name="T74" fmla="*/ 5209 w 5760"/>
              <a:gd name="T75" fmla="*/ 801 h 848"/>
              <a:gd name="T76" fmla="*/ 4920 w 5760"/>
              <a:gd name="T77" fmla="*/ 621 h 848"/>
              <a:gd name="T78" fmla="*/ 4538 w 5760"/>
              <a:gd name="T79" fmla="*/ 831 h 848"/>
              <a:gd name="T80" fmla="*/ 4219 w 5760"/>
              <a:gd name="T81" fmla="*/ 821 h 848"/>
              <a:gd name="T82" fmla="*/ 3789 w 5760"/>
              <a:gd name="T83" fmla="*/ 662 h 848"/>
              <a:gd name="T84" fmla="*/ 3289 w 5760"/>
              <a:gd name="T85" fmla="*/ 616 h 848"/>
              <a:gd name="T86" fmla="*/ 2989 w 5760"/>
              <a:gd name="T87" fmla="*/ 623 h 848"/>
              <a:gd name="T88" fmla="*/ 2513 w 5760"/>
              <a:gd name="T89" fmla="*/ 632 h 848"/>
              <a:gd name="T90" fmla="*/ 3534 w 5760"/>
              <a:gd name="T91" fmla="*/ 400 h 848"/>
              <a:gd name="T92" fmla="*/ 1509 w 5760"/>
              <a:gd name="T93" fmla="*/ 608 h 848"/>
              <a:gd name="T94" fmla="*/ 2754 w 5760"/>
              <a:gd name="T95" fmla="*/ 586 h 848"/>
              <a:gd name="T96" fmla="*/ 2931 w 5760"/>
              <a:gd name="T97" fmla="*/ 411 h 848"/>
              <a:gd name="T98" fmla="*/ 4885 w 5760"/>
              <a:gd name="T99" fmla="*/ 411 h 848"/>
              <a:gd name="T100" fmla="*/ 1067 w 5760"/>
              <a:gd name="T101" fmla="*/ 584 h 848"/>
              <a:gd name="T102" fmla="*/ 2355 w 5760"/>
              <a:gd name="T103" fmla="*/ 419 h 848"/>
              <a:gd name="T104" fmla="*/ 1142 w 5760"/>
              <a:gd name="T105" fmla="*/ 416 h 848"/>
              <a:gd name="T106" fmla="*/ 3810 w 5760"/>
              <a:gd name="T107" fmla="*/ 593 h 848"/>
              <a:gd name="T108" fmla="*/ 3134 w 5760"/>
              <a:gd name="T109" fmla="*/ 424 h 848"/>
              <a:gd name="T110" fmla="*/ 1661 w 5760"/>
              <a:gd name="T111" fmla="*/ 587 h 848"/>
              <a:gd name="T112" fmla="*/ 2572 w 5760"/>
              <a:gd name="T113" fmla="*/ 583 h 848"/>
              <a:gd name="T114" fmla="*/ 2150 w 5760"/>
              <a:gd name="T115" fmla="*/ 593 h 848"/>
              <a:gd name="T116" fmla="*/ 5490 w 5760"/>
              <a:gd name="T117" fmla="*/ 407 h 848"/>
              <a:gd name="T118" fmla="*/ 781 w 5760"/>
              <a:gd name="T119" fmla="*/ 539 h 848"/>
              <a:gd name="T120" fmla="*/ 51 w 5760"/>
              <a:gd name="T121" fmla="*/ 402 h 848"/>
              <a:gd name="T122" fmla="*/ 292 w 5760"/>
              <a:gd name="T123" fmla="*/ 582 h 848"/>
              <a:gd name="T124" fmla="*/ 3241 w 5760"/>
              <a:gd name="T125" fmla="*/ 600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760" h="848">
                <a:moveTo>
                  <a:pt x="2054" y="830"/>
                </a:moveTo>
                <a:lnTo>
                  <a:pt x="2054" y="830"/>
                </a:lnTo>
                <a:lnTo>
                  <a:pt x="2030" y="827"/>
                </a:lnTo>
                <a:lnTo>
                  <a:pt x="2030" y="827"/>
                </a:lnTo>
                <a:lnTo>
                  <a:pt x="2030" y="621"/>
                </a:lnTo>
                <a:lnTo>
                  <a:pt x="2030" y="621"/>
                </a:lnTo>
                <a:lnTo>
                  <a:pt x="1936" y="621"/>
                </a:lnTo>
                <a:lnTo>
                  <a:pt x="1936" y="621"/>
                </a:lnTo>
                <a:lnTo>
                  <a:pt x="1936" y="829"/>
                </a:lnTo>
                <a:lnTo>
                  <a:pt x="1936" y="829"/>
                </a:lnTo>
                <a:lnTo>
                  <a:pt x="1896" y="832"/>
                </a:lnTo>
                <a:lnTo>
                  <a:pt x="1896" y="832"/>
                </a:lnTo>
                <a:lnTo>
                  <a:pt x="1893" y="806"/>
                </a:lnTo>
                <a:lnTo>
                  <a:pt x="1891" y="778"/>
                </a:lnTo>
                <a:lnTo>
                  <a:pt x="1891" y="723"/>
                </a:lnTo>
                <a:lnTo>
                  <a:pt x="1891" y="695"/>
                </a:lnTo>
                <a:lnTo>
                  <a:pt x="1891" y="666"/>
                </a:lnTo>
                <a:lnTo>
                  <a:pt x="1889" y="635"/>
                </a:lnTo>
                <a:lnTo>
                  <a:pt x="1886" y="603"/>
                </a:lnTo>
                <a:lnTo>
                  <a:pt x="1886" y="603"/>
                </a:lnTo>
                <a:lnTo>
                  <a:pt x="1865" y="658"/>
                </a:lnTo>
                <a:lnTo>
                  <a:pt x="1865" y="658"/>
                </a:lnTo>
                <a:lnTo>
                  <a:pt x="1854" y="619"/>
                </a:lnTo>
                <a:lnTo>
                  <a:pt x="1854" y="619"/>
                </a:lnTo>
                <a:lnTo>
                  <a:pt x="1781" y="619"/>
                </a:lnTo>
                <a:lnTo>
                  <a:pt x="1781" y="619"/>
                </a:lnTo>
                <a:lnTo>
                  <a:pt x="1781" y="829"/>
                </a:lnTo>
                <a:lnTo>
                  <a:pt x="1781" y="829"/>
                </a:lnTo>
                <a:lnTo>
                  <a:pt x="1744" y="831"/>
                </a:lnTo>
                <a:lnTo>
                  <a:pt x="1744" y="831"/>
                </a:lnTo>
                <a:lnTo>
                  <a:pt x="1741" y="818"/>
                </a:lnTo>
                <a:lnTo>
                  <a:pt x="1738" y="806"/>
                </a:lnTo>
                <a:lnTo>
                  <a:pt x="1737" y="792"/>
                </a:lnTo>
                <a:lnTo>
                  <a:pt x="1736" y="779"/>
                </a:lnTo>
                <a:lnTo>
                  <a:pt x="1737" y="753"/>
                </a:lnTo>
                <a:lnTo>
                  <a:pt x="1740" y="727"/>
                </a:lnTo>
                <a:lnTo>
                  <a:pt x="1746" y="674"/>
                </a:lnTo>
                <a:lnTo>
                  <a:pt x="1750" y="648"/>
                </a:lnTo>
                <a:lnTo>
                  <a:pt x="1750" y="621"/>
                </a:lnTo>
                <a:lnTo>
                  <a:pt x="1750" y="621"/>
                </a:lnTo>
                <a:lnTo>
                  <a:pt x="1727" y="622"/>
                </a:lnTo>
                <a:lnTo>
                  <a:pt x="1706" y="623"/>
                </a:lnTo>
                <a:lnTo>
                  <a:pt x="1706" y="623"/>
                </a:lnTo>
                <a:lnTo>
                  <a:pt x="1686" y="622"/>
                </a:lnTo>
                <a:lnTo>
                  <a:pt x="1663" y="618"/>
                </a:lnTo>
                <a:lnTo>
                  <a:pt x="1663" y="618"/>
                </a:lnTo>
                <a:lnTo>
                  <a:pt x="1658" y="645"/>
                </a:lnTo>
                <a:lnTo>
                  <a:pt x="1657" y="670"/>
                </a:lnTo>
                <a:lnTo>
                  <a:pt x="1657" y="696"/>
                </a:lnTo>
                <a:lnTo>
                  <a:pt x="1660" y="722"/>
                </a:lnTo>
                <a:lnTo>
                  <a:pt x="1662" y="747"/>
                </a:lnTo>
                <a:lnTo>
                  <a:pt x="1666" y="774"/>
                </a:lnTo>
                <a:lnTo>
                  <a:pt x="1673" y="827"/>
                </a:lnTo>
                <a:lnTo>
                  <a:pt x="1673" y="827"/>
                </a:lnTo>
                <a:lnTo>
                  <a:pt x="1634" y="832"/>
                </a:lnTo>
                <a:lnTo>
                  <a:pt x="1634" y="832"/>
                </a:lnTo>
                <a:lnTo>
                  <a:pt x="1632" y="818"/>
                </a:lnTo>
                <a:lnTo>
                  <a:pt x="1630" y="805"/>
                </a:lnTo>
                <a:lnTo>
                  <a:pt x="1629" y="778"/>
                </a:lnTo>
                <a:lnTo>
                  <a:pt x="1628" y="752"/>
                </a:lnTo>
                <a:lnTo>
                  <a:pt x="1629" y="726"/>
                </a:lnTo>
                <a:lnTo>
                  <a:pt x="1629" y="699"/>
                </a:lnTo>
                <a:lnTo>
                  <a:pt x="1628" y="674"/>
                </a:lnTo>
                <a:lnTo>
                  <a:pt x="1625" y="661"/>
                </a:lnTo>
                <a:lnTo>
                  <a:pt x="1624" y="648"/>
                </a:lnTo>
                <a:lnTo>
                  <a:pt x="1621" y="635"/>
                </a:lnTo>
                <a:lnTo>
                  <a:pt x="1617" y="622"/>
                </a:lnTo>
                <a:lnTo>
                  <a:pt x="1617" y="622"/>
                </a:lnTo>
                <a:lnTo>
                  <a:pt x="1578" y="617"/>
                </a:lnTo>
                <a:lnTo>
                  <a:pt x="1578" y="617"/>
                </a:lnTo>
                <a:lnTo>
                  <a:pt x="1559" y="643"/>
                </a:lnTo>
                <a:lnTo>
                  <a:pt x="1559" y="643"/>
                </a:lnTo>
                <a:lnTo>
                  <a:pt x="1544" y="622"/>
                </a:lnTo>
                <a:lnTo>
                  <a:pt x="1544" y="622"/>
                </a:lnTo>
                <a:lnTo>
                  <a:pt x="1505" y="639"/>
                </a:lnTo>
                <a:lnTo>
                  <a:pt x="1505" y="639"/>
                </a:lnTo>
                <a:lnTo>
                  <a:pt x="1505" y="826"/>
                </a:lnTo>
                <a:lnTo>
                  <a:pt x="1505" y="826"/>
                </a:lnTo>
                <a:lnTo>
                  <a:pt x="1476" y="831"/>
                </a:lnTo>
                <a:lnTo>
                  <a:pt x="1476" y="831"/>
                </a:lnTo>
                <a:lnTo>
                  <a:pt x="1476" y="637"/>
                </a:lnTo>
                <a:lnTo>
                  <a:pt x="1476" y="637"/>
                </a:lnTo>
                <a:lnTo>
                  <a:pt x="1373" y="615"/>
                </a:lnTo>
                <a:lnTo>
                  <a:pt x="1373" y="615"/>
                </a:lnTo>
                <a:lnTo>
                  <a:pt x="1368" y="631"/>
                </a:lnTo>
                <a:lnTo>
                  <a:pt x="1366" y="646"/>
                </a:lnTo>
                <a:lnTo>
                  <a:pt x="1364" y="661"/>
                </a:lnTo>
                <a:lnTo>
                  <a:pt x="1364" y="675"/>
                </a:lnTo>
                <a:lnTo>
                  <a:pt x="1364" y="705"/>
                </a:lnTo>
                <a:lnTo>
                  <a:pt x="1364" y="719"/>
                </a:lnTo>
                <a:lnTo>
                  <a:pt x="1364" y="733"/>
                </a:lnTo>
                <a:lnTo>
                  <a:pt x="1364" y="733"/>
                </a:lnTo>
                <a:lnTo>
                  <a:pt x="1363" y="746"/>
                </a:lnTo>
                <a:lnTo>
                  <a:pt x="1364" y="760"/>
                </a:lnTo>
                <a:lnTo>
                  <a:pt x="1363" y="774"/>
                </a:lnTo>
                <a:lnTo>
                  <a:pt x="1361" y="787"/>
                </a:lnTo>
                <a:lnTo>
                  <a:pt x="1360" y="794"/>
                </a:lnTo>
                <a:lnTo>
                  <a:pt x="1358" y="801"/>
                </a:lnTo>
                <a:lnTo>
                  <a:pt x="1356" y="807"/>
                </a:lnTo>
                <a:lnTo>
                  <a:pt x="1351" y="814"/>
                </a:lnTo>
                <a:lnTo>
                  <a:pt x="1347" y="819"/>
                </a:lnTo>
                <a:lnTo>
                  <a:pt x="1341" y="825"/>
                </a:lnTo>
                <a:lnTo>
                  <a:pt x="1334" y="831"/>
                </a:lnTo>
                <a:lnTo>
                  <a:pt x="1326" y="837"/>
                </a:lnTo>
                <a:lnTo>
                  <a:pt x="1326" y="837"/>
                </a:lnTo>
                <a:lnTo>
                  <a:pt x="1323" y="810"/>
                </a:lnTo>
                <a:lnTo>
                  <a:pt x="1321" y="785"/>
                </a:lnTo>
                <a:lnTo>
                  <a:pt x="1321" y="760"/>
                </a:lnTo>
                <a:lnTo>
                  <a:pt x="1321" y="736"/>
                </a:lnTo>
                <a:lnTo>
                  <a:pt x="1321" y="686"/>
                </a:lnTo>
                <a:lnTo>
                  <a:pt x="1321" y="661"/>
                </a:lnTo>
                <a:lnTo>
                  <a:pt x="1319" y="635"/>
                </a:lnTo>
                <a:lnTo>
                  <a:pt x="1319" y="635"/>
                </a:lnTo>
                <a:lnTo>
                  <a:pt x="1264" y="635"/>
                </a:lnTo>
                <a:lnTo>
                  <a:pt x="1264" y="635"/>
                </a:lnTo>
                <a:lnTo>
                  <a:pt x="1261" y="648"/>
                </a:lnTo>
                <a:lnTo>
                  <a:pt x="1259" y="661"/>
                </a:lnTo>
                <a:lnTo>
                  <a:pt x="1258" y="672"/>
                </a:lnTo>
                <a:lnTo>
                  <a:pt x="1256" y="685"/>
                </a:lnTo>
                <a:lnTo>
                  <a:pt x="1258" y="710"/>
                </a:lnTo>
                <a:lnTo>
                  <a:pt x="1259" y="734"/>
                </a:lnTo>
                <a:lnTo>
                  <a:pt x="1261" y="759"/>
                </a:lnTo>
                <a:lnTo>
                  <a:pt x="1261" y="770"/>
                </a:lnTo>
                <a:lnTo>
                  <a:pt x="1260" y="783"/>
                </a:lnTo>
                <a:lnTo>
                  <a:pt x="1259" y="794"/>
                </a:lnTo>
                <a:lnTo>
                  <a:pt x="1256" y="806"/>
                </a:lnTo>
                <a:lnTo>
                  <a:pt x="1252" y="818"/>
                </a:lnTo>
                <a:lnTo>
                  <a:pt x="1247" y="830"/>
                </a:lnTo>
                <a:lnTo>
                  <a:pt x="1247" y="830"/>
                </a:lnTo>
                <a:lnTo>
                  <a:pt x="1246" y="830"/>
                </a:lnTo>
                <a:lnTo>
                  <a:pt x="1244" y="830"/>
                </a:lnTo>
                <a:lnTo>
                  <a:pt x="1234" y="830"/>
                </a:lnTo>
                <a:lnTo>
                  <a:pt x="1234" y="830"/>
                </a:lnTo>
                <a:lnTo>
                  <a:pt x="1215" y="639"/>
                </a:lnTo>
                <a:lnTo>
                  <a:pt x="1215" y="639"/>
                </a:lnTo>
                <a:lnTo>
                  <a:pt x="1199" y="633"/>
                </a:lnTo>
                <a:lnTo>
                  <a:pt x="1194" y="632"/>
                </a:lnTo>
                <a:lnTo>
                  <a:pt x="1189" y="632"/>
                </a:lnTo>
                <a:lnTo>
                  <a:pt x="1189" y="632"/>
                </a:lnTo>
                <a:lnTo>
                  <a:pt x="1181" y="633"/>
                </a:lnTo>
                <a:lnTo>
                  <a:pt x="1174" y="635"/>
                </a:lnTo>
                <a:lnTo>
                  <a:pt x="1158" y="640"/>
                </a:lnTo>
                <a:lnTo>
                  <a:pt x="1158" y="640"/>
                </a:lnTo>
                <a:lnTo>
                  <a:pt x="1116" y="616"/>
                </a:lnTo>
                <a:lnTo>
                  <a:pt x="1116" y="616"/>
                </a:lnTo>
                <a:lnTo>
                  <a:pt x="1108" y="629"/>
                </a:lnTo>
                <a:lnTo>
                  <a:pt x="1106" y="634"/>
                </a:lnTo>
                <a:lnTo>
                  <a:pt x="1104" y="639"/>
                </a:lnTo>
                <a:lnTo>
                  <a:pt x="1104" y="639"/>
                </a:lnTo>
                <a:lnTo>
                  <a:pt x="1104" y="731"/>
                </a:lnTo>
                <a:lnTo>
                  <a:pt x="1104" y="829"/>
                </a:lnTo>
                <a:lnTo>
                  <a:pt x="1104" y="829"/>
                </a:lnTo>
                <a:lnTo>
                  <a:pt x="1065" y="832"/>
                </a:lnTo>
                <a:lnTo>
                  <a:pt x="1065" y="832"/>
                </a:lnTo>
                <a:lnTo>
                  <a:pt x="1065" y="629"/>
                </a:lnTo>
                <a:lnTo>
                  <a:pt x="1065" y="629"/>
                </a:lnTo>
                <a:lnTo>
                  <a:pt x="1054" y="622"/>
                </a:lnTo>
                <a:lnTo>
                  <a:pt x="1043" y="617"/>
                </a:lnTo>
                <a:lnTo>
                  <a:pt x="1031" y="616"/>
                </a:lnTo>
                <a:lnTo>
                  <a:pt x="1020" y="615"/>
                </a:lnTo>
                <a:lnTo>
                  <a:pt x="1009" y="616"/>
                </a:lnTo>
                <a:lnTo>
                  <a:pt x="997" y="617"/>
                </a:lnTo>
                <a:lnTo>
                  <a:pt x="973" y="619"/>
                </a:lnTo>
                <a:lnTo>
                  <a:pt x="973" y="619"/>
                </a:lnTo>
                <a:lnTo>
                  <a:pt x="970" y="633"/>
                </a:lnTo>
                <a:lnTo>
                  <a:pt x="967" y="646"/>
                </a:lnTo>
                <a:lnTo>
                  <a:pt x="966" y="659"/>
                </a:lnTo>
                <a:lnTo>
                  <a:pt x="966" y="673"/>
                </a:lnTo>
                <a:lnTo>
                  <a:pt x="966" y="699"/>
                </a:lnTo>
                <a:lnTo>
                  <a:pt x="967" y="727"/>
                </a:lnTo>
                <a:lnTo>
                  <a:pt x="969" y="753"/>
                </a:lnTo>
                <a:lnTo>
                  <a:pt x="969" y="766"/>
                </a:lnTo>
                <a:lnTo>
                  <a:pt x="967" y="779"/>
                </a:lnTo>
                <a:lnTo>
                  <a:pt x="965" y="792"/>
                </a:lnTo>
                <a:lnTo>
                  <a:pt x="963" y="805"/>
                </a:lnTo>
                <a:lnTo>
                  <a:pt x="959" y="817"/>
                </a:lnTo>
                <a:lnTo>
                  <a:pt x="954" y="830"/>
                </a:lnTo>
                <a:lnTo>
                  <a:pt x="954" y="830"/>
                </a:lnTo>
                <a:lnTo>
                  <a:pt x="953" y="830"/>
                </a:lnTo>
                <a:lnTo>
                  <a:pt x="950" y="830"/>
                </a:lnTo>
                <a:lnTo>
                  <a:pt x="940" y="830"/>
                </a:lnTo>
                <a:lnTo>
                  <a:pt x="940" y="830"/>
                </a:lnTo>
                <a:lnTo>
                  <a:pt x="937" y="803"/>
                </a:lnTo>
                <a:lnTo>
                  <a:pt x="935" y="778"/>
                </a:lnTo>
                <a:lnTo>
                  <a:pt x="935" y="751"/>
                </a:lnTo>
                <a:lnTo>
                  <a:pt x="935" y="725"/>
                </a:lnTo>
                <a:lnTo>
                  <a:pt x="935" y="697"/>
                </a:lnTo>
                <a:lnTo>
                  <a:pt x="935" y="670"/>
                </a:lnTo>
                <a:lnTo>
                  <a:pt x="934" y="641"/>
                </a:lnTo>
                <a:lnTo>
                  <a:pt x="932" y="613"/>
                </a:lnTo>
                <a:lnTo>
                  <a:pt x="932" y="613"/>
                </a:lnTo>
                <a:lnTo>
                  <a:pt x="895" y="637"/>
                </a:lnTo>
                <a:lnTo>
                  <a:pt x="895" y="637"/>
                </a:lnTo>
                <a:lnTo>
                  <a:pt x="884" y="619"/>
                </a:lnTo>
                <a:lnTo>
                  <a:pt x="884" y="619"/>
                </a:lnTo>
                <a:lnTo>
                  <a:pt x="827" y="619"/>
                </a:lnTo>
                <a:lnTo>
                  <a:pt x="827" y="619"/>
                </a:lnTo>
                <a:lnTo>
                  <a:pt x="808" y="825"/>
                </a:lnTo>
                <a:lnTo>
                  <a:pt x="808" y="825"/>
                </a:lnTo>
                <a:lnTo>
                  <a:pt x="785" y="834"/>
                </a:lnTo>
                <a:lnTo>
                  <a:pt x="785" y="834"/>
                </a:lnTo>
                <a:lnTo>
                  <a:pt x="782" y="807"/>
                </a:lnTo>
                <a:lnTo>
                  <a:pt x="782" y="779"/>
                </a:lnTo>
                <a:lnTo>
                  <a:pt x="782" y="726"/>
                </a:lnTo>
                <a:lnTo>
                  <a:pt x="784" y="673"/>
                </a:lnTo>
                <a:lnTo>
                  <a:pt x="782" y="647"/>
                </a:lnTo>
                <a:lnTo>
                  <a:pt x="781" y="622"/>
                </a:lnTo>
                <a:lnTo>
                  <a:pt x="781" y="622"/>
                </a:lnTo>
                <a:lnTo>
                  <a:pt x="768" y="618"/>
                </a:lnTo>
                <a:lnTo>
                  <a:pt x="764" y="618"/>
                </a:lnTo>
                <a:lnTo>
                  <a:pt x="761" y="619"/>
                </a:lnTo>
                <a:lnTo>
                  <a:pt x="761" y="619"/>
                </a:lnTo>
                <a:lnTo>
                  <a:pt x="756" y="624"/>
                </a:lnTo>
                <a:lnTo>
                  <a:pt x="752" y="631"/>
                </a:lnTo>
                <a:lnTo>
                  <a:pt x="744" y="643"/>
                </a:lnTo>
                <a:lnTo>
                  <a:pt x="744" y="643"/>
                </a:lnTo>
                <a:lnTo>
                  <a:pt x="736" y="630"/>
                </a:lnTo>
                <a:lnTo>
                  <a:pt x="732" y="625"/>
                </a:lnTo>
                <a:lnTo>
                  <a:pt x="726" y="621"/>
                </a:lnTo>
                <a:lnTo>
                  <a:pt x="721" y="618"/>
                </a:lnTo>
                <a:lnTo>
                  <a:pt x="714" y="617"/>
                </a:lnTo>
                <a:lnTo>
                  <a:pt x="705" y="619"/>
                </a:lnTo>
                <a:lnTo>
                  <a:pt x="694" y="623"/>
                </a:lnTo>
                <a:lnTo>
                  <a:pt x="694" y="623"/>
                </a:lnTo>
                <a:lnTo>
                  <a:pt x="698" y="649"/>
                </a:lnTo>
                <a:lnTo>
                  <a:pt x="701" y="674"/>
                </a:lnTo>
                <a:lnTo>
                  <a:pt x="702" y="701"/>
                </a:lnTo>
                <a:lnTo>
                  <a:pt x="704" y="727"/>
                </a:lnTo>
                <a:lnTo>
                  <a:pt x="704" y="781"/>
                </a:lnTo>
                <a:lnTo>
                  <a:pt x="704" y="838"/>
                </a:lnTo>
                <a:lnTo>
                  <a:pt x="704" y="838"/>
                </a:lnTo>
                <a:lnTo>
                  <a:pt x="694" y="832"/>
                </a:lnTo>
                <a:lnTo>
                  <a:pt x="686" y="826"/>
                </a:lnTo>
                <a:lnTo>
                  <a:pt x="681" y="821"/>
                </a:lnTo>
                <a:lnTo>
                  <a:pt x="675" y="815"/>
                </a:lnTo>
                <a:lnTo>
                  <a:pt x="670" y="809"/>
                </a:lnTo>
                <a:lnTo>
                  <a:pt x="667" y="802"/>
                </a:lnTo>
                <a:lnTo>
                  <a:pt x="665" y="795"/>
                </a:lnTo>
                <a:lnTo>
                  <a:pt x="664" y="789"/>
                </a:lnTo>
                <a:lnTo>
                  <a:pt x="661" y="775"/>
                </a:lnTo>
                <a:lnTo>
                  <a:pt x="661" y="761"/>
                </a:lnTo>
                <a:lnTo>
                  <a:pt x="661" y="747"/>
                </a:lnTo>
                <a:lnTo>
                  <a:pt x="661" y="735"/>
                </a:lnTo>
                <a:lnTo>
                  <a:pt x="661" y="735"/>
                </a:lnTo>
                <a:lnTo>
                  <a:pt x="660" y="707"/>
                </a:lnTo>
                <a:lnTo>
                  <a:pt x="660" y="680"/>
                </a:lnTo>
                <a:lnTo>
                  <a:pt x="661" y="623"/>
                </a:lnTo>
                <a:lnTo>
                  <a:pt x="661" y="623"/>
                </a:lnTo>
                <a:lnTo>
                  <a:pt x="622" y="616"/>
                </a:lnTo>
                <a:lnTo>
                  <a:pt x="622" y="616"/>
                </a:lnTo>
                <a:lnTo>
                  <a:pt x="608" y="640"/>
                </a:lnTo>
                <a:lnTo>
                  <a:pt x="608" y="640"/>
                </a:lnTo>
                <a:lnTo>
                  <a:pt x="552" y="630"/>
                </a:lnTo>
                <a:lnTo>
                  <a:pt x="552" y="630"/>
                </a:lnTo>
                <a:lnTo>
                  <a:pt x="552" y="827"/>
                </a:lnTo>
                <a:lnTo>
                  <a:pt x="552" y="827"/>
                </a:lnTo>
                <a:lnTo>
                  <a:pt x="508" y="827"/>
                </a:lnTo>
                <a:lnTo>
                  <a:pt x="508" y="827"/>
                </a:lnTo>
                <a:lnTo>
                  <a:pt x="508" y="638"/>
                </a:lnTo>
                <a:lnTo>
                  <a:pt x="508" y="638"/>
                </a:lnTo>
                <a:lnTo>
                  <a:pt x="397" y="616"/>
                </a:lnTo>
                <a:lnTo>
                  <a:pt x="397" y="616"/>
                </a:lnTo>
                <a:lnTo>
                  <a:pt x="397" y="829"/>
                </a:lnTo>
                <a:lnTo>
                  <a:pt x="397" y="829"/>
                </a:lnTo>
                <a:lnTo>
                  <a:pt x="354" y="832"/>
                </a:lnTo>
                <a:lnTo>
                  <a:pt x="354" y="832"/>
                </a:lnTo>
                <a:lnTo>
                  <a:pt x="368" y="637"/>
                </a:lnTo>
                <a:lnTo>
                  <a:pt x="368" y="637"/>
                </a:lnTo>
                <a:lnTo>
                  <a:pt x="295" y="630"/>
                </a:lnTo>
                <a:lnTo>
                  <a:pt x="295" y="630"/>
                </a:lnTo>
                <a:lnTo>
                  <a:pt x="292" y="653"/>
                </a:lnTo>
                <a:lnTo>
                  <a:pt x="291" y="662"/>
                </a:lnTo>
                <a:lnTo>
                  <a:pt x="291" y="671"/>
                </a:lnTo>
                <a:lnTo>
                  <a:pt x="291" y="671"/>
                </a:lnTo>
                <a:lnTo>
                  <a:pt x="299" y="747"/>
                </a:lnTo>
                <a:lnTo>
                  <a:pt x="308" y="826"/>
                </a:lnTo>
                <a:lnTo>
                  <a:pt x="308" y="826"/>
                </a:lnTo>
                <a:lnTo>
                  <a:pt x="260" y="832"/>
                </a:lnTo>
                <a:lnTo>
                  <a:pt x="260" y="832"/>
                </a:lnTo>
                <a:lnTo>
                  <a:pt x="260" y="639"/>
                </a:lnTo>
                <a:lnTo>
                  <a:pt x="260" y="639"/>
                </a:lnTo>
                <a:lnTo>
                  <a:pt x="152" y="619"/>
                </a:lnTo>
                <a:lnTo>
                  <a:pt x="152" y="619"/>
                </a:lnTo>
                <a:lnTo>
                  <a:pt x="146" y="632"/>
                </a:lnTo>
                <a:lnTo>
                  <a:pt x="142" y="645"/>
                </a:lnTo>
                <a:lnTo>
                  <a:pt x="139" y="658"/>
                </a:lnTo>
                <a:lnTo>
                  <a:pt x="137" y="671"/>
                </a:lnTo>
                <a:lnTo>
                  <a:pt x="136" y="685"/>
                </a:lnTo>
                <a:lnTo>
                  <a:pt x="135" y="698"/>
                </a:lnTo>
                <a:lnTo>
                  <a:pt x="135" y="726"/>
                </a:lnTo>
                <a:lnTo>
                  <a:pt x="136" y="754"/>
                </a:lnTo>
                <a:lnTo>
                  <a:pt x="135" y="784"/>
                </a:lnTo>
                <a:lnTo>
                  <a:pt x="134" y="799"/>
                </a:lnTo>
                <a:lnTo>
                  <a:pt x="132" y="814"/>
                </a:lnTo>
                <a:lnTo>
                  <a:pt x="129" y="830"/>
                </a:lnTo>
                <a:lnTo>
                  <a:pt x="126" y="845"/>
                </a:lnTo>
                <a:lnTo>
                  <a:pt x="126" y="845"/>
                </a:lnTo>
                <a:lnTo>
                  <a:pt x="118" y="831"/>
                </a:lnTo>
                <a:lnTo>
                  <a:pt x="112" y="821"/>
                </a:lnTo>
                <a:lnTo>
                  <a:pt x="107" y="813"/>
                </a:lnTo>
                <a:lnTo>
                  <a:pt x="106" y="809"/>
                </a:lnTo>
                <a:lnTo>
                  <a:pt x="105" y="806"/>
                </a:lnTo>
                <a:lnTo>
                  <a:pt x="105" y="806"/>
                </a:lnTo>
                <a:lnTo>
                  <a:pt x="105" y="741"/>
                </a:lnTo>
                <a:lnTo>
                  <a:pt x="105" y="675"/>
                </a:lnTo>
                <a:lnTo>
                  <a:pt x="105" y="675"/>
                </a:lnTo>
                <a:lnTo>
                  <a:pt x="105" y="619"/>
                </a:lnTo>
                <a:lnTo>
                  <a:pt x="105" y="619"/>
                </a:lnTo>
                <a:lnTo>
                  <a:pt x="13" y="619"/>
                </a:lnTo>
                <a:lnTo>
                  <a:pt x="13" y="619"/>
                </a:lnTo>
                <a:lnTo>
                  <a:pt x="13" y="826"/>
                </a:lnTo>
                <a:lnTo>
                  <a:pt x="13" y="826"/>
                </a:lnTo>
                <a:lnTo>
                  <a:pt x="7" y="760"/>
                </a:lnTo>
                <a:lnTo>
                  <a:pt x="3" y="694"/>
                </a:lnTo>
                <a:lnTo>
                  <a:pt x="1" y="627"/>
                </a:lnTo>
                <a:lnTo>
                  <a:pt x="0" y="562"/>
                </a:lnTo>
                <a:lnTo>
                  <a:pt x="0" y="496"/>
                </a:lnTo>
                <a:lnTo>
                  <a:pt x="2" y="430"/>
                </a:lnTo>
                <a:lnTo>
                  <a:pt x="5" y="363"/>
                </a:lnTo>
                <a:lnTo>
                  <a:pt x="8" y="297"/>
                </a:lnTo>
                <a:lnTo>
                  <a:pt x="8" y="297"/>
                </a:lnTo>
                <a:lnTo>
                  <a:pt x="13" y="363"/>
                </a:lnTo>
                <a:lnTo>
                  <a:pt x="13" y="363"/>
                </a:lnTo>
                <a:lnTo>
                  <a:pt x="22" y="369"/>
                </a:lnTo>
                <a:lnTo>
                  <a:pt x="30" y="373"/>
                </a:lnTo>
                <a:lnTo>
                  <a:pt x="38" y="374"/>
                </a:lnTo>
                <a:lnTo>
                  <a:pt x="45" y="373"/>
                </a:lnTo>
                <a:lnTo>
                  <a:pt x="51" y="369"/>
                </a:lnTo>
                <a:lnTo>
                  <a:pt x="56" y="365"/>
                </a:lnTo>
                <a:lnTo>
                  <a:pt x="62" y="357"/>
                </a:lnTo>
                <a:lnTo>
                  <a:pt x="65" y="347"/>
                </a:lnTo>
                <a:lnTo>
                  <a:pt x="65" y="347"/>
                </a:lnTo>
                <a:lnTo>
                  <a:pt x="96" y="401"/>
                </a:lnTo>
                <a:lnTo>
                  <a:pt x="96" y="401"/>
                </a:lnTo>
                <a:lnTo>
                  <a:pt x="107" y="336"/>
                </a:lnTo>
                <a:lnTo>
                  <a:pt x="112" y="310"/>
                </a:lnTo>
                <a:lnTo>
                  <a:pt x="114" y="285"/>
                </a:lnTo>
                <a:lnTo>
                  <a:pt x="114" y="285"/>
                </a:lnTo>
                <a:lnTo>
                  <a:pt x="114" y="279"/>
                </a:lnTo>
                <a:lnTo>
                  <a:pt x="113" y="274"/>
                </a:lnTo>
                <a:lnTo>
                  <a:pt x="107" y="263"/>
                </a:lnTo>
                <a:lnTo>
                  <a:pt x="101" y="253"/>
                </a:lnTo>
                <a:lnTo>
                  <a:pt x="94" y="241"/>
                </a:lnTo>
                <a:lnTo>
                  <a:pt x="94" y="241"/>
                </a:lnTo>
                <a:lnTo>
                  <a:pt x="123" y="222"/>
                </a:lnTo>
                <a:lnTo>
                  <a:pt x="123" y="222"/>
                </a:lnTo>
                <a:lnTo>
                  <a:pt x="110" y="107"/>
                </a:lnTo>
                <a:lnTo>
                  <a:pt x="110" y="107"/>
                </a:lnTo>
                <a:lnTo>
                  <a:pt x="131" y="24"/>
                </a:lnTo>
                <a:lnTo>
                  <a:pt x="131" y="24"/>
                </a:lnTo>
                <a:lnTo>
                  <a:pt x="160" y="111"/>
                </a:lnTo>
                <a:lnTo>
                  <a:pt x="160" y="111"/>
                </a:lnTo>
                <a:lnTo>
                  <a:pt x="138" y="221"/>
                </a:lnTo>
                <a:lnTo>
                  <a:pt x="138" y="221"/>
                </a:lnTo>
                <a:lnTo>
                  <a:pt x="167" y="247"/>
                </a:lnTo>
                <a:lnTo>
                  <a:pt x="167" y="247"/>
                </a:lnTo>
                <a:lnTo>
                  <a:pt x="145" y="278"/>
                </a:lnTo>
                <a:lnTo>
                  <a:pt x="145" y="278"/>
                </a:lnTo>
                <a:lnTo>
                  <a:pt x="153" y="383"/>
                </a:lnTo>
                <a:lnTo>
                  <a:pt x="153" y="383"/>
                </a:lnTo>
                <a:lnTo>
                  <a:pt x="240" y="383"/>
                </a:lnTo>
                <a:lnTo>
                  <a:pt x="240" y="383"/>
                </a:lnTo>
                <a:lnTo>
                  <a:pt x="240" y="272"/>
                </a:lnTo>
                <a:lnTo>
                  <a:pt x="240" y="272"/>
                </a:lnTo>
                <a:lnTo>
                  <a:pt x="218" y="241"/>
                </a:lnTo>
                <a:lnTo>
                  <a:pt x="218" y="241"/>
                </a:lnTo>
                <a:lnTo>
                  <a:pt x="242" y="225"/>
                </a:lnTo>
                <a:lnTo>
                  <a:pt x="242" y="225"/>
                </a:lnTo>
                <a:lnTo>
                  <a:pt x="242" y="151"/>
                </a:lnTo>
                <a:lnTo>
                  <a:pt x="242" y="151"/>
                </a:lnTo>
                <a:lnTo>
                  <a:pt x="220" y="121"/>
                </a:lnTo>
                <a:lnTo>
                  <a:pt x="220" y="121"/>
                </a:lnTo>
                <a:lnTo>
                  <a:pt x="250" y="25"/>
                </a:lnTo>
                <a:lnTo>
                  <a:pt x="250" y="25"/>
                </a:lnTo>
                <a:lnTo>
                  <a:pt x="279" y="126"/>
                </a:lnTo>
                <a:lnTo>
                  <a:pt x="279" y="126"/>
                </a:lnTo>
                <a:lnTo>
                  <a:pt x="257" y="178"/>
                </a:lnTo>
                <a:lnTo>
                  <a:pt x="257" y="178"/>
                </a:lnTo>
                <a:lnTo>
                  <a:pt x="286" y="247"/>
                </a:lnTo>
                <a:lnTo>
                  <a:pt x="286" y="247"/>
                </a:lnTo>
                <a:lnTo>
                  <a:pt x="281" y="266"/>
                </a:lnTo>
                <a:lnTo>
                  <a:pt x="279" y="278"/>
                </a:lnTo>
                <a:lnTo>
                  <a:pt x="278" y="290"/>
                </a:lnTo>
                <a:lnTo>
                  <a:pt x="278" y="290"/>
                </a:lnTo>
                <a:lnTo>
                  <a:pt x="279" y="311"/>
                </a:lnTo>
                <a:lnTo>
                  <a:pt x="281" y="333"/>
                </a:lnTo>
                <a:lnTo>
                  <a:pt x="286" y="375"/>
                </a:lnTo>
                <a:lnTo>
                  <a:pt x="286" y="375"/>
                </a:lnTo>
                <a:lnTo>
                  <a:pt x="287" y="376"/>
                </a:lnTo>
                <a:lnTo>
                  <a:pt x="288" y="378"/>
                </a:lnTo>
                <a:lnTo>
                  <a:pt x="294" y="382"/>
                </a:lnTo>
                <a:lnTo>
                  <a:pt x="306" y="389"/>
                </a:lnTo>
                <a:lnTo>
                  <a:pt x="306" y="389"/>
                </a:lnTo>
                <a:lnTo>
                  <a:pt x="327" y="365"/>
                </a:lnTo>
                <a:lnTo>
                  <a:pt x="327" y="365"/>
                </a:lnTo>
                <a:lnTo>
                  <a:pt x="358" y="393"/>
                </a:lnTo>
                <a:lnTo>
                  <a:pt x="358" y="393"/>
                </a:lnTo>
                <a:lnTo>
                  <a:pt x="362" y="373"/>
                </a:lnTo>
                <a:lnTo>
                  <a:pt x="365" y="353"/>
                </a:lnTo>
                <a:lnTo>
                  <a:pt x="368" y="334"/>
                </a:lnTo>
                <a:lnTo>
                  <a:pt x="368" y="315"/>
                </a:lnTo>
                <a:lnTo>
                  <a:pt x="367" y="297"/>
                </a:lnTo>
                <a:lnTo>
                  <a:pt x="363" y="279"/>
                </a:lnTo>
                <a:lnTo>
                  <a:pt x="359" y="261"/>
                </a:lnTo>
                <a:lnTo>
                  <a:pt x="353" y="242"/>
                </a:lnTo>
                <a:lnTo>
                  <a:pt x="353" y="242"/>
                </a:lnTo>
                <a:lnTo>
                  <a:pt x="379" y="224"/>
                </a:lnTo>
                <a:lnTo>
                  <a:pt x="379" y="224"/>
                </a:lnTo>
                <a:lnTo>
                  <a:pt x="362" y="114"/>
                </a:lnTo>
                <a:lnTo>
                  <a:pt x="362" y="114"/>
                </a:lnTo>
                <a:lnTo>
                  <a:pt x="391" y="7"/>
                </a:lnTo>
                <a:lnTo>
                  <a:pt x="391" y="7"/>
                </a:lnTo>
                <a:lnTo>
                  <a:pt x="411" y="107"/>
                </a:lnTo>
                <a:lnTo>
                  <a:pt x="411" y="107"/>
                </a:lnTo>
                <a:lnTo>
                  <a:pt x="393" y="219"/>
                </a:lnTo>
                <a:lnTo>
                  <a:pt x="393" y="219"/>
                </a:lnTo>
                <a:lnTo>
                  <a:pt x="424" y="239"/>
                </a:lnTo>
                <a:lnTo>
                  <a:pt x="424" y="239"/>
                </a:lnTo>
                <a:lnTo>
                  <a:pt x="401" y="283"/>
                </a:lnTo>
                <a:lnTo>
                  <a:pt x="401" y="283"/>
                </a:lnTo>
                <a:lnTo>
                  <a:pt x="405" y="288"/>
                </a:lnTo>
                <a:lnTo>
                  <a:pt x="409" y="294"/>
                </a:lnTo>
                <a:lnTo>
                  <a:pt x="409" y="301"/>
                </a:lnTo>
                <a:lnTo>
                  <a:pt x="409" y="306"/>
                </a:lnTo>
                <a:lnTo>
                  <a:pt x="407" y="320"/>
                </a:lnTo>
                <a:lnTo>
                  <a:pt x="402" y="335"/>
                </a:lnTo>
                <a:lnTo>
                  <a:pt x="401" y="342"/>
                </a:lnTo>
                <a:lnTo>
                  <a:pt x="400" y="349"/>
                </a:lnTo>
                <a:lnTo>
                  <a:pt x="400" y="355"/>
                </a:lnTo>
                <a:lnTo>
                  <a:pt x="402" y="362"/>
                </a:lnTo>
                <a:lnTo>
                  <a:pt x="405" y="369"/>
                </a:lnTo>
                <a:lnTo>
                  <a:pt x="410" y="376"/>
                </a:lnTo>
                <a:lnTo>
                  <a:pt x="417" y="382"/>
                </a:lnTo>
                <a:lnTo>
                  <a:pt x="427" y="387"/>
                </a:lnTo>
                <a:lnTo>
                  <a:pt x="427" y="387"/>
                </a:lnTo>
                <a:lnTo>
                  <a:pt x="449" y="365"/>
                </a:lnTo>
                <a:lnTo>
                  <a:pt x="449" y="365"/>
                </a:lnTo>
                <a:lnTo>
                  <a:pt x="497" y="395"/>
                </a:lnTo>
                <a:lnTo>
                  <a:pt x="497" y="395"/>
                </a:lnTo>
                <a:lnTo>
                  <a:pt x="501" y="375"/>
                </a:lnTo>
                <a:lnTo>
                  <a:pt x="505" y="355"/>
                </a:lnTo>
                <a:lnTo>
                  <a:pt x="506" y="336"/>
                </a:lnTo>
                <a:lnTo>
                  <a:pt x="506" y="318"/>
                </a:lnTo>
                <a:lnTo>
                  <a:pt x="505" y="299"/>
                </a:lnTo>
                <a:lnTo>
                  <a:pt x="503" y="282"/>
                </a:lnTo>
                <a:lnTo>
                  <a:pt x="498" y="265"/>
                </a:lnTo>
                <a:lnTo>
                  <a:pt x="491" y="248"/>
                </a:lnTo>
                <a:lnTo>
                  <a:pt x="491" y="248"/>
                </a:lnTo>
                <a:lnTo>
                  <a:pt x="499" y="232"/>
                </a:lnTo>
                <a:lnTo>
                  <a:pt x="505" y="215"/>
                </a:lnTo>
                <a:lnTo>
                  <a:pt x="507" y="199"/>
                </a:lnTo>
                <a:lnTo>
                  <a:pt x="508" y="183"/>
                </a:lnTo>
                <a:lnTo>
                  <a:pt x="508" y="167"/>
                </a:lnTo>
                <a:lnTo>
                  <a:pt x="505" y="152"/>
                </a:lnTo>
                <a:lnTo>
                  <a:pt x="501" y="136"/>
                </a:lnTo>
                <a:lnTo>
                  <a:pt x="496" y="121"/>
                </a:lnTo>
                <a:lnTo>
                  <a:pt x="496" y="121"/>
                </a:lnTo>
                <a:lnTo>
                  <a:pt x="514" y="33"/>
                </a:lnTo>
                <a:lnTo>
                  <a:pt x="514" y="33"/>
                </a:lnTo>
                <a:lnTo>
                  <a:pt x="527" y="34"/>
                </a:lnTo>
                <a:lnTo>
                  <a:pt x="527" y="34"/>
                </a:lnTo>
                <a:lnTo>
                  <a:pt x="530" y="54"/>
                </a:lnTo>
                <a:lnTo>
                  <a:pt x="535" y="73"/>
                </a:lnTo>
                <a:lnTo>
                  <a:pt x="535" y="73"/>
                </a:lnTo>
                <a:lnTo>
                  <a:pt x="540" y="90"/>
                </a:lnTo>
                <a:lnTo>
                  <a:pt x="545" y="101"/>
                </a:lnTo>
                <a:lnTo>
                  <a:pt x="545" y="101"/>
                </a:lnTo>
                <a:lnTo>
                  <a:pt x="532" y="219"/>
                </a:lnTo>
                <a:lnTo>
                  <a:pt x="532" y="219"/>
                </a:lnTo>
                <a:lnTo>
                  <a:pt x="562" y="240"/>
                </a:lnTo>
                <a:lnTo>
                  <a:pt x="562" y="240"/>
                </a:lnTo>
                <a:lnTo>
                  <a:pt x="537" y="274"/>
                </a:lnTo>
                <a:lnTo>
                  <a:pt x="537" y="274"/>
                </a:lnTo>
                <a:lnTo>
                  <a:pt x="541" y="280"/>
                </a:lnTo>
                <a:lnTo>
                  <a:pt x="545" y="287"/>
                </a:lnTo>
                <a:lnTo>
                  <a:pt x="546" y="293"/>
                </a:lnTo>
                <a:lnTo>
                  <a:pt x="547" y="299"/>
                </a:lnTo>
                <a:lnTo>
                  <a:pt x="545" y="313"/>
                </a:lnTo>
                <a:lnTo>
                  <a:pt x="543" y="328"/>
                </a:lnTo>
                <a:lnTo>
                  <a:pt x="540" y="343"/>
                </a:lnTo>
                <a:lnTo>
                  <a:pt x="540" y="350"/>
                </a:lnTo>
                <a:lnTo>
                  <a:pt x="541" y="358"/>
                </a:lnTo>
                <a:lnTo>
                  <a:pt x="544" y="365"/>
                </a:lnTo>
                <a:lnTo>
                  <a:pt x="547" y="373"/>
                </a:lnTo>
                <a:lnTo>
                  <a:pt x="553" y="381"/>
                </a:lnTo>
                <a:lnTo>
                  <a:pt x="560" y="387"/>
                </a:lnTo>
                <a:lnTo>
                  <a:pt x="560" y="387"/>
                </a:lnTo>
                <a:lnTo>
                  <a:pt x="638" y="373"/>
                </a:lnTo>
                <a:lnTo>
                  <a:pt x="638" y="373"/>
                </a:lnTo>
                <a:lnTo>
                  <a:pt x="638" y="271"/>
                </a:lnTo>
                <a:lnTo>
                  <a:pt x="638" y="271"/>
                </a:lnTo>
                <a:lnTo>
                  <a:pt x="618" y="240"/>
                </a:lnTo>
                <a:lnTo>
                  <a:pt x="618" y="240"/>
                </a:lnTo>
                <a:lnTo>
                  <a:pt x="641" y="226"/>
                </a:lnTo>
                <a:lnTo>
                  <a:pt x="641" y="226"/>
                </a:lnTo>
                <a:lnTo>
                  <a:pt x="644" y="199"/>
                </a:lnTo>
                <a:lnTo>
                  <a:pt x="645" y="185"/>
                </a:lnTo>
                <a:lnTo>
                  <a:pt x="644" y="171"/>
                </a:lnTo>
                <a:lnTo>
                  <a:pt x="642" y="158"/>
                </a:lnTo>
                <a:lnTo>
                  <a:pt x="637" y="144"/>
                </a:lnTo>
                <a:lnTo>
                  <a:pt x="634" y="138"/>
                </a:lnTo>
                <a:lnTo>
                  <a:pt x="629" y="131"/>
                </a:lnTo>
                <a:lnTo>
                  <a:pt x="625" y="126"/>
                </a:lnTo>
                <a:lnTo>
                  <a:pt x="618" y="120"/>
                </a:lnTo>
                <a:lnTo>
                  <a:pt x="618" y="120"/>
                </a:lnTo>
                <a:lnTo>
                  <a:pt x="648" y="33"/>
                </a:lnTo>
                <a:lnTo>
                  <a:pt x="648" y="33"/>
                </a:lnTo>
                <a:lnTo>
                  <a:pt x="680" y="121"/>
                </a:lnTo>
                <a:lnTo>
                  <a:pt x="680" y="121"/>
                </a:lnTo>
                <a:lnTo>
                  <a:pt x="659" y="155"/>
                </a:lnTo>
                <a:lnTo>
                  <a:pt x="659" y="155"/>
                </a:lnTo>
                <a:lnTo>
                  <a:pt x="666" y="179"/>
                </a:lnTo>
                <a:lnTo>
                  <a:pt x="672" y="203"/>
                </a:lnTo>
                <a:lnTo>
                  <a:pt x="676" y="227"/>
                </a:lnTo>
                <a:lnTo>
                  <a:pt x="681" y="253"/>
                </a:lnTo>
                <a:lnTo>
                  <a:pt x="682" y="278"/>
                </a:lnTo>
                <a:lnTo>
                  <a:pt x="682" y="303"/>
                </a:lnTo>
                <a:lnTo>
                  <a:pt x="680" y="329"/>
                </a:lnTo>
                <a:lnTo>
                  <a:pt x="677" y="342"/>
                </a:lnTo>
                <a:lnTo>
                  <a:pt x="674" y="355"/>
                </a:lnTo>
                <a:lnTo>
                  <a:pt x="674" y="355"/>
                </a:lnTo>
                <a:lnTo>
                  <a:pt x="725" y="376"/>
                </a:lnTo>
                <a:lnTo>
                  <a:pt x="725" y="376"/>
                </a:lnTo>
                <a:lnTo>
                  <a:pt x="742" y="346"/>
                </a:lnTo>
                <a:lnTo>
                  <a:pt x="742" y="346"/>
                </a:lnTo>
                <a:lnTo>
                  <a:pt x="747" y="354"/>
                </a:lnTo>
                <a:lnTo>
                  <a:pt x="750" y="361"/>
                </a:lnTo>
                <a:lnTo>
                  <a:pt x="756" y="367"/>
                </a:lnTo>
                <a:lnTo>
                  <a:pt x="762" y="370"/>
                </a:lnTo>
                <a:lnTo>
                  <a:pt x="769" y="371"/>
                </a:lnTo>
                <a:lnTo>
                  <a:pt x="777" y="371"/>
                </a:lnTo>
                <a:lnTo>
                  <a:pt x="786" y="368"/>
                </a:lnTo>
                <a:lnTo>
                  <a:pt x="797" y="362"/>
                </a:lnTo>
                <a:lnTo>
                  <a:pt x="797" y="362"/>
                </a:lnTo>
                <a:lnTo>
                  <a:pt x="789" y="239"/>
                </a:lnTo>
                <a:lnTo>
                  <a:pt x="789" y="239"/>
                </a:lnTo>
                <a:lnTo>
                  <a:pt x="813" y="219"/>
                </a:lnTo>
                <a:lnTo>
                  <a:pt x="813" y="219"/>
                </a:lnTo>
                <a:lnTo>
                  <a:pt x="800" y="102"/>
                </a:lnTo>
                <a:lnTo>
                  <a:pt x="800" y="102"/>
                </a:lnTo>
                <a:lnTo>
                  <a:pt x="821" y="22"/>
                </a:lnTo>
                <a:lnTo>
                  <a:pt x="821" y="22"/>
                </a:lnTo>
                <a:lnTo>
                  <a:pt x="850" y="121"/>
                </a:lnTo>
                <a:lnTo>
                  <a:pt x="850" y="121"/>
                </a:lnTo>
                <a:lnTo>
                  <a:pt x="829" y="154"/>
                </a:lnTo>
                <a:lnTo>
                  <a:pt x="829" y="154"/>
                </a:lnTo>
                <a:lnTo>
                  <a:pt x="829" y="224"/>
                </a:lnTo>
                <a:lnTo>
                  <a:pt x="829" y="224"/>
                </a:lnTo>
                <a:lnTo>
                  <a:pt x="854" y="240"/>
                </a:lnTo>
                <a:lnTo>
                  <a:pt x="854" y="240"/>
                </a:lnTo>
                <a:lnTo>
                  <a:pt x="830" y="287"/>
                </a:lnTo>
                <a:lnTo>
                  <a:pt x="830" y="287"/>
                </a:lnTo>
                <a:lnTo>
                  <a:pt x="838" y="288"/>
                </a:lnTo>
                <a:lnTo>
                  <a:pt x="838" y="288"/>
                </a:lnTo>
                <a:lnTo>
                  <a:pt x="829" y="363"/>
                </a:lnTo>
                <a:lnTo>
                  <a:pt x="829" y="363"/>
                </a:lnTo>
                <a:lnTo>
                  <a:pt x="852" y="374"/>
                </a:lnTo>
                <a:lnTo>
                  <a:pt x="863" y="378"/>
                </a:lnTo>
                <a:lnTo>
                  <a:pt x="876" y="382"/>
                </a:lnTo>
                <a:lnTo>
                  <a:pt x="890" y="384"/>
                </a:lnTo>
                <a:lnTo>
                  <a:pt x="903" y="384"/>
                </a:lnTo>
                <a:lnTo>
                  <a:pt x="917" y="384"/>
                </a:lnTo>
                <a:lnTo>
                  <a:pt x="933" y="382"/>
                </a:lnTo>
                <a:lnTo>
                  <a:pt x="933" y="382"/>
                </a:lnTo>
                <a:lnTo>
                  <a:pt x="932" y="365"/>
                </a:lnTo>
                <a:lnTo>
                  <a:pt x="931" y="347"/>
                </a:lnTo>
                <a:lnTo>
                  <a:pt x="927" y="313"/>
                </a:lnTo>
                <a:lnTo>
                  <a:pt x="925" y="296"/>
                </a:lnTo>
                <a:lnTo>
                  <a:pt x="924" y="279"/>
                </a:lnTo>
                <a:lnTo>
                  <a:pt x="924" y="263"/>
                </a:lnTo>
                <a:lnTo>
                  <a:pt x="926" y="248"/>
                </a:lnTo>
                <a:lnTo>
                  <a:pt x="926" y="248"/>
                </a:lnTo>
                <a:lnTo>
                  <a:pt x="931" y="214"/>
                </a:lnTo>
                <a:lnTo>
                  <a:pt x="933" y="198"/>
                </a:lnTo>
                <a:lnTo>
                  <a:pt x="934" y="181"/>
                </a:lnTo>
                <a:lnTo>
                  <a:pt x="934" y="165"/>
                </a:lnTo>
                <a:lnTo>
                  <a:pt x="933" y="149"/>
                </a:lnTo>
                <a:lnTo>
                  <a:pt x="931" y="131"/>
                </a:lnTo>
                <a:lnTo>
                  <a:pt x="925" y="115"/>
                </a:lnTo>
                <a:lnTo>
                  <a:pt x="925" y="115"/>
                </a:lnTo>
                <a:lnTo>
                  <a:pt x="954" y="22"/>
                </a:lnTo>
                <a:lnTo>
                  <a:pt x="954" y="22"/>
                </a:lnTo>
                <a:lnTo>
                  <a:pt x="974" y="101"/>
                </a:lnTo>
                <a:lnTo>
                  <a:pt x="974" y="101"/>
                </a:lnTo>
                <a:lnTo>
                  <a:pt x="971" y="130"/>
                </a:lnTo>
                <a:lnTo>
                  <a:pt x="966" y="158"/>
                </a:lnTo>
                <a:lnTo>
                  <a:pt x="965" y="170"/>
                </a:lnTo>
                <a:lnTo>
                  <a:pt x="964" y="183"/>
                </a:lnTo>
                <a:lnTo>
                  <a:pt x="965" y="194"/>
                </a:lnTo>
                <a:lnTo>
                  <a:pt x="967" y="206"/>
                </a:lnTo>
                <a:lnTo>
                  <a:pt x="967" y="206"/>
                </a:lnTo>
                <a:lnTo>
                  <a:pt x="971" y="225"/>
                </a:lnTo>
                <a:lnTo>
                  <a:pt x="973" y="245"/>
                </a:lnTo>
                <a:lnTo>
                  <a:pt x="974" y="265"/>
                </a:lnTo>
                <a:lnTo>
                  <a:pt x="973" y="285"/>
                </a:lnTo>
                <a:lnTo>
                  <a:pt x="970" y="325"/>
                </a:lnTo>
                <a:lnTo>
                  <a:pt x="969" y="345"/>
                </a:lnTo>
                <a:lnTo>
                  <a:pt x="967" y="366"/>
                </a:lnTo>
                <a:lnTo>
                  <a:pt x="967" y="366"/>
                </a:lnTo>
                <a:lnTo>
                  <a:pt x="1070" y="383"/>
                </a:lnTo>
                <a:lnTo>
                  <a:pt x="1070" y="383"/>
                </a:lnTo>
                <a:lnTo>
                  <a:pt x="1073" y="366"/>
                </a:lnTo>
                <a:lnTo>
                  <a:pt x="1071" y="349"/>
                </a:lnTo>
                <a:lnTo>
                  <a:pt x="1070" y="331"/>
                </a:lnTo>
                <a:lnTo>
                  <a:pt x="1068" y="315"/>
                </a:lnTo>
                <a:lnTo>
                  <a:pt x="1065" y="282"/>
                </a:lnTo>
                <a:lnTo>
                  <a:pt x="1063" y="267"/>
                </a:lnTo>
                <a:lnTo>
                  <a:pt x="1065" y="251"/>
                </a:lnTo>
                <a:lnTo>
                  <a:pt x="1065" y="251"/>
                </a:lnTo>
                <a:lnTo>
                  <a:pt x="1069" y="218"/>
                </a:lnTo>
                <a:lnTo>
                  <a:pt x="1074" y="185"/>
                </a:lnTo>
                <a:lnTo>
                  <a:pt x="1074" y="168"/>
                </a:lnTo>
                <a:lnTo>
                  <a:pt x="1074" y="152"/>
                </a:lnTo>
                <a:lnTo>
                  <a:pt x="1073" y="134"/>
                </a:lnTo>
                <a:lnTo>
                  <a:pt x="1069" y="117"/>
                </a:lnTo>
                <a:lnTo>
                  <a:pt x="1069" y="117"/>
                </a:lnTo>
                <a:lnTo>
                  <a:pt x="1098" y="8"/>
                </a:lnTo>
                <a:lnTo>
                  <a:pt x="1098" y="8"/>
                </a:lnTo>
                <a:lnTo>
                  <a:pt x="1117" y="114"/>
                </a:lnTo>
                <a:lnTo>
                  <a:pt x="1117" y="114"/>
                </a:lnTo>
                <a:lnTo>
                  <a:pt x="1100" y="219"/>
                </a:lnTo>
                <a:lnTo>
                  <a:pt x="1100" y="219"/>
                </a:lnTo>
                <a:lnTo>
                  <a:pt x="1131" y="239"/>
                </a:lnTo>
                <a:lnTo>
                  <a:pt x="1131" y="239"/>
                </a:lnTo>
                <a:lnTo>
                  <a:pt x="1111" y="269"/>
                </a:lnTo>
                <a:lnTo>
                  <a:pt x="1111" y="269"/>
                </a:lnTo>
                <a:lnTo>
                  <a:pt x="1106" y="382"/>
                </a:lnTo>
                <a:lnTo>
                  <a:pt x="1106" y="382"/>
                </a:lnTo>
                <a:lnTo>
                  <a:pt x="1146" y="387"/>
                </a:lnTo>
                <a:lnTo>
                  <a:pt x="1146" y="387"/>
                </a:lnTo>
                <a:lnTo>
                  <a:pt x="1158" y="343"/>
                </a:lnTo>
                <a:lnTo>
                  <a:pt x="1158" y="343"/>
                </a:lnTo>
                <a:lnTo>
                  <a:pt x="1172" y="386"/>
                </a:lnTo>
                <a:lnTo>
                  <a:pt x="1172" y="386"/>
                </a:lnTo>
                <a:lnTo>
                  <a:pt x="1213" y="384"/>
                </a:lnTo>
                <a:lnTo>
                  <a:pt x="1213" y="384"/>
                </a:lnTo>
                <a:lnTo>
                  <a:pt x="1206" y="354"/>
                </a:lnTo>
                <a:lnTo>
                  <a:pt x="1203" y="342"/>
                </a:lnTo>
                <a:lnTo>
                  <a:pt x="1200" y="329"/>
                </a:lnTo>
                <a:lnTo>
                  <a:pt x="1200" y="329"/>
                </a:lnTo>
                <a:lnTo>
                  <a:pt x="1200" y="318"/>
                </a:lnTo>
                <a:lnTo>
                  <a:pt x="1202" y="306"/>
                </a:lnTo>
                <a:lnTo>
                  <a:pt x="1205" y="281"/>
                </a:lnTo>
                <a:lnTo>
                  <a:pt x="1205" y="281"/>
                </a:lnTo>
                <a:lnTo>
                  <a:pt x="1181" y="246"/>
                </a:lnTo>
                <a:lnTo>
                  <a:pt x="1181" y="246"/>
                </a:lnTo>
                <a:lnTo>
                  <a:pt x="1206" y="227"/>
                </a:lnTo>
                <a:lnTo>
                  <a:pt x="1206" y="227"/>
                </a:lnTo>
                <a:lnTo>
                  <a:pt x="1190" y="117"/>
                </a:lnTo>
                <a:lnTo>
                  <a:pt x="1190" y="117"/>
                </a:lnTo>
                <a:lnTo>
                  <a:pt x="1204" y="3"/>
                </a:lnTo>
                <a:lnTo>
                  <a:pt x="1204" y="3"/>
                </a:lnTo>
                <a:lnTo>
                  <a:pt x="1232" y="105"/>
                </a:lnTo>
                <a:lnTo>
                  <a:pt x="1232" y="105"/>
                </a:lnTo>
                <a:lnTo>
                  <a:pt x="1226" y="224"/>
                </a:lnTo>
                <a:lnTo>
                  <a:pt x="1226" y="224"/>
                </a:lnTo>
                <a:lnTo>
                  <a:pt x="1254" y="238"/>
                </a:lnTo>
                <a:lnTo>
                  <a:pt x="1254" y="238"/>
                </a:lnTo>
                <a:lnTo>
                  <a:pt x="1236" y="278"/>
                </a:lnTo>
                <a:lnTo>
                  <a:pt x="1236" y="278"/>
                </a:lnTo>
                <a:lnTo>
                  <a:pt x="1246" y="386"/>
                </a:lnTo>
                <a:lnTo>
                  <a:pt x="1246" y="386"/>
                </a:lnTo>
                <a:lnTo>
                  <a:pt x="1264" y="379"/>
                </a:lnTo>
                <a:lnTo>
                  <a:pt x="1272" y="377"/>
                </a:lnTo>
                <a:lnTo>
                  <a:pt x="1279" y="376"/>
                </a:lnTo>
                <a:lnTo>
                  <a:pt x="1279" y="376"/>
                </a:lnTo>
                <a:lnTo>
                  <a:pt x="1288" y="377"/>
                </a:lnTo>
                <a:lnTo>
                  <a:pt x="1296" y="379"/>
                </a:lnTo>
                <a:lnTo>
                  <a:pt x="1314" y="386"/>
                </a:lnTo>
                <a:lnTo>
                  <a:pt x="1314" y="386"/>
                </a:lnTo>
                <a:lnTo>
                  <a:pt x="1325" y="366"/>
                </a:lnTo>
                <a:lnTo>
                  <a:pt x="1328" y="357"/>
                </a:lnTo>
                <a:lnTo>
                  <a:pt x="1331" y="349"/>
                </a:lnTo>
                <a:lnTo>
                  <a:pt x="1331" y="349"/>
                </a:lnTo>
                <a:lnTo>
                  <a:pt x="1332" y="330"/>
                </a:lnTo>
                <a:lnTo>
                  <a:pt x="1332" y="313"/>
                </a:lnTo>
                <a:lnTo>
                  <a:pt x="1331" y="295"/>
                </a:lnTo>
                <a:lnTo>
                  <a:pt x="1328" y="278"/>
                </a:lnTo>
                <a:lnTo>
                  <a:pt x="1328" y="278"/>
                </a:lnTo>
                <a:lnTo>
                  <a:pt x="1326" y="269"/>
                </a:lnTo>
                <a:lnTo>
                  <a:pt x="1321" y="261"/>
                </a:lnTo>
                <a:lnTo>
                  <a:pt x="1310" y="241"/>
                </a:lnTo>
                <a:lnTo>
                  <a:pt x="1310" y="241"/>
                </a:lnTo>
                <a:lnTo>
                  <a:pt x="1339" y="222"/>
                </a:lnTo>
                <a:lnTo>
                  <a:pt x="1339" y="222"/>
                </a:lnTo>
                <a:lnTo>
                  <a:pt x="1325" y="106"/>
                </a:lnTo>
                <a:lnTo>
                  <a:pt x="1325" y="106"/>
                </a:lnTo>
                <a:lnTo>
                  <a:pt x="1347" y="33"/>
                </a:lnTo>
                <a:lnTo>
                  <a:pt x="1347" y="33"/>
                </a:lnTo>
                <a:lnTo>
                  <a:pt x="1357" y="33"/>
                </a:lnTo>
                <a:lnTo>
                  <a:pt x="1357" y="33"/>
                </a:lnTo>
                <a:lnTo>
                  <a:pt x="1375" y="121"/>
                </a:lnTo>
                <a:lnTo>
                  <a:pt x="1375" y="121"/>
                </a:lnTo>
                <a:lnTo>
                  <a:pt x="1371" y="135"/>
                </a:lnTo>
                <a:lnTo>
                  <a:pt x="1366" y="150"/>
                </a:lnTo>
                <a:lnTo>
                  <a:pt x="1364" y="165"/>
                </a:lnTo>
                <a:lnTo>
                  <a:pt x="1363" y="179"/>
                </a:lnTo>
                <a:lnTo>
                  <a:pt x="1363" y="195"/>
                </a:lnTo>
                <a:lnTo>
                  <a:pt x="1366" y="210"/>
                </a:lnTo>
                <a:lnTo>
                  <a:pt x="1371" y="227"/>
                </a:lnTo>
                <a:lnTo>
                  <a:pt x="1379" y="243"/>
                </a:lnTo>
                <a:lnTo>
                  <a:pt x="1379" y="243"/>
                </a:lnTo>
                <a:lnTo>
                  <a:pt x="1373" y="259"/>
                </a:lnTo>
                <a:lnTo>
                  <a:pt x="1369" y="277"/>
                </a:lnTo>
                <a:lnTo>
                  <a:pt x="1366" y="293"/>
                </a:lnTo>
                <a:lnTo>
                  <a:pt x="1365" y="310"/>
                </a:lnTo>
                <a:lnTo>
                  <a:pt x="1365" y="328"/>
                </a:lnTo>
                <a:lnTo>
                  <a:pt x="1365" y="345"/>
                </a:lnTo>
                <a:lnTo>
                  <a:pt x="1368" y="381"/>
                </a:lnTo>
                <a:lnTo>
                  <a:pt x="1368" y="381"/>
                </a:lnTo>
                <a:lnTo>
                  <a:pt x="1471" y="386"/>
                </a:lnTo>
                <a:lnTo>
                  <a:pt x="1471" y="386"/>
                </a:lnTo>
                <a:lnTo>
                  <a:pt x="1465" y="273"/>
                </a:lnTo>
                <a:lnTo>
                  <a:pt x="1465" y="273"/>
                </a:lnTo>
                <a:lnTo>
                  <a:pt x="1448" y="241"/>
                </a:lnTo>
                <a:lnTo>
                  <a:pt x="1448" y="241"/>
                </a:lnTo>
                <a:lnTo>
                  <a:pt x="1472" y="225"/>
                </a:lnTo>
                <a:lnTo>
                  <a:pt x="1472" y="225"/>
                </a:lnTo>
                <a:lnTo>
                  <a:pt x="1472" y="151"/>
                </a:lnTo>
                <a:lnTo>
                  <a:pt x="1472" y="151"/>
                </a:lnTo>
                <a:lnTo>
                  <a:pt x="1453" y="123"/>
                </a:lnTo>
                <a:lnTo>
                  <a:pt x="1453" y="123"/>
                </a:lnTo>
                <a:lnTo>
                  <a:pt x="1481" y="10"/>
                </a:lnTo>
                <a:lnTo>
                  <a:pt x="1481" y="10"/>
                </a:lnTo>
                <a:lnTo>
                  <a:pt x="1509" y="117"/>
                </a:lnTo>
                <a:lnTo>
                  <a:pt x="1509" y="117"/>
                </a:lnTo>
                <a:lnTo>
                  <a:pt x="1486" y="219"/>
                </a:lnTo>
                <a:lnTo>
                  <a:pt x="1486" y="219"/>
                </a:lnTo>
                <a:lnTo>
                  <a:pt x="1511" y="238"/>
                </a:lnTo>
                <a:lnTo>
                  <a:pt x="1511" y="238"/>
                </a:lnTo>
                <a:lnTo>
                  <a:pt x="1502" y="377"/>
                </a:lnTo>
                <a:lnTo>
                  <a:pt x="1502" y="377"/>
                </a:lnTo>
                <a:lnTo>
                  <a:pt x="1517" y="383"/>
                </a:lnTo>
                <a:lnTo>
                  <a:pt x="1532" y="386"/>
                </a:lnTo>
                <a:lnTo>
                  <a:pt x="1547" y="386"/>
                </a:lnTo>
                <a:lnTo>
                  <a:pt x="1560" y="385"/>
                </a:lnTo>
                <a:lnTo>
                  <a:pt x="1573" y="382"/>
                </a:lnTo>
                <a:lnTo>
                  <a:pt x="1585" y="377"/>
                </a:lnTo>
                <a:lnTo>
                  <a:pt x="1598" y="371"/>
                </a:lnTo>
                <a:lnTo>
                  <a:pt x="1610" y="363"/>
                </a:lnTo>
                <a:lnTo>
                  <a:pt x="1610" y="363"/>
                </a:lnTo>
                <a:lnTo>
                  <a:pt x="1601" y="275"/>
                </a:lnTo>
                <a:lnTo>
                  <a:pt x="1601" y="275"/>
                </a:lnTo>
                <a:lnTo>
                  <a:pt x="1581" y="247"/>
                </a:lnTo>
                <a:lnTo>
                  <a:pt x="1581" y="247"/>
                </a:lnTo>
                <a:lnTo>
                  <a:pt x="1610" y="223"/>
                </a:lnTo>
                <a:lnTo>
                  <a:pt x="1610" y="223"/>
                </a:lnTo>
                <a:lnTo>
                  <a:pt x="1586" y="120"/>
                </a:lnTo>
                <a:lnTo>
                  <a:pt x="1586" y="120"/>
                </a:lnTo>
                <a:lnTo>
                  <a:pt x="1605" y="5"/>
                </a:lnTo>
                <a:lnTo>
                  <a:pt x="1605" y="5"/>
                </a:lnTo>
                <a:lnTo>
                  <a:pt x="1632" y="103"/>
                </a:lnTo>
                <a:lnTo>
                  <a:pt x="1632" y="103"/>
                </a:lnTo>
                <a:lnTo>
                  <a:pt x="1626" y="223"/>
                </a:lnTo>
                <a:lnTo>
                  <a:pt x="1626" y="223"/>
                </a:lnTo>
                <a:lnTo>
                  <a:pt x="1654" y="238"/>
                </a:lnTo>
                <a:lnTo>
                  <a:pt x="1654" y="238"/>
                </a:lnTo>
                <a:lnTo>
                  <a:pt x="1636" y="282"/>
                </a:lnTo>
                <a:lnTo>
                  <a:pt x="1636" y="282"/>
                </a:lnTo>
                <a:lnTo>
                  <a:pt x="1639" y="298"/>
                </a:lnTo>
                <a:lnTo>
                  <a:pt x="1641" y="309"/>
                </a:lnTo>
                <a:lnTo>
                  <a:pt x="1644" y="319"/>
                </a:lnTo>
                <a:lnTo>
                  <a:pt x="1644" y="319"/>
                </a:lnTo>
                <a:lnTo>
                  <a:pt x="1644" y="330"/>
                </a:lnTo>
                <a:lnTo>
                  <a:pt x="1644" y="342"/>
                </a:lnTo>
                <a:lnTo>
                  <a:pt x="1644" y="368"/>
                </a:lnTo>
                <a:lnTo>
                  <a:pt x="1644" y="368"/>
                </a:lnTo>
                <a:lnTo>
                  <a:pt x="1748" y="368"/>
                </a:lnTo>
                <a:lnTo>
                  <a:pt x="1748" y="368"/>
                </a:lnTo>
                <a:lnTo>
                  <a:pt x="1760" y="278"/>
                </a:lnTo>
                <a:lnTo>
                  <a:pt x="1760" y="278"/>
                </a:lnTo>
                <a:lnTo>
                  <a:pt x="1741" y="240"/>
                </a:lnTo>
                <a:lnTo>
                  <a:pt x="1741" y="240"/>
                </a:lnTo>
                <a:lnTo>
                  <a:pt x="1768" y="223"/>
                </a:lnTo>
                <a:lnTo>
                  <a:pt x="1768" y="223"/>
                </a:lnTo>
                <a:lnTo>
                  <a:pt x="1762" y="103"/>
                </a:lnTo>
                <a:lnTo>
                  <a:pt x="1762" y="103"/>
                </a:lnTo>
                <a:lnTo>
                  <a:pt x="1790" y="3"/>
                </a:lnTo>
                <a:lnTo>
                  <a:pt x="1790" y="3"/>
                </a:lnTo>
                <a:lnTo>
                  <a:pt x="1809" y="125"/>
                </a:lnTo>
                <a:lnTo>
                  <a:pt x="1809" y="125"/>
                </a:lnTo>
                <a:lnTo>
                  <a:pt x="1803" y="137"/>
                </a:lnTo>
                <a:lnTo>
                  <a:pt x="1799" y="151"/>
                </a:lnTo>
                <a:lnTo>
                  <a:pt x="1796" y="166"/>
                </a:lnTo>
                <a:lnTo>
                  <a:pt x="1793" y="182"/>
                </a:lnTo>
                <a:lnTo>
                  <a:pt x="1793" y="197"/>
                </a:lnTo>
                <a:lnTo>
                  <a:pt x="1794" y="205"/>
                </a:lnTo>
                <a:lnTo>
                  <a:pt x="1797" y="213"/>
                </a:lnTo>
                <a:lnTo>
                  <a:pt x="1799" y="222"/>
                </a:lnTo>
                <a:lnTo>
                  <a:pt x="1802" y="230"/>
                </a:lnTo>
                <a:lnTo>
                  <a:pt x="1806" y="238"/>
                </a:lnTo>
                <a:lnTo>
                  <a:pt x="1811" y="247"/>
                </a:lnTo>
                <a:lnTo>
                  <a:pt x="1811" y="247"/>
                </a:lnTo>
                <a:lnTo>
                  <a:pt x="1807" y="254"/>
                </a:lnTo>
                <a:lnTo>
                  <a:pt x="1803" y="262"/>
                </a:lnTo>
                <a:lnTo>
                  <a:pt x="1801" y="270"/>
                </a:lnTo>
                <a:lnTo>
                  <a:pt x="1799" y="278"/>
                </a:lnTo>
                <a:lnTo>
                  <a:pt x="1796" y="295"/>
                </a:lnTo>
                <a:lnTo>
                  <a:pt x="1796" y="312"/>
                </a:lnTo>
                <a:lnTo>
                  <a:pt x="1796" y="346"/>
                </a:lnTo>
                <a:lnTo>
                  <a:pt x="1797" y="365"/>
                </a:lnTo>
                <a:lnTo>
                  <a:pt x="1796" y="383"/>
                </a:lnTo>
                <a:lnTo>
                  <a:pt x="1796" y="383"/>
                </a:lnTo>
                <a:lnTo>
                  <a:pt x="1822" y="381"/>
                </a:lnTo>
                <a:lnTo>
                  <a:pt x="1833" y="379"/>
                </a:lnTo>
                <a:lnTo>
                  <a:pt x="1843" y="379"/>
                </a:lnTo>
                <a:lnTo>
                  <a:pt x="1843" y="379"/>
                </a:lnTo>
                <a:lnTo>
                  <a:pt x="1853" y="381"/>
                </a:lnTo>
                <a:lnTo>
                  <a:pt x="1863" y="382"/>
                </a:lnTo>
                <a:lnTo>
                  <a:pt x="1886" y="386"/>
                </a:lnTo>
                <a:lnTo>
                  <a:pt x="1886" y="386"/>
                </a:lnTo>
                <a:lnTo>
                  <a:pt x="1897" y="280"/>
                </a:lnTo>
                <a:lnTo>
                  <a:pt x="1897" y="280"/>
                </a:lnTo>
                <a:lnTo>
                  <a:pt x="1878" y="240"/>
                </a:lnTo>
                <a:lnTo>
                  <a:pt x="1878" y="240"/>
                </a:lnTo>
                <a:lnTo>
                  <a:pt x="1904" y="223"/>
                </a:lnTo>
                <a:lnTo>
                  <a:pt x="1904" y="223"/>
                </a:lnTo>
                <a:lnTo>
                  <a:pt x="1904" y="153"/>
                </a:lnTo>
                <a:lnTo>
                  <a:pt x="1904" y="153"/>
                </a:lnTo>
                <a:lnTo>
                  <a:pt x="1885" y="122"/>
                </a:lnTo>
                <a:lnTo>
                  <a:pt x="1885" y="122"/>
                </a:lnTo>
                <a:lnTo>
                  <a:pt x="1912" y="13"/>
                </a:lnTo>
                <a:lnTo>
                  <a:pt x="1912" y="13"/>
                </a:lnTo>
                <a:lnTo>
                  <a:pt x="1939" y="114"/>
                </a:lnTo>
                <a:lnTo>
                  <a:pt x="1939" y="114"/>
                </a:lnTo>
                <a:lnTo>
                  <a:pt x="1917" y="218"/>
                </a:lnTo>
                <a:lnTo>
                  <a:pt x="1917" y="218"/>
                </a:lnTo>
                <a:lnTo>
                  <a:pt x="1930" y="227"/>
                </a:lnTo>
                <a:lnTo>
                  <a:pt x="1939" y="234"/>
                </a:lnTo>
                <a:lnTo>
                  <a:pt x="1939" y="234"/>
                </a:lnTo>
                <a:lnTo>
                  <a:pt x="1944" y="240"/>
                </a:lnTo>
                <a:lnTo>
                  <a:pt x="1950" y="249"/>
                </a:lnTo>
                <a:lnTo>
                  <a:pt x="1950" y="249"/>
                </a:lnTo>
                <a:lnTo>
                  <a:pt x="1929" y="278"/>
                </a:lnTo>
                <a:lnTo>
                  <a:pt x="1929" y="278"/>
                </a:lnTo>
                <a:lnTo>
                  <a:pt x="1937" y="363"/>
                </a:lnTo>
                <a:lnTo>
                  <a:pt x="1937" y="363"/>
                </a:lnTo>
                <a:lnTo>
                  <a:pt x="1947" y="369"/>
                </a:lnTo>
                <a:lnTo>
                  <a:pt x="1955" y="373"/>
                </a:lnTo>
                <a:lnTo>
                  <a:pt x="1963" y="373"/>
                </a:lnTo>
                <a:lnTo>
                  <a:pt x="1969" y="370"/>
                </a:lnTo>
                <a:lnTo>
                  <a:pt x="1976" y="367"/>
                </a:lnTo>
                <a:lnTo>
                  <a:pt x="1981" y="361"/>
                </a:lnTo>
                <a:lnTo>
                  <a:pt x="1985" y="354"/>
                </a:lnTo>
                <a:lnTo>
                  <a:pt x="1990" y="347"/>
                </a:lnTo>
                <a:lnTo>
                  <a:pt x="1990" y="347"/>
                </a:lnTo>
                <a:lnTo>
                  <a:pt x="2008" y="390"/>
                </a:lnTo>
                <a:lnTo>
                  <a:pt x="2008" y="390"/>
                </a:lnTo>
                <a:lnTo>
                  <a:pt x="2015" y="383"/>
                </a:lnTo>
                <a:lnTo>
                  <a:pt x="2021" y="377"/>
                </a:lnTo>
                <a:lnTo>
                  <a:pt x="2024" y="371"/>
                </a:lnTo>
                <a:lnTo>
                  <a:pt x="2027" y="365"/>
                </a:lnTo>
                <a:lnTo>
                  <a:pt x="2029" y="358"/>
                </a:lnTo>
                <a:lnTo>
                  <a:pt x="2029" y="351"/>
                </a:lnTo>
                <a:lnTo>
                  <a:pt x="2029" y="337"/>
                </a:lnTo>
                <a:lnTo>
                  <a:pt x="2029" y="323"/>
                </a:lnTo>
                <a:lnTo>
                  <a:pt x="2029" y="311"/>
                </a:lnTo>
                <a:lnTo>
                  <a:pt x="2031" y="305"/>
                </a:lnTo>
                <a:lnTo>
                  <a:pt x="2033" y="299"/>
                </a:lnTo>
                <a:lnTo>
                  <a:pt x="2037" y="294"/>
                </a:lnTo>
                <a:lnTo>
                  <a:pt x="2041" y="289"/>
                </a:lnTo>
                <a:lnTo>
                  <a:pt x="2041" y="289"/>
                </a:lnTo>
                <a:lnTo>
                  <a:pt x="2017" y="240"/>
                </a:lnTo>
                <a:lnTo>
                  <a:pt x="2017" y="240"/>
                </a:lnTo>
                <a:lnTo>
                  <a:pt x="2047" y="222"/>
                </a:lnTo>
                <a:lnTo>
                  <a:pt x="2047" y="222"/>
                </a:lnTo>
                <a:lnTo>
                  <a:pt x="2033" y="102"/>
                </a:lnTo>
                <a:lnTo>
                  <a:pt x="2033" y="102"/>
                </a:lnTo>
                <a:lnTo>
                  <a:pt x="2051" y="37"/>
                </a:lnTo>
                <a:lnTo>
                  <a:pt x="2051" y="37"/>
                </a:lnTo>
                <a:lnTo>
                  <a:pt x="2057" y="40"/>
                </a:lnTo>
                <a:lnTo>
                  <a:pt x="2062" y="43"/>
                </a:lnTo>
                <a:lnTo>
                  <a:pt x="2065" y="48"/>
                </a:lnTo>
                <a:lnTo>
                  <a:pt x="2067" y="53"/>
                </a:lnTo>
                <a:lnTo>
                  <a:pt x="2070" y="57"/>
                </a:lnTo>
                <a:lnTo>
                  <a:pt x="2071" y="63"/>
                </a:lnTo>
                <a:lnTo>
                  <a:pt x="2072" y="73"/>
                </a:lnTo>
                <a:lnTo>
                  <a:pt x="2073" y="85"/>
                </a:lnTo>
                <a:lnTo>
                  <a:pt x="2074" y="95"/>
                </a:lnTo>
                <a:lnTo>
                  <a:pt x="2075" y="99"/>
                </a:lnTo>
                <a:lnTo>
                  <a:pt x="2078" y="104"/>
                </a:lnTo>
                <a:lnTo>
                  <a:pt x="2081" y="109"/>
                </a:lnTo>
                <a:lnTo>
                  <a:pt x="2084" y="112"/>
                </a:lnTo>
                <a:lnTo>
                  <a:pt x="2084" y="112"/>
                </a:lnTo>
                <a:lnTo>
                  <a:pt x="2079" y="128"/>
                </a:lnTo>
                <a:lnTo>
                  <a:pt x="2075" y="145"/>
                </a:lnTo>
                <a:lnTo>
                  <a:pt x="2072" y="162"/>
                </a:lnTo>
                <a:lnTo>
                  <a:pt x="2070" y="178"/>
                </a:lnTo>
                <a:lnTo>
                  <a:pt x="2070" y="193"/>
                </a:lnTo>
                <a:lnTo>
                  <a:pt x="2071" y="208"/>
                </a:lnTo>
                <a:lnTo>
                  <a:pt x="2075" y="223"/>
                </a:lnTo>
                <a:lnTo>
                  <a:pt x="2081" y="237"/>
                </a:lnTo>
                <a:lnTo>
                  <a:pt x="2081" y="237"/>
                </a:lnTo>
                <a:lnTo>
                  <a:pt x="2070" y="384"/>
                </a:lnTo>
                <a:lnTo>
                  <a:pt x="2070" y="384"/>
                </a:lnTo>
                <a:lnTo>
                  <a:pt x="2097" y="382"/>
                </a:lnTo>
                <a:lnTo>
                  <a:pt x="2107" y="381"/>
                </a:lnTo>
                <a:lnTo>
                  <a:pt x="2119" y="381"/>
                </a:lnTo>
                <a:lnTo>
                  <a:pt x="2119" y="381"/>
                </a:lnTo>
                <a:lnTo>
                  <a:pt x="2128" y="381"/>
                </a:lnTo>
                <a:lnTo>
                  <a:pt x="2139" y="383"/>
                </a:lnTo>
                <a:lnTo>
                  <a:pt x="2163" y="385"/>
                </a:lnTo>
                <a:lnTo>
                  <a:pt x="2163" y="385"/>
                </a:lnTo>
                <a:lnTo>
                  <a:pt x="2163" y="273"/>
                </a:lnTo>
                <a:lnTo>
                  <a:pt x="2163" y="273"/>
                </a:lnTo>
                <a:lnTo>
                  <a:pt x="2140" y="239"/>
                </a:lnTo>
                <a:lnTo>
                  <a:pt x="2140" y="239"/>
                </a:lnTo>
                <a:lnTo>
                  <a:pt x="2166" y="225"/>
                </a:lnTo>
                <a:lnTo>
                  <a:pt x="2166" y="225"/>
                </a:lnTo>
                <a:lnTo>
                  <a:pt x="2167" y="199"/>
                </a:lnTo>
                <a:lnTo>
                  <a:pt x="2168" y="185"/>
                </a:lnTo>
                <a:lnTo>
                  <a:pt x="2168" y="171"/>
                </a:lnTo>
                <a:lnTo>
                  <a:pt x="2166" y="159"/>
                </a:lnTo>
                <a:lnTo>
                  <a:pt x="2161" y="146"/>
                </a:lnTo>
                <a:lnTo>
                  <a:pt x="2159" y="141"/>
                </a:lnTo>
                <a:lnTo>
                  <a:pt x="2154" y="135"/>
                </a:lnTo>
                <a:lnTo>
                  <a:pt x="2150" y="129"/>
                </a:lnTo>
                <a:lnTo>
                  <a:pt x="2144" y="123"/>
                </a:lnTo>
                <a:lnTo>
                  <a:pt x="2144" y="123"/>
                </a:lnTo>
                <a:lnTo>
                  <a:pt x="2174" y="23"/>
                </a:lnTo>
                <a:lnTo>
                  <a:pt x="2174" y="23"/>
                </a:lnTo>
                <a:lnTo>
                  <a:pt x="2203" y="121"/>
                </a:lnTo>
                <a:lnTo>
                  <a:pt x="2203" y="121"/>
                </a:lnTo>
                <a:lnTo>
                  <a:pt x="2186" y="161"/>
                </a:lnTo>
                <a:lnTo>
                  <a:pt x="2186" y="161"/>
                </a:lnTo>
                <a:lnTo>
                  <a:pt x="2196" y="206"/>
                </a:lnTo>
                <a:lnTo>
                  <a:pt x="2201" y="227"/>
                </a:lnTo>
                <a:lnTo>
                  <a:pt x="2203" y="249"/>
                </a:lnTo>
                <a:lnTo>
                  <a:pt x="2206" y="272"/>
                </a:lnTo>
                <a:lnTo>
                  <a:pt x="2206" y="294"/>
                </a:lnTo>
                <a:lnTo>
                  <a:pt x="2203" y="317"/>
                </a:lnTo>
                <a:lnTo>
                  <a:pt x="2200" y="339"/>
                </a:lnTo>
                <a:lnTo>
                  <a:pt x="2200" y="339"/>
                </a:lnTo>
                <a:lnTo>
                  <a:pt x="2198" y="347"/>
                </a:lnTo>
                <a:lnTo>
                  <a:pt x="2199" y="354"/>
                </a:lnTo>
                <a:lnTo>
                  <a:pt x="2200" y="361"/>
                </a:lnTo>
                <a:lnTo>
                  <a:pt x="2202" y="368"/>
                </a:lnTo>
                <a:lnTo>
                  <a:pt x="2208" y="374"/>
                </a:lnTo>
                <a:lnTo>
                  <a:pt x="2214" y="379"/>
                </a:lnTo>
                <a:lnTo>
                  <a:pt x="2222" y="384"/>
                </a:lnTo>
                <a:lnTo>
                  <a:pt x="2232" y="387"/>
                </a:lnTo>
                <a:lnTo>
                  <a:pt x="2232" y="387"/>
                </a:lnTo>
                <a:lnTo>
                  <a:pt x="2251" y="362"/>
                </a:lnTo>
                <a:lnTo>
                  <a:pt x="2251" y="362"/>
                </a:lnTo>
                <a:lnTo>
                  <a:pt x="2279" y="395"/>
                </a:lnTo>
                <a:lnTo>
                  <a:pt x="2279" y="395"/>
                </a:lnTo>
                <a:lnTo>
                  <a:pt x="2284" y="375"/>
                </a:lnTo>
                <a:lnTo>
                  <a:pt x="2288" y="354"/>
                </a:lnTo>
                <a:lnTo>
                  <a:pt x="2290" y="335"/>
                </a:lnTo>
                <a:lnTo>
                  <a:pt x="2290" y="317"/>
                </a:lnTo>
                <a:lnTo>
                  <a:pt x="2289" y="298"/>
                </a:lnTo>
                <a:lnTo>
                  <a:pt x="2287" y="280"/>
                </a:lnTo>
                <a:lnTo>
                  <a:pt x="2282" y="262"/>
                </a:lnTo>
                <a:lnTo>
                  <a:pt x="2276" y="243"/>
                </a:lnTo>
                <a:lnTo>
                  <a:pt x="2276" y="243"/>
                </a:lnTo>
                <a:lnTo>
                  <a:pt x="2297" y="226"/>
                </a:lnTo>
                <a:lnTo>
                  <a:pt x="2297" y="226"/>
                </a:lnTo>
                <a:lnTo>
                  <a:pt x="2300" y="194"/>
                </a:lnTo>
                <a:lnTo>
                  <a:pt x="2301" y="183"/>
                </a:lnTo>
                <a:lnTo>
                  <a:pt x="2300" y="173"/>
                </a:lnTo>
                <a:lnTo>
                  <a:pt x="2298" y="163"/>
                </a:lnTo>
                <a:lnTo>
                  <a:pt x="2295" y="153"/>
                </a:lnTo>
                <a:lnTo>
                  <a:pt x="2282" y="125"/>
                </a:lnTo>
                <a:lnTo>
                  <a:pt x="2282" y="125"/>
                </a:lnTo>
                <a:lnTo>
                  <a:pt x="2313" y="9"/>
                </a:lnTo>
                <a:lnTo>
                  <a:pt x="2313" y="9"/>
                </a:lnTo>
                <a:lnTo>
                  <a:pt x="2338" y="113"/>
                </a:lnTo>
                <a:lnTo>
                  <a:pt x="2338" y="113"/>
                </a:lnTo>
                <a:lnTo>
                  <a:pt x="2314" y="219"/>
                </a:lnTo>
                <a:lnTo>
                  <a:pt x="2314" y="219"/>
                </a:lnTo>
                <a:lnTo>
                  <a:pt x="2348" y="240"/>
                </a:lnTo>
                <a:lnTo>
                  <a:pt x="2348" y="240"/>
                </a:lnTo>
                <a:lnTo>
                  <a:pt x="2343" y="247"/>
                </a:lnTo>
                <a:lnTo>
                  <a:pt x="2339" y="254"/>
                </a:lnTo>
                <a:lnTo>
                  <a:pt x="2336" y="261"/>
                </a:lnTo>
                <a:lnTo>
                  <a:pt x="2332" y="267"/>
                </a:lnTo>
                <a:lnTo>
                  <a:pt x="2329" y="282"/>
                </a:lnTo>
                <a:lnTo>
                  <a:pt x="2328" y="297"/>
                </a:lnTo>
                <a:lnTo>
                  <a:pt x="2327" y="328"/>
                </a:lnTo>
                <a:lnTo>
                  <a:pt x="2325" y="343"/>
                </a:lnTo>
                <a:lnTo>
                  <a:pt x="2323" y="358"/>
                </a:lnTo>
                <a:lnTo>
                  <a:pt x="2323" y="358"/>
                </a:lnTo>
                <a:lnTo>
                  <a:pt x="2323" y="361"/>
                </a:lnTo>
                <a:lnTo>
                  <a:pt x="2324" y="365"/>
                </a:lnTo>
                <a:lnTo>
                  <a:pt x="2330" y="373"/>
                </a:lnTo>
                <a:lnTo>
                  <a:pt x="2338" y="382"/>
                </a:lnTo>
                <a:lnTo>
                  <a:pt x="2346" y="392"/>
                </a:lnTo>
                <a:lnTo>
                  <a:pt x="2346" y="392"/>
                </a:lnTo>
                <a:lnTo>
                  <a:pt x="2371" y="365"/>
                </a:lnTo>
                <a:lnTo>
                  <a:pt x="2371" y="365"/>
                </a:lnTo>
                <a:lnTo>
                  <a:pt x="2412" y="391"/>
                </a:lnTo>
                <a:lnTo>
                  <a:pt x="2412" y="391"/>
                </a:lnTo>
                <a:lnTo>
                  <a:pt x="2417" y="386"/>
                </a:lnTo>
                <a:lnTo>
                  <a:pt x="2420" y="381"/>
                </a:lnTo>
                <a:lnTo>
                  <a:pt x="2423" y="374"/>
                </a:lnTo>
                <a:lnTo>
                  <a:pt x="2425" y="367"/>
                </a:lnTo>
                <a:lnTo>
                  <a:pt x="2428" y="350"/>
                </a:lnTo>
                <a:lnTo>
                  <a:pt x="2429" y="330"/>
                </a:lnTo>
                <a:lnTo>
                  <a:pt x="2428" y="310"/>
                </a:lnTo>
                <a:lnTo>
                  <a:pt x="2426" y="289"/>
                </a:lnTo>
                <a:lnTo>
                  <a:pt x="2421" y="267"/>
                </a:lnTo>
                <a:lnTo>
                  <a:pt x="2415" y="247"/>
                </a:lnTo>
                <a:lnTo>
                  <a:pt x="2415" y="247"/>
                </a:lnTo>
                <a:lnTo>
                  <a:pt x="2421" y="230"/>
                </a:lnTo>
                <a:lnTo>
                  <a:pt x="2426" y="214"/>
                </a:lnTo>
                <a:lnTo>
                  <a:pt x="2429" y="199"/>
                </a:lnTo>
                <a:lnTo>
                  <a:pt x="2431" y="185"/>
                </a:lnTo>
                <a:lnTo>
                  <a:pt x="2429" y="171"/>
                </a:lnTo>
                <a:lnTo>
                  <a:pt x="2427" y="157"/>
                </a:lnTo>
                <a:lnTo>
                  <a:pt x="2424" y="139"/>
                </a:lnTo>
                <a:lnTo>
                  <a:pt x="2417" y="119"/>
                </a:lnTo>
                <a:lnTo>
                  <a:pt x="2417" y="119"/>
                </a:lnTo>
                <a:lnTo>
                  <a:pt x="2441" y="39"/>
                </a:lnTo>
                <a:lnTo>
                  <a:pt x="2441" y="39"/>
                </a:lnTo>
                <a:lnTo>
                  <a:pt x="2452" y="38"/>
                </a:lnTo>
                <a:lnTo>
                  <a:pt x="2452" y="38"/>
                </a:lnTo>
                <a:lnTo>
                  <a:pt x="2455" y="56"/>
                </a:lnTo>
                <a:lnTo>
                  <a:pt x="2456" y="65"/>
                </a:lnTo>
                <a:lnTo>
                  <a:pt x="2458" y="74"/>
                </a:lnTo>
                <a:lnTo>
                  <a:pt x="2458" y="74"/>
                </a:lnTo>
                <a:lnTo>
                  <a:pt x="2465" y="94"/>
                </a:lnTo>
                <a:lnTo>
                  <a:pt x="2469" y="106"/>
                </a:lnTo>
                <a:lnTo>
                  <a:pt x="2469" y="106"/>
                </a:lnTo>
                <a:lnTo>
                  <a:pt x="2455" y="221"/>
                </a:lnTo>
                <a:lnTo>
                  <a:pt x="2455" y="221"/>
                </a:lnTo>
                <a:lnTo>
                  <a:pt x="2484" y="239"/>
                </a:lnTo>
                <a:lnTo>
                  <a:pt x="2484" y="239"/>
                </a:lnTo>
                <a:lnTo>
                  <a:pt x="2465" y="280"/>
                </a:lnTo>
                <a:lnTo>
                  <a:pt x="2465" y="280"/>
                </a:lnTo>
                <a:lnTo>
                  <a:pt x="2474" y="391"/>
                </a:lnTo>
                <a:lnTo>
                  <a:pt x="2474" y="391"/>
                </a:lnTo>
                <a:lnTo>
                  <a:pt x="2564" y="371"/>
                </a:lnTo>
                <a:lnTo>
                  <a:pt x="2564" y="371"/>
                </a:lnTo>
                <a:lnTo>
                  <a:pt x="2564" y="274"/>
                </a:lnTo>
                <a:lnTo>
                  <a:pt x="2564" y="274"/>
                </a:lnTo>
                <a:lnTo>
                  <a:pt x="2541" y="240"/>
                </a:lnTo>
                <a:lnTo>
                  <a:pt x="2541" y="240"/>
                </a:lnTo>
                <a:lnTo>
                  <a:pt x="2565" y="226"/>
                </a:lnTo>
                <a:lnTo>
                  <a:pt x="2565" y="226"/>
                </a:lnTo>
                <a:lnTo>
                  <a:pt x="2568" y="199"/>
                </a:lnTo>
                <a:lnTo>
                  <a:pt x="2568" y="186"/>
                </a:lnTo>
                <a:lnTo>
                  <a:pt x="2568" y="173"/>
                </a:lnTo>
                <a:lnTo>
                  <a:pt x="2565" y="159"/>
                </a:lnTo>
                <a:lnTo>
                  <a:pt x="2561" y="146"/>
                </a:lnTo>
                <a:lnTo>
                  <a:pt x="2557" y="139"/>
                </a:lnTo>
                <a:lnTo>
                  <a:pt x="2554" y="134"/>
                </a:lnTo>
                <a:lnTo>
                  <a:pt x="2549" y="128"/>
                </a:lnTo>
                <a:lnTo>
                  <a:pt x="2544" y="122"/>
                </a:lnTo>
                <a:lnTo>
                  <a:pt x="2544" y="122"/>
                </a:lnTo>
                <a:lnTo>
                  <a:pt x="2573" y="24"/>
                </a:lnTo>
                <a:lnTo>
                  <a:pt x="2573" y="24"/>
                </a:lnTo>
                <a:lnTo>
                  <a:pt x="2602" y="117"/>
                </a:lnTo>
                <a:lnTo>
                  <a:pt x="2602" y="117"/>
                </a:lnTo>
                <a:lnTo>
                  <a:pt x="2595" y="145"/>
                </a:lnTo>
                <a:lnTo>
                  <a:pt x="2593" y="160"/>
                </a:lnTo>
                <a:lnTo>
                  <a:pt x="2592" y="168"/>
                </a:lnTo>
                <a:lnTo>
                  <a:pt x="2592" y="176"/>
                </a:lnTo>
                <a:lnTo>
                  <a:pt x="2592" y="176"/>
                </a:lnTo>
                <a:lnTo>
                  <a:pt x="2594" y="198"/>
                </a:lnTo>
                <a:lnTo>
                  <a:pt x="2598" y="218"/>
                </a:lnTo>
                <a:lnTo>
                  <a:pt x="2602" y="240"/>
                </a:lnTo>
                <a:lnTo>
                  <a:pt x="2605" y="262"/>
                </a:lnTo>
                <a:lnTo>
                  <a:pt x="2605" y="262"/>
                </a:lnTo>
                <a:lnTo>
                  <a:pt x="2605" y="281"/>
                </a:lnTo>
                <a:lnTo>
                  <a:pt x="2605" y="301"/>
                </a:lnTo>
                <a:lnTo>
                  <a:pt x="2604" y="319"/>
                </a:lnTo>
                <a:lnTo>
                  <a:pt x="2604" y="338"/>
                </a:lnTo>
                <a:lnTo>
                  <a:pt x="2604" y="338"/>
                </a:lnTo>
                <a:lnTo>
                  <a:pt x="2605" y="345"/>
                </a:lnTo>
                <a:lnTo>
                  <a:pt x="2609" y="353"/>
                </a:lnTo>
                <a:lnTo>
                  <a:pt x="2614" y="366"/>
                </a:lnTo>
                <a:lnTo>
                  <a:pt x="2614" y="366"/>
                </a:lnTo>
                <a:lnTo>
                  <a:pt x="2633" y="366"/>
                </a:lnTo>
                <a:lnTo>
                  <a:pt x="2640" y="365"/>
                </a:lnTo>
                <a:lnTo>
                  <a:pt x="2646" y="363"/>
                </a:lnTo>
                <a:lnTo>
                  <a:pt x="2652" y="360"/>
                </a:lnTo>
                <a:lnTo>
                  <a:pt x="2657" y="357"/>
                </a:lnTo>
                <a:lnTo>
                  <a:pt x="2662" y="352"/>
                </a:lnTo>
                <a:lnTo>
                  <a:pt x="2667" y="345"/>
                </a:lnTo>
                <a:lnTo>
                  <a:pt x="2667" y="345"/>
                </a:lnTo>
                <a:lnTo>
                  <a:pt x="2678" y="369"/>
                </a:lnTo>
                <a:lnTo>
                  <a:pt x="2678" y="369"/>
                </a:lnTo>
                <a:lnTo>
                  <a:pt x="2717" y="369"/>
                </a:lnTo>
                <a:lnTo>
                  <a:pt x="2717" y="369"/>
                </a:lnTo>
                <a:lnTo>
                  <a:pt x="2721" y="337"/>
                </a:lnTo>
                <a:lnTo>
                  <a:pt x="2721" y="321"/>
                </a:lnTo>
                <a:lnTo>
                  <a:pt x="2721" y="305"/>
                </a:lnTo>
                <a:lnTo>
                  <a:pt x="2720" y="290"/>
                </a:lnTo>
                <a:lnTo>
                  <a:pt x="2717" y="274"/>
                </a:lnTo>
                <a:lnTo>
                  <a:pt x="2713" y="259"/>
                </a:lnTo>
                <a:lnTo>
                  <a:pt x="2706" y="243"/>
                </a:lnTo>
                <a:lnTo>
                  <a:pt x="2706" y="243"/>
                </a:lnTo>
                <a:lnTo>
                  <a:pt x="2737" y="221"/>
                </a:lnTo>
                <a:lnTo>
                  <a:pt x="2737" y="221"/>
                </a:lnTo>
                <a:lnTo>
                  <a:pt x="2725" y="104"/>
                </a:lnTo>
                <a:lnTo>
                  <a:pt x="2725" y="104"/>
                </a:lnTo>
                <a:lnTo>
                  <a:pt x="2744" y="22"/>
                </a:lnTo>
                <a:lnTo>
                  <a:pt x="2744" y="22"/>
                </a:lnTo>
                <a:lnTo>
                  <a:pt x="2775" y="119"/>
                </a:lnTo>
                <a:lnTo>
                  <a:pt x="2775" y="119"/>
                </a:lnTo>
                <a:lnTo>
                  <a:pt x="2769" y="131"/>
                </a:lnTo>
                <a:lnTo>
                  <a:pt x="2763" y="144"/>
                </a:lnTo>
                <a:lnTo>
                  <a:pt x="2757" y="157"/>
                </a:lnTo>
                <a:lnTo>
                  <a:pt x="2754" y="169"/>
                </a:lnTo>
                <a:lnTo>
                  <a:pt x="2750" y="183"/>
                </a:lnTo>
                <a:lnTo>
                  <a:pt x="2750" y="197"/>
                </a:lnTo>
                <a:lnTo>
                  <a:pt x="2752" y="211"/>
                </a:lnTo>
                <a:lnTo>
                  <a:pt x="2755" y="225"/>
                </a:lnTo>
                <a:lnTo>
                  <a:pt x="2755" y="225"/>
                </a:lnTo>
                <a:lnTo>
                  <a:pt x="2779" y="240"/>
                </a:lnTo>
                <a:lnTo>
                  <a:pt x="2779" y="240"/>
                </a:lnTo>
                <a:lnTo>
                  <a:pt x="2773" y="247"/>
                </a:lnTo>
                <a:lnTo>
                  <a:pt x="2769" y="254"/>
                </a:lnTo>
                <a:lnTo>
                  <a:pt x="2766" y="262"/>
                </a:lnTo>
                <a:lnTo>
                  <a:pt x="2763" y="269"/>
                </a:lnTo>
                <a:lnTo>
                  <a:pt x="2761" y="285"/>
                </a:lnTo>
                <a:lnTo>
                  <a:pt x="2758" y="301"/>
                </a:lnTo>
                <a:lnTo>
                  <a:pt x="2757" y="317"/>
                </a:lnTo>
                <a:lnTo>
                  <a:pt x="2756" y="334"/>
                </a:lnTo>
                <a:lnTo>
                  <a:pt x="2753" y="350"/>
                </a:lnTo>
                <a:lnTo>
                  <a:pt x="2750" y="359"/>
                </a:lnTo>
                <a:lnTo>
                  <a:pt x="2747" y="367"/>
                </a:lnTo>
                <a:lnTo>
                  <a:pt x="2747" y="367"/>
                </a:lnTo>
                <a:lnTo>
                  <a:pt x="2853" y="390"/>
                </a:lnTo>
                <a:lnTo>
                  <a:pt x="2853" y="390"/>
                </a:lnTo>
                <a:lnTo>
                  <a:pt x="2857" y="352"/>
                </a:lnTo>
                <a:lnTo>
                  <a:pt x="2857" y="334"/>
                </a:lnTo>
                <a:lnTo>
                  <a:pt x="2858" y="317"/>
                </a:lnTo>
                <a:lnTo>
                  <a:pt x="2857" y="298"/>
                </a:lnTo>
                <a:lnTo>
                  <a:pt x="2854" y="281"/>
                </a:lnTo>
                <a:lnTo>
                  <a:pt x="2851" y="264"/>
                </a:lnTo>
                <a:lnTo>
                  <a:pt x="2845" y="247"/>
                </a:lnTo>
                <a:lnTo>
                  <a:pt x="2845" y="247"/>
                </a:lnTo>
                <a:lnTo>
                  <a:pt x="2852" y="231"/>
                </a:lnTo>
                <a:lnTo>
                  <a:pt x="2857" y="215"/>
                </a:lnTo>
                <a:lnTo>
                  <a:pt x="2860" y="201"/>
                </a:lnTo>
                <a:lnTo>
                  <a:pt x="2861" y="186"/>
                </a:lnTo>
                <a:lnTo>
                  <a:pt x="2860" y="173"/>
                </a:lnTo>
                <a:lnTo>
                  <a:pt x="2858" y="157"/>
                </a:lnTo>
                <a:lnTo>
                  <a:pt x="2853" y="138"/>
                </a:lnTo>
                <a:lnTo>
                  <a:pt x="2847" y="119"/>
                </a:lnTo>
                <a:lnTo>
                  <a:pt x="2847" y="119"/>
                </a:lnTo>
                <a:lnTo>
                  <a:pt x="2878" y="26"/>
                </a:lnTo>
                <a:lnTo>
                  <a:pt x="2878" y="26"/>
                </a:lnTo>
                <a:lnTo>
                  <a:pt x="2900" y="106"/>
                </a:lnTo>
                <a:lnTo>
                  <a:pt x="2900" y="106"/>
                </a:lnTo>
                <a:lnTo>
                  <a:pt x="2885" y="223"/>
                </a:lnTo>
                <a:lnTo>
                  <a:pt x="2885" y="223"/>
                </a:lnTo>
                <a:lnTo>
                  <a:pt x="2915" y="239"/>
                </a:lnTo>
                <a:lnTo>
                  <a:pt x="2915" y="239"/>
                </a:lnTo>
                <a:lnTo>
                  <a:pt x="2891" y="274"/>
                </a:lnTo>
                <a:lnTo>
                  <a:pt x="2891" y="274"/>
                </a:lnTo>
                <a:lnTo>
                  <a:pt x="2897" y="296"/>
                </a:lnTo>
                <a:lnTo>
                  <a:pt x="2899" y="306"/>
                </a:lnTo>
                <a:lnTo>
                  <a:pt x="2900" y="318"/>
                </a:lnTo>
                <a:lnTo>
                  <a:pt x="2900" y="318"/>
                </a:lnTo>
                <a:lnTo>
                  <a:pt x="2898" y="328"/>
                </a:lnTo>
                <a:lnTo>
                  <a:pt x="2895" y="339"/>
                </a:lnTo>
                <a:lnTo>
                  <a:pt x="2886" y="365"/>
                </a:lnTo>
                <a:lnTo>
                  <a:pt x="2886" y="365"/>
                </a:lnTo>
                <a:lnTo>
                  <a:pt x="2994" y="383"/>
                </a:lnTo>
                <a:lnTo>
                  <a:pt x="2994" y="383"/>
                </a:lnTo>
                <a:lnTo>
                  <a:pt x="2997" y="347"/>
                </a:lnTo>
                <a:lnTo>
                  <a:pt x="2998" y="330"/>
                </a:lnTo>
                <a:lnTo>
                  <a:pt x="2998" y="313"/>
                </a:lnTo>
                <a:lnTo>
                  <a:pt x="2997" y="296"/>
                </a:lnTo>
                <a:lnTo>
                  <a:pt x="2995" y="280"/>
                </a:lnTo>
                <a:lnTo>
                  <a:pt x="2990" y="263"/>
                </a:lnTo>
                <a:lnTo>
                  <a:pt x="2985" y="247"/>
                </a:lnTo>
                <a:lnTo>
                  <a:pt x="2985" y="247"/>
                </a:lnTo>
                <a:lnTo>
                  <a:pt x="2991" y="231"/>
                </a:lnTo>
                <a:lnTo>
                  <a:pt x="2997" y="215"/>
                </a:lnTo>
                <a:lnTo>
                  <a:pt x="3002" y="200"/>
                </a:lnTo>
                <a:lnTo>
                  <a:pt x="3004" y="184"/>
                </a:lnTo>
                <a:lnTo>
                  <a:pt x="3005" y="168"/>
                </a:lnTo>
                <a:lnTo>
                  <a:pt x="3004" y="161"/>
                </a:lnTo>
                <a:lnTo>
                  <a:pt x="3003" y="153"/>
                </a:lnTo>
                <a:lnTo>
                  <a:pt x="3002" y="145"/>
                </a:lnTo>
                <a:lnTo>
                  <a:pt x="2998" y="138"/>
                </a:lnTo>
                <a:lnTo>
                  <a:pt x="2995" y="130"/>
                </a:lnTo>
                <a:lnTo>
                  <a:pt x="2990" y="123"/>
                </a:lnTo>
                <a:lnTo>
                  <a:pt x="2990" y="123"/>
                </a:lnTo>
                <a:lnTo>
                  <a:pt x="3021" y="7"/>
                </a:lnTo>
                <a:lnTo>
                  <a:pt x="3021" y="7"/>
                </a:lnTo>
                <a:lnTo>
                  <a:pt x="3040" y="107"/>
                </a:lnTo>
                <a:lnTo>
                  <a:pt x="3040" y="107"/>
                </a:lnTo>
                <a:lnTo>
                  <a:pt x="3023" y="219"/>
                </a:lnTo>
                <a:lnTo>
                  <a:pt x="3023" y="219"/>
                </a:lnTo>
                <a:lnTo>
                  <a:pt x="3053" y="239"/>
                </a:lnTo>
                <a:lnTo>
                  <a:pt x="3053" y="239"/>
                </a:lnTo>
                <a:lnTo>
                  <a:pt x="3048" y="247"/>
                </a:lnTo>
                <a:lnTo>
                  <a:pt x="3044" y="256"/>
                </a:lnTo>
                <a:lnTo>
                  <a:pt x="3042" y="264"/>
                </a:lnTo>
                <a:lnTo>
                  <a:pt x="3039" y="272"/>
                </a:lnTo>
                <a:lnTo>
                  <a:pt x="3036" y="290"/>
                </a:lnTo>
                <a:lnTo>
                  <a:pt x="3035" y="307"/>
                </a:lnTo>
                <a:lnTo>
                  <a:pt x="3034" y="326"/>
                </a:lnTo>
                <a:lnTo>
                  <a:pt x="3031" y="344"/>
                </a:lnTo>
                <a:lnTo>
                  <a:pt x="3029" y="362"/>
                </a:lnTo>
                <a:lnTo>
                  <a:pt x="3027" y="371"/>
                </a:lnTo>
                <a:lnTo>
                  <a:pt x="3023" y="381"/>
                </a:lnTo>
                <a:lnTo>
                  <a:pt x="3023" y="381"/>
                </a:lnTo>
                <a:lnTo>
                  <a:pt x="3066" y="389"/>
                </a:lnTo>
                <a:lnTo>
                  <a:pt x="3066" y="389"/>
                </a:lnTo>
                <a:lnTo>
                  <a:pt x="3082" y="346"/>
                </a:lnTo>
                <a:lnTo>
                  <a:pt x="3082" y="346"/>
                </a:lnTo>
                <a:lnTo>
                  <a:pt x="3094" y="384"/>
                </a:lnTo>
                <a:lnTo>
                  <a:pt x="3094" y="384"/>
                </a:lnTo>
                <a:lnTo>
                  <a:pt x="3134" y="384"/>
                </a:lnTo>
                <a:lnTo>
                  <a:pt x="3134" y="384"/>
                </a:lnTo>
                <a:lnTo>
                  <a:pt x="3132" y="366"/>
                </a:lnTo>
                <a:lnTo>
                  <a:pt x="3131" y="347"/>
                </a:lnTo>
                <a:lnTo>
                  <a:pt x="3131" y="329"/>
                </a:lnTo>
                <a:lnTo>
                  <a:pt x="3128" y="312"/>
                </a:lnTo>
                <a:lnTo>
                  <a:pt x="3126" y="294"/>
                </a:lnTo>
                <a:lnTo>
                  <a:pt x="3122" y="278"/>
                </a:lnTo>
                <a:lnTo>
                  <a:pt x="3118" y="269"/>
                </a:lnTo>
                <a:lnTo>
                  <a:pt x="3115" y="261"/>
                </a:lnTo>
                <a:lnTo>
                  <a:pt x="3109" y="253"/>
                </a:lnTo>
                <a:lnTo>
                  <a:pt x="3104" y="245"/>
                </a:lnTo>
                <a:lnTo>
                  <a:pt x="3104" y="245"/>
                </a:lnTo>
                <a:lnTo>
                  <a:pt x="3133" y="224"/>
                </a:lnTo>
                <a:lnTo>
                  <a:pt x="3133" y="224"/>
                </a:lnTo>
                <a:lnTo>
                  <a:pt x="3114" y="121"/>
                </a:lnTo>
                <a:lnTo>
                  <a:pt x="3114" y="121"/>
                </a:lnTo>
                <a:lnTo>
                  <a:pt x="3126" y="3"/>
                </a:lnTo>
                <a:lnTo>
                  <a:pt x="3126" y="3"/>
                </a:lnTo>
                <a:lnTo>
                  <a:pt x="3160" y="117"/>
                </a:lnTo>
                <a:lnTo>
                  <a:pt x="3160" y="117"/>
                </a:lnTo>
                <a:lnTo>
                  <a:pt x="3148" y="219"/>
                </a:lnTo>
                <a:lnTo>
                  <a:pt x="3148" y="219"/>
                </a:lnTo>
                <a:lnTo>
                  <a:pt x="3172" y="235"/>
                </a:lnTo>
                <a:lnTo>
                  <a:pt x="3172" y="235"/>
                </a:lnTo>
                <a:lnTo>
                  <a:pt x="3164" y="381"/>
                </a:lnTo>
                <a:lnTo>
                  <a:pt x="3164" y="381"/>
                </a:lnTo>
                <a:lnTo>
                  <a:pt x="3248" y="381"/>
                </a:lnTo>
                <a:lnTo>
                  <a:pt x="3248" y="381"/>
                </a:lnTo>
                <a:lnTo>
                  <a:pt x="3253" y="270"/>
                </a:lnTo>
                <a:lnTo>
                  <a:pt x="3253" y="270"/>
                </a:lnTo>
                <a:lnTo>
                  <a:pt x="3234" y="241"/>
                </a:lnTo>
                <a:lnTo>
                  <a:pt x="3234" y="241"/>
                </a:lnTo>
                <a:lnTo>
                  <a:pt x="3259" y="224"/>
                </a:lnTo>
                <a:lnTo>
                  <a:pt x="3259" y="224"/>
                </a:lnTo>
                <a:lnTo>
                  <a:pt x="3260" y="197"/>
                </a:lnTo>
                <a:lnTo>
                  <a:pt x="3261" y="183"/>
                </a:lnTo>
                <a:lnTo>
                  <a:pt x="3261" y="169"/>
                </a:lnTo>
                <a:lnTo>
                  <a:pt x="3260" y="155"/>
                </a:lnTo>
                <a:lnTo>
                  <a:pt x="3256" y="142"/>
                </a:lnTo>
                <a:lnTo>
                  <a:pt x="3253" y="128"/>
                </a:lnTo>
                <a:lnTo>
                  <a:pt x="3246" y="115"/>
                </a:lnTo>
                <a:lnTo>
                  <a:pt x="3246" y="115"/>
                </a:lnTo>
                <a:lnTo>
                  <a:pt x="3270" y="31"/>
                </a:lnTo>
                <a:lnTo>
                  <a:pt x="3270" y="31"/>
                </a:lnTo>
                <a:lnTo>
                  <a:pt x="3275" y="34"/>
                </a:lnTo>
                <a:lnTo>
                  <a:pt x="3279" y="39"/>
                </a:lnTo>
                <a:lnTo>
                  <a:pt x="3281" y="45"/>
                </a:lnTo>
                <a:lnTo>
                  <a:pt x="3284" y="49"/>
                </a:lnTo>
                <a:lnTo>
                  <a:pt x="3286" y="61"/>
                </a:lnTo>
                <a:lnTo>
                  <a:pt x="3287" y="72"/>
                </a:lnTo>
                <a:lnTo>
                  <a:pt x="3287" y="82"/>
                </a:lnTo>
                <a:lnTo>
                  <a:pt x="3289" y="94"/>
                </a:lnTo>
                <a:lnTo>
                  <a:pt x="3291" y="98"/>
                </a:lnTo>
                <a:lnTo>
                  <a:pt x="3293" y="103"/>
                </a:lnTo>
                <a:lnTo>
                  <a:pt x="3295" y="106"/>
                </a:lnTo>
                <a:lnTo>
                  <a:pt x="3300" y="110"/>
                </a:lnTo>
                <a:lnTo>
                  <a:pt x="3300" y="110"/>
                </a:lnTo>
                <a:lnTo>
                  <a:pt x="3291" y="144"/>
                </a:lnTo>
                <a:lnTo>
                  <a:pt x="3287" y="160"/>
                </a:lnTo>
                <a:lnTo>
                  <a:pt x="3285" y="176"/>
                </a:lnTo>
                <a:lnTo>
                  <a:pt x="3285" y="192"/>
                </a:lnTo>
                <a:lnTo>
                  <a:pt x="3286" y="207"/>
                </a:lnTo>
                <a:lnTo>
                  <a:pt x="3288" y="215"/>
                </a:lnTo>
                <a:lnTo>
                  <a:pt x="3291" y="222"/>
                </a:lnTo>
                <a:lnTo>
                  <a:pt x="3293" y="229"/>
                </a:lnTo>
                <a:lnTo>
                  <a:pt x="3297" y="235"/>
                </a:lnTo>
                <a:lnTo>
                  <a:pt x="3297" y="235"/>
                </a:lnTo>
                <a:lnTo>
                  <a:pt x="3286" y="382"/>
                </a:lnTo>
                <a:lnTo>
                  <a:pt x="3286" y="382"/>
                </a:lnTo>
                <a:lnTo>
                  <a:pt x="3395" y="382"/>
                </a:lnTo>
                <a:lnTo>
                  <a:pt x="3395" y="382"/>
                </a:lnTo>
                <a:lnTo>
                  <a:pt x="3393" y="346"/>
                </a:lnTo>
                <a:lnTo>
                  <a:pt x="3392" y="328"/>
                </a:lnTo>
                <a:lnTo>
                  <a:pt x="3391" y="311"/>
                </a:lnTo>
                <a:lnTo>
                  <a:pt x="3389" y="293"/>
                </a:lnTo>
                <a:lnTo>
                  <a:pt x="3385" y="275"/>
                </a:lnTo>
                <a:lnTo>
                  <a:pt x="3380" y="257"/>
                </a:lnTo>
                <a:lnTo>
                  <a:pt x="3372" y="240"/>
                </a:lnTo>
                <a:lnTo>
                  <a:pt x="3372" y="240"/>
                </a:lnTo>
                <a:lnTo>
                  <a:pt x="3393" y="227"/>
                </a:lnTo>
                <a:lnTo>
                  <a:pt x="3393" y="227"/>
                </a:lnTo>
                <a:lnTo>
                  <a:pt x="3397" y="214"/>
                </a:lnTo>
                <a:lnTo>
                  <a:pt x="3399" y="199"/>
                </a:lnTo>
                <a:lnTo>
                  <a:pt x="3399" y="185"/>
                </a:lnTo>
                <a:lnTo>
                  <a:pt x="3398" y="171"/>
                </a:lnTo>
                <a:lnTo>
                  <a:pt x="3396" y="158"/>
                </a:lnTo>
                <a:lnTo>
                  <a:pt x="3391" y="144"/>
                </a:lnTo>
                <a:lnTo>
                  <a:pt x="3387" y="131"/>
                </a:lnTo>
                <a:lnTo>
                  <a:pt x="3381" y="119"/>
                </a:lnTo>
                <a:lnTo>
                  <a:pt x="3381" y="119"/>
                </a:lnTo>
                <a:lnTo>
                  <a:pt x="3404" y="9"/>
                </a:lnTo>
                <a:lnTo>
                  <a:pt x="3404" y="9"/>
                </a:lnTo>
                <a:lnTo>
                  <a:pt x="3433" y="120"/>
                </a:lnTo>
                <a:lnTo>
                  <a:pt x="3433" y="120"/>
                </a:lnTo>
                <a:lnTo>
                  <a:pt x="3414" y="208"/>
                </a:lnTo>
                <a:lnTo>
                  <a:pt x="3414" y="208"/>
                </a:lnTo>
                <a:lnTo>
                  <a:pt x="3440" y="242"/>
                </a:lnTo>
                <a:lnTo>
                  <a:pt x="3440" y="242"/>
                </a:lnTo>
                <a:lnTo>
                  <a:pt x="3435" y="259"/>
                </a:lnTo>
                <a:lnTo>
                  <a:pt x="3431" y="277"/>
                </a:lnTo>
                <a:lnTo>
                  <a:pt x="3429" y="294"/>
                </a:lnTo>
                <a:lnTo>
                  <a:pt x="3428" y="311"/>
                </a:lnTo>
                <a:lnTo>
                  <a:pt x="3427" y="328"/>
                </a:lnTo>
                <a:lnTo>
                  <a:pt x="3428" y="346"/>
                </a:lnTo>
                <a:lnTo>
                  <a:pt x="3430" y="382"/>
                </a:lnTo>
                <a:lnTo>
                  <a:pt x="3430" y="382"/>
                </a:lnTo>
                <a:lnTo>
                  <a:pt x="3445" y="385"/>
                </a:lnTo>
                <a:lnTo>
                  <a:pt x="3459" y="386"/>
                </a:lnTo>
                <a:lnTo>
                  <a:pt x="3472" y="386"/>
                </a:lnTo>
                <a:lnTo>
                  <a:pt x="3486" y="385"/>
                </a:lnTo>
                <a:lnTo>
                  <a:pt x="3498" y="382"/>
                </a:lnTo>
                <a:lnTo>
                  <a:pt x="3510" y="377"/>
                </a:lnTo>
                <a:lnTo>
                  <a:pt x="3521" y="370"/>
                </a:lnTo>
                <a:lnTo>
                  <a:pt x="3533" y="362"/>
                </a:lnTo>
                <a:lnTo>
                  <a:pt x="3533" y="362"/>
                </a:lnTo>
                <a:lnTo>
                  <a:pt x="3525" y="275"/>
                </a:lnTo>
                <a:lnTo>
                  <a:pt x="3525" y="275"/>
                </a:lnTo>
                <a:lnTo>
                  <a:pt x="3504" y="247"/>
                </a:lnTo>
                <a:lnTo>
                  <a:pt x="3504" y="247"/>
                </a:lnTo>
                <a:lnTo>
                  <a:pt x="3535" y="222"/>
                </a:lnTo>
                <a:lnTo>
                  <a:pt x="3535" y="222"/>
                </a:lnTo>
                <a:lnTo>
                  <a:pt x="3529" y="199"/>
                </a:lnTo>
                <a:lnTo>
                  <a:pt x="3524" y="175"/>
                </a:lnTo>
                <a:lnTo>
                  <a:pt x="3524" y="175"/>
                </a:lnTo>
                <a:lnTo>
                  <a:pt x="3518" y="149"/>
                </a:lnTo>
                <a:lnTo>
                  <a:pt x="3513" y="118"/>
                </a:lnTo>
                <a:lnTo>
                  <a:pt x="3513" y="118"/>
                </a:lnTo>
                <a:lnTo>
                  <a:pt x="3527" y="2"/>
                </a:lnTo>
                <a:lnTo>
                  <a:pt x="3527" y="2"/>
                </a:lnTo>
                <a:lnTo>
                  <a:pt x="3561" y="122"/>
                </a:lnTo>
                <a:lnTo>
                  <a:pt x="3561" y="122"/>
                </a:lnTo>
                <a:lnTo>
                  <a:pt x="3561" y="121"/>
                </a:lnTo>
                <a:lnTo>
                  <a:pt x="3561" y="121"/>
                </a:lnTo>
                <a:lnTo>
                  <a:pt x="3546" y="216"/>
                </a:lnTo>
                <a:lnTo>
                  <a:pt x="3546" y="216"/>
                </a:lnTo>
                <a:lnTo>
                  <a:pt x="3573" y="238"/>
                </a:lnTo>
                <a:lnTo>
                  <a:pt x="3573" y="238"/>
                </a:lnTo>
                <a:lnTo>
                  <a:pt x="3564" y="367"/>
                </a:lnTo>
                <a:lnTo>
                  <a:pt x="3564" y="367"/>
                </a:lnTo>
                <a:lnTo>
                  <a:pt x="3670" y="367"/>
                </a:lnTo>
                <a:lnTo>
                  <a:pt x="3670" y="367"/>
                </a:lnTo>
                <a:lnTo>
                  <a:pt x="3684" y="280"/>
                </a:lnTo>
                <a:lnTo>
                  <a:pt x="3684" y="280"/>
                </a:lnTo>
                <a:lnTo>
                  <a:pt x="3664" y="239"/>
                </a:lnTo>
                <a:lnTo>
                  <a:pt x="3664" y="239"/>
                </a:lnTo>
                <a:lnTo>
                  <a:pt x="3692" y="224"/>
                </a:lnTo>
                <a:lnTo>
                  <a:pt x="3692" y="224"/>
                </a:lnTo>
                <a:lnTo>
                  <a:pt x="3685" y="104"/>
                </a:lnTo>
                <a:lnTo>
                  <a:pt x="3685" y="104"/>
                </a:lnTo>
                <a:lnTo>
                  <a:pt x="3713" y="3"/>
                </a:lnTo>
                <a:lnTo>
                  <a:pt x="3713" y="3"/>
                </a:lnTo>
                <a:lnTo>
                  <a:pt x="3731" y="125"/>
                </a:lnTo>
                <a:lnTo>
                  <a:pt x="3731" y="125"/>
                </a:lnTo>
                <a:lnTo>
                  <a:pt x="3723" y="151"/>
                </a:lnTo>
                <a:lnTo>
                  <a:pt x="3719" y="165"/>
                </a:lnTo>
                <a:lnTo>
                  <a:pt x="3717" y="179"/>
                </a:lnTo>
                <a:lnTo>
                  <a:pt x="3716" y="193"/>
                </a:lnTo>
                <a:lnTo>
                  <a:pt x="3716" y="201"/>
                </a:lnTo>
                <a:lnTo>
                  <a:pt x="3717" y="208"/>
                </a:lnTo>
                <a:lnTo>
                  <a:pt x="3719" y="216"/>
                </a:lnTo>
                <a:lnTo>
                  <a:pt x="3721" y="223"/>
                </a:lnTo>
                <a:lnTo>
                  <a:pt x="3725" y="231"/>
                </a:lnTo>
                <a:lnTo>
                  <a:pt x="3729" y="238"/>
                </a:lnTo>
                <a:lnTo>
                  <a:pt x="3729" y="238"/>
                </a:lnTo>
                <a:lnTo>
                  <a:pt x="3716" y="366"/>
                </a:lnTo>
                <a:lnTo>
                  <a:pt x="3716" y="366"/>
                </a:lnTo>
                <a:lnTo>
                  <a:pt x="3809" y="389"/>
                </a:lnTo>
                <a:lnTo>
                  <a:pt x="3809" y="389"/>
                </a:lnTo>
                <a:lnTo>
                  <a:pt x="3821" y="279"/>
                </a:lnTo>
                <a:lnTo>
                  <a:pt x="3821" y="279"/>
                </a:lnTo>
                <a:lnTo>
                  <a:pt x="3801" y="239"/>
                </a:lnTo>
                <a:lnTo>
                  <a:pt x="3801" y="239"/>
                </a:lnTo>
                <a:lnTo>
                  <a:pt x="3826" y="225"/>
                </a:lnTo>
                <a:lnTo>
                  <a:pt x="3826" y="225"/>
                </a:lnTo>
                <a:lnTo>
                  <a:pt x="3829" y="199"/>
                </a:lnTo>
                <a:lnTo>
                  <a:pt x="3829" y="185"/>
                </a:lnTo>
                <a:lnTo>
                  <a:pt x="3829" y="171"/>
                </a:lnTo>
                <a:lnTo>
                  <a:pt x="3826" y="159"/>
                </a:lnTo>
                <a:lnTo>
                  <a:pt x="3824" y="145"/>
                </a:lnTo>
                <a:lnTo>
                  <a:pt x="3818" y="133"/>
                </a:lnTo>
                <a:lnTo>
                  <a:pt x="3811" y="121"/>
                </a:lnTo>
                <a:lnTo>
                  <a:pt x="3811" y="121"/>
                </a:lnTo>
                <a:lnTo>
                  <a:pt x="3835" y="7"/>
                </a:lnTo>
                <a:lnTo>
                  <a:pt x="3835" y="7"/>
                </a:lnTo>
                <a:lnTo>
                  <a:pt x="3863" y="117"/>
                </a:lnTo>
                <a:lnTo>
                  <a:pt x="3863" y="117"/>
                </a:lnTo>
                <a:lnTo>
                  <a:pt x="3840" y="217"/>
                </a:lnTo>
                <a:lnTo>
                  <a:pt x="3840" y="217"/>
                </a:lnTo>
                <a:lnTo>
                  <a:pt x="3874" y="248"/>
                </a:lnTo>
                <a:lnTo>
                  <a:pt x="3874" y="248"/>
                </a:lnTo>
                <a:lnTo>
                  <a:pt x="3850" y="282"/>
                </a:lnTo>
                <a:lnTo>
                  <a:pt x="3850" y="282"/>
                </a:lnTo>
                <a:lnTo>
                  <a:pt x="3855" y="302"/>
                </a:lnTo>
                <a:lnTo>
                  <a:pt x="3856" y="312"/>
                </a:lnTo>
                <a:lnTo>
                  <a:pt x="3858" y="322"/>
                </a:lnTo>
                <a:lnTo>
                  <a:pt x="3858" y="322"/>
                </a:lnTo>
                <a:lnTo>
                  <a:pt x="3858" y="344"/>
                </a:lnTo>
                <a:lnTo>
                  <a:pt x="3858" y="365"/>
                </a:lnTo>
                <a:lnTo>
                  <a:pt x="3858" y="365"/>
                </a:lnTo>
                <a:lnTo>
                  <a:pt x="3867" y="369"/>
                </a:lnTo>
                <a:lnTo>
                  <a:pt x="3877" y="371"/>
                </a:lnTo>
                <a:lnTo>
                  <a:pt x="3885" y="373"/>
                </a:lnTo>
                <a:lnTo>
                  <a:pt x="3891" y="371"/>
                </a:lnTo>
                <a:lnTo>
                  <a:pt x="3897" y="368"/>
                </a:lnTo>
                <a:lnTo>
                  <a:pt x="3903" y="363"/>
                </a:lnTo>
                <a:lnTo>
                  <a:pt x="3906" y="357"/>
                </a:lnTo>
                <a:lnTo>
                  <a:pt x="3910" y="349"/>
                </a:lnTo>
                <a:lnTo>
                  <a:pt x="3910" y="349"/>
                </a:lnTo>
                <a:lnTo>
                  <a:pt x="3946" y="391"/>
                </a:lnTo>
                <a:lnTo>
                  <a:pt x="3946" y="391"/>
                </a:lnTo>
                <a:lnTo>
                  <a:pt x="3960" y="279"/>
                </a:lnTo>
                <a:lnTo>
                  <a:pt x="3960" y="279"/>
                </a:lnTo>
                <a:lnTo>
                  <a:pt x="3941" y="240"/>
                </a:lnTo>
                <a:lnTo>
                  <a:pt x="3941" y="240"/>
                </a:lnTo>
                <a:lnTo>
                  <a:pt x="3969" y="222"/>
                </a:lnTo>
                <a:lnTo>
                  <a:pt x="3969" y="222"/>
                </a:lnTo>
                <a:lnTo>
                  <a:pt x="3957" y="102"/>
                </a:lnTo>
                <a:lnTo>
                  <a:pt x="3957" y="102"/>
                </a:lnTo>
                <a:lnTo>
                  <a:pt x="3982" y="15"/>
                </a:lnTo>
                <a:lnTo>
                  <a:pt x="3982" y="15"/>
                </a:lnTo>
                <a:lnTo>
                  <a:pt x="4007" y="118"/>
                </a:lnTo>
                <a:lnTo>
                  <a:pt x="4007" y="118"/>
                </a:lnTo>
                <a:lnTo>
                  <a:pt x="4001" y="133"/>
                </a:lnTo>
                <a:lnTo>
                  <a:pt x="3998" y="149"/>
                </a:lnTo>
                <a:lnTo>
                  <a:pt x="3994" y="163"/>
                </a:lnTo>
                <a:lnTo>
                  <a:pt x="3992" y="179"/>
                </a:lnTo>
                <a:lnTo>
                  <a:pt x="3992" y="194"/>
                </a:lnTo>
                <a:lnTo>
                  <a:pt x="3994" y="209"/>
                </a:lnTo>
                <a:lnTo>
                  <a:pt x="3998" y="223"/>
                </a:lnTo>
                <a:lnTo>
                  <a:pt x="4001" y="230"/>
                </a:lnTo>
                <a:lnTo>
                  <a:pt x="4004" y="235"/>
                </a:lnTo>
                <a:lnTo>
                  <a:pt x="4004" y="235"/>
                </a:lnTo>
                <a:lnTo>
                  <a:pt x="3993" y="382"/>
                </a:lnTo>
                <a:lnTo>
                  <a:pt x="3993" y="382"/>
                </a:lnTo>
                <a:lnTo>
                  <a:pt x="4087" y="382"/>
                </a:lnTo>
                <a:lnTo>
                  <a:pt x="4087" y="382"/>
                </a:lnTo>
                <a:lnTo>
                  <a:pt x="4087" y="273"/>
                </a:lnTo>
                <a:lnTo>
                  <a:pt x="4087" y="273"/>
                </a:lnTo>
                <a:lnTo>
                  <a:pt x="4064" y="241"/>
                </a:lnTo>
                <a:lnTo>
                  <a:pt x="4064" y="241"/>
                </a:lnTo>
                <a:lnTo>
                  <a:pt x="4095" y="219"/>
                </a:lnTo>
                <a:lnTo>
                  <a:pt x="4095" y="219"/>
                </a:lnTo>
                <a:lnTo>
                  <a:pt x="4071" y="107"/>
                </a:lnTo>
                <a:lnTo>
                  <a:pt x="4071" y="107"/>
                </a:lnTo>
                <a:lnTo>
                  <a:pt x="4096" y="24"/>
                </a:lnTo>
                <a:lnTo>
                  <a:pt x="4096" y="24"/>
                </a:lnTo>
                <a:lnTo>
                  <a:pt x="4123" y="111"/>
                </a:lnTo>
                <a:lnTo>
                  <a:pt x="4123" y="111"/>
                </a:lnTo>
                <a:lnTo>
                  <a:pt x="4121" y="158"/>
                </a:lnTo>
                <a:lnTo>
                  <a:pt x="4120" y="178"/>
                </a:lnTo>
                <a:lnTo>
                  <a:pt x="4116" y="199"/>
                </a:lnTo>
                <a:lnTo>
                  <a:pt x="4116" y="199"/>
                </a:lnTo>
                <a:lnTo>
                  <a:pt x="4116" y="203"/>
                </a:lnTo>
                <a:lnTo>
                  <a:pt x="4116" y="208"/>
                </a:lnTo>
                <a:lnTo>
                  <a:pt x="4119" y="216"/>
                </a:lnTo>
                <a:lnTo>
                  <a:pt x="4123" y="225"/>
                </a:lnTo>
                <a:lnTo>
                  <a:pt x="4128" y="233"/>
                </a:lnTo>
                <a:lnTo>
                  <a:pt x="4131" y="241"/>
                </a:lnTo>
                <a:lnTo>
                  <a:pt x="4132" y="250"/>
                </a:lnTo>
                <a:lnTo>
                  <a:pt x="4132" y="255"/>
                </a:lnTo>
                <a:lnTo>
                  <a:pt x="4131" y="259"/>
                </a:lnTo>
                <a:lnTo>
                  <a:pt x="4129" y="264"/>
                </a:lnTo>
                <a:lnTo>
                  <a:pt x="4126" y="270"/>
                </a:lnTo>
                <a:lnTo>
                  <a:pt x="4126" y="270"/>
                </a:lnTo>
                <a:lnTo>
                  <a:pt x="4123" y="273"/>
                </a:lnTo>
                <a:lnTo>
                  <a:pt x="4122" y="277"/>
                </a:lnTo>
                <a:lnTo>
                  <a:pt x="4122" y="281"/>
                </a:lnTo>
                <a:lnTo>
                  <a:pt x="4122" y="285"/>
                </a:lnTo>
                <a:lnTo>
                  <a:pt x="4124" y="294"/>
                </a:lnTo>
                <a:lnTo>
                  <a:pt x="4127" y="302"/>
                </a:lnTo>
                <a:lnTo>
                  <a:pt x="4129" y="311"/>
                </a:lnTo>
                <a:lnTo>
                  <a:pt x="4130" y="321"/>
                </a:lnTo>
                <a:lnTo>
                  <a:pt x="4130" y="326"/>
                </a:lnTo>
                <a:lnTo>
                  <a:pt x="4129" y="330"/>
                </a:lnTo>
                <a:lnTo>
                  <a:pt x="4128" y="335"/>
                </a:lnTo>
                <a:lnTo>
                  <a:pt x="4124" y="339"/>
                </a:lnTo>
                <a:lnTo>
                  <a:pt x="4124" y="339"/>
                </a:lnTo>
                <a:lnTo>
                  <a:pt x="4123" y="344"/>
                </a:lnTo>
                <a:lnTo>
                  <a:pt x="4124" y="349"/>
                </a:lnTo>
                <a:lnTo>
                  <a:pt x="4126" y="354"/>
                </a:lnTo>
                <a:lnTo>
                  <a:pt x="4129" y="361"/>
                </a:lnTo>
                <a:lnTo>
                  <a:pt x="4137" y="377"/>
                </a:lnTo>
                <a:lnTo>
                  <a:pt x="4144" y="393"/>
                </a:lnTo>
                <a:lnTo>
                  <a:pt x="4144" y="393"/>
                </a:lnTo>
                <a:lnTo>
                  <a:pt x="4172" y="365"/>
                </a:lnTo>
                <a:lnTo>
                  <a:pt x="4172" y="365"/>
                </a:lnTo>
                <a:lnTo>
                  <a:pt x="4207" y="393"/>
                </a:lnTo>
                <a:lnTo>
                  <a:pt x="4207" y="393"/>
                </a:lnTo>
                <a:lnTo>
                  <a:pt x="4210" y="373"/>
                </a:lnTo>
                <a:lnTo>
                  <a:pt x="4212" y="353"/>
                </a:lnTo>
                <a:lnTo>
                  <a:pt x="4213" y="334"/>
                </a:lnTo>
                <a:lnTo>
                  <a:pt x="4213" y="315"/>
                </a:lnTo>
                <a:lnTo>
                  <a:pt x="4213" y="297"/>
                </a:lnTo>
                <a:lnTo>
                  <a:pt x="4210" y="279"/>
                </a:lnTo>
                <a:lnTo>
                  <a:pt x="4205" y="261"/>
                </a:lnTo>
                <a:lnTo>
                  <a:pt x="4199" y="243"/>
                </a:lnTo>
                <a:lnTo>
                  <a:pt x="4199" y="243"/>
                </a:lnTo>
                <a:lnTo>
                  <a:pt x="4221" y="226"/>
                </a:lnTo>
                <a:lnTo>
                  <a:pt x="4221" y="226"/>
                </a:lnTo>
                <a:lnTo>
                  <a:pt x="4225" y="187"/>
                </a:lnTo>
                <a:lnTo>
                  <a:pt x="4225" y="175"/>
                </a:lnTo>
                <a:lnTo>
                  <a:pt x="4225" y="165"/>
                </a:lnTo>
                <a:lnTo>
                  <a:pt x="4223" y="155"/>
                </a:lnTo>
                <a:lnTo>
                  <a:pt x="4218" y="146"/>
                </a:lnTo>
                <a:lnTo>
                  <a:pt x="4205" y="123"/>
                </a:lnTo>
                <a:lnTo>
                  <a:pt x="4205" y="123"/>
                </a:lnTo>
                <a:lnTo>
                  <a:pt x="4237" y="7"/>
                </a:lnTo>
                <a:lnTo>
                  <a:pt x="4237" y="7"/>
                </a:lnTo>
                <a:lnTo>
                  <a:pt x="4240" y="34"/>
                </a:lnTo>
                <a:lnTo>
                  <a:pt x="4241" y="48"/>
                </a:lnTo>
                <a:lnTo>
                  <a:pt x="4244" y="61"/>
                </a:lnTo>
                <a:lnTo>
                  <a:pt x="4244" y="61"/>
                </a:lnTo>
                <a:lnTo>
                  <a:pt x="4249" y="74"/>
                </a:lnTo>
                <a:lnTo>
                  <a:pt x="4255" y="89"/>
                </a:lnTo>
                <a:lnTo>
                  <a:pt x="4267" y="118"/>
                </a:lnTo>
                <a:lnTo>
                  <a:pt x="4267" y="118"/>
                </a:lnTo>
                <a:lnTo>
                  <a:pt x="4245" y="151"/>
                </a:lnTo>
                <a:lnTo>
                  <a:pt x="4245" y="151"/>
                </a:lnTo>
                <a:lnTo>
                  <a:pt x="4245" y="224"/>
                </a:lnTo>
                <a:lnTo>
                  <a:pt x="4245" y="224"/>
                </a:lnTo>
                <a:lnTo>
                  <a:pt x="4269" y="240"/>
                </a:lnTo>
                <a:lnTo>
                  <a:pt x="4269" y="240"/>
                </a:lnTo>
                <a:lnTo>
                  <a:pt x="4251" y="277"/>
                </a:lnTo>
                <a:lnTo>
                  <a:pt x="4251" y="277"/>
                </a:lnTo>
                <a:lnTo>
                  <a:pt x="4251" y="376"/>
                </a:lnTo>
                <a:lnTo>
                  <a:pt x="4251" y="376"/>
                </a:lnTo>
                <a:lnTo>
                  <a:pt x="4267" y="397"/>
                </a:lnTo>
                <a:lnTo>
                  <a:pt x="4267" y="397"/>
                </a:lnTo>
                <a:lnTo>
                  <a:pt x="4298" y="362"/>
                </a:lnTo>
                <a:lnTo>
                  <a:pt x="4298" y="362"/>
                </a:lnTo>
                <a:lnTo>
                  <a:pt x="4311" y="383"/>
                </a:lnTo>
                <a:lnTo>
                  <a:pt x="4311" y="383"/>
                </a:lnTo>
                <a:lnTo>
                  <a:pt x="4349" y="383"/>
                </a:lnTo>
                <a:lnTo>
                  <a:pt x="4349" y="383"/>
                </a:lnTo>
                <a:lnTo>
                  <a:pt x="4352" y="347"/>
                </a:lnTo>
                <a:lnTo>
                  <a:pt x="4353" y="330"/>
                </a:lnTo>
                <a:lnTo>
                  <a:pt x="4352" y="313"/>
                </a:lnTo>
                <a:lnTo>
                  <a:pt x="4351" y="295"/>
                </a:lnTo>
                <a:lnTo>
                  <a:pt x="4348" y="278"/>
                </a:lnTo>
                <a:lnTo>
                  <a:pt x="4344" y="259"/>
                </a:lnTo>
                <a:lnTo>
                  <a:pt x="4338" y="242"/>
                </a:lnTo>
                <a:lnTo>
                  <a:pt x="4338" y="242"/>
                </a:lnTo>
                <a:lnTo>
                  <a:pt x="4360" y="226"/>
                </a:lnTo>
                <a:lnTo>
                  <a:pt x="4360" y="226"/>
                </a:lnTo>
                <a:lnTo>
                  <a:pt x="4344" y="107"/>
                </a:lnTo>
                <a:lnTo>
                  <a:pt x="4344" y="107"/>
                </a:lnTo>
                <a:lnTo>
                  <a:pt x="4369" y="22"/>
                </a:lnTo>
                <a:lnTo>
                  <a:pt x="4369" y="22"/>
                </a:lnTo>
                <a:lnTo>
                  <a:pt x="4393" y="106"/>
                </a:lnTo>
                <a:lnTo>
                  <a:pt x="4393" y="106"/>
                </a:lnTo>
                <a:lnTo>
                  <a:pt x="4378" y="221"/>
                </a:lnTo>
                <a:lnTo>
                  <a:pt x="4378" y="221"/>
                </a:lnTo>
                <a:lnTo>
                  <a:pt x="4408" y="239"/>
                </a:lnTo>
                <a:lnTo>
                  <a:pt x="4408" y="239"/>
                </a:lnTo>
                <a:lnTo>
                  <a:pt x="4389" y="278"/>
                </a:lnTo>
                <a:lnTo>
                  <a:pt x="4389" y="278"/>
                </a:lnTo>
                <a:lnTo>
                  <a:pt x="4397" y="378"/>
                </a:lnTo>
                <a:lnTo>
                  <a:pt x="4397" y="378"/>
                </a:lnTo>
                <a:lnTo>
                  <a:pt x="4403" y="382"/>
                </a:lnTo>
                <a:lnTo>
                  <a:pt x="4410" y="384"/>
                </a:lnTo>
                <a:lnTo>
                  <a:pt x="4416" y="386"/>
                </a:lnTo>
                <a:lnTo>
                  <a:pt x="4421" y="387"/>
                </a:lnTo>
                <a:lnTo>
                  <a:pt x="4433" y="386"/>
                </a:lnTo>
                <a:lnTo>
                  <a:pt x="4444" y="384"/>
                </a:lnTo>
                <a:lnTo>
                  <a:pt x="4456" y="381"/>
                </a:lnTo>
                <a:lnTo>
                  <a:pt x="4467" y="376"/>
                </a:lnTo>
                <a:lnTo>
                  <a:pt x="4478" y="371"/>
                </a:lnTo>
                <a:lnTo>
                  <a:pt x="4491" y="368"/>
                </a:lnTo>
                <a:lnTo>
                  <a:pt x="4491" y="368"/>
                </a:lnTo>
                <a:lnTo>
                  <a:pt x="4490" y="353"/>
                </a:lnTo>
                <a:lnTo>
                  <a:pt x="4490" y="338"/>
                </a:lnTo>
                <a:lnTo>
                  <a:pt x="4491" y="309"/>
                </a:lnTo>
                <a:lnTo>
                  <a:pt x="4491" y="296"/>
                </a:lnTo>
                <a:lnTo>
                  <a:pt x="4490" y="282"/>
                </a:lnTo>
                <a:lnTo>
                  <a:pt x="4486" y="271"/>
                </a:lnTo>
                <a:lnTo>
                  <a:pt x="4483" y="265"/>
                </a:lnTo>
                <a:lnTo>
                  <a:pt x="4480" y="259"/>
                </a:lnTo>
                <a:lnTo>
                  <a:pt x="4480" y="259"/>
                </a:lnTo>
                <a:lnTo>
                  <a:pt x="4492" y="157"/>
                </a:lnTo>
                <a:lnTo>
                  <a:pt x="4492" y="157"/>
                </a:lnTo>
                <a:lnTo>
                  <a:pt x="4467" y="121"/>
                </a:lnTo>
                <a:lnTo>
                  <a:pt x="4467" y="121"/>
                </a:lnTo>
                <a:lnTo>
                  <a:pt x="4497" y="24"/>
                </a:lnTo>
                <a:lnTo>
                  <a:pt x="4497" y="24"/>
                </a:lnTo>
                <a:lnTo>
                  <a:pt x="4526" y="120"/>
                </a:lnTo>
                <a:lnTo>
                  <a:pt x="4526" y="120"/>
                </a:lnTo>
                <a:lnTo>
                  <a:pt x="4522" y="135"/>
                </a:lnTo>
                <a:lnTo>
                  <a:pt x="4518" y="150"/>
                </a:lnTo>
                <a:lnTo>
                  <a:pt x="4516" y="166"/>
                </a:lnTo>
                <a:lnTo>
                  <a:pt x="4515" y="181"/>
                </a:lnTo>
                <a:lnTo>
                  <a:pt x="4516" y="197"/>
                </a:lnTo>
                <a:lnTo>
                  <a:pt x="4520" y="213"/>
                </a:lnTo>
                <a:lnTo>
                  <a:pt x="4525" y="229"/>
                </a:lnTo>
                <a:lnTo>
                  <a:pt x="4533" y="245"/>
                </a:lnTo>
                <a:lnTo>
                  <a:pt x="4533" y="245"/>
                </a:lnTo>
                <a:lnTo>
                  <a:pt x="4530" y="253"/>
                </a:lnTo>
                <a:lnTo>
                  <a:pt x="4528" y="261"/>
                </a:lnTo>
                <a:lnTo>
                  <a:pt x="4525" y="267"/>
                </a:lnTo>
                <a:lnTo>
                  <a:pt x="4525" y="275"/>
                </a:lnTo>
                <a:lnTo>
                  <a:pt x="4525" y="290"/>
                </a:lnTo>
                <a:lnTo>
                  <a:pt x="4529" y="305"/>
                </a:lnTo>
                <a:lnTo>
                  <a:pt x="4531" y="320"/>
                </a:lnTo>
                <a:lnTo>
                  <a:pt x="4533" y="335"/>
                </a:lnTo>
                <a:lnTo>
                  <a:pt x="4534" y="350"/>
                </a:lnTo>
                <a:lnTo>
                  <a:pt x="4533" y="357"/>
                </a:lnTo>
                <a:lnTo>
                  <a:pt x="4532" y="363"/>
                </a:lnTo>
                <a:lnTo>
                  <a:pt x="4532" y="363"/>
                </a:lnTo>
                <a:lnTo>
                  <a:pt x="4542" y="368"/>
                </a:lnTo>
                <a:lnTo>
                  <a:pt x="4553" y="370"/>
                </a:lnTo>
                <a:lnTo>
                  <a:pt x="4561" y="371"/>
                </a:lnTo>
                <a:lnTo>
                  <a:pt x="4568" y="370"/>
                </a:lnTo>
                <a:lnTo>
                  <a:pt x="4574" y="368"/>
                </a:lnTo>
                <a:lnTo>
                  <a:pt x="4580" y="362"/>
                </a:lnTo>
                <a:lnTo>
                  <a:pt x="4584" y="355"/>
                </a:lnTo>
                <a:lnTo>
                  <a:pt x="4588" y="345"/>
                </a:lnTo>
                <a:lnTo>
                  <a:pt x="4588" y="345"/>
                </a:lnTo>
                <a:lnTo>
                  <a:pt x="4592" y="353"/>
                </a:lnTo>
                <a:lnTo>
                  <a:pt x="4596" y="360"/>
                </a:lnTo>
                <a:lnTo>
                  <a:pt x="4602" y="366"/>
                </a:lnTo>
                <a:lnTo>
                  <a:pt x="4608" y="370"/>
                </a:lnTo>
                <a:lnTo>
                  <a:pt x="4614" y="371"/>
                </a:lnTo>
                <a:lnTo>
                  <a:pt x="4622" y="371"/>
                </a:lnTo>
                <a:lnTo>
                  <a:pt x="4632" y="369"/>
                </a:lnTo>
                <a:lnTo>
                  <a:pt x="4642" y="363"/>
                </a:lnTo>
                <a:lnTo>
                  <a:pt x="4642" y="363"/>
                </a:lnTo>
                <a:lnTo>
                  <a:pt x="4644" y="334"/>
                </a:lnTo>
                <a:lnTo>
                  <a:pt x="4644" y="319"/>
                </a:lnTo>
                <a:lnTo>
                  <a:pt x="4643" y="304"/>
                </a:lnTo>
                <a:lnTo>
                  <a:pt x="4642" y="288"/>
                </a:lnTo>
                <a:lnTo>
                  <a:pt x="4640" y="273"/>
                </a:lnTo>
                <a:lnTo>
                  <a:pt x="4635" y="257"/>
                </a:lnTo>
                <a:lnTo>
                  <a:pt x="4629" y="241"/>
                </a:lnTo>
                <a:lnTo>
                  <a:pt x="4629" y="241"/>
                </a:lnTo>
                <a:lnTo>
                  <a:pt x="4660" y="221"/>
                </a:lnTo>
                <a:lnTo>
                  <a:pt x="4660" y="221"/>
                </a:lnTo>
                <a:lnTo>
                  <a:pt x="4648" y="104"/>
                </a:lnTo>
                <a:lnTo>
                  <a:pt x="4648" y="104"/>
                </a:lnTo>
                <a:lnTo>
                  <a:pt x="4667" y="33"/>
                </a:lnTo>
                <a:lnTo>
                  <a:pt x="4667" y="33"/>
                </a:lnTo>
                <a:lnTo>
                  <a:pt x="4695" y="107"/>
                </a:lnTo>
                <a:lnTo>
                  <a:pt x="4695" y="107"/>
                </a:lnTo>
                <a:lnTo>
                  <a:pt x="4669" y="219"/>
                </a:lnTo>
                <a:lnTo>
                  <a:pt x="4669" y="219"/>
                </a:lnTo>
                <a:lnTo>
                  <a:pt x="4705" y="245"/>
                </a:lnTo>
                <a:lnTo>
                  <a:pt x="4705" y="245"/>
                </a:lnTo>
                <a:lnTo>
                  <a:pt x="4684" y="275"/>
                </a:lnTo>
                <a:lnTo>
                  <a:pt x="4684" y="275"/>
                </a:lnTo>
                <a:lnTo>
                  <a:pt x="4676" y="361"/>
                </a:lnTo>
                <a:lnTo>
                  <a:pt x="4676" y="361"/>
                </a:lnTo>
                <a:lnTo>
                  <a:pt x="4686" y="370"/>
                </a:lnTo>
                <a:lnTo>
                  <a:pt x="4698" y="377"/>
                </a:lnTo>
                <a:lnTo>
                  <a:pt x="4709" y="382"/>
                </a:lnTo>
                <a:lnTo>
                  <a:pt x="4722" y="384"/>
                </a:lnTo>
                <a:lnTo>
                  <a:pt x="4735" y="385"/>
                </a:lnTo>
                <a:lnTo>
                  <a:pt x="4749" y="385"/>
                </a:lnTo>
                <a:lnTo>
                  <a:pt x="4763" y="384"/>
                </a:lnTo>
                <a:lnTo>
                  <a:pt x="4778" y="382"/>
                </a:lnTo>
                <a:lnTo>
                  <a:pt x="4778" y="382"/>
                </a:lnTo>
                <a:lnTo>
                  <a:pt x="4780" y="365"/>
                </a:lnTo>
                <a:lnTo>
                  <a:pt x="4782" y="347"/>
                </a:lnTo>
                <a:lnTo>
                  <a:pt x="4782" y="331"/>
                </a:lnTo>
                <a:lnTo>
                  <a:pt x="4782" y="314"/>
                </a:lnTo>
                <a:lnTo>
                  <a:pt x="4780" y="298"/>
                </a:lnTo>
                <a:lnTo>
                  <a:pt x="4778" y="281"/>
                </a:lnTo>
                <a:lnTo>
                  <a:pt x="4774" y="264"/>
                </a:lnTo>
                <a:lnTo>
                  <a:pt x="4770" y="248"/>
                </a:lnTo>
                <a:lnTo>
                  <a:pt x="4770" y="248"/>
                </a:lnTo>
                <a:lnTo>
                  <a:pt x="4777" y="232"/>
                </a:lnTo>
                <a:lnTo>
                  <a:pt x="4781" y="216"/>
                </a:lnTo>
                <a:lnTo>
                  <a:pt x="4783" y="200"/>
                </a:lnTo>
                <a:lnTo>
                  <a:pt x="4785" y="184"/>
                </a:lnTo>
                <a:lnTo>
                  <a:pt x="4783" y="167"/>
                </a:lnTo>
                <a:lnTo>
                  <a:pt x="4781" y="150"/>
                </a:lnTo>
                <a:lnTo>
                  <a:pt x="4778" y="131"/>
                </a:lnTo>
                <a:lnTo>
                  <a:pt x="4773" y="113"/>
                </a:lnTo>
                <a:lnTo>
                  <a:pt x="4773" y="113"/>
                </a:lnTo>
                <a:lnTo>
                  <a:pt x="4804" y="15"/>
                </a:lnTo>
                <a:lnTo>
                  <a:pt x="4804" y="15"/>
                </a:lnTo>
                <a:lnTo>
                  <a:pt x="4807" y="46"/>
                </a:lnTo>
                <a:lnTo>
                  <a:pt x="4810" y="57"/>
                </a:lnTo>
                <a:lnTo>
                  <a:pt x="4811" y="69"/>
                </a:lnTo>
                <a:lnTo>
                  <a:pt x="4811" y="69"/>
                </a:lnTo>
                <a:lnTo>
                  <a:pt x="4814" y="81"/>
                </a:lnTo>
                <a:lnTo>
                  <a:pt x="4819" y="91"/>
                </a:lnTo>
                <a:lnTo>
                  <a:pt x="4822" y="104"/>
                </a:lnTo>
                <a:lnTo>
                  <a:pt x="4822" y="104"/>
                </a:lnTo>
                <a:lnTo>
                  <a:pt x="4809" y="221"/>
                </a:lnTo>
                <a:lnTo>
                  <a:pt x="4809" y="221"/>
                </a:lnTo>
                <a:lnTo>
                  <a:pt x="4838" y="240"/>
                </a:lnTo>
                <a:lnTo>
                  <a:pt x="4838" y="240"/>
                </a:lnTo>
                <a:lnTo>
                  <a:pt x="4814" y="275"/>
                </a:lnTo>
                <a:lnTo>
                  <a:pt x="4814" y="275"/>
                </a:lnTo>
                <a:lnTo>
                  <a:pt x="4819" y="299"/>
                </a:lnTo>
                <a:lnTo>
                  <a:pt x="4821" y="310"/>
                </a:lnTo>
                <a:lnTo>
                  <a:pt x="4821" y="321"/>
                </a:lnTo>
                <a:lnTo>
                  <a:pt x="4821" y="321"/>
                </a:lnTo>
                <a:lnTo>
                  <a:pt x="4820" y="331"/>
                </a:lnTo>
                <a:lnTo>
                  <a:pt x="4818" y="342"/>
                </a:lnTo>
                <a:lnTo>
                  <a:pt x="4812" y="367"/>
                </a:lnTo>
                <a:lnTo>
                  <a:pt x="4812" y="367"/>
                </a:lnTo>
                <a:lnTo>
                  <a:pt x="4916" y="383"/>
                </a:lnTo>
                <a:lnTo>
                  <a:pt x="4916" y="383"/>
                </a:lnTo>
                <a:lnTo>
                  <a:pt x="4920" y="347"/>
                </a:lnTo>
                <a:lnTo>
                  <a:pt x="4922" y="330"/>
                </a:lnTo>
                <a:lnTo>
                  <a:pt x="4922" y="313"/>
                </a:lnTo>
                <a:lnTo>
                  <a:pt x="4920" y="295"/>
                </a:lnTo>
                <a:lnTo>
                  <a:pt x="4918" y="278"/>
                </a:lnTo>
                <a:lnTo>
                  <a:pt x="4913" y="261"/>
                </a:lnTo>
                <a:lnTo>
                  <a:pt x="4906" y="243"/>
                </a:lnTo>
                <a:lnTo>
                  <a:pt x="4906" y="243"/>
                </a:lnTo>
                <a:lnTo>
                  <a:pt x="4931" y="224"/>
                </a:lnTo>
                <a:lnTo>
                  <a:pt x="4931" y="224"/>
                </a:lnTo>
                <a:lnTo>
                  <a:pt x="4934" y="209"/>
                </a:lnTo>
                <a:lnTo>
                  <a:pt x="4935" y="195"/>
                </a:lnTo>
                <a:lnTo>
                  <a:pt x="4934" y="182"/>
                </a:lnTo>
                <a:lnTo>
                  <a:pt x="4932" y="169"/>
                </a:lnTo>
                <a:lnTo>
                  <a:pt x="4928" y="157"/>
                </a:lnTo>
                <a:lnTo>
                  <a:pt x="4924" y="145"/>
                </a:lnTo>
                <a:lnTo>
                  <a:pt x="4914" y="123"/>
                </a:lnTo>
                <a:lnTo>
                  <a:pt x="4914" y="123"/>
                </a:lnTo>
                <a:lnTo>
                  <a:pt x="4943" y="11"/>
                </a:lnTo>
                <a:lnTo>
                  <a:pt x="4943" y="11"/>
                </a:lnTo>
                <a:lnTo>
                  <a:pt x="4972" y="123"/>
                </a:lnTo>
                <a:lnTo>
                  <a:pt x="4972" y="123"/>
                </a:lnTo>
                <a:lnTo>
                  <a:pt x="4959" y="145"/>
                </a:lnTo>
                <a:lnTo>
                  <a:pt x="4955" y="154"/>
                </a:lnTo>
                <a:lnTo>
                  <a:pt x="4952" y="163"/>
                </a:lnTo>
                <a:lnTo>
                  <a:pt x="4951" y="175"/>
                </a:lnTo>
                <a:lnTo>
                  <a:pt x="4951" y="187"/>
                </a:lnTo>
                <a:lnTo>
                  <a:pt x="4954" y="226"/>
                </a:lnTo>
                <a:lnTo>
                  <a:pt x="4954" y="226"/>
                </a:lnTo>
                <a:lnTo>
                  <a:pt x="4979" y="239"/>
                </a:lnTo>
                <a:lnTo>
                  <a:pt x="4979" y="239"/>
                </a:lnTo>
                <a:lnTo>
                  <a:pt x="4973" y="246"/>
                </a:lnTo>
                <a:lnTo>
                  <a:pt x="4968" y="253"/>
                </a:lnTo>
                <a:lnTo>
                  <a:pt x="4965" y="261"/>
                </a:lnTo>
                <a:lnTo>
                  <a:pt x="4963" y="267"/>
                </a:lnTo>
                <a:lnTo>
                  <a:pt x="4959" y="283"/>
                </a:lnTo>
                <a:lnTo>
                  <a:pt x="4958" y="299"/>
                </a:lnTo>
                <a:lnTo>
                  <a:pt x="4958" y="315"/>
                </a:lnTo>
                <a:lnTo>
                  <a:pt x="4957" y="331"/>
                </a:lnTo>
                <a:lnTo>
                  <a:pt x="4955" y="346"/>
                </a:lnTo>
                <a:lnTo>
                  <a:pt x="4951" y="354"/>
                </a:lnTo>
                <a:lnTo>
                  <a:pt x="4948" y="362"/>
                </a:lnTo>
                <a:lnTo>
                  <a:pt x="4948" y="362"/>
                </a:lnTo>
                <a:lnTo>
                  <a:pt x="4983" y="393"/>
                </a:lnTo>
                <a:lnTo>
                  <a:pt x="4983" y="393"/>
                </a:lnTo>
                <a:lnTo>
                  <a:pt x="5005" y="359"/>
                </a:lnTo>
                <a:lnTo>
                  <a:pt x="5005" y="359"/>
                </a:lnTo>
                <a:lnTo>
                  <a:pt x="5012" y="373"/>
                </a:lnTo>
                <a:lnTo>
                  <a:pt x="5016" y="378"/>
                </a:lnTo>
                <a:lnTo>
                  <a:pt x="5021" y="383"/>
                </a:lnTo>
                <a:lnTo>
                  <a:pt x="5028" y="386"/>
                </a:lnTo>
                <a:lnTo>
                  <a:pt x="5035" y="386"/>
                </a:lnTo>
                <a:lnTo>
                  <a:pt x="5044" y="385"/>
                </a:lnTo>
                <a:lnTo>
                  <a:pt x="5055" y="381"/>
                </a:lnTo>
                <a:lnTo>
                  <a:pt x="5055" y="381"/>
                </a:lnTo>
                <a:lnTo>
                  <a:pt x="5055" y="346"/>
                </a:lnTo>
                <a:lnTo>
                  <a:pt x="5054" y="329"/>
                </a:lnTo>
                <a:lnTo>
                  <a:pt x="5052" y="312"/>
                </a:lnTo>
                <a:lnTo>
                  <a:pt x="5048" y="295"/>
                </a:lnTo>
                <a:lnTo>
                  <a:pt x="5045" y="278"/>
                </a:lnTo>
                <a:lnTo>
                  <a:pt x="5038" y="261"/>
                </a:lnTo>
                <a:lnTo>
                  <a:pt x="5030" y="245"/>
                </a:lnTo>
                <a:lnTo>
                  <a:pt x="5030" y="245"/>
                </a:lnTo>
                <a:lnTo>
                  <a:pt x="5059" y="219"/>
                </a:lnTo>
                <a:lnTo>
                  <a:pt x="5059" y="219"/>
                </a:lnTo>
                <a:lnTo>
                  <a:pt x="5036" y="121"/>
                </a:lnTo>
                <a:lnTo>
                  <a:pt x="5036" y="121"/>
                </a:lnTo>
                <a:lnTo>
                  <a:pt x="5050" y="3"/>
                </a:lnTo>
                <a:lnTo>
                  <a:pt x="5050" y="3"/>
                </a:lnTo>
                <a:lnTo>
                  <a:pt x="5085" y="109"/>
                </a:lnTo>
                <a:lnTo>
                  <a:pt x="5085" y="109"/>
                </a:lnTo>
                <a:lnTo>
                  <a:pt x="5070" y="216"/>
                </a:lnTo>
                <a:lnTo>
                  <a:pt x="5070" y="216"/>
                </a:lnTo>
                <a:lnTo>
                  <a:pt x="5095" y="238"/>
                </a:lnTo>
                <a:lnTo>
                  <a:pt x="5095" y="238"/>
                </a:lnTo>
                <a:lnTo>
                  <a:pt x="5086" y="381"/>
                </a:lnTo>
                <a:lnTo>
                  <a:pt x="5086" y="381"/>
                </a:lnTo>
                <a:lnTo>
                  <a:pt x="5164" y="381"/>
                </a:lnTo>
                <a:lnTo>
                  <a:pt x="5164" y="381"/>
                </a:lnTo>
                <a:lnTo>
                  <a:pt x="5171" y="376"/>
                </a:lnTo>
                <a:lnTo>
                  <a:pt x="5176" y="371"/>
                </a:lnTo>
                <a:lnTo>
                  <a:pt x="5179" y="366"/>
                </a:lnTo>
                <a:lnTo>
                  <a:pt x="5181" y="359"/>
                </a:lnTo>
                <a:lnTo>
                  <a:pt x="5181" y="353"/>
                </a:lnTo>
                <a:lnTo>
                  <a:pt x="5181" y="346"/>
                </a:lnTo>
                <a:lnTo>
                  <a:pt x="5177" y="333"/>
                </a:lnTo>
                <a:lnTo>
                  <a:pt x="5174" y="319"/>
                </a:lnTo>
                <a:lnTo>
                  <a:pt x="5172" y="312"/>
                </a:lnTo>
                <a:lnTo>
                  <a:pt x="5172" y="305"/>
                </a:lnTo>
                <a:lnTo>
                  <a:pt x="5172" y="298"/>
                </a:lnTo>
                <a:lnTo>
                  <a:pt x="5173" y="291"/>
                </a:lnTo>
                <a:lnTo>
                  <a:pt x="5176" y="286"/>
                </a:lnTo>
                <a:lnTo>
                  <a:pt x="5181" y="279"/>
                </a:lnTo>
                <a:lnTo>
                  <a:pt x="5181" y="279"/>
                </a:lnTo>
                <a:lnTo>
                  <a:pt x="5156" y="240"/>
                </a:lnTo>
                <a:lnTo>
                  <a:pt x="5156" y="240"/>
                </a:lnTo>
                <a:lnTo>
                  <a:pt x="5179" y="226"/>
                </a:lnTo>
                <a:lnTo>
                  <a:pt x="5179" y="226"/>
                </a:lnTo>
                <a:lnTo>
                  <a:pt x="5182" y="201"/>
                </a:lnTo>
                <a:lnTo>
                  <a:pt x="5183" y="187"/>
                </a:lnTo>
                <a:lnTo>
                  <a:pt x="5184" y="174"/>
                </a:lnTo>
                <a:lnTo>
                  <a:pt x="5183" y="161"/>
                </a:lnTo>
                <a:lnTo>
                  <a:pt x="5181" y="147"/>
                </a:lnTo>
                <a:lnTo>
                  <a:pt x="5176" y="134"/>
                </a:lnTo>
                <a:lnTo>
                  <a:pt x="5171" y="119"/>
                </a:lnTo>
                <a:lnTo>
                  <a:pt x="5171" y="119"/>
                </a:lnTo>
                <a:lnTo>
                  <a:pt x="5204" y="8"/>
                </a:lnTo>
                <a:lnTo>
                  <a:pt x="5204" y="8"/>
                </a:lnTo>
                <a:lnTo>
                  <a:pt x="5219" y="125"/>
                </a:lnTo>
                <a:lnTo>
                  <a:pt x="5219" y="125"/>
                </a:lnTo>
                <a:lnTo>
                  <a:pt x="5213" y="150"/>
                </a:lnTo>
                <a:lnTo>
                  <a:pt x="5209" y="163"/>
                </a:lnTo>
                <a:lnTo>
                  <a:pt x="5208" y="178"/>
                </a:lnTo>
                <a:lnTo>
                  <a:pt x="5208" y="194"/>
                </a:lnTo>
                <a:lnTo>
                  <a:pt x="5211" y="210"/>
                </a:lnTo>
                <a:lnTo>
                  <a:pt x="5213" y="218"/>
                </a:lnTo>
                <a:lnTo>
                  <a:pt x="5216" y="226"/>
                </a:lnTo>
                <a:lnTo>
                  <a:pt x="5221" y="235"/>
                </a:lnTo>
                <a:lnTo>
                  <a:pt x="5225" y="243"/>
                </a:lnTo>
                <a:lnTo>
                  <a:pt x="5225" y="243"/>
                </a:lnTo>
                <a:lnTo>
                  <a:pt x="5220" y="259"/>
                </a:lnTo>
                <a:lnTo>
                  <a:pt x="5215" y="277"/>
                </a:lnTo>
                <a:lnTo>
                  <a:pt x="5213" y="294"/>
                </a:lnTo>
                <a:lnTo>
                  <a:pt x="5212" y="311"/>
                </a:lnTo>
                <a:lnTo>
                  <a:pt x="5211" y="328"/>
                </a:lnTo>
                <a:lnTo>
                  <a:pt x="5212" y="346"/>
                </a:lnTo>
                <a:lnTo>
                  <a:pt x="5215" y="382"/>
                </a:lnTo>
                <a:lnTo>
                  <a:pt x="5215" y="382"/>
                </a:lnTo>
                <a:lnTo>
                  <a:pt x="5317" y="382"/>
                </a:lnTo>
                <a:lnTo>
                  <a:pt x="5317" y="382"/>
                </a:lnTo>
                <a:lnTo>
                  <a:pt x="5312" y="267"/>
                </a:lnTo>
                <a:lnTo>
                  <a:pt x="5312" y="267"/>
                </a:lnTo>
                <a:lnTo>
                  <a:pt x="5294" y="239"/>
                </a:lnTo>
                <a:lnTo>
                  <a:pt x="5294" y="239"/>
                </a:lnTo>
                <a:lnTo>
                  <a:pt x="5318" y="226"/>
                </a:lnTo>
                <a:lnTo>
                  <a:pt x="5318" y="226"/>
                </a:lnTo>
                <a:lnTo>
                  <a:pt x="5321" y="199"/>
                </a:lnTo>
                <a:lnTo>
                  <a:pt x="5321" y="185"/>
                </a:lnTo>
                <a:lnTo>
                  <a:pt x="5321" y="173"/>
                </a:lnTo>
                <a:lnTo>
                  <a:pt x="5320" y="160"/>
                </a:lnTo>
                <a:lnTo>
                  <a:pt x="5317" y="147"/>
                </a:lnTo>
                <a:lnTo>
                  <a:pt x="5312" y="136"/>
                </a:lnTo>
                <a:lnTo>
                  <a:pt x="5307" y="125"/>
                </a:lnTo>
                <a:lnTo>
                  <a:pt x="5307" y="125"/>
                </a:lnTo>
                <a:lnTo>
                  <a:pt x="5327" y="7"/>
                </a:lnTo>
                <a:lnTo>
                  <a:pt x="5327" y="7"/>
                </a:lnTo>
                <a:lnTo>
                  <a:pt x="5357" y="122"/>
                </a:lnTo>
                <a:lnTo>
                  <a:pt x="5357" y="122"/>
                </a:lnTo>
                <a:lnTo>
                  <a:pt x="5353" y="135"/>
                </a:lnTo>
                <a:lnTo>
                  <a:pt x="5350" y="150"/>
                </a:lnTo>
                <a:lnTo>
                  <a:pt x="5348" y="165"/>
                </a:lnTo>
                <a:lnTo>
                  <a:pt x="5347" y="179"/>
                </a:lnTo>
                <a:lnTo>
                  <a:pt x="5347" y="194"/>
                </a:lnTo>
                <a:lnTo>
                  <a:pt x="5349" y="209"/>
                </a:lnTo>
                <a:lnTo>
                  <a:pt x="5352" y="224"/>
                </a:lnTo>
                <a:lnTo>
                  <a:pt x="5358" y="238"/>
                </a:lnTo>
                <a:lnTo>
                  <a:pt x="5358" y="238"/>
                </a:lnTo>
                <a:lnTo>
                  <a:pt x="5348" y="378"/>
                </a:lnTo>
                <a:lnTo>
                  <a:pt x="5348" y="378"/>
                </a:lnTo>
                <a:lnTo>
                  <a:pt x="5363" y="383"/>
                </a:lnTo>
                <a:lnTo>
                  <a:pt x="5377" y="386"/>
                </a:lnTo>
                <a:lnTo>
                  <a:pt x="5391" y="386"/>
                </a:lnTo>
                <a:lnTo>
                  <a:pt x="5405" y="385"/>
                </a:lnTo>
                <a:lnTo>
                  <a:pt x="5417" y="382"/>
                </a:lnTo>
                <a:lnTo>
                  <a:pt x="5431" y="377"/>
                </a:lnTo>
                <a:lnTo>
                  <a:pt x="5444" y="371"/>
                </a:lnTo>
                <a:lnTo>
                  <a:pt x="5456" y="363"/>
                </a:lnTo>
                <a:lnTo>
                  <a:pt x="5456" y="363"/>
                </a:lnTo>
                <a:lnTo>
                  <a:pt x="5447" y="274"/>
                </a:lnTo>
                <a:lnTo>
                  <a:pt x="5447" y="274"/>
                </a:lnTo>
                <a:lnTo>
                  <a:pt x="5426" y="246"/>
                </a:lnTo>
                <a:lnTo>
                  <a:pt x="5426" y="246"/>
                </a:lnTo>
                <a:lnTo>
                  <a:pt x="5458" y="221"/>
                </a:lnTo>
                <a:lnTo>
                  <a:pt x="5458" y="221"/>
                </a:lnTo>
                <a:lnTo>
                  <a:pt x="5437" y="123"/>
                </a:lnTo>
                <a:lnTo>
                  <a:pt x="5437" y="123"/>
                </a:lnTo>
                <a:lnTo>
                  <a:pt x="5449" y="0"/>
                </a:lnTo>
                <a:lnTo>
                  <a:pt x="5449" y="0"/>
                </a:lnTo>
                <a:lnTo>
                  <a:pt x="5484" y="112"/>
                </a:lnTo>
                <a:lnTo>
                  <a:pt x="5484" y="112"/>
                </a:lnTo>
                <a:lnTo>
                  <a:pt x="5471" y="219"/>
                </a:lnTo>
                <a:lnTo>
                  <a:pt x="5471" y="219"/>
                </a:lnTo>
                <a:lnTo>
                  <a:pt x="5495" y="237"/>
                </a:lnTo>
                <a:lnTo>
                  <a:pt x="5495" y="237"/>
                </a:lnTo>
                <a:lnTo>
                  <a:pt x="5487" y="369"/>
                </a:lnTo>
                <a:lnTo>
                  <a:pt x="5487" y="369"/>
                </a:lnTo>
                <a:lnTo>
                  <a:pt x="5504" y="370"/>
                </a:lnTo>
                <a:lnTo>
                  <a:pt x="5520" y="371"/>
                </a:lnTo>
                <a:lnTo>
                  <a:pt x="5527" y="371"/>
                </a:lnTo>
                <a:lnTo>
                  <a:pt x="5534" y="371"/>
                </a:lnTo>
                <a:lnTo>
                  <a:pt x="5540" y="370"/>
                </a:lnTo>
                <a:lnTo>
                  <a:pt x="5543" y="367"/>
                </a:lnTo>
                <a:lnTo>
                  <a:pt x="5543" y="367"/>
                </a:lnTo>
                <a:lnTo>
                  <a:pt x="5546" y="365"/>
                </a:lnTo>
                <a:lnTo>
                  <a:pt x="5550" y="363"/>
                </a:lnTo>
                <a:lnTo>
                  <a:pt x="5553" y="362"/>
                </a:lnTo>
                <a:lnTo>
                  <a:pt x="5557" y="362"/>
                </a:lnTo>
                <a:lnTo>
                  <a:pt x="5564" y="365"/>
                </a:lnTo>
                <a:lnTo>
                  <a:pt x="5569" y="367"/>
                </a:lnTo>
                <a:lnTo>
                  <a:pt x="5575" y="369"/>
                </a:lnTo>
                <a:lnTo>
                  <a:pt x="5582" y="370"/>
                </a:lnTo>
                <a:lnTo>
                  <a:pt x="5585" y="370"/>
                </a:lnTo>
                <a:lnTo>
                  <a:pt x="5589" y="368"/>
                </a:lnTo>
                <a:lnTo>
                  <a:pt x="5593" y="366"/>
                </a:lnTo>
                <a:lnTo>
                  <a:pt x="5597" y="362"/>
                </a:lnTo>
                <a:lnTo>
                  <a:pt x="5597" y="362"/>
                </a:lnTo>
                <a:lnTo>
                  <a:pt x="5609" y="273"/>
                </a:lnTo>
                <a:lnTo>
                  <a:pt x="5609" y="273"/>
                </a:lnTo>
                <a:lnTo>
                  <a:pt x="5588" y="240"/>
                </a:lnTo>
                <a:lnTo>
                  <a:pt x="5588" y="240"/>
                </a:lnTo>
                <a:lnTo>
                  <a:pt x="5614" y="224"/>
                </a:lnTo>
                <a:lnTo>
                  <a:pt x="5614" y="224"/>
                </a:lnTo>
                <a:lnTo>
                  <a:pt x="5608" y="109"/>
                </a:lnTo>
                <a:lnTo>
                  <a:pt x="5608" y="109"/>
                </a:lnTo>
                <a:lnTo>
                  <a:pt x="5638" y="5"/>
                </a:lnTo>
                <a:lnTo>
                  <a:pt x="5638" y="5"/>
                </a:lnTo>
                <a:lnTo>
                  <a:pt x="5639" y="34"/>
                </a:lnTo>
                <a:lnTo>
                  <a:pt x="5640" y="47"/>
                </a:lnTo>
                <a:lnTo>
                  <a:pt x="5642" y="59"/>
                </a:lnTo>
                <a:lnTo>
                  <a:pt x="5642" y="59"/>
                </a:lnTo>
                <a:lnTo>
                  <a:pt x="5646" y="74"/>
                </a:lnTo>
                <a:lnTo>
                  <a:pt x="5649" y="89"/>
                </a:lnTo>
                <a:lnTo>
                  <a:pt x="5658" y="119"/>
                </a:lnTo>
                <a:lnTo>
                  <a:pt x="5658" y="119"/>
                </a:lnTo>
                <a:lnTo>
                  <a:pt x="5651" y="134"/>
                </a:lnTo>
                <a:lnTo>
                  <a:pt x="5647" y="149"/>
                </a:lnTo>
                <a:lnTo>
                  <a:pt x="5642" y="163"/>
                </a:lnTo>
                <a:lnTo>
                  <a:pt x="5640" y="178"/>
                </a:lnTo>
                <a:lnTo>
                  <a:pt x="5639" y="193"/>
                </a:lnTo>
                <a:lnTo>
                  <a:pt x="5640" y="208"/>
                </a:lnTo>
                <a:lnTo>
                  <a:pt x="5645" y="222"/>
                </a:lnTo>
                <a:lnTo>
                  <a:pt x="5647" y="229"/>
                </a:lnTo>
                <a:lnTo>
                  <a:pt x="5651" y="235"/>
                </a:lnTo>
                <a:lnTo>
                  <a:pt x="5651" y="235"/>
                </a:lnTo>
                <a:lnTo>
                  <a:pt x="5639" y="368"/>
                </a:lnTo>
                <a:lnTo>
                  <a:pt x="5639" y="368"/>
                </a:lnTo>
                <a:lnTo>
                  <a:pt x="5731" y="387"/>
                </a:lnTo>
                <a:lnTo>
                  <a:pt x="5731" y="387"/>
                </a:lnTo>
                <a:lnTo>
                  <a:pt x="5744" y="280"/>
                </a:lnTo>
                <a:lnTo>
                  <a:pt x="5744" y="280"/>
                </a:lnTo>
                <a:lnTo>
                  <a:pt x="5725" y="240"/>
                </a:lnTo>
                <a:lnTo>
                  <a:pt x="5725" y="240"/>
                </a:lnTo>
                <a:lnTo>
                  <a:pt x="5754" y="222"/>
                </a:lnTo>
                <a:lnTo>
                  <a:pt x="5754" y="222"/>
                </a:lnTo>
                <a:lnTo>
                  <a:pt x="5742" y="121"/>
                </a:lnTo>
                <a:lnTo>
                  <a:pt x="5742" y="121"/>
                </a:lnTo>
                <a:lnTo>
                  <a:pt x="5735" y="121"/>
                </a:lnTo>
                <a:lnTo>
                  <a:pt x="5735" y="121"/>
                </a:lnTo>
                <a:lnTo>
                  <a:pt x="5760" y="33"/>
                </a:lnTo>
                <a:lnTo>
                  <a:pt x="5760" y="33"/>
                </a:lnTo>
                <a:lnTo>
                  <a:pt x="5760" y="829"/>
                </a:lnTo>
                <a:lnTo>
                  <a:pt x="5760" y="829"/>
                </a:lnTo>
                <a:lnTo>
                  <a:pt x="5750" y="831"/>
                </a:lnTo>
                <a:lnTo>
                  <a:pt x="5750" y="831"/>
                </a:lnTo>
                <a:lnTo>
                  <a:pt x="5743" y="818"/>
                </a:lnTo>
                <a:lnTo>
                  <a:pt x="5739" y="811"/>
                </a:lnTo>
                <a:lnTo>
                  <a:pt x="5738" y="805"/>
                </a:lnTo>
                <a:lnTo>
                  <a:pt x="5738" y="805"/>
                </a:lnTo>
                <a:lnTo>
                  <a:pt x="5737" y="759"/>
                </a:lnTo>
                <a:lnTo>
                  <a:pt x="5736" y="713"/>
                </a:lnTo>
                <a:lnTo>
                  <a:pt x="5735" y="690"/>
                </a:lnTo>
                <a:lnTo>
                  <a:pt x="5733" y="667"/>
                </a:lnTo>
                <a:lnTo>
                  <a:pt x="5729" y="643"/>
                </a:lnTo>
                <a:lnTo>
                  <a:pt x="5726" y="621"/>
                </a:lnTo>
                <a:lnTo>
                  <a:pt x="5726" y="621"/>
                </a:lnTo>
                <a:lnTo>
                  <a:pt x="5712" y="659"/>
                </a:lnTo>
                <a:lnTo>
                  <a:pt x="5712" y="659"/>
                </a:lnTo>
                <a:lnTo>
                  <a:pt x="5699" y="621"/>
                </a:lnTo>
                <a:lnTo>
                  <a:pt x="5699" y="621"/>
                </a:lnTo>
                <a:lnTo>
                  <a:pt x="5629" y="621"/>
                </a:lnTo>
                <a:lnTo>
                  <a:pt x="5629" y="621"/>
                </a:lnTo>
                <a:lnTo>
                  <a:pt x="5629" y="829"/>
                </a:lnTo>
                <a:lnTo>
                  <a:pt x="5629" y="829"/>
                </a:lnTo>
                <a:lnTo>
                  <a:pt x="5589" y="832"/>
                </a:lnTo>
                <a:lnTo>
                  <a:pt x="5589" y="832"/>
                </a:lnTo>
                <a:lnTo>
                  <a:pt x="5586" y="819"/>
                </a:lnTo>
                <a:lnTo>
                  <a:pt x="5585" y="806"/>
                </a:lnTo>
                <a:lnTo>
                  <a:pt x="5585" y="793"/>
                </a:lnTo>
                <a:lnTo>
                  <a:pt x="5586" y="781"/>
                </a:lnTo>
                <a:lnTo>
                  <a:pt x="5589" y="754"/>
                </a:lnTo>
                <a:lnTo>
                  <a:pt x="5592" y="728"/>
                </a:lnTo>
                <a:lnTo>
                  <a:pt x="5596" y="702"/>
                </a:lnTo>
                <a:lnTo>
                  <a:pt x="5598" y="675"/>
                </a:lnTo>
                <a:lnTo>
                  <a:pt x="5598" y="663"/>
                </a:lnTo>
                <a:lnTo>
                  <a:pt x="5597" y="649"/>
                </a:lnTo>
                <a:lnTo>
                  <a:pt x="5594" y="635"/>
                </a:lnTo>
                <a:lnTo>
                  <a:pt x="5592" y="622"/>
                </a:lnTo>
                <a:lnTo>
                  <a:pt x="5592" y="622"/>
                </a:lnTo>
                <a:lnTo>
                  <a:pt x="5512" y="616"/>
                </a:lnTo>
                <a:lnTo>
                  <a:pt x="5512" y="616"/>
                </a:lnTo>
                <a:lnTo>
                  <a:pt x="5508" y="630"/>
                </a:lnTo>
                <a:lnTo>
                  <a:pt x="5505" y="642"/>
                </a:lnTo>
                <a:lnTo>
                  <a:pt x="5503" y="656"/>
                </a:lnTo>
                <a:lnTo>
                  <a:pt x="5503" y="670"/>
                </a:lnTo>
                <a:lnTo>
                  <a:pt x="5503" y="682"/>
                </a:lnTo>
                <a:lnTo>
                  <a:pt x="5504" y="696"/>
                </a:lnTo>
                <a:lnTo>
                  <a:pt x="5509" y="722"/>
                </a:lnTo>
                <a:lnTo>
                  <a:pt x="5513" y="750"/>
                </a:lnTo>
                <a:lnTo>
                  <a:pt x="5517" y="776"/>
                </a:lnTo>
                <a:lnTo>
                  <a:pt x="5518" y="790"/>
                </a:lnTo>
                <a:lnTo>
                  <a:pt x="5518" y="802"/>
                </a:lnTo>
                <a:lnTo>
                  <a:pt x="5517" y="816"/>
                </a:lnTo>
                <a:lnTo>
                  <a:pt x="5514" y="830"/>
                </a:lnTo>
                <a:lnTo>
                  <a:pt x="5514" y="830"/>
                </a:lnTo>
                <a:lnTo>
                  <a:pt x="5477" y="832"/>
                </a:lnTo>
                <a:lnTo>
                  <a:pt x="5477" y="832"/>
                </a:lnTo>
                <a:lnTo>
                  <a:pt x="5477" y="630"/>
                </a:lnTo>
                <a:lnTo>
                  <a:pt x="5477" y="630"/>
                </a:lnTo>
                <a:lnTo>
                  <a:pt x="5466" y="624"/>
                </a:lnTo>
                <a:lnTo>
                  <a:pt x="5457" y="621"/>
                </a:lnTo>
                <a:lnTo>
                  <a:pt x="5449" y="618"/>
                </a:lnTo>
                <a:lnTo>
                  <a:pt x="5441" y="618"/>
                </a:lnTo>
                <a:lnTo>
                  <a:pt x="5434" y="618"/>
                </a:lnTo>
                <a:lnTo>
                  <a:pt x="5426" y="621"/>
                </a:lnTo>
                <a:lnTo>
                  <a:pt x="5412" y="625"/>
                </a:lnTo>
                <a:lnTo>
                  <a:pt x="5412" y="625"/>
                </a:lnTo>
                <a:lnTo>
                  <a:pt x="5399" y="629"/>
                </a:lnTo>
                <a:lnTo>
                  <a:pt x="5387" y="631"/>
                </a:lnTo>
                <a:lnTo>
                  <a:pt x="5357" y="635"/>
                </a:lnTo>
                <a:lnTo>
                  <a:pt x="5357" y="635"/>
                </a:lnTo>
                <a:lnTo>
                  <a:pt x="5353" y="647"/>
                </a:lnTo>
                <a:lnTo>
                  <a:pt x="5352" y="658"/>
                </a:lnTo>
                <a:lnTo>
                  <a:pt x="5351" y="671"/>
                </a:lnTo>
                <a:lnTo>
                  <a:pt x="5351" y="683"/>
                </a:lnTo>
                <a:lnTo>
                  <a:pt x="5352" y="707"/>
                </a:lnTo>
                <a:lnTo>
                  <a:pt x="5355" y="731"/>
                </a:lnTo>
                <a:lnTo>
                  <a:pt x="5355" y="731"/>
                </a:lnTo>
                <a:lnTo>
                  <a:pt x="5360" y="777"/>
                </a:lnTo>
                <a:lnTo>
                  <a:pt x="5367" y="826"/>
                </a:lnTo>
                <a:lnTo>
                  <a:pt x="5367" y="826"/>
                </a:lnTo>
                <a:lnTo>
                  <a:pt x="5321" y="832"/>
                </a:lnTo>
                <a:lnTo>
                  <a:pt x="5321" y="832"/>
                </a:lnTo>
                <a:lnTo>
                  <a:pt x="5321" y="635"/>
                </a:lnTo>
                <a:lnTo>
                  <a:pt x="5321" y="635"/>
                </a:lnTo>
                <a:lnTo>
                  <a:pt x="5214" y="614"/>
                </a:lnTo>
                <a:lnTo>
                  <a:pt x="5214" y="614"/>
                </a:lnTo>
                <a:lnTo>
                  <a:pt x="5212" y="641"/>
                </a:lnTo>
                <a:lnTo>
                  <a:pt x="5211" y="669"/>
                </a:lnTo>
                <a:lnTo>
                  <a:pt x="5209" y="722"/>
                </a:lnTo>
                <a:lnTo>
                  <a:pt x="5209" y="775"/>
                </a:lnTo>
                <a:lnTo>
                  <a:pt x="5209" y="801"/>
                </a:lnTo>
                <a:lnTo>
                  <a:pt x="5208" y="827"/>
                </a:lnTo>
                <a:lnTo>
                  <a:pt x="5208" y="827"/>
                </a:lnTo>
                <a:lnTo>
                  <a:pt x="5173" y="833"/>
                </a:lnTo>
                <a:lnTo>
                  <a:pt x="5173" y="833"/>
                </a:lnTo>
                <a:lnTo>
                  <a:pt x="5169" y="807"/>
                </a:lnTo>
                <a:lnTo>
                  <a:pt x="5167" y="782"/>
                </a:lnTo>
                <a:lnTo>
                  <a:pt x="5167" y="755"/>
                </a:lnTo>
                <a:lnTo>
                  <a:pt x="5167" y="729"/>
                </a:lnTo>
                <a:lnTo>
                  <a:pt x="5168" y="677"/>
                </a:lnTo>
                <a:lnTo>
                  <a:pt x="5167" y="650"/>
                </a:lnTo>
                <a:lnTo>
                  <a:pt x="5165" y="624"/>
                </a:lnTo>
                <a:lnTo>
                  <a:pt x="5165" y="624"/>
                </a:lnTo>
                <a:lnTo>
                  <a:pt x="5108" y="637"/>
                </a:lnTo>
                <a:lnTo>
                  <a:pt x="5108" y="637"/>
                </a:lnTo>
                <a:lnTo>
                  <a:pt x="5108" y="830"/>
                </a:lnTo>
                <a:lnTo>
                  <a:pt x="5108" y="830"/>
                </a:lnTo>
                <a:lnTo>
                  <a:pt x="5080" y="830"/>
                </a:lnTo>
                <a:lnTo>
                  <a:pt x="5080" y="830"/>
                </a:lnTo>
                <a:lnTo>
                  <a:pt x="5077" y="817"/>
                </a:lnTo>
                <a:lnTo>
                  <a:pt x="5075" y="806"/>
                </a:lnTo>
                <a:lnTo>
                  <a:pt x="5074" y="793"/>
                </a:lnTo>
                <a:lnTo>
                  <a:pt x="5074" y="781"/>
                </a:lnTo>
                <a:lnTo>
                  <a:pt x="5074" y="757"/>
                </a:lnTo>
                <a:lnTo>
                  <a:pt x="5074" y="731"/>
                </a:lnTo>
                <a:lnTo>
                  <a:pt x="5074" y="706"/>
                </a:lnTo>
                <a:lnTo>
                  <a:pt x="5072" y="695"/>
                </a:lnTo>
                <a:lnTo>
                  <a:pt x="5071" y="682"/>
                </a:lnTo>
                <a:lnTo>
                  <a:pt x="5068" y="670"/>
                </a:lnTo>
                <a:lnTo>
                  <a:pt x="5064" y="658"/>
                </a:lnTo>
                <a:lnTo>
                  <a:pt x="5060" y="647"/>
                </a:lnTo>
                <a:lnTo>
                  <a:pt x="5053" y="635"/>
                </a:lnTo>
                <a:lnTo>
                  <a:pt x="5053" y="635"/>
                </a:lnTo>
                <a:lnTo>
                  <a:pt x="5043" y="633"/>
                </a:lnTo>
                <a:lnTo>
                  <a:pt x="5037" y="632"/>
                </a:lnTo>
                <a:lnTo>
                  <a:pt x="5031" y="632"/>
                </a:lnTo>
                <a:lnTo>
                  <a:pt x="5031" y="632"/>
                </a:lnTo>
                <a:lnTo>
                  <a:pt x="5024" y="633"/>
                </a:lnTo>
                <a:lnTo>
                  <a:pt x="5019" y="635"/>
                </a:lnTo>
                <a:lnTo>
                  <a:pt x="5008" y="640"/>
                </a:lnTo>
                <a:lnTo>
                  <a:pt x="5008" y="640"/>
                </a:lnTo>
                <a:lnTo>
                  <a:pt x="4959" y="613"/>
                </a:lnTo>
                <a:lnTo>
                  <a:pt x="4959" y="613"/>
                </a:lnTo>
                <a:lnTo>
                  <a:pt x="4956" y="626"/>
                </a:lnTo>
                <a:lnTo>
                  <a:pt x="4954" y="640"/>
                </a:lnTo>
                <a:lnTo>
                  <a:pt x="4950" y="667"/>
                </a:lnTo>
                <a:lnTo>
                  <a:pt x="4949" y="694"/>
                </a:lnTo>
                <a:lnTo>
                  <a:pt x="4949" y="721"/>
                </a:lnTo>
                <a:lnTo>
                  <a:pt x="4950" y="774"/>
                </a:lnTo>
                <a:lnTo>
                  <a:pt x="4949" y="801"/>
                </a:lnTo>
                <a:lnTo>
                  <a:pt x="4947" y="829"/>
                </a:lnTo>
                <a:lnTo>
                  <a:pt x="4947" y="829"/>
                </a:lnTo>
                <a:lnTo>
                  <a:pt x="4906" y="832"/>
                </a:lnTo>
                <a:lnTo>
                  <a:pt x="4906" y="832"/>
                </a:lnTo>
                <a:lnTo>
                  <a:pt x="4920" y="621"/>
                </a:lnTo>
                <a:lnTo>
                  <a:pt x="4920" y="621"/>
                </a:lnTo>
                <a:lnTo>
                  <a:pt x="4819" y="621"/>
                </a:lnTo>
                <a:lnTo>
                  <a:pt x="4819" y="621"/>
                </a:lnTo>
                <a:lnTo>
                  <a:pt x="4815" y="646"/>
                </a:lnTo>
                <a:lnTo>
                  <a:pt x="4813" y="671"/>
                </a:lnTo>
                <a:lnTo>
                  <a:pt x="4812" y="696"/>
                </a:lnTo>
                <a:lnTo>
                  <a:pt x="4813" y="721"/>
                </a:lnTo>
                <a:lnTo>
                  <a:pt x="4813" y="773"/>
                </a:lnTo>
                <a:lnTo>
                  <a:pt x="4813" y="799"/>
                </a:lnTo>
                <a:lnTo>
                  <a:pt x="4811" y="824"/>
                </a:lnTo>
                <a:lnTo>
                  <a:pt x="4811" y="824"/>
                </a:lnTo>
                <a:lnTo>
                  <a:pt x="4785" y="833"/>
                </a:lnTo>
                <a:lnTo>
                  <a:pt x="4785" y="833"/>
                </a:lnTo>
                <a:lnTo>
                  <a:pt x="4785" y="621"/>
                </a:lnTo>
                <a:lnTo>
                  <a:pt x="4785" y="621"/>
                </a:lnTo>
                <a:lnTo>
                  <a:pt x="4676" y="615"/>
                </a:lnTo>
                <a:lnTo>
                  <a:pt x="4676" y="615"/>
                </a:lnTo>
                <a:lnTo>
                  <a:pt x="4675" y="646"/>
                </a:lnTo>
                <a:lnTo>
                  <a:pt x="4675" y="675"/>
                </a:lnTo>
                <a:lnTo>
                  <a:pt x="4675" y="689"/>
                </a:lnTo>
                <a:lnTo>
                  <a:pt x="4674" y="704"/>
                </a:lnTo>
                <a:lnTo>
                  <a:pt x="4672" y="717"/>
                </a:lnTo>
                <a:lnTo>
                  <a:pt x="4667" y="730"/>
                </a:lnTo>
                <a:lnTo>
                  <a:pt x="4667" y="730"/>
                </a:lnTo>
                <a:lnTo>
                  <a:pt x="4665" y="736"/>
                </a:lnTo>
                <a:lnTo>
                  <a:pt x="4664" y="743"/>
                </a:lnTo>
                <a:lnTo>
                  <a:pt x="4662" y="757"/>
                </a:lnTo>
                <a:lnTo>
                  <a:pt x="4662" y="770"/>
                </a:lnTo>
                <a:lnTo>
                  <a:pt x="4661" y="785"/>
                </a:lnTo>
                <a:lnTo>
                  <a:pt x="4659" y="799"/>
                </a:lnTo>
                <a:lnTo>
                  <a:pt x="4657" y="807"/>
                </a:lnTo>
                <a:lnTo>
                  <a:pt x="4653" y="814"/>
                </a:lnTo>
                <a:lnTo>
                  <a:pt x="4650" y="822"/>
                </a:lnTo>
                <a:lnTo>
                  <a:pt x="4645" y="829"/>
                </a:lnTo>
                <a:lnTo>
                  <a:pt x="4638" y="835"/>
                </a:lnTo>
                <a:lnTo>
                  <a:pt x="4630" y="842"/>
                </a:lnTo>
                <a:lnTo>
                  <a:pt x="4630" y="842"/>
                </a:lnTo>
                <a:lnTo>
                  <a:pt x="4627" y="609"/>
                </a:lnTo>
                <a:lnTo>
                  <a:pt x="4627" y="609"/>
                </a:lnTo>
                <a:lnTo>
                  <a:pt x="4588" y="640"/>
                </a:lnTo>
                <a:lnTo>
                  <a:pt x="4588" y="640"/>
                </a:lnTo>
                <a:lnTo>
                  <a:pt x="4565" y="615"/>
                </a:lnTo>
                <a:lnTo>
                  <a:pt x="4565" y="615"/>
                </a:lnTo>
                <a:lnTo>
                  <a:pt x="4555" y="623"/>
                </a:lnTo>
                <a:lnTo>
                  <a:pt x="4552" y="625"/>
                </a:lnTo>
                <a:lnTo>
                  <a:pt x="4550" y="627"/>
                </a:lnTo>
                <a:lnTo>
                  <a:pt x="4550" y="627"/>
                </a:lnTo>
                <a:lnTo>
                  <a:pt x="4549" y="790"/>
                </a:lnTo>
                <a:lnTo>
                  <a:pt x="4549" y="790"/>
                </a:lnTo>
                <a:lnTo>
                  <a:pt x="4549" y="800"/>
                </a:lnTo>
                <a:lnTo>
                  <a:pt x="4547" y="810"/>
                </a:lnTo>
                <a:lnTo>
                  <a:pt x="4544" y="821"/>
                </a:lnTo>
                <a:lnTo>
                  <a:pt x="4538" y="831"/>
                </a:lnTo>
                <a:lnTo>
                  <a:pt x="4538" y="831"/>
                </a:lnTo>
                <a:lnTo>
                  <a:pt x="4532" y="818"/>
                </a:lnTo>
                <a:lnTo>
                  <a:pt x="4526" y="806"/>
                </a:lnTo>
                <a:lnTo>
                  <a:pt x="4522" y="793"/>
                </a:lnTo>
                <a:lnTo>
                  <a:pt x="4518" y="781"/>
                </a:lnTo>
                <a:lnTo>
                  <a:pt x="4513" y="755"/>
                </a:lnTo>
                <a:lnTo>
                  <a:pt x="4509" y="729"/>
                </a:lnTo>
                <a:lnTo>
                  <a:pt x="4507" y="702"/>
                </a:lnTo>
                <a:lnTo>
                  <a:pt x="4506" y="675"/>
                </a:lnTo>
                <a:lnTo>
                  <a:pt x="4504" y="621"/>
                </a:lnTo>
                <a:lnTo>
                  <a:pt x="4504" y="621"/>
                </a:lnTo>
                <a:lnTo>
                  <a:pt x="4462" y="621"/>
                </a:lnTo>
                <a:lnTo>
                  <a:pt x="4462" y="621"/>
                </a:lnTo>
                <a:lnTo>
                  <a:pt x="4451" y="658"/>
                </a:lnTo>
                <a:lnTo>
                  <a:pt x="4451" y="658"/>
                </a:lnTo>
                <a:lnTo>
                  <a:pt x="4437" y="622"/>
                </a:lnTo>
                <a:lnTo>
                  <a:pt x="4437" y="622"/>
                </a:lnTo>
                <a:lnTo>
                  <a:pt x="4396" y="637"/>
                </a:lnTo>
                <a:lnTo>
                  <a:pt x="4396" y="637"/>
                </a:lnTo>
                <a:lnTo>
                  <a:pt x="4396" y="846"/>
                </a:lnTo>
                <a:lnTo>
                  <a:pt x="4396" y="846"/>
                </a:lnTo>
                <a:lnTo>
                  <a:pt x="4384" y="833"/>
                </a:lnTo>
                <a:lnTo>
                  <a:pt x="4373" y="824"/>
                </a:lnTo>
                <a:lnTo>
                  <a:pt x="4367" y="816"/>
                </a:lnTo>
                <a:lnTo>
                  <a:pt x="4364" y="813"/>
                </a:lnTo>
                <a:lnTo>
                  <a:pt x="4363" y="809"/>
                </a:lnTo>
                <a:lnTo>
                  <a:pt x="4363" y="809"/>
                </a:lnTo>
                <a:lnTo>
                  <a:pt x="4360" y="793"/>
                </a:lnTo>
                <a:lnTo>
                  <a:pt x="4356" y="776"/>
                </a:lnTo>
                <a:lnTo>
                  <a:pt x="4355" y="759"/>
                </a:lnTo>
                <a:lnTo>
                  <a:pt x="4354" y="742"/>
                </a:lnTo>
                <a:lnTo>
                  <a:pt x="4354" y="742"/>
                </a:lnTo>
                <a:lnTo>
                  <a:pt x="4353" y="718"/>
                </a:lnTo>
                <a:lnTo>
                  <a:pt x="4353" y="693"/>
                </a:lnTo>
                <a:lnTo>
                  <a:pt x="4353" y="643"/>
                </a:lnTo>
                <a:lnTo>
                  <a:pt x="4353" y="643"/>
                </a:lnTo>
                <a:lnTo>
                  <a:pt x="4324" y="630"/>
                </a:lnTo>
                <a:lnTo>
                  <a:pt x="4313" y="625"/>
                </a:lnTo>
                <a:lnTo>
                  <a:pt x="4303" y="623"/>
                </a:lnTo>
                <a:lnTo>
                  <a:pt x="4292" y="622"/>
                </a:lnTo>
                <a:lnTo>
                  <a:pt x="4281" y="621"/>
                </a:lnTo>
                <a:lnTo>
                  <a:pt x="4247" y="623"/>
                </a:lnTo>
                <a:lnTo>
                  <a:pt x="4247" y="623"/>
                </a:lnTo>
                <a:lnTo>
                  <a:pt x="4243" y="648"/>
                </a:lnTo>
                <a:lnTo>
                  <a:pt x="4242" y="674"/>
                </a:lnTo>
                <a:lnTo>
                  <a:pt x="4242" y="701"/>
                </a:lnTo>
                <a:lnTo>
                  <a:pt x="4242" y="728"/>
                </a:lnTo>
                <a:lnTo>
                  <a:pt x="4242" y="755"/>
                </a:lnTo>
                <a:lnTo>
                  <a:pt x="4242" y="783"/>
                </a:lnTo>
                <a:lnTo>
                  <a:pt x="4240" y="811"/>
                </a:lnTo>
                <a:lnTo>
                  <a:pt x="4235" y="841"/>
                </a:lnTo>
                <a:lnTo>
                  <a:pt x="4235" y="841"/>
                </a:lnTo>
                <a:lnTo>
                  <a:pt x="4229" y="834"/>
                </a:lnTo>
                <a:lnTo>
                  <a:pt x="4224" y="827"/>
                </a:lnTo>
                <a:lnTo>
                  <a:pt x="4219" y="821"/>
                </a:lnTo>
                <a:lnTo>
                  <a:pt x="4216" y="814"/>
                </a:lnTo>
                <a:lnTo>
                  <a:pt x="4213" y="807"/>
                </a:lnTo>
                <a:lnTo>
                  <a:pt x="4212" y="800"/>
                </a:lnTo>
                <a:lnTo>
                  <a:pt x="4210" y="787"/>
                </a:lnTo>
                <a:lnTo>
                  <a:pt x="4210" y="774"/>
                </a:lnTo>
                <a:lnTo>
                  <a:pt x="4211" y="761"/>
                </a:lnTo>
                <a:lnTo>
                  <a:pt x="4212" y="749"/>
                </a:lnTo>
                <a:lnTo>
                  <a:pt x="4212" y="736"/>
                </a:lnTo>
                <a:lnTo>
                  <a:pt x="4212" y="736"/>
                </a:lnTo>
                <a:lnTo>
                  <a:pt x="4211" y="712"/>
                </a:lnTo>
                <a:lnTo>
                  <a:pt x="4211" y="687"/>
                </a:lnTo>
                <a:lnTo>
                  <a:pt x="4211" y="634"/>
                </a:lnTo>
                <a:lnTo>
                  <a:pt x="4211" y="634"/>
                </a:lnTo>
                <a:lnTo>
                  <a:pt x="4144" y="634"/>
                </a:lnTo>
                <a:lnTo>
                  <a:pt x="4144" y="634"/>
                </a:lnTo>
                <a:lnTo>
                  <a:pt x="4144" y="829"/>
                </a:lnTo>
                <a:lnTo>
                  <a:pt x="4144" y="829"/>
                </a:lnTo>
                <a:lnTo>
                  <a:pt x="4108" y="829"/>
                </a:lnTo>
                <a:lnTo>
                  <a:pt x="4108" y="829"/>
                </a:lnTo>
                <a:lnTo>
                  <a:pt x="4108" y="638"/>
                </a:lnTo>
                <a:lnTo>
                  <a:pt x="4108" y="638"/>
                </a:lnTo>
                <a:lnTo>
                  <a:pt x="4003" y="622"/>
                </a:lnTo>
                <a:lnTo>
                  <a:pt x="4003" y="622"/>
                </a:lnTo>
                <a:lnTo>
                  <a:pt x="3999" y="633"/>
                </a:lnTo>
                <a:lnTo>
                  <a:pt x="3994" y="646"/>
                </a:lnTo>
                <a:lnTo>
                  <a:pt x="3988" y="670"/>
                </a:lnTo>
                <a:lnTo>
                  <a:pt x="3985" y="695"/>
                </a:lnTo>
                <a:lnTo>
                  <a:pt x="3983" y="720"/>
                </a:lnTo>
                <a:lnTo>
                  <a:pt x="3983" y="745"/>
                </a:lnTo>
                <a:lnTo>
                  <a:pt x="3983" y="771"/>
                </a:lnTo>
                <a:lnTo>
                  <a:pt x="3982" y="823"/>
                </a:lnTo>
                <a:lnTo>
                  <a:pt x="3982" y="823"/>
                </a:lnTo>
                <a:lnTo>
                  <a:pt x="3955" y="834"/>
                </a:lnTo>
                <a:lnTo>
                  <a:pt x="3955" y="834"/>
                </a:lnTo>
                <a:lnTo>
                  <a:pt x="3955" y="621"/>
                </a:lnTo>
                <a:lnTo>
                  <a:pt x="3955" y="621"/>
                </a:lnTo>
                <a:lnTo>
                  <a:pt x="3864" y="615"/>
                </a:lnTo>
                <a:lnTo>
                  <a:pt x="3864" y="615"/>
                </a:lnTo>
                <a:lnTo>
                  <a:pt x="3859" y="641"/>
                </a:lnTo>
                <a:lnTo>
                  <a:pt x="3857" y="667"/>
                </a:lnTo>
                <a:lnTo>
                  <a:pt x="3857" y="694"/>
                </a:lnTo>
                <a:lnTo>
                  <a:pt x="3857" y="720"/>
                </a:lnTo>
                <a:lnTo>
                  <a:pt x="3857" y="774"/>
                </a:lnTo>
                <a:lnTo>
                  <a:pt x="3857" y="800"/>
                </a:lnTo>
                <a:lnTo>
                  <a:pt x="3855" y="827"/>
                </a:lnTo>
                <a:lnTo>
                  <a:pt x="3855" y="827"/>
                </a:lnTo>
                <a:lnTo>
                  <a:pt x="3815" y="832"/>
                </a:lnTo>
                <a:lnTo>
                  <a:pt x="3815" y="832"/>
                </a:lnTo>
                <a:lnTo>
                  <a:pt x="3815" y="624"/>
                </a:lnTo>
                <a:lnTo>
                  <a:pt x="3815" y="624"/>
                </a:lnTo>
                <a:lnTo>
                  <a:pt x="3803" y="622"/>
                </a:lnTo>
                <a:lnTo>
                  <a:pt x="3803" y="622"/>
                </a:lnTo>
                <a:lnTo>
                  <a:pt x="3789" y="662"/>
                </a:lnTo>
                <a:lnTo>
                  <a:pt x="3789" y="662"/>
                </a:lnTo>
                <a:lnTo>
                  <a:pt x="3777" y="621"/>
                </a:lnTo>
                <a:lnTo>
                  <a:pt x="3777" y="621"/>
                </a:lnTo>
                <a:lnTo>
                  <a:pt x="3706" y="615"/>
                </a:lnTo>
                <a:lnTo>
                  <a:pt x="3706" y="615"/>
                </a:lnTo>
                <a:lnTo>
                  <a:pt x="3706" y="827"/>
                </a:lnTo>
                <a:lnTo>
                  <a:pt x="3706" y="827"/>
                </a:lnTo>
                <a:lnTo>
                  <a:pt x="3658" y="827"/>
                </a:lnTo>
                <a:lnTo>
                  <a:pt x="3658" y="827"/>
                </a:lnTo>
                <a:lnTo>
                  <a:pt x="3676" y="621"/>
                </a:lnTo>
                <a:lnTo>
                  <a:pt x="3676" y="621"/>
                </a:lnTo>
                <a:lnTo>
                  <a:pt x="3586" y="621"/>
                </a:lnTo>
                <a:lnTo>
                  <a:pt x="3586" y="621"/>
                </a:lnTo>
                <a:lnTo>
                  <a:pt x="3584" y="633"/>
                </a:lnTo>
                <a:lnTo>
                  <a:pt x="3582" y="646"/>
                </a:lnTo>
                <a:lnTo>
                  <a:pt x="3581" y="659"/>
                </a:lnTo>
                <a:lnTo>
                  <a:pt x="3580" y="672"/>
                </a:lnTo>
                <a:lnTo>
                  <a:pt x="3582" y="698"/>
                </a:lnTo>
                <a:lnTo>
                  <a:pt x="3584" y="723"/>
                </a:lnTo>
                <a:lnTo>
                  <a:pt x="3592" y="776"/>
                </a:lnTo>
                <a:lnTo>
                  <a:pt x="3594" y="801"/>
                </a:lnTo>
                <a:lnTo>
                  <a:pt x="3596" y="829"/>
                </a:lnTo>
                <a:lnTo>
                  <a:pt x="3596" y="829"/>
                </a:lnTo>
                <a:lnTo>
                  <a:pt x="3552" y="829"/>
                </a:lnTo>
                <a:lnTo>
                  <a:pt x="3552" y="829"/>
                </a:lnTo>
                <a:lnTo>
                  <a:pt x="3552" y="627"/>
                </a:lnTo>
                <a:lnTo>
                  <a:pt x="3552" y="627"/>
                </a:lnTo>
                <a:lnTo>
                  <a:pt x="3544" y="624"/>
                </a:lnTo>
                <a:lnTo>
                  <a:pt x="3536" y="621"/>
                </a:lnTo>
                <a:lnTo>
                  <a:pt x="3528" y="619"/>
                </a:lnTo>
                <a:lnTo>
                  <a:pt x="3521" y="618"/>
                </a:lnTo>
                <a:lnTo>
                  <a:pt x="3506" y="619"/>
                </a:lnTo>
                <a:lnTo>
                  <a:pt x="3492" y="622"/>
                </a:lnTo>
                <a:lnTo>
                  <a:pt x="3462" y="629"/>
                </a:lnTo>
                <a:lnTo>
                  <a:pt x="3448" y="631"/>
                </a:lnTo>
                <a:lnTo>
                  <a:pt x="3440" y="632"/>
                </a:lnTo>
                <a:lnTo>
                  <a:pt x="3432" y="631"/>
                </a:lnTo>
                <a:lnTo>
                  <a:pt x="3432" y="631"/>
                </a:lnTo>
                <a:lnTo>
                  <a:pt x="3430" y="655"/>
                </a:lnTo>
                <a:lnTo>
                  <a:pt x="3429" y="679"/>
                </a:lnTo>
                <a:lnTo>
                  <a:pt x="3428" y="725"/>
                </a:lnTo>
                <a:lnTo>
                  <a:pt x="3430" y="771"/>
                </a:lnTo>
                <a:lnTo>
                  <a:pt x="3433" y="819"/>
                </a:lnTo>
                <a:lnTo>
                  <a:pt x="3433" y="819"/>
                </a:lnTo>
                <a:lnTo>
                  <a:pt x="3428" y="824"/>
                </a:lnTo>
                <a:lnTo>
                  <a:pt x="3423" y="827"/>
                </a:lnTo>
                <a:lnTo>
                  <a:pt x="3419" y="830"/>
                </a:lnTo>
                <a:lnTo>
                  <a:pt x="3419" y="830"/>
                </a:lnTo>
                <a:lnTo>
                  <a:pt x="3415" y="831"/>
                </a:lnTo>
                <a:lnTo>
                  <a:pt x="3412" y="830"/>
                </a:lnTo>
                <a:lnTo>
                  <a:pt x="3398" y="826"/>
                </a:lnTo>
                <a:lnTo>
                  <a:pt x="3398" y="826"/>
                </a:lnTo>
                <a:lnTo>
                  <a:pt x="3398" y="637"/>
                </a:lnTo>
                <a:lnTo>
                  <a:pt x="3398" y="637"/>
                </a:lnTo>
                <a:lnTo>
                  <a:pt x="3289" y="616"/>
                </a:lnTo>
                <a:lnTo>
                  <a:pt x="3289" y="616"/>
                </a:lnTo>
                <a:lnTo>
                  <a:pt x="3285" y="818"/>
                </a:lnTo>
                <a:lnTo>
                  <a:pt x="3285" y="818"/>
                </a:lnTo>
                <a:lnTo>
                  <a:pt x="3259" y="832"/>
                </a:lnTo>
                <a:lnTo>
                  <a:pt x="3259" y="832"/>
                </a:lnTo>
                <a:lnTo>
                  <a:pt x="3251" y="825"/>
                </a:lnTo>
                <a:lnTo>
                  <a:pt x="3247" y="823"/>
                </a:lnTo>
                <a:lnTo>
                  <a:pt x="3246" y="821"/>
                </a:lnTo>
                <a:lnTo>
                  <a:pt x="3246" y="821"/>
                </a:lnTo>
                <a:lnTo>
                  <a:pt x="3246" y="634"/>
                </a:lnTo>
                <a:lnTo>
                  <a:pt x="3246" y="634"/>
                </a:lnTo>
                <a:lnTo>
                  <a:pt x="3190" y="634"/>
                </a:lnTo>
                <a:lnTo>
                  <a:pt x="3190" y="634"/>
                </a:lnTo>
                <a:lnTo>
                  <a:pt x="3184" y="642"/>
                </a:lnTo>
                <a:lnTo>
                  <a:pt x="3182" y="646"/>
                </a:lnTo>
                <a:lnTo>
                  <a:pt x="3182" y="648"/>
                </a:lnTo>
                <a:lnTo>
                  <a:pt x="3182" y="648"/>
                </a:lnTo>
                <a:lnTo>
                  <a:pt x="3182" y="726"/>
                </a:lnTo>
                <a:lnTo>
                  <a:pt x="3182" y="802"/>
                </a:lnTo>
                <a:lnTo>
                  <a:pt x="3182" y="802"/>
                </a:lnTo>
                <a:lnTo>
                  <a:pt x="3181" y="810"/>
                </a:lnTo>
                <a:lnTo>
                  <a:pt x="3178" y="819"/>
                </a:lnTo>
                <a:lnTo>
                  <a:pt x="3167" y="848"/>
                </a:lnTo>
                <a:lnTo>
                  <a:pt x="3167" y="848"/>
                </a:lnTo>
                <a:lnTo>
                  <a:pt x="3162" y="833"/>
                </a:lnTo>
                <a:lnTo>
                  <a:pt x="3157" y="818"/>
                </a:lnTo>
                <a:lnTo>
                  <a:pt x="3155" y="805"/>
                </a:lnTo>
                <a:lnTo>
                  <a:pt x="3152" y="790"/>
                </a:lnTo>
                <a:lnTo>
                  <a:pt x="3151" y="761"/>
                </a:lnTo>
                <a:lnTo>
                  <a:pt x="3151" y="734"/>
                </a:lnTo>
                <a:lnTo>
                  <a:pt x="3150" y="707"/>
                </a:lnTo>
                <a:lnTo>
                  <a:pt x="3149" y="694"/>
                </a:lnTo>
                <a:lnTo>
                  <a:pt x="3148" y="681"/>
                </a:lnTo>
                <a:lnTo>
                  <a:pt x="3144" y="669"/>
                </a:lnTo>
                <a:lnTo>
                  <a:pt x="3141" y="656"/>
                </a:lnTo>
                <a:lnTo>
                  <a:pt x="3135" y="643"/>
                </a:lnTo>
                <a:lnTo>
                  <a:pt x="3127" y="632"/>
                </a:lnTo>
                <a:lnTo>
                  <a:pt x="3127" y="632"/>
                </a:lnTo>
                <a:lnTo>
                  <a:pt x="3082" y="637"/>
                </a:lnTo>
                <a:lnTo>
                  <a:pt x="3082" y="637"/>
                </a:lnTo>
                <a:lnTo>
                  <a:pt x="3035" y="613"/>
                </a:lnTo>
                <a:lnTo>
                  <a:pt x="3035" y="613"/>
                </a:lnTo>
                <a:lnTo>
                  <a:pt x="3030" y="640"/>
                </a:lnTo>
                <a:lnTo>
                  <a:pt x="3028" y="667"/>
                </a:lnTo>
                <a:lnTo>
                  <a:pt x="3027" y="695"/>
                </a:lnTo>
                <a:lnTo>
                  <a:pt x="3027" y="721"/>
                </a:lnTo>
                <a:lnTo>
                  <a:pt x="3027" y="775"/>
                </a:lnTo>
                <a:lnTo>
                  <a:pt x="3026" y="802"/>
                </a:lnTo>
                <a:lnTo>
                  <a:pt x="3023" y="830"/>
                </a:lnTo>
                <a:lnTo>
                  <a:pt x="3023" y="830"/>
                </a:lnTo>
                <a:lnTo>
                  <a:pt x="2989" y="831"/>
                </a:lnTo>
                <a:lnTo>
                  <a:pt x="2989" y="831"/>
                </a:lnTo>
                <a:lnTo>
                  <a:pt x="2989" y="623"/>
                </a:lnTo>
                <a:lnTo>
                  <a:pt x="2989" y="623"/>
                </a:lnTo>
                <a:lnTo>
                  <a:pt x="2980" y="618"/>
                </a:lnTo>
                <a:lnTo>
                  <a:pt x="2970" y="616"/>
                </a:lnTo>
                <a:lnTo>
                  <a:pt x="2958" y="615"/>
                </a:lnTo>
                <a:lnTo>
                  <a:pt x="2947" y="615"/>
                </a:lnTo>
                <a:lnTo>
                  <a:pt x="2922" y="617"/>
                </a:lnTo>
                <a:lnTo>
                  <a:pt x="2909" y="617"/>
                </a:lnTo>
                <a:lnTo>
                  <a:pt x="2895" y="618"/>
                </a:lnTo>
                <a:lnTo>
                  <a:pt x="2895" y="618"/>
                </a:lnTo>
                <a:lnTo>
                  <a:pt x="2892" y="643"/>
                </a:lnTo>
                <a:lnTo>
                  <a:pt x="2890" y="670"/>
                </a:lnTo>
                <a:lnTo>
                  <a:pt x="2890" y="695"/>
                </a:lnTo>
                <a:lnTo>
                  <a:pt x="2890" y="721"/>
                </a:lnTo>
                <a:lnTo>
                  <a:pt x="2891" y="773"/>
                </a:lnTo>
                <a:lnTo>
                  <a:pt x="2890" y="799"/>
                </a:lnTo>
                <a:lnTo>
                  <a:pt x="2889" y="825"/>
                </a:lnTo>
                <a:lnTo>
                  <a:pt x="2889" y="825"/>
                </a:lnTo>
                <a:lnTo>
                  <a:pt x="2861" y="832"/>
                </a:lnTo>
                <a:lnTo>
                  <a:pt x="2861" y="832"/>
                </a:lnTo>
                <a:lnTo>
                  <a:pt x="2861" y="624"/>
                </a:lnTo>
                <a:lnTo>
                  <a:pt x="2861" y="624"/>
                </a:lnTo>
                <a:lnTo>
                  <a:pt x="2753" y="617"/>
                </a:lnTo>
                <a:lnTo>
                  <a:pt x="2753" y="617"/>
                </a:lnTo>
                <a:lnTo>
                  <a:pt x="2731" y="825"/>
                </a:lnTo>
                <a:lnTo>
                  <a:pt x="2731" y="825"/>
                </a:lnTo>
                <a:lnTo>
                  <a:pt x="2707" y="833"/>
                </a:lnTo>
                <a:lnTo>
                  <a:pt x="2707" y="833"/>
                </a:lnTo>
                <a:lnTo>
                  <a:pt x="2706" y="806"/>
                </a:lnTo>
                <a:lnTo>
                  <a:pt x="2705" y="778"/>
                </a:lnTo>
                <a:lnTo>
                  <a:pt x="2706" y="723"/>
                </a:lnTo>
                <a:lnTo>
                  <a:pt x="2706" y="666"/>
                </a:lnTo>
                <a:lnTo>
                  <a:pt x="2705" y="638"/>
                </a:lnTo>
                <a:lnTo>
                  <a:pt x="2704" y="607"/>
                </a:lnTo>
                <a:lnTo>
                  <a:pt x="2704" y="607"/>
                </a:lnTo>
                <a:lnTo>
                  <a:pt x="2667" y="640"/>
                </a:lnTo>
                <a:lnTo>
                  <a:pt x="2667" y="640"/>
                </a:lnTo>
                <a:lnTo>
                  <a:pt x="2633" y="608"/>
                </a:lnTo>
                <a:lnTo>
                  <a:pt x="2633" y="608"/>
                </a:lnTo>
                <a:lnTo>
                  <a:pt x="2628" y="637"/>
                </a:lnTo>
                <a:lnTo>
                  <a:pt x="2627" y="665"/>
                </a:lnTo>
                <a:lnTo>
                  <a:pt x="2626" y="693"/>
                </a:lnTo>
                <a:lnTo>
                  <a:pt x="2626" y="719"/>
                </a:lnTo>
                <a:lnTo>
                  <a:pt x="2627" y="771"/>
                </a:lnTo>
                <a:lnTo>
                  <a:pt x="2627" y="798"/>
                </a:lnTo>
                <a:lnTo>
                  <a:pt x="2626" y="824"/>
                </a:lnTo>
                <a:lnTo>
                  <a:pt x="2626" y="824"/>
                </a:lnTo>
                <a:lnTo>
                  <a:pt x="2600" y="834"/>
                </a:lnTo>
                <a:lnTo>
                  <a:pt x="2600" y="834"/>
                </a:lnTo>
                <a:lnTo>
                  <a:pt x="2578" y="623"/>
                </a:lnTo>
                <a:lnTo>
                  <a:pt x="2578" y="623"/>
                </a:lnTo>
                <a:lnTo>
                  <a:pt x="2544" y="615"/>
                </a:lnTo>
                <a:lnTo>
                  <a:pt x="2544" y="615"/>
                </a:lnTo>
                <a:lnTo>
                  <a:pt x="2528" y="658"/>
                </a:lnTo>
                <a:lnTo>
                  <a:pt x="2528" y="658"/>
                </a:lnTo>
                <a:lnTo>
                  <a:pt x="2513" y="632"/>
                </a:lnTo>
                <a:lnTo>
                  <a:pt x="2513" y="632"/>
                </a:lnTo>
                <a:lnTo>
                  <a:pt x="2479" y="632"/>
                </a:lnTo>
                <a:lnTo>
                  <a:pt x="2479" y="632"/>
                </a:lnTo>
                <a:lnTo>
                  <a:pt x="2474" y="656"/>
                </a:lnTo>
                <a:lnTo>
                  <a:pt x="2473" y="680"/>
                </a:lnTo>
                <a:lnTo>
                  <a:pt x="2472" y="704"/>
                </a:lnTo>
                <a:lnTo>
                  <a:pt x="2473" y="728"/>
                </a:lnTo>
                <a:lnTo>
                  <a:pt x="2473" y="777"/>
                </a:lnTo>
                <a:lnTo>
                  <a:pt x="2473" y="802"/>
                </a:lnTo>
                <a:lnTo>
                  <a:pt x="2471" y="827"/>
                </a:lnTo>
                <a:lnTo>
                  <a:pt x="2471" y="827"/>
                </a:lnTo>
                <a:lnTo>
                  <a:pt x="2431" y="832"/>
                </a:lnTo>
                <a:lnTo>
                  <a:pt x="2431" y="832"/>
                </a:lnTo>
                <a:lnTo>
                  <a:pt x="2431" y="635"/>
                </a:lnTo>
                <a:lnTo>
                  <a:pt x="2431" y="635"/>
                </a:lnTo>
                <a:lnTo>
                  <a:pt x="2323" y="614"/>
                </a:lnTo>
                <a:lnTo>
                  <a:pt x="2323" y="614"/>
                </a:lnTo>
                <a:lnTo>
                  <a:pt x="2321" y="642"/>
                </a:lnTo>
                <a:lnTo>
                  <a:pt x="2320" y="669"/>
                </a:lnTo>
                <a:lnTo>
                  <a:pt x="2320" y="722"/>
                </a:lnTo>
                <a:lnTo>
                  <a:pt x="2320" y="775"/>
                </a:lnTo>
                <a:lnTo>
                  <a:pt x="2319" y="801"/>
                </a:lnTo>
                <a:lnTo>
                  <a:pt x="2317" y="827"/>
                </a:lnTo>
                <a:lnTo>
                  <a:pt x="2317" y="827"/>
                </a:lnTo>
                <a:lnTo>
                  <a:pt x="2283" y="827"/>
                </a:lnTo>
                <a:lnTo>
                  <a:pt x="2283" y="827"/>
                </a:lnTo>
                <a:lnTo>
                  <a:pt x="2283" y="635"/>
                </a:lnTo>
                <a:lnTo>
                  <a:pt x="2283" y="635"/>
                </a:lnTo>
                <a:lnTo>
                  <a:pt x="2218" y="635"/>
                </a:lnTo>
                <a:lnTo>
                  <a:pt x="2218" y="635"/>
                </a:lnTo>
                <a:lnTo>
                  <a:pt x="2228" y="830"/>
                </a:lnTo>
                <a:lnTo>
                  <a:pt x="2228" y="830"/>
                </a:lnTo>
                <a:lnTo>
                  <a:pt x="2185" y="830"/>
                </a:lnTo>
                <a:lnTo>
                  <a:pt x="2185" y="830"/>
                </a:lnTo>
                <a:lnTo>
                  <a:pt x="2185" y="638"/>
                </a:lnTo>
                <a:lnTo>
                  <a:pt x="2185" y="638"/>
                </a:lnTo>
                <a:lnTo>
                  <a:pt x="2075" y="621"/>
                </a:lnTo>
                <a:lnTo>
                  <a:pt x="2075" y="621"/>
                </a:lnTo>
                <a:lnTo>
                  <a:pt x="2070" y="633"/>
                </a:lnTo>
                <a:lnTo>
                  <a:pt x="2065" y="645"/>
                </a:lnTo>
                <a:lnTo>
                  <a:pt x="2062" y="657"/>
                </a:lnTo>
                <a:lnTo>
                  <a:pt x="2059" y="671"/>
                </a:lnTo>
                <a:lnTo>
                  <a:pt x="2058" y="683"/>
                </a:lnTo>
                <a:lnTo>
                  <a:pt x="2058" y="697"/>
                </a:lnTo>
                <a:lnTo>
                  <a:pt x="2058" y="723"/>
                </a:lnTo>
                <a:lnTo>
                  <a:pt x="2060" y="751"/>
                </a:lnTo>
                <a:lnTo>
                  <a:pt x="2060" y="777"/>
                </a:lnTo>
                <a:lnTo>
                  <a:pt x="2060" y="791"/>
                </a:lnTo>
                <a:lnTo>
                  <a:pt x="2059" y="803"/>
                </a:lnTo>
                <a:lnTo>
                  <a:pt x="2057" y="817"/>
                </a:lnTo>
                <a:lnTo>
                  <a:pt x="2054" y="830"/>
                </a:lnTo>
                <a:lnTo>
                  <a:pt x="2054" y="830"/>
                </a:lnTo>
                <a:close/>
                <a:moveTo>
                  <a:pt x="3534" y="400"/>
                </a:moveTo>
                <a:lnTo>
                  <a:pt x="3534" y="400"/>
                </a:lnTo>
                <a:lnTo>
                  <a:pt x="3429" y="423"/>
                </a:lnTo>
                <a:lnTo>
                  <a:pt x="3429" y="423"/>
                </a:lnTo>
                <a:lnTo>
                  <a:pt x="3428" y="469"/>
                </a:lnTo>
                <a:lnTo>
                  <a:pt x="3427" y="513"/>
                </a:lnTo>
                <a:lnTo>
                  <a:pt x="3428" y="535"/>
                </a:lnTo>
                <a:lnTo>
                  <a:pt x="3428" y="558"/>
                </a:lnTo>
                <a:lnTo>
                  <a:pt x="3430" y="579"/>
                </a:lnTo>
                <a:lnTo>
                  <a:pt x="3433" y="602"/>
                </a:lnTo>
                <a:lnTo>
                  <a:pt x="3433" y="602"/>
                </a:lnTo>
                <a:lnTo>
                  <a:pt x="3534" y="582"/>
                </a:lnTo>
                <a:lnTo>
                  <a:pt x="3534" y="582"/>
                </a:lnTo>
                <a:lnTo>
                  <a:pt x="3534" y="400"/>
                </a:lnTo>
                <a:lnTo>
                  <a:pt x="3534" y="400"/>
                </a:lnTo>
                <a:close/>
                <a:moveTo>
                  <a:pt x="4673" y="405"/>
                </a:moveTo>
                <a:lnTo>
                  <a:pt x="4673" y="405"/>
                </a:lnTo>
                <a:lnTo>
                  <a:pt x="4674" y="451"/>
                </a:lnTo>
                <a:lnTo>
                  <a:pt x="4673" y="498"/>
                </a:lnTo>
                <a:lnTo>
                  <a:pt x="4673" y="543"/>
                </a:lnTo>
                <a:lnTo>
                  <a:pt x="4674" y="566"/>
                </a:lnTo>
                <a:lnTo>
                  <a:pt x="4675" y="589"/>
                </a:lnTo>
                <a:lnTo>
                  <a:pt x="4675" y="589"/>
                </a:lnTo>
                <a:lnTo>
                  <a:pt x="4780" y="584"/>
                </a:lnTo>
                <a:lnTo>
                  <a:pt x="4780" y="584"/>
                </a:lnTo>
                <a:lnTo>
                  <a:pt x="4780" y="417"/>
                </a:lnTo>
                <a:lnTo>
                  <a:pt x="4780" y="417"/>
                </a:lnTo>
                <a:lnTo>
                  <a:pt x="4767" y="410"/>
                </a:lnTo>
                <a:lnTo>
                  <a:pt x="4756" y="406"/>
                </a:lnTo>
                <a:lnTo>
                  <a:pt x="4743" y="403"/>
                </a:lnTo>
                <a:lnTo>
                  <a:pt x="4730" y="402"/>
                </a:lnTo>
                <a:lnTo>
                  <a:pt x="4717" y="402"/>
                </a:lnTo>
                <a:lnTo>
                  <a:pt x="4703" y="403"/>
                </a:lnTo>
                <a:lnTo>
                  <a:pt x="4673" y="405"/>
                </a:lnTo>
                <a:lnTo>
                  <a:pt x="4673" y="405"/>
                </a:lnTo>
                <a:close/>
                <a:moveTo>
                  <a:pt x="1465" y="606"/>
                </a:moveTo>
                <a:lnTo>
                  <a:pt x="1465" y="606"/>
                </a:lnTo>
                <a:lnTo>
                  <a:pt x="1470" y="582"/>
                </a:lnTo>
                <a:lnTo>
                  <a:pt x="1473" y="558"/>
                </a:lnTo>
                <a:lnTo>
                  <a:pt x="1475" y="535"/>
                </a:lnTo>
                <a:lnTo>
                  <a:pt x="1475" y="511"/>
                </a:lnTo>
                <a:lnTo>
                  <a:pt x="1473" y="465"/>
                </a:lnTo>
                <a:lnTo>
                  <a:pt x="1473" y="442"/>
                </a:lnTo>
                <a:lnTo>
                  <a:pt x="1473" y="419"/>
                </a:lnTo>
                <a:lnTo>
                  <a:pt x="1473" y="419"/>
                </a:lnTo>
                <a:lnTo>
                  <a:pt x="1367" y="419"/>
                </a:lnTo>
                <a:lnTo>
                  <a:pt x="1367" y="419"/>
                </a:lnTo>
                <a:lnTo>
                  <a:pt x="1367" y="586"/>
                </a:lnTo>
                <a:lnTo>
                  <a:pt x="1367" y="586"/>
                </a:lnTo>
                <a:lnTo>
                  <a:pt x="1465" y="606"/>
                </a:lnTo>
                <a:lnTo>
                  <a:pt x="1465" y="606"/>
                </a:lnTo>
                <a:close/>
                <a:moveTo>
                  <a:pt x="1610" y="400"/>
                </a:moveTo>
                <a:lnTo>
                  <a:pt x="1610" y="400"/>
                </a:lnTo>
                <a:lnTo>
                  <a:pt x="1509" y="422"/>
                </a:lnTo>
                <a:lnTo>
                  <a:pt x="1509" y="422"/>
                </a:lnTo>
                <a:lnTo>
                  <a:pt x="1509" y="608"/>
                </a:lnTo>
                <a:lnTo>
                  <a:pt x="1509" y="608"/>
                </a:lnTo>
                <a:lnTo>
                  <a:pt x="1560" y="582"/>
                </a:lnTo>
                <a:lnTo>
                  <a:pt x="1560" y="582"/>
                </a:lnTo>
                <a:lnTo>
                  <a:pt x="1610" y="587"/>
                </a:lnTo>
                <a:lnTo>
                  <a:pt x="1610" y="587"/>
                </a:lnTo>
                <a:lnTo>
                  <a:pt x="1610" y="400"/>
                </a:lnTo>
                <a:lnTo>
                  <a:pt x="1610" y="400"/>
                </a:lnTo>
                <a:close/>
                <a:moveTo>
                  <a:pt x="835" y="403"/>
                </a:moveTo>
                <a:lnTo>
                  <a:pt x="835" y="403"/>
                </a:lnTo>
                <a:lnTo>
                  <a:pt x="830" y="425"/>
                </a:lnTo>
                <a:lnTo>
                  <a:pt x="827" y="448"/>
                </a:lnTo>
                <a:lnTo>
                  <a:pt x="826" y="471"/>
                </a:lnTo>
                <a:lnTo>
                  <a:pt x="826" y="493"/>
                </a:lnTo>
                <a:lnTo>
                  <a:pt x="827" y="539"/>
                </a:lnTo>
                <a:lnTo>
                  <a:pt x="827" y="562"/>
                </a:lnTo>
                <a:lnTo>
                  <a:pt x="827" y="586"/>
                </a:lnTo>
                <a:lnTo>
                  <a:pt x="827" y="586"/>
                </a:lnTo>
                <a:lnTo>
                  <a:pt x="935" y="581"/>
                </a:lnTo>
                <a:lnTo>
                  <a:pt x="935" y="581"/>
                </a:lnTo>
                <a:lnTo>
                  <a:pt x="935" y="539"/>
                </a:lnTo>
                <a:lnTo>
                  <a:pt x="937" y="498"/>
                </a:lnTo>
                <a:lnTo>
                  <a:pt x="937" y="478"/>
                </a:lnTo>
                <a:lnTo>
                  <a:pt x="935" y="458"/>
                </a:lnTo>
                <a:lnTo>
                  <a:pt x="934" y="438"/>
                </a:lnTo>
                <a:lnTo>
                  <a:pt x="931" y="418"/>
                </a:lnTo>
                <a:lnTo>
                  <a:pt x="931" y="418"/>
                </a:lnTo>
                <a:lnTo>
                  <a:pt x="919" y="410"/>
                </a:lnTo>
                <a:lnTo>
                  <a:pt x="908" y="406"/>
                </a:lnTo>
                <a:lnTo>
                  <a:pt x="897" y="403"/>
                </a:lnTo>
                <a:lnTo>
                  <a:pt x="884" y="402"/>
                </a:lnTo>
                <a:lnTo>
                  <a:pt x="860" y="403"/>
                </a:lnTo>
                <a:lnTo>
                  <a:pt x="847" y="403"/>
                </a:lnTo>
                <a:lnTo>
                  <a:pt x="835" y="403"/>
                </a:lnTo>
                <a:lnTo>
                  <a:pt x="835" y="403"/>
                </a:lnTo>
                <a:close/>
                <a:moveTo>
                  <a:pt x="2854" y="582"/>
                </a:moveTo>
                <a:lnTo>
                  <a:pt x="2854" y="582"/>
                </a:lnTo>
                <a:lnTo>
                  <a:pt x="2858" y="562"/>
                </a:lnTo>
                <a:lnTo>
                  <a:pt x="2859" y="543"/>
                </a:lnTo>
                <a:lnTo>
                  <a:pt x="2860" y="523"/>
                </a:lnTo>
                <a:lnTo>
                  <a:pt x="2860" y="503"/>
                </a:lnTo>
                <a:lnTo>
                  <a:pt x="2859" y="464"/>
                </a:lnTo>
                <a:lnTo>
                  <a:pt x="2859" y="424"/>
                </a:lnTo>
                <a:lnTo>
                  <a:pt x="2859" y="424"/>
                </a:lnTo>
                <a:lnTo>
                  <a:pt x="2845" y="417"/>
                </a:lnTo>
                <a:lnTo>
                  <a:pt x="2831" y="411"/>
                </a:lnTo>
                <a:lnTo>
                  <a:pt x="2819" y="407"/>
                </a:lnTo>
                <a:lnTo>
                  <a:pt x="2806" y="403"/>
                </a:lnTo>
                <a:lnTo>
                  <a:pt x="2793" y="402"/>
                </a:lnTo>
                <a:lnTo>
                  <a:pt x="2780" y="402"/>
                </a:lnTo>
                <a:lnTo>
                  <a:pt x="2766" y="405"/>
                </a:lnTo>
                <a:lnTo>
                  <a:pt x="2754" y="408"/>
                </a:lnTo>
                <a:lnTo>
                  <a:pt x="2754" y="408"/>
                </a:lnTo>
                <a:lnTo>
                  <a:pt x="2754" y="586"/>
                </a:lnTo>
                <a:lnTo>
                  <a:pt x="2754" y="586"/>
                </a:lnTo>
                <a:lnTo>
                  <a:pt x="2854" y="582"/>
                </a:lnTo>
                <a:lnTo>
                  <a:pt x="2854" y="582"/>
                </a:lnTo>
                <a:close/>
                <a:moveTo>
                  <a:pt x="5460" y="582"/>
                </a:moveTo>
                <a:lnTo>
                  <a:pt x="5460" y="582"/>
                </a:lnTo>
                <a:lnTo>
                  <a:pt x="5460" y="494"/>
                </a:lnTo>
                <a:lnTo>
                  <a:pt x="5460" y="494"/>
                </a:lnTo>
                <a:lnTo>
                  <a:pt x="5457" y="403"/>
                </a:lnTo>
                <a:lnTo>
                  <a:pt x="5457" y="403"/>
                </a:lnTo>
                <a:lnTo>
                  <a:pt x="5351" y="422"/>
                </a:lnTo>
                <a:lnTo>
                  <a:pt x="5351" y="422"/>
                </a:lnTo>
                <a:lnTo>
                  <a:pt x="5352" y="445"/>
                </a:lnTo>
                <a:lnTo>
                  <a:pt x="5351" y="467"/>
                </a:lnTo>
                <a:lnTo>
                  <a:pt x="5349" y="513"/>
                </a:lnTo>
                <a:lnTo>
                  <a:pt x="5349" y="535"/>
                </a:lnTo>
                <a:lnTo>
                  <a:pt x="5351" y="557"/>
                </a:lnTo>
                <a:lnTo>
                  <a:pt x="5353" y="568"/>
                </a:lnTo>
                <a:lnTo>
                  <a:pt x="5357" y="578"/>
                </a:lnTo>
                <a:lnTo>
                  <a:pt x="5361" y="590"/>
                </a:lnTo>
                <a:lnTo>
                  <a:pt x="5366" y="600"/>
                </a:lnTo>
                <a:lnTo>
                  <a:pt x="5366" y="600"/>
                </a:lnTo>
                <a:lnTo>
                  <a:pt x="5460" y="582"/>
                </a:lnTo>
                <a:lnTo>
                  <a:pt x="5460" y="582"/>
                </a:lnTo>
                <a:close/>
                <a:moveTo>
                  <a:pt x="3292" y="418"/>
                </a:moveTo>
                <a:lnTo>
                  <a:pt x="3292" y="418"/>
                </a:lnTo>
                <a:lnTo>
                  <a:pt x="3292" y="586"/>
                </a:lnTo>
                <a:lnTo>
                  <a:pt x="3292" y="586"/>
                </a:lnTo>
                <a:lnTo>
                  <a:pt x="3305" y="587"/>
                </a:lnTo>
                <a:lnTo>
                  <a:pt x="3318" y="591"/>
                </a:lnTo>
                <a:lnTo>
                  <a:pt x="3344" y="598"/>
                </a:lnTo>
                <a:lnTo>
                  <a:pt x="3357" y="600"/>
                </a:lnTo>
                <a:lnTo>
                  <a:pt x="3364" y="601"/>
                </a:lnTo>
                <a:lnTo>
                  <a:pt x="3369" y="601"/>
                </a:lnTo>
                <a:lnTo>
                  <a:pt x="3376" y="600"/>
                </a:lnTo>
                <a:lnTo>
                  <a:pt x="3383" y="599"/>
                </a:lnTo>
                <a:lnTo>
                  <a:pt x="3390" y="595"/>
                </a:lnTo>
                <a:lnTo>
                  <a:pt x="3397" y="592"/>
                </a:lnTo>
                <a:lnTo>
                  <a:pt x="3397" y="592"/>
                </a:lnTo>
                <a:lnTo>
                  <a:pt x="3396" y="569"/>
                </a:lnTo>
                <a:lnTo>
                  <a:pt x="3397" y="547"/>
                </a:lnTo>
                <a:lnTo>
                  <a:pt x="3398" y="504"/>
                </a:lnTo>
                <a:lnTo>
                  <a:pt x="3398" y="482"/>
                </a:lnTo>
                <a:lnTo>
                  <a:pt x="3397" y="461"/>
                </a:lnTo>
                <a:lnTo>
                  <a:pt x="3395" y="440"/>
                </a:lnTo>
                <a:lnTo>
                  <a:pt x="3390" y="418"/>
                </a:lnTo>
                <a:lnTo>
                  <a:pt x="3390" y="418"/>
                </a:lnTo>
                <a:lnTo>
                  <a:pt x="3292" y="418"/>
                </a:lnTo>
                <a:lnTo>
                  <a:pt x="3292" y="418"/>
                </a:lnTo>
                <a:close/>
                <a:moveTo>
                  <a:pt x="2990" y="409"/>
                </a:moveTo>
                <a:lnTo>
                  <a:pt x="2990" y="409"/>
                </a:lnTo>
                <a:lnTo>
                  <a:pt x="2963" y="413"/>
                </a:lnTo>
                <a:lnTo>
                  <a:pt x="2953" y="414"/>
                </a:lnTo>
                <a:lnTo>
                  <a:pt x="2942" y="414"/>
                </a:lnTo>
                <a:lnTo>
                  <a:pt x="2942" y="414"/>
                </a:lnTo>
                <a:lnTo>
                  <a:pt x="2931" y="411"/>
                </a:lnTo>
                <a:lnTo>
                  <a:pt x="2918" y="409"/>
                </a:lnTo>
                <a:lnTo>
                  <a:pt x="2893" y="401"/>
                </a:lnTo>
                <a:lnTo>
                  <a:pt x="2893" y="401"/>
                </a:lnTo>
                <a:lnTo>
                  <a:pt x="2893" y="584"/>
                </a:lnTo>
                <a:lnTo>
                  <a:pt x="2893" y="584"/>
                </a:lnTo>
                <a:lnTo>
                  <a:pt x="2997" y="584"/>
                </a:lnTo>
                <a:lnTo>
                  <a:pt x="2997" y="584"/>
                </a:lnTo>
                <a:lnTo>
                  <a:pt x="2997" y="513"/>
                </a:lnTo>
                <a:lnTo>
                  <a:pt x="2997" y="445"/>
                </a:lnTo>
                <a:lnTo>
                  <a:pt x="2997" y="445"/>
                </a:lnTo>
                <a:lnTo>
                  <a:pt x="2996" y="438"/>
                </a:lnTo>
                <a:lnTo>
                  <a:pt x="2995" y="430"/>
                </a:lnTo>
                <a:lnTo>
                  <a:pt x="2990" y="409"/>
                </a:lnTo>
                <a:lnTo>
                  <a:pt x="2990" y="409"/>
                </a:lnTo>
                <a:close/>
                <a:moveTo>
                  <a:pt x="5213" y="585"/>
                </a:moveTo>
                <a:lnTo>
                  <a:pt x="5213" y="585"/>
                </a:lnTo>
                <a:lnTo>
                  <a:pt x="5227" y="587"/>
                </a:lnTo>
                <a:lnTo>
                  <a:pt x="5240" y="591"/>
                </a:lnTo>
                <a:lnTo>
                  <a:pt x="5267" y="598"/>
                </a:lnTo>
                <a:lnTo>
                  <a:pt x="5279" y="600"/>
                </a:lnTo>
                <a:lnTo>
                  <a:pt x="5293" y="600"/>
                </a:lnTo>
                <a:lnTo>
                  <a:pt x="5300" y="600"/>
                </a:lnTo>
                <a:lnTo>
                  <a:pt x="5307" y="598"/>
                </a:lnTo>
                <a:lnTo>
                  <a:pt x="5315" y="595"/>
                </a:lnTo>
                <a:lnTo>
                  <a:pt x="5321" y="591"/>
                </a:lnTo>
                <a:lnTo>
                  <a:pt x="5321" y="591"/>
                </a:lnTo>
                <a:lnTo>
                  <a:pt x="5320" y="570"/>
                </a:lnTo>
                <a:lnTo>
                  <a:pt x="5320" y="549"/>
                </a:lnTo>
                <a:lnTo>
                  <a:pt x="5320" y="505"/>
                </a:lnTo>
                <a:lnTo>
                  <a:pt x="5320" y="483"/>
                </a:lnTo>
                <a:lnTo>
                  <a:pt x="5320" y="463"/>
                </a:lnTo>
                <a:lnTo>
                  <a:pt x="5318" y="441"/>
                </a:lnTo>
                <a:lnTo>
                  <a:pt x="5315" y="421"/>
                </a:lnTo>
                <a:lnTo>
                  <a:pt x="5315" y="421"/>
                </a:lnTo>
                <a:lnTo>
                  <a:pt x="5213" y="421"/>
                </a:lnTo>
                <a:lnTo>
                  <a:pt x="5213" y="421"/>
                </a:lnTo>
                <a:lnTo>
                  <a:pt x="5213" y="585"/>
                </a:lnTo>
                <a:lnTo>
                  <a:pt x="5213" y="585"/>
                </a:lnTo>
                <a:close/>
                <a:moveTo>
                  <a:pt x="4817" y="400"/>
                </a:moveTo>
                <a:lnTo>
                  <a:pt x="4817" y="400"/>
                </a:lnTo>
                <a:lnTo>
                  <a:pt x="4817" y="583"/>
                </a:lnTo>
                <a:lnTo>
                  <a:pt x="4817" y="583"/>
                </a:lnTo>
                <a:lnTo>
                  <a:pt x="4918" y="583"/>
                </a:lnTo>
                <a:lnTo>
                  <a:pt x="4918" y="583"/>
                </a:lnTo>
                <a:lnTo>
                  <a:pt x="4918" y="561"/>
                </a:lnTo>
                <a:lnTo>
                  <a:pt x="4919" y="538"/>
                </a:lnTo>
                <a:lnTo>
                  <a:pt x="4920" y="495"/>
                </a:lnTo>
                <a:lnTo>
                  <a:pt x="4920" y="473"/>
                </a:lnTo>
                <a:lnTo>
                  <a:pt x="4919" y="451"/>
                </a:lnTo>
                <a:lnTo>
                  <a:pt x="4916" y="431"/>
                </a:lnTo>
                <a:lnTo>
                  <a:pt x="4914" y="421"/>
                </a:lnTo>
                <a:lnTo>
                  <a:pt x="4910" y="409"/>
                </a:lnTo>
                <a:lnTo>
                  <a:pt x="4910" y="409"/>
                </a:lnTo>
                <a:lnTo>
                  <a:pt x="4885" y="411"/>
                </a:lnTo>
                <a:lnTo>
                  <a:pt x="4875" y="413"/>
                </a:lnTo>
                <a:lnTo>
                  <a:pt x="4865" y="413"/>
                </a:lnTo>
                <a:lnTo>
                  <a:pt x="4865" y="413"/>
                </a:lnTo>
                <a:lnTo>
                  <a:pt x="4853" y="410"/>
                </a:lnTo>
                <a:lnTo>
                  <a:pt x="4843" y="408"/>
                </a:lnTo>
                <a:lnTo>
                  <a:pt x="4817" y="400"/>
                </a:lnTo>
                <a:lnTo>
                  <a:pt x="4817" y="400"/>
                </a:lnTo>
                <a:close/>
                <a:moveTo>
                  <a:pt x="504" y="402"/>
                </a:moveTo>
                <a:lnTo>
                  <a:pt x="504" y="402"/>
                </a:lnTo>
                <a:lnTo>
                  <a:pt x="497" y="408"/>
                </a:lnTo>
                <a:lnTo>
                  <a:pt x="490" y="414"/>
                </a:lnTo>
                <a:lnTo>
                  <a:pt x="483" y="417"/>
                </a:lnTo>
                <a:lnTo>
                  <a:pt x="476" y="419"/>
                </a:lnTo>
                <a:lnTo>
                  <a:pt x="469" y="421"/>
                </a:lnTo>
                <a:lnTo>
                  <a:pt x="463" y="421"/>
                </a:lnTo>
                <a:lnTo>
                  <a:pt x="449" y="419"/>
                </a:lnTo>
                <a:lnTo>
                  <a:pt x="436" y="417"/>
                </a:lnTo>
                <a:lnTo>
                  <a:pt x="424" y="416"/>
                </a:lnTo>
                <a:lnTo>
                  <a:pt x="418" y="416"/>
                </a:lnTo>
                <a:lnTo>
                  <a:pt x="412" y="417"/>
                </a:lnTo>
                <a:lnTo>
                  <a:pt x="407" y="419"/>
                </a:lnTo>
                <a:lnTo>
                  <a:pt x="401" y="423"/>
                </a:lnTo>
                <a:lnTo>
                  <a:pt x="401" y="423"/>
                </a:lnTo>
                <a:lnTo>
                  <a:pt x="401" y="586"/>
                </a:lnTo>
                <a:lnTo>
                  <a:pt x="401" y="586"/>
                </a:lnTo>
                <a:lnTo>
                  <a:pt x="415" y="587"/>
                </a:lnTo>
                <a:lnTo>
                  <a:pt x="427" y="591"/>
                </a:lnTo>
                <a:lnTo>
                  <a:pt x="452" y="598"/>
                </a:lnTo>
                <a:lnTo>
                  <a:pt x="465" y="601"/>
                </a:lnTo>
                <a:lnTo>
                  <a:pt x="472" y="601"/>
                </a:lnTo>
                <a:lnTo>
                  <a:pt x="477" y="601"/>
                </a:lnTo>
                <a:lnTo>
                  <a:pt x="484" y="601"/>
                </a:lnTo>
                <a:lnTo>
                  <a:pt x="491" y="599"/>
                </a:lnTo>
                <a:lnTo>
                  <a:pt x="497" y="597"/>
                </a:lnTo>
                <a:lnTo>
                  <a:pt x="504" y="592"/>
                </a:lnTo>
                <a:lnTo>
                  <a:pt x="504" y="592"/>
                </a:lnTo>
                <a:lnTo>
                  <a:pt x="504" y="402"/>
                </a:lnTo>
                <a:lnTo>
                  <a:pt x="504" y="402"/>
                </a:lnTo>
                <a:close/>
                <a:moveTo>
                  <a:pt x="1053" y="406"/>
                </a:moveTo>
                <a:lnTo>
                  <a:pt x="1053" y="406"/>
                </a:lnTo>
                <a:lnTo>
                  <a:pt x="1019" y="426"/>
                </a:lnTo>
                <a:lnTo>
                  <a:pt x="1019" y="426"/>
                </a:lnTo>
                <a:lnTo>
                  <a:pt x="1014" y="418"/>
                </a:lnTo>
                <a:lnTo>
                  <a:pt x="1011" y="411"/>
                </a:lnTo>
                <a:lnTo>
                  <a:pt x="1005" y="407"/>
                </a:lnTo>
                <a:lnTo>
                  <a:pt x="999" y="403"/>
                </a:lnTo>
                <a:lnTo>
                  <a:pt x="994" y="402"/>
                </a:lnTo>
                <a:lnTo>
                  <a:pt x="986" y="403"/>
                </a:lnTo>
                <a:lnTo>
                  <a:pt x="979" y="406"/>
                </a:lnTo>
                <a:lnTo>
                  <a:pt x="970" y="409"/>
                </a:lnTo>
                <a:lnTo>
                  <a:pt x="970" y="409"/>
                </a:lnTo>
                <a:lnTo>
                  <a:pt x="970" y="584"/>
                </a:lnTo>
                <a:lnTo>
                  <a:pt x="970" y="584"/>
                </a:lnTo>
                <a:lnTo>
                  <a:pt x="1067" y="584"/>
                </a:lnTo>
                <a:lnTo>
                  <a:pt x="1067" y="584"/>
                </a:lnTo>
                <a:lnTo>
                  <a:pt x="1071" y="545"/>
                </a:lnTo>
                <a:lnTo>
                  <a:pt x="1074" y="514"/>
                </a:lnTo>
                <a:lnTo>
                  <a:pt x="1075" y="488"/>
                </a:lnTo>
                <a:lnTo>
                  <a:pt x="1074" y="467"/>
                </a:lnTo>
                <a:lnTo>
                  <a:pt x="1071" y="450"/>
                </a:lnTo>
                <a:lnTo>
                  <a:pt x="1068" y="434"/>
                </a:lnTo>
                <a:lnTo>
                  <a:pt x="1061" y="419"/>
                </a:lnTo>
                <a:lnTo>
                  <a:pt x="1053" y="406"/>
                </a:lnTo>
                <a:lnTo>
                  <a:pt x="1053" y="406"/>
                </a:lnTo>
                <a:close/>
                <a:moveTo>
                  <a:pt x="4245" y="585"/>
                </a:moveTo>
                <a:lnTo>
                  <a:pt x="4245" y="585"/>
                </a:lnTo>
                <a:lnTo>
                  <a:pt x="4259" y="587"/>
                </a:lnTo>
                <a:lnTo>
                  <a:pt x="4273" y="591"/>
                </a:lnTo>
                <a:lnTo>
                  <a:pt x="4298" y="598"/>
                </a:lnTo>
                <a:lnTo>
                  <a:pt x="4311" y="600"/>
                </a:lnTo>
                <a:lnTo>
                  <a:pt x="4323" y="601"/>
                </a:lnTo>
                <a:lnTo>
                  <a:pt x="4330" y="600"/>
                </a:lnTo>
                <a:lnTo>
                  <a:pt x="4336" y="599"/>
                </a:lnTo>
                <a:lnTo>
                  <a:pt x="4343" y="597"/>
                </a:lnTo>
                <a:lnTo>
                  <a:pt x="4349" y="594"/>
                </a:lnTo>
                <a:lnTo>
                  <a:pt x="4349" y="594"/>
                </a:lnTo>
                <a:lnTo>
                  <a:pt x="4349" y="413"/>
                </a:lnTo>
                <a:lnTo>
                  <a:pt x="4349" y="413"/>
                </a:lnTo>
                <a:lnTo>
                  <a:pt x="4335" y="418"/>
                </a:lnTo>
                <a:lnTo>
                  <a:pt x="4321" y="424"/>
                </a:lnTo>
                <a:lnTo>
                  <a:pt x="4308" y="427"/>
                </a:lnTo>
                <a:lnTo>
                  <a:pt x="4303" y="429"/>
                </a:lnTo>
                <a:lnTo>
                  <a:pt x="4298" y="427"/>
                </a:lnTo>
                <a:lnTo>
                  <a:pt x="4298" y="427"/>
                </a:lnTo>
                <a:lnTo>
                  <a:pt x="4284" y="422"/>
                </a:lnTo>
                <a:lnTo>
                  <a:pt x="4277" y="418"/>
                </a:lnTo>
                <a:lnTo>
                  <a:pt x="4272" y="417"/>
                </a:lnTo>
                <a:lnTo>
                  <a:pt x="4265" y="417"/>
                </a:lnTo>
                <a:lnTo>
                  <a:pt x="4258" y="418"/>
                </a:lnTo>
                <a:lnTo>
                  <a:pt x="4252" y="422"/>
                </a:lnTo>
                <a:lnTo>
                  <a:pt x="4245" y="427"/>
                </a:lnTo>
                <a:lnTo>
                  <a:pt x="4245" y="427"/>
                </a:lnTo>
                <a:lnTo>
                  <a:pt x="4245" y="585"/>
                </a:lnTo>
                <a:lnTo>
                  <a:pt x="4245" y="585"/>
                </a:lnTo>
                <a:close/>
                <a:moveTo>
                  <a:pt x="2322" y="585"/>
                </a:moveTo>
                <a:lnTo>
                  <a:pt x="2322" y="585"/>
                </a:lnTo>
                <a:lnTo>
                  <a:pt x="2426" y="603"/>
                </a:lnTo>
                <a:lnTo>
                  <a:pt x="2426" y="603"/>
                </a:lnTo>
                <a:lnTo>
                  <a:pt x="2426" y="414"/>
                </a:lnTo>
                <a:lnTo>
                  <a:pt x="2426" y="414"/>
                </a:lnTo>
                <a:lnTo>
                  <a:pt x="2412" y="418"/>
                </a:lnTo>
                <a:lnTo>
                  <a:pt x="2399" y="424"/>
                </a:lnTo>
                <a:lnTo>
                  <a:pt x="2386" y="427"/>
                </a:lnTo>
                <a:lnTo>
                  <a:pt x="2381" y="427"/>
                </a:lnTo>
                <a:lnTo>
                  <a:pt x="2376" y="426"/>
                </a:lnTo>
                <a:lnTo>
                  <a:pt x="2376" y="426"/>
                </a:lnTo>
                <a:lnTo>
                  <a:pt x="2362" y="422"/>
                </a:lnTo>
                <a:lnTo>
                  <a:pt x="2355" y="419"/>
                </a:lnTo>
                <a:lnTo>
                  <a:pt x="2349" y="417"/>
                </a:lnTo>
                <a:lnTo>
                  <a:pt x="2343" y="417"/>
                </a:lnTo>
                <a:lnTo>
                  <a:pt x="2336" y="418"/>
                </a:lnTo>
                <a:lnTo>
                  <a:pt x="2329" y="422"/>
                </a:lnTo>
                <a:lnTo>
                  <a:pt x="2322" y="429"/>
                </a:lnTo>
                <a:lnTo>
                  <a:pt x="2322" y="429"/>
                </a:lnTo>
                <a:lnTo>
                  <a:pt x="2322" y="585"/>
                </a:lnTo>
                <a:lnTo>
                  <a:pt x="2322" y="585"/>
                </a:lnTo>
                <a:close/>
                <a:moveTo>
                  <a:pt x="4954" y="419"/>
                </a:moveTo>
                <a:lnTo>
                  <a:pt x="4954" y="419"/>
                </a:lnTo>
                <a:lnTo>
                  <a:pt x="4954" y="583"/>
                </a:lnTo>
                <a:lnTo>
                  <a:pt x="4954" y="583"/>
                </a:lnTo>
                <a:lnTo>
                  <a:pt x="4990" y="598"/>
                </a:lnTo>
                <a:lnTo>
                  <a:pt x="4990" y="598"/>
                </a:lnTo>
                <a:lnTo>
                  <a:pt x="5004" y="577"/>
                </a:lnTo>
                <a:lnTo>
                  <a:pt x="5004" y="577"/>
                </a:lnTo>
                <a:lnTo>
                  <a:pt x="5010" y="582"/>
                </a:lnTo>
                <a:lnTo>
                  <a:pt x="5015" y="586"/>
                </a:lnTo>
                <a:lnTo>
                  <a:pt x="5021" y="590"/>
                </a:lnTo>
                <a:lnTo>
                  <a:pt x="5027" y="592"/>
                </a:lnTo>
                <a:lnTo>
                  <a:pt x="5032" y="594"/>
                </a:lnTo>
                <a:lnTo>
                  <a:pt x="5039" y="594"/>
                </a:lnTo>
                <a:lnTo>
                  <a:pt x="5047" y="594"/>
                </a:lnTo>
                <a:lnTo>
                  <a:pt x="5055" y="594"/>
                </a:lnTo>
                <a:lnTo>
                  <a:pt x="5055" y="594"/>
                </a:lnTo>
                <a:lnTo>
                  <a:pt x="5055" y="419"/>
                </a:lnTo>
                <a:lnTo>
                  <a:pt x="5055" y="419"/>
                </a:lnTo>
                <a:lnTo>
                  <a:pt x="5019" y="419"/>
                </a:lnTo>
                <a:lnTo>
                  <a:pt x="5019" y="419"/>
                </a:lnTo>
                <a:lnTo>
                  <a:pt x="5005" y="442"/>
                </a:lnTo>
                <a:lnTo>
                  <a:pt x="5005" y="442"/>
                </a:lnTo>
                <a:lnTo>
                  <a:pt x="4995" y="430"/>
                </a:lnTo>
                <a:lnTo>
                  <a:pt x="4990" y="426"/>
                </a:lnTo>
                <a:lnTo>
                  <a:pt x="4986" y="424"/>
                </a:lnTo>
                <a:lnTo>
                  <a:pt x="4980" y="422"/>
                </a:lnTo>
                <a:lnTo>
                  <a:pt x="4973" y="421"/>
                </a:lnTo>
                <a:lnTo>
                  <a:pt x="4954" y="419"/>
                </a:lnTo>
                <a:lnTo>
                  <a:pt x="4954" y="419"/>
                </a:lnTo>
                <a:close/>
                <a:moveTo>
                  <a:pt x="1146" y="598"/>
                </a:moveTo>
                <a:lnTo>
                  <a:pt x="1146" y="598"/>
                </a:lnTo>
                <a:lnTo>
                  <a:pt x="1160" y="560"/>
                </a:lnTo>
                <a:lnTo>
                  <a:pt x="1160" y="560"/>
                </a:lnTo>
                <a:lnTo>
                  <a:pt x="1174" y="602"/>
                </a:lnTo>
                <a:lnTo>
                  <a:pt x="1174" y="602"/>
                </a:lnTo>
                <a:lnTo>
                  <a:pt x="1210" y="598"/>
                </a:lnTo>
                <a:lnTo>
                  <a:pt x="1210" y="598"/>
                </a:lnTo>
                <a:lnTo>
                  <a:pt x="1210" y="421"/>
                </a:lnTo>
                <a:lnTo>
                  <a:pt x="1210" y="421"/>
                </a:lnTo>
                <a:lnTo>
                  <a:pt x="1172" y="421"/>
                </a:lnTo>
                <a:lnTo>
                  <a:pt x="1172" y="421"/>
                </a:lnTo>
                <a:lnTo>
                  <a:pt x="1159" y="443"/>
                </a:lnTo>
                <a:lnTo>
                  <a:pt x="1159" y="443"/>
                </a:lnTo>
                <a:lnTo>
                  <a:pt x="1142" y="416"/>
                </a:lnTo>
                <a:lnTo>
                  <a:pt x="1142" y="416"/>
                </a:lnTo>
                <a:lnTo>
                  <a:pt x="1107" y="421"/>
                </a:lnTo>
                <a:lnTo>
                  <a:pt x="1107" y="421"/>
                </a:lnTo>
                <a:lnTo>
                  <a:pt x="1107" y="583"/>
                </a:lnTo>
                <a:lnTo>
                  <a:pt x="1107" y="583"/>
                </a:lnTo>
                <a:lnTo>
                  <a:pt x="1146" y="598"/>
                </a:lnTo>
                <a:lnTo>
                  <a:pt x="1146" y="598"/>
                </a:lnTo>
                <a:close/>
                <a:moveTo>
                  <a:pt x="4397" y="616"/>
                </a:moveTo>
                <a:lnTo>
                  <a:pt x="4397" y="616"/>
                </a:lnTo>
                <a:lnTo>
                  <a:pt x="4453" y="566"/>
                </a:lnTo>
                <a:lnTo>
                  <a:pt x="4453" y="566"/>
                </a:lnTo>
                <a:lnTo>
                  <a:pt x="4457" y="575"/>
                </a:lnTo>
                <a:lnTo>
                  <a:pt x="4461" y="581"/>
                </a:lnTo>
                <a:lnTo>
                  <a:pt x="4467" y="585"/>
                </a:lnTo>
                <a:lnTo>
                  <a:pt x="4473" y="587"/>
                </a:lnTo>
                <a:lnTo>
                  <a:pt x="4480" y="587"/>
                </a:lnTo>
                <a:lnTo>
                  <a:pt x="4486" y="586"/>
                </a:lnTo>
                <a:lnTo>
                  <a:pt x="4494" y="584"/>
                </a:lnTo>
                <a:lnTo>
                  <a:pt x="4504" y="579"/>
                </a:lnTo>
                <a:lnTo>
                  <a:pt x="4504" y="579"/>
                </a:lnTo>
                <a:lnTo>
                  <a:pt x="4505" y="535"/>
                </a:lnTo>
                <a:lnTo>
                  <a:pt x="4505" y="513"/>
                </a:lnTo>
                <a:lnTo>
                  <a:pt x="4504" y="491"/>
                </a:lnTo>
                <a:lnTo>
                  <a:pt x="4502" y="469"/>
                </a:lnTo>
                <a:lnTo>
                  <a:pt x="4498" y="447"/>
                </a:lnTo>
                <a:lnTo>
                  <a:pt x="4496" y="437"/>
                </a:lnTo>
                <a:lnTo>
                  <a:pt x="4491" y="425"/>
                </a:lnTo>
                <a:lnTo>
                  <a:pt x="4488" y="415"/>
                </a:lnTo>
                <a:lnTo>
                  <a:pt x="4482" y="403"/>
                </a:lnTo>
                <a:lnTo>
                  <a:pt x="4482" y="403"/>
                </a:lnTo>
                <a:lnTo>
                  <a:pt x="4397" y="423"/>
                </a:lnTo>
                <a:lnTo>
                  <a:pt x="4397" y="423"/>
                </a:lnTo>
                <a:lnTo>
                  <a:pt x="4397" y="616"/>
                </a:lnTo>
                <a:lnTo>
                  <a:pt x="4397" y="616"/>
                </a:lnTo>
                <a:close/>
                <a:moveTo>
                  <a:pt x="5734" y="600"/>
                </a:moveTo>
                <a:lnTo>
                  <a:pt x="5734" y="600"/>
                </a:lnTo>
                <a:lnTo>
                  <a:pt x="5744" y="415"/>
                </a:lnTo>
                <a:lnTo>
                  <a:pt x="5744" y="415"/>
                </a:lnTo>
                <a:lnTo>
                  <a:pt x="5730" y="409"/>
                </a:lnTo>
                <a:lnTo>
                  <a:pt x="5718" y="406"/>
                </a:lnTo>
                <a:lnTo>
                  <a:pt x="5705" y="403"/>
                </a:lnTo>
                <a:lnTo>
                  <a:pt x="5693" y="402"/>
                </a:lnTo>
                <a:lnTo>
                  <a:pt x="5681" y="402"/>
                </a:lnTo>
                <a:lnTo>
                  <a:pt x="5669" y="403"/>
                </a:lnTo>
                <a:lnTo>
                  <a:pt x="5645" y="407"/>
                </a:lnTo>
                <a:lnTo>
                  <a:pt x="5645" y="407"/>
                </a:lnTo>
                <a:lnTo>
                  <a:pt x="5628" y="584"/>
                </a:lnTo>
                <a:lnTo>
                  <a:pt x="5628" y="584"/>
                </a:lnTo>
                <a:lnTo>
                  <a:pt x="5698" y="584"/>
                </a:lnTo>
                <a:lnTo>
                  <a:pt x="5698" y="584"/>
                </a:lnTo>
                <a:lnTo>
                  <a:pt x="5713" y="561"/>
                </a:lnTo>
                <a:lnTo>
                  <a:pt x="5713" y="561"/>
                </a:lnTo>
                <a:lnTo>
                  <a:pt x="5734" y="600"/>
                </a:lnTo>
                <a:lnTo>
                  <a:pt x="5734" y="600"/>
                </a:lnTo>
                <a:close/>
                <a:moveTo>
                  <a:pt x="3810" y="593"/>
                </a:moveTo>
                <a:lnTo>
                  <a:pt x="3810" y="593"/>
                </a:lnTo>
                <a:lnTo>
                  <a:pt x="3814" y="543"/>
                </a:lnTo>
                <a:lnTo>
                  <a:pt x="3816" y="496"/>
                </a:lnTo>
                <a:lnTo>
                  <a:pt x="3816" y="473"/>
                </a:lnTo>
                <a:lnTo>
                  <a:pt x="3815" y="451"/>
                </a:lnTo>
                <a:lnTo>
                  <a:pt x="3813" y="429"/>
                </a:lnTo>
                <a:lnTo>
                  <a:pt x="3808" y="407"/>
                </a:lnTo>
                <a:lnTo>
                  <a:pt x="3808" y="407"/>
                </a:lnTo>
                <a:lnTo>
                  <a:pt x="3719" y="407"/>
                </a:lnTo>
                <a:lnTo>
                  <a:pt x="3719" y="407"/>
                </a:lnTo>
                <a:lnTo>
                  <a:pt x="3719" y="418"/>
                </a:lnTo>
                <a:lnTo>
                  <a:pt x="3719" y="430"/>
                </a:lnTo>
                <a:lnTo>
                  <a:pt x="3717" y="453"/>
                </a:lnTo>
                <a:lnTo>
                  <a:pt x="3709" y="496"/>
                </a:lnTo>
                <a:lnTo>
                  <a:pt x="3705" y="518"/>
                </a:lnTo>
                <a:lnTo>
                  <a:pt x="3704" y="539"/>
                </a:lnTo>
                <a:lnTo>
                  <a:pt x="3705" y="551"/>
                </a:lnTo>
                <a:lnTo>
                  <a:pt x="3706" y="561"/>
                </a:lnTo>
                <a:lnTo>
                  <a:pt x="3709" y="573"/>
                </a:lnTo>
                <a:lnTo>
                  <a:pt x="3712" y="584"/>
                </a:lnTo>
                <a:lnTo>
                  <a:pt x="3712" y="584"/>
                </a:lnTo>
                <a:lnTo>
                  <a:pt x="3776" y="584"/>
                </a:lnTo>
                <a:lnTo>
                  <a:pt x="3776" y="584"/>
                </a:lnTo>
                <a:lnTo>
                  <a:pt x="3789" y="561"/>
                </a:lnTo>
                <a:lnTo>
                  <a:pt x="3789" y="561"/>
                </a:lnTo>
                <a:lnTo>
                  <a:pt x="3810" y="593"/>
                </a:lnTo>
                <a:lnTo>
                  <a:pt x="3810" y="593"/>
                </a:lnTo>
                <a:close/>
                <a:moveTo>
                  <a:pt x="3134" y="424"/>
                </a:moveTo>
                <a:lnTo>
                  <a:pt x="3134" y="424"/>
                </a:lnTo>
                <a:lnTo>
                  <a:pt x="3124" y="419"/>
                </a:lnTo>
                <a:lnTo>
                  <a:pt x="3114" y="418"/>
                </a:lnTo>
                <a:lnTo>
                  <a:pt x="3107" y="418"/>
                </a:lnTo>
                <a:lnTo>
                  <a:pt x="3100" y="421"/>
                </a:lnTo>
                <a:lnTo>
                  <a:pt x="3094" y="425"/>
                </a:lnTo>
                <a:lnTo>
                  <a:pt x="3090" y="430"/>
                </a:lnTo>
                <a:lnTo>
                  <a:pt x="3085" y="435"/>
                </a:lnTo>
                <a:lnTo>
                  <a:pt x="3080" y="442"/>
                </a:lnTo>
                <a:lnTo>
                  <a:pt x="3080" y="442"/>
                </a:lnTo>
                <a:lnTo>
                  <a:pt x="3063" y="415"/>
                </a:lnTo>
                <a:lnTo>
                  <a:pt x="3063" y="415"/>
                </a:lnTo>
                <a:lnTo>
                  <a:pt x="3029" y="423"/>
                </a:lnTo>
                <a:lnTo>
                  <a:pt x="3029" y="423"/>
                </a:lnTo>
                <a:lnTo>
                  <a:pt x="3029" y="583"/>
                </a:lnTo>
                <a:lnTo>
                  <a:pt x="3029" y="583"/>
                </a:lnTo>
                <a:lnTo>
                  <a:pt x="3068" y="598"/>
                </a:lnTo>
                <a:lnTo>
                  <a:pt x="3068" y="598"/>
                </a:lnTo>
                <a:lnTo>
                  <a:pt x="3083" y="562"/>
                </a:lnTo>
                <a:lnTo>
                  <a:pt x="3083" y="562"/>
                </a:lnTo>
                <a:lnTo>
                  <a:pt x="3096" y="601"/>
                </a:lnTo>
                <a:lnTo>
                  <a:pt x="3096" y="601"/>
                </a:lnTo>
                <a:lnTo>
                  <a:pt x="3134" y="599"/>
                </a:lnTo>
                <a:lnTo>
                  <a:pt x="3134" y="599"/>
                </a:lnTo>
                <a:lnTo>
                  <a:pt x="3134" y="424"/>
                </a:lnTo>
                <a:lnTo>
                  <a:pt x="3134" y="424"/>
                </a:lnTo>
                <a:close/>
                <a:moveTo>
                  <a:pt x="4620" y="603"/>
                </a:moveTo>
                <a:lnTo>
                  <a:pt x="4620" y="603"/>
                </a:lnTo>
                <a:lnTo>
                  <a:pt x="4632" y="546"/>
                </a:lnTo>
                <a:lnTo>
                  <a:pt x="4637" y="521"/>
                </a:lnTo>
                <a:lnTo>
                  <a:pt x="4641" y="497"/>
                </a:lnTo>
                <a:lnTo>
                  <a:pt x="4643" y="473"/>
                </a:lnTo>
                <a:lnTo>
                  <a:pt x="4644" y="450"/>
                </a:lnTo>
                <a:lnTo>
                  <a:pt x="4642" y="429"/>
                </a:lnTo>
                <a:lnTo>
                  <a:pt x="4640" y="418"/>
                </a:lnTo>
                <a:lnTo>
                  <a:pt x="4637" y="407"/>
                </a:lnTo>
                <a:lnTo>
                  <a:pt x="4637" y="407"/>
                </a:lnTo>
                <a:lnTo>
                  <a:pt x="4534" y="407"/>
                </a:lnTo>
                <a:lnTo>
                  <a:pt x="4534" y="407"/>
                </a:lnTo>
                <a:lnTo>
                  <a:pt x="4534" y="451"/>
                </a:lnTo>
                <a:lnTo>
                  <a:pt x="4534" y="496"/>
                </a:lnTo>
                <a:lnTo>
                  <a:pt x="4534" y="519"/>
                </a:lnTo>
                <a:lnTo>
                  <a:pt x="4536" y="542"/>
                </a:lnTo>
                <a:lnTo>
                  <a:pt x="4539" y="563"/>
                </a:lnTo>
                <a:lnTo>
                  <a:pt x="4542" y="586"/>
                </a:lnTo>
                <a:lnTo>
                  <a:pt x="4542" y="586"/>
                </a:lnTo>
                <a:lnTo>
                  <a:pt x="4577" y="585"/>
                </a:lnTo>
                <a:lnTo>
                  <a:pt x="4577" y="585"/>
                </a:lnTo>
                <a:lnTo>
                  <a:pt x="4587" y="549"/>
                </a:lnTo>
                <a:lnTo>
                  <a:pt x="4587" y="549"/>
                </a:lnTo>
                <a:lnTo>
                  <a:pt x="4620" y="603"/>
                </a:lnTo>
                <a:lnTo>
                  <a:pt x="4620" y="603"/>
                </a:lnTo>
                <a:close/>
                <a:moveTo>
                  <a:pt x="664" y="590"/>
                </a:moveTo>
                <a:lnTo>
                  <a:pt x="664" y="590"/>
                </a:lnTo>
                <a:lnTo>
                  <a:pt x="642" y="403"/>
                </a:lnTo>
                <a:lnTo>
                  <a:pt x="642" y="403"/>
                </a:lnTo>
                <a:lnTo>
                  <a:pt x="554" y="422"/>
                </a:lnTo>
                <a:lnTo>
                  <a:pt x="554" y="422"/>
                </a:lnTo>
                <a:lnTo>
                  <a:pt x="554" y="606"/>
                </a:lnTo>
                <a:lnTo>
                  <a:pt x="554" y="606"/>
                </a:lnTo>
                <a:lnTo>
                  <a:pt x="602" y="579"/>
                </a:lnTo>
                <a:lnTo>
                  <a:pt x="602" y="579"/>
                </a:lnTo>
                <a:lnTo>
                  <a:pt x="664" y="590"/>
                </a:lnTo>
                <a:lnTo>
                  <a:pt x="664" y="590"/>
                </a:lnTo>
                <a:close/>
                <a:moveTo>
                  <a:pt x="1661" y="587"/>
                </a:moveTo>
                <a:lnTo>
                  <a:pt x="1661" y="587"/>
                </a:lnTo>
                <a:lnTo>
                  <a:pt x="1684" y="581"/>
                </a:lnTo>
                <a:lnTo>
                  <a:pt x="1693" y="579"/>
                </a:lnTo>
                <a:lnTo>
                  <a:pt x="1703" y="578"/>
                </a:lnTo>
                <a:lnTo>
                  <a:pt x="1703" y="578"/>
                </a:lnTo>
                <a:lnTo>
                  <a:pt x="1713" y="579"/>
                </a:lnTo>
                <a:lnTo>
                  <a:pt x="1724" y="582"/>
                </a:lnTo>
                <a:lnTo>
                  <a:pt x="1749" y="587"/>
                </a:lnTo>
                <a:lnTo>
                  <a:pt x="1749" y="587"/>
                </a:lnTo>
                <a:lnTo>
                  <a:pt x="1749" y="407"/>
                </a:lnTo>
                <a:lnTo>
                  <a:pt x="1749" y="407"/>
                </a:lnTo>
                <a:lnTo>
                  <a:pt x="1641" y="407"/>
                </a:lnTo>
                <a:lnTo>
                  <a:pt x="1641" y="407"/>
                </a:lnTo>
                <a:lnTo>
                  <a:pt x="1661" y="587"/>
                </a:lnTo>
                <a:lnTo>
                  <a:pt x="1661" y="587"/>
                </a:lnTo>
                <a:close/>
                <a:moveTo>
                  <a:pt x="1796" y="405"/>
                </a:moveTo>
                <a:lnTo>
                  <a:pt x="1796" y="405"/>
                </a:lnTo>
                <a:lnTo>
                  <a:pt x="1796" y="416"/>
                </a:lnTo>
                <a:lnTo>
                  <a:pt x="1796" y="427"/>
                </a:lnTo>
                <a:lnTo>
                  <a:pt x="1793" y="450"/>
                </a:lnTo>
                <a:lnTo>
                  <a:pt x="1786" y="495"/>
                </a:lnTo>
                <a:lnTo>
                  <a:pt x="1783" y="517"/>
                </a:lnTo>
                <a:lnTo>
                  <a:pt x="1782" y="538"/>
                </a:lnTo>
                <a:lnTo>
                  <a:pt x="1782" y="550"/>
                </a:lnTo>
                <a:lnTo>
                  <a:pt x="1783" y="561"/>
                </a:lnTo>
                <a:lnTo>
                  <a:pt x="1785" y="573"/>
                </a:lnTo>
                <a:lnTo>
                  <a:pt x="1788" y="584"/>
                </a:lnTo>
                <a:lnTo>
                  <a:pt x="1788" y="584"/>
                </a:lnTo>
                <a:lnTo>
                  <a:pt x="1851" y="584"/>
                </a:lnTo>
                <a:lnTo>
                  <a:pt x="1851" y="584"/>
                </a:lnTo>
                <a:lnTo>
                  <a:pt x="1867" y="562"/>
                </a:lnTo>
                <a:lnTo>
                  <a:pt x="1867" y="562"/>
                </a:lnTo>
                <a:lnTo>
                  <a:pt x="1889" y="598"/>
                </a:lnTo>
                <a:lnTo>
                  <a:pt x="1889" y="598"/>
                </a:lnTo>
                <a:lnTo>
                  <a:pt x="1891" y="549"/>
                </a:lnTo>
                <a:lnTo>
                  <a:pt x="1891" y="504"/>
                </a:lnTo>
                <a:lnTo>
                  <a:pt x="1891" y="463"/>
                </a:lnTo>
                <a:lnTo>
                  <a:pt x="1890" y="423"/>
                </a:lnTo>
                <a:lnTo>
                  <a:pt x="1890" y="423"/>
                </a:lnTo>
                <a:lnTo>
                  <a:pt x="1880" y="415"/>
                </a:lnTo>
                <a:lnTo>
                  <a:pt x="1870" y="409"/>
                </a:lnTo>
                <a:lnTo>
                  <a:pt x="1858" y="406"/>
                </a:lnTo>
                <a:lnTo>
                  <a:pt x="1847" y="403"/>
                </a:lnTo>
                <a:lnTo>
                  <a:pt x="1835" y="402"/>
                </a:lnTo>
                <a:lnTo>
                  <a:pt x="1823" y="403"/>
                </a:lnTo>
                <a:lnTo>
                  <a:pt x="1796" y="405"/>
                </a:lnTo>
                <a:lnTo>
                  <a:pt x="1796" y="405"/>
                </a:lnTo>
                <a:close/>
                <a:moveTo>
                  <a:pt x="2476" y="421"/>
                </a:moveTo>
                <a:lnTo>
                  <a:pt x="2476" y="421"/>
                </a:lnTo>
                <a:lnTo>
                  <a:pt x="2476" y="597"/>
                </a:lnTo>
                <a:lnTo>
                  <a:pt x="2476" y="597"/>
                </a:lnTo>
                <a:lnTo>
                  <a:pt x="2483" y="598"/>
                </a:lnTo>
                <a:lnTo>
                  <a:pt x="2489" y="599"/>
                </a:lnTo>
                <a:lnTo>
                  <a:pt x="2493" y="598"/>
                </a:lnTo>
                <a:lnTo>
                  <a:pt x="2498" y="598"/>
                </a:lnTo>
                <a:lnTo>
                  <a:pt x="2505" y="594"/>
                </a:lnTo>
                <a:lnTo>
                  <a:pt x="2511" y="589"/>
                </a:lnTo>
                <a:lnTo>
                  <a:pt x="2515" y="583"/>
                </a:lnTo>
                <a:lnTo>
                  <a:pt x="2520" y="576"/>
                </a:lnTo>
                <a:lnTo>
                  <a:pt x="2524" y="569"/>
                </a:lnTo>
                <a:lnTo>
                  <a:pt x="2530" y="563"/>
                </a:lnTo>
                <a:lnTo>
                  <a:pt x="2530" y="563"/>
                </a:lnTo>
                <a:lnTo>
                  <a:pt x="2534" y="574"/>
                </a:lnTo>
                <a:lnTo>
                  <a:pt x="2539" y="581"/>
                </a:lnTo>
                <a:lnTo>
                  <a:pt x="2545" y="585"/>
                </a:lnTo>
                <a:lnTo>
                  <a:pt x="2550" y="587"/>
                </a:lnTo>
                <a:lnTo>
                  <a:pt x="2557" y="589"/>
                </a:lnTo>
                <a:lnTo>
                  <a:pt x="2565" y="586"/>
                </a:lnTo>
                <a:lnTo>
                  <a:pt x="2572" y="583"/>
                </a:lnTo>
                <a:lnTo>
                  <a:pt x="2580" y="577"/>
                </a:lnTo>
                <a:lnTo>
                  <a:pt x="2580" y="577"/>
                </a:lnTo>
                <a:lnTo>
                  <a:pt x="2581" y="534"/>
                </a:lnTo>
                <a:lnTo>
                  <a:pt x="2581" y="513"/>
                </a:lnTo>
                <a:lnTo>
                  <a:pt x="2580" y="493"/>
                </a:lnTo>
                <a:lnTo>
                  <a:pt x="2580" y="493"/>
                </a:lnTo>
                <a:lnTo>
                  <a:pt x="2577" y="471"/>
                </a:lnTo>
                <a:lnTo>
                  <a:pt x="2572" y="448"/>
                </a:lnTo>
                <a:lnTo>
                  <a:pt x="2562" y="403"/>
                </a:lnTo>
                <a:lnTo>
                  <a:pt x="2562" y="403"/>
                </a:lnTo>
                <a:lnTo>
                  <a:pt x="2476" y="421"/>
                </a:lnTo>
                <a:lnTo>
                  <a:pt x="2476" y="421"/>
                </a:lnTo>
                <a:close/>
                <a:moveTo>
                  <a:pt x="3672" y="407"/>
                </a:moveTo>
                <a:lnTo>
                  <a:pt x="3672" y="407"/>
                </a:lnTo>
                <a:lnTo>
                  <a:pt x="3565" y="407"/>
                </a:lnTo>
                <a:lnTo>
                  <a:pt x="3565" y="407"/>
                </a:lnTo>
                <a:lnTo>
                  <a:pt x="3585" y="584"/>
                </a:lnTo>
                <a:lnTo>
                  <a:pt x="3585" y="584"/>
                </a:lnTo>
                <a:lnTo>
                  <a:pt x="3672" y="584"/>
                </a:lnTo>
                <a:lnTo>
                  <a:pt x="3672" y="584"/>
                </a:lnTo>
                <a:lnTo>
                  <a:pt x="3672" y="407"/>
                </a:lnTo>
                <a:lnTo>
                  <a:pt x="3672" y="407"/>
                </a:lnTo>
                <a:close/>
                <a:moveTo>
                  <a:pt x="147" y="586"/>
                </a:moveTo>
                <a:lnTo>
                  <a:pt x="147" y="586"/>
                </a:lnTo>
                <a:lnTo>
                  <a:pt x="175" y="598"/>
                </a:lnTo>
                <a:lnTo>
                  <a:pt x="175" y="598"/>
                </a:lnTo>
                <a:lnTo>
                  <a:pt x="203" y="578"/>
                </a:lnTo>
                <a:lnTo>
                  <a:pt x="203" y="578"/>
                </a:lnTo>
                <a:lnTo>
                  <a:pt x="218" y="591"/>
                </a:lnTo>
                <a:lnTo>
                  <a:pt x="225" y="597"/>
                </a:lnTo>
                <a:lnTo>
                  <a:pt x="233" y="601"/>
                </a:lnTo>
                <a:lnTo>
                  <a:pt x="233" y="601"/>
                </a:lnTo>
                <a:lnTo>
                  <a:pt x="238" y="602"/>
                </a:lnTo>
                <a:lnTo>
                  <a:pt x="243" y="600"/>
                </a:lnTo>
                <a:lnTo>
                  <a:pt x="260" y="595"/>
                </a:lnTo>
                <a:lnTo>
                  <a:pt x="260" y="595"/>
                </a:lnTo>
                <a:lnTo>
                  <a:pt x="241" y="419"/>
                </a:lnTo>
                <a:lnTo>
                  <a:pt x="241" y="419"/>
                </a:lnTo>
                <a:lnTo>
                  <a:pt x="147" y="419"/>
                </a:lnTo>
                <a:lnTo>
                  <a:pt x="147" y="419"/>
                </a:lnTo>
                <a:lnTo>
                  <a:pt x="147" y="586"/>
                </a:lnTo>
                <a:lnTo>
                  <a:pt x="147" y="586"/>
                </a:lnTo>
                <a:close/>
                <a:moveTo>
                  <a:pt x="2074" y="419"/>
                </a:moveTo>
                <a:lnTo>
                  <a:pt x="2074" y="419"/>
                </a:lnTo>
                <a:lnTo>
                  <a:pt x="2074" y="583"/>
                </a:lnTo>
                <a:lnTo>
                  <a:pt x="2074" y="583"/>
                </a:lnTo>
                <a:lnTo>
                  <a:pt x="2097" y="599"/>
                </a:lnTo>
                <a:lnTo>
                  <a:pt x="2097" y="599"/>
                </a:lnTo>
                <a:lnTo>
                  <a:pt x="2127" y="576"/>
                </a:lnTo>
                <a:lnTo>
                  <a:pt x="2127" y="576"/>
                </a:lnTo>
                <a:lnTo>
                  <a:pt x="2132" y="582"/>
                </a:lnTo>
                <a:lnTo>
                  <a:pt x="2138" y="587"/>
                </a:lnTo>
                <a:lnTo>
                  <a:pt x="2144" y="591"/>
                </a:lnTo>
                <a:lnTo>
                  <a:pt x="2150" y="593"/>
                </a:lnTo>
                <a:lnTo>
                  <a:pt x="2156" y="594"/>
                </a:lnTo>
                <a:lnTo>
                  <a:pt x="2164" y="594"/>
                </a:lnTo>
                <a:lnTo>
                  <a:pt x="2174" y="594"/>
                </a:lnTo>
                <a:lnTo>
                  <a:pt x="2184" y="593"/>
                </a:lnTo>
                <a:lnTo>
                  <a:pt x="2184" y="593"/>
                </a:lnTo>
                <a:lnTo>
                  <a:pt x="2164" y="419"/>
                </a:lnTo>
                <a:lnTo>
                  <a:pt x="2164" y="419"/>
                </a:lnTo>
                <a:lnTo>
                  <a:pt x="2074" y="419"/>
                </a:lnTo>
                <a:lnTo>
                  <a:pt x="2074" y="419"/>
                </a:lnTo>
                <a:close/>
                <a:moveTo>
                  <a:pt x="2685" y="587"/>
                </a:moveTo>
                <a:lnTo>
                  <a:pt x="2685" y="587"/>
                </a:lnTo>
                <a:lnTo>
                  <a:pt x="2705" y="583"/>
                </a:lnTo>
                <a:lnTo>
                  <a:pt x="2705" y="583"/>
                </a:lnTo>
                <a:lnTo>
                  <a:pt x="2704" y="571"/>
                </a:lnTo>
                <a:lnTo>
                  <a:pt x="2704" y="561"/>
                </a:lnTo>
                <a:lnTo>
                  <a:pt x="2706" y="539"/>
                </a:lnTo>
                <a:lnTo>
                  <a:pt x="2709" y="517"/>
                </a:lnTo>
                <a:lnTo>
                  <a:pt x="2714" y="495"/>
                </a:lnTo>
                <a:lnTo>
                  <a:pt x="2717" y="473"/>
                </a:lnTo>
                <a:lnTo>
                  <a:pt x="2720" y="451"/>
                </a:lnTo>
                <a:lnTo>
                  <a:pt x="2720" y="440"/>
                </a:lnTo>
                <a:lnTo>
                  <a:pt x="2720" y="429"/>
                </a:lnTo>
                <a:lnTo>
                  <a:pt x="2717" y="418"/>
                </a:lnTo>
                <a:lnTo>
                  <a:pt x="2715" y="407"/>
                </a:lnTo>
                <a:lnTo>
                  <a:pt x="2715" y="407"/>
                </a:lnTo>
                <a:lnTo>
                  <a:pt x="2612" y="407"/>
                </a:lnTo>
                <a:lnTo>
                  <a:pt x="2612" y="407"/>
                </a:lnTo>
                <a:lnTo>
                  <a:pt x="2611" y="453"/>
                </a:lnTo>
                <a:lnTo>
                  <a:pt x="2611" y="497"/>
                </a:lnTo>
                <a:lnTo>
                  <a:pt x="2612" y="541"/>
                </a:lnTo>
                <a:lnTo>
                  <a:pt x="2614" y="585"/>
                </a:lnTo>
                <a:lnTo>
                  <a:pt x="2614" y="585"/>
                </a:lnTo>
                <a:lnTo>
                  <a:pt x="2652" y="585"/>
                </a:lnTo>
                <a:lnTo>
                  <a:pt x="2652" y="585"/>
                </a:lnTo>
                <a:lnTo>
                  <a:pt x="2666" y="546"/>
                </a:lnTo>
                <a:lnTo>
                  <a:pt x="2666" y="546"/>
                </a:lnTo>
                <a:lnTo>
                  <a:pt x="2685" y="587"/>
                </a:lnTo>
                <a:lnTo>
                  <a:pt x="2685" y="587"/>
                </a:lnTo>
                <a:close/>
                <a:moveTo>
                  <a:pt x="5598" y="586"/>
                </a:moveTo>
                <a:lnTo>
                  <a:pt x="5598" y="586"/>
                </a:lnTo>
                <a:lnTo>
                  <a:pt x="5599" y="536"/>
                </a:lnTo>
                <a:lnTo>
                  <a:pt x="5599" y="513"/>
                </a:lnTo>
                <a:lnTo>
                  <a:pt x="5598" y="493"/>
                </a:lnTo>
                <a:lnTo>
                  <a:pt x="5598" y="493"/>
                </a:lnTo>
                <a:lnTo>
                  <a:pt x="5598" y="481"/>
                </a:lnTo>
                <a:lnTo>
                  <a:pt x="5598" y="470"/>
                </a:lnTo>
                <a:lnTo>
                  <a:pt x="5600" y="448"/>
                </a:lnTo>
                <a:lnTo>
                  <a:pt x="5599" y="437"/>
                </a:lnTo>
                <a:lnTo>
                  <a:pt x="5599" y="426"/>
                </a:lnTo>
                <a:lnTo>
                  <a:pt x="5596" y="416"/>
                </a:lnTo>
                <a:lnTo>
                  <a:pt x="5592" y="407"/>
                </a:lnTo>
                <a:lnTo>
                  <a:pt x="5592" y="407"/>
                </a:lnTo>
                <a:lnTo>
                  <a:pt x="5490" y="407"/>
                </a:lnTo>
                <a:lnTo>
                  <a:pt x="5490" y="407"/>
                </a:lnTo>
                <a:lnTo>
                  <a:pt x="5509" y="590"/>
                </a:lnTo>
                <a:lnTo>
                  <a:pt x="5509" y="590"/>
                </a:lnTo>
                <a:lnTo>
                  <a:pt x="5532" y="583"/>
                </a:lnTo>
                <a:lnTo>
                  <a:pt x="5541" y="581"/>
                </a:lnTo>
                <a:lnTo>
                  <a:pt x="5550" y="579"/>
                </a:lnTo>
                <a:lnTo>
                  <a:pt x="5550" y="579"/>
                </a:lnTo>
                <a:lnTo>
                  <a:pt x="5560" y="581"/>
                </a:lnTo>
                <a:lnTo>
                  <a:pt x="5570" y="582"/>
                </a:lnTo>
                <a:lnTo>
                  <a:pt x="5598" y="586"/>
                </a:lnTo>
                <a:lnTo>
                  <a:pt x="5598" y="586"/>
                </a:lnTo>
                <a:close/>
                <a:moveTo>
                  <a:pt x="3998" y="422"/>
                </a:moveTo>
                <a:lnTo>
                  <a:pt x="3998" y="422"/>
                </a:lnTo>
                <a:lnTo>
                  <a:pt x="3998" y="590"/>
                </a:lnTo>
                <a:lnTo>
                  <a:pt x="3998" y="590"/>
                </a:lnTo>
                <a:lnTo>
                  <a:pt x="4054" y="579"/>
                </a:lnTo>
                <a:lnTo>
                  <a:pt x="4054" y="579"/>
                </a:lnTo>
                <a:lnTo>
                  <a:pt x="4055" y="584"/>
                </a:lnTo>
                <a:lnTo>
                  <a:pt x="4056" y="587"/>
                </a:lnTo>
                <a:lnTo>
                  <a:pt x="4058" y="591"/>
                </a:lnTo>
                <a:lnTo>
                  <a:pt x="4060" y="594"/>
                </a:lnTo>
                <a:lnTo>
                  <a:pt x="4066" y="598"/>
                </a:lnTo>
                <a:lnTo>
                  <a:pt x="4073" y="600"/>
                </a:lnTo>
                <a:lnTo>
                  <a:pt x="4073" y="600"/>
                </a:lnTo>
                <a:lnTo>
                  <a:pt x="4080" y="601"/>
                </a:lnTo>
                <a:lnTo>
                  <a:pt x="4087" y="600"/>
                </a:lnTo>
                <a:lnTo>
                  <a:pt x="4102" y="598"/>
                </a:lnTo>
                <a:lnTo>
                  <a:pt x="4102" y="598"/>
                </a:lnTo>
                <a:lnTo>
                  <a:pt x="4104" y="575"/>
                </a:lnTo>
                <a:lnTo>
                  <a:pt x="4104" y="551"/>
                </a:lnTo>
                <a:lnTo>
                  <a:pt x="4104" y="528"/>
                </a:lnTo>
                <a:lnTo>
                  <a:pt x="4102" y="506"/>
                </a:lnTo>
                <a:lnTo>
                  <a:pt x="4099" y="485"/>
                </a:lnTo>
                <a:lnTo>
                  <a:pt x="4095" y="463"/>
                </a:lnTo>
                <a:lnTo>
                  <a:pt x="4090" y="442"/>
                </a:lnTo>
                <a:lnTo>
                  <a:pt x="4086" y="422"/>
                </a:lnTo>
                <a:lnTo>
                  <a:pt x="4086" y="422"/>
                </a:lnTo>
                <a:lnTo>
                  <a:pt x="3998" y="422"/>
                </a:lnTo>
                <a:lnTo>
                  <a:pt x="3998" y="422"/>
                </a:lnTo>
                <a:close/>
                <a:moveTo>
                  <a:pt x="693" y="407"/>
                </a:moveTo>
                <a:lnTo>
                  <a:pt x="693" y="407"/>
                </a:lnTo>
                <a:lnTo>
                  <a:pt x="693" y="585"/>
                </a:lnTo>
                <a:lnTo>
                  <a:pt x="693" y="585"/>
                </a:lnTo>
                <a:lnTo>
                  <a:pt x="730" y="585"/>
                </a:lnTo>
                <a:lnTo>
                  <a:pt x="730" y="585"/>
                </a:lnTo>
                <a:lnTo>
                  <a:pt x="744" y="544"/>
                </a:lnTo>
                <a:lnTo>
                  <a:pt x="744" y="544"/>
                </a:lnTo>
                <a:lnTo>
                  <a:pt x="749" y="561"/>
                </a:lnTo>
                <a:lnTo>
                  <a:pt x="753" y="567"/>
                </a:lnTo>
                <a:lnTo>
                  <a:pt x="755" y="571"/>
                </a:lnTo>
                <a:lnTo>
                  <a:pt x="760" y="575"/>
                </a:lnTo>
                <a:lnTo>
                  <a:pt x="764" y="578"/>
                </a:lnTo>
                <a:lnTo>
                  <a:pt x="780" y="585"/>
                </a:lnTo>
                <a:lnTo>
                  <a:pt x="780" y="585"/>
                </a:lnTo>
                <a:lnTo>
                  <a:pt x="781" y="539"/>
                </a:lnTo>
                <a:lnTo>
                  <a:pt x="784" y="517"/>
                </a:lnTo>
                <a:lnTo>
                  <a:pt x="786" y="495"/>
                </a:lnTo>
                <a:lnTo>
                  <a:pt x="786" y="495"/>
                </a:lnTo>
                <a:lnTo>
                  <a:pt x="792" y="472"/>
                </a:lnTo>
                <a:lnTo>
                  <a:pt x="795" y="450"/>
                </a:lnTo>
                <a:lnTo>
                  <a:pt x="796" y="440"/>
                </a:lnTo>
                <a:lnTo>
                  <a:pt x="796" y="429"/>
                </a:lnTo>
                <a:lnTo>
                  <a:pt x="794" y="418"/>
                </a:lnTo>
                <a:lnTo>
                  <a:pt x="792" y="407"/>
                </a:lnTo>
                <a:lnTo>
                  <a:pt x="792" y="407"/>
                </a:lnTo>
                <a:lnTo>
                  <a:pt x="693" y="407"/>
                </a:lnTo>
                <a:lnTo>
                  <a:pt x="693" y="407"/>
                </a:lnTo>
                <a:close/>
                <a:moveTo>
                  <a:pt x="2031" y="585"/>
                </a:moveTo>
                <a:lnTo>
                  <a:pt x="2031" y="585"/>
                </a:lnTo>
                <a:lnTo>
                  <a:pt x="2029" y="561"/>
                </a:lnTo>
                <a:lnTo>
                  <a:pt x="2029" y="537"/>
                </a:lnTo>
                <a:lnTo>
                  <a:pt x="2030" y="489"/>
                </a:lnTo>
                <a:lnTo>
                  <a:pt x="2030" y="465"/>
                </a:lnTo>
                <a:lnTo>
                  <a:pt x="2026" y="441"/>
                </a:lnTo>
                <a:lnTo>
                  <a:pt x="2024" y="429"/>
                </a:lnTo>
                <a:lnTo>
                  <a:pt x="2021" y="416"/>
                </a:lnTo>
                <a:lnTo>
                  <a:pt x="2017" y="403"/>
                </a:lnTo>
                <a:lnTo>
                  <a:pt x="2011" y="390"/>
                </a:lnTo>
                <a:lnTo>
                  <a:pt x="2011" y="390"/>
                </a:lnTo>
                <a:lnTo>
                  <a:pt x="1990" y="442"/>
                </a:lnTo>
                <a:lnTo>
                  <a:pt x="1990" y="442"/>
                </a:lnTo>
                <a:lnTo>
                  <a:pt x="1975" y="405"/>
                </a:lnTo>
                <a:lnTo>
                  <a:pt x="1975" y="405"/>
                </a:lnTo>
                <a:lnTo>
                  <a:pt x="1961" y="403"/>
                </a:lnTo>
                <a:lnTo>
                  <a:pt x="1950" y="403"/>
                </a:lnTo>
                <a:lnTo>
                  <a:pt x="1950" y="403"/>
                </a:lnTo>
                <a:lnTo>
                  <a:pt x="1946" y="405"/>
                </a:lnTo>
                <a:lnTo>
                  <a:pt x="1944" y="406"/>
                </a:lnTo>
                <a:lnTo>
                  <a:pt x="1937" y="410"/>
                </a:lnTo>
                <a:lnTo>
                  <a:pt x="1937" y="410"/>
                </a:lnTo>
                <a:lnTo>
                  <a:pt x="1937" y="585"/>
                </a:lnTo>
                <a:lnTo>
                  <a:pt x="1937" y="585"/>
                </a:lnTo>
                <a:lnTo>
                  <a:pt x="2031" y="585"/>
                </a:lnTo>
                <a:lnTo>
                  <a:pt x="2031" y="585"/>
                </a:lnTo>
                <a:close/>
                <a:moveTo>
                  <a:pt x="110" y="585"/>
                </a:moveTo>
                <a:lnTo>
                  <a:pt x="110" y="585"/>
                </a:lnTo>
                <a:lnTo>
                  <a:pt x="106" y="561"/>
                </a:lnTo>
                <a:lnTo>
                  <a:pt x="106" y="537"/>
                </a:lnTo>
                <a:lnTo>
                  <a:pt x="106" y="489"/>
                </a:lnTo>
                <a:lnTo>
                  <a:pt x="106" y="465"/>
                </a:lnTo>
                <a:lnTo>
                  <a:pt x="104" y="441"/>
                </a:lnTo>
                <a:lnTo>
                  <a:pt x="102" y="429"/>
                </a:lnTo>
                <a:lnTo>
                  <a:pt x="98" y="416"/>
                </a:lnTo>
                <a:lnTo>
                  <a:pt x="95" y="403"/>
                </a:lnTo>
                <a:lnTo>
                  <a:pt x="89" y="390"/>
                </a:lnTo>
                <a:lnTo>
                  <a:pt x="89" y="390"/>
                </a:lnTo>
                <a:lnTo>
                  <a:pt x="67" y="442"/>
                </a:lnTo>
                <a:lnTo>
                  <a:pt x="67" y="442"/>
                </a:lnTo>
                <a:lnTo>
                  <a:pt x="51" y="402"/>
                </a:lnTo>
                <a:lnTo>
                  <a:pt x="51" y="402"/>
                </a:lnTo>
                <a:lnTo>
                  <a:pt x="15" y="406"/>
                </a:lnTo>
                <a:lnTo>
                  <a:pt x="15" y="406"/>
                </a:lnTo>
                <a:lnTo>
                  <a:pt x="15" y="585"/>
                </a:lnTo>
                <a:lnTo>
                  <a:pt x="15" y="585"/>
                </a:lnTo>
                <a:lnTo>
                  <a:pt x="110" y="585"/>
                </a:lnTo>
                <a:lnTo>
                  <a:pt x="110" y="585"/>
                </a:lnTo>
                <a:close/>
                <a:moveTo>
                  <a:pt x="3927" y="405"/>
                </a:moveTo>
                <a:lnTo>
                  <a:pt x="3927" y="405"/>
                </a:lnTo>
                <a:lnTo>
                  <a:pt x="3911" y="443"/>
                </a:lnTo>
                <a:lnTo>
                  <a:pt x="3911" y="443"/>
                </a:lnTo>
                <a:lnTo>
                  <a:pt x="3899" y="402"/>
                </a:lnTo>
                <a:lnTo>
                  <a:pt x="3899" y="402"/>
                </a:lnTo>
                <a:lnTo>
                  <a:pt x="3861" y="405"/>
                </a:lnTo>
                <a:lnTo>
                  <a:pt x="3861" y="405"/>
                </a:lnTo>
                <a:lnTo>
                  <a:pt x="3861" y="589"/>
                </a:lnTo>
                <a:lnTo>
                  <a:pt x="3861" y="589"/>
                </a:lnTo>
                <a:lnTo>
                  <a:pt x="3873" y="587"/>
                </a:lnTo>
                <a:lnTo>
                  <a:pt x="3885" y="587"/>
                </a:lnTo>
                <a:lnTo>
                  <a:pt x="3907" y="589"/>
                </a:lnTo>
                <a:lnTo>
                  <a:pt x="3919" y="589"/>
                </a:lnTo>
                <a:lnTo>
                  <a:pt x="3929" y="587"/>
                </a:lnTo>
                <a:lnTo>
                  <a:pt x="3939" y="585"/>
                </a:lnTo>
                <a:lnTo>
                  <a:pt x="3950" y="579"/>
                </a:lnTo>
                <a:lnTo>
                  <a:pt x="3950" y="579"/>
                </a:lnTo>
                <a:lnTo>
                  <a:pt x="3950" y="419"/>
                </a:lnTo>
                <a:lnTo>
                  <a:pt x="3950" y="419"/>
                </a:lnTo>
                <a:lnTo>
                  <a:pt x="3927" y="405"/>
                </a:lnTo>
                <a:lnTo>
                  <a:pt x="3927" y="405"/>
                </a:lnTo>
                <a:close/>
                <a:moveTo>
                  <a:pt x="2252" y="438"/>
                </a:moveTo>
                <a:lnTo>
                  <a:pt x="2252" y="438"/>
                </a:lnTo>
                <a:lnTo>
                  <a:pt x="2210" y="410"/>
                </a:lnTo>
                <a:lnTo>
                  <a:pt x="2210" y="410"/>
                </a:lnTo>
                <a:lnTo>
                  <a:pt x="2211" y="437"/>
                </a:lnTo>
                <a:lnTo>
                  <a:pt x="2211" y="462"/>
                </a:lnTo>
                <a:lnTo>
                  <a:pt x="2211" y="510"/>
                </a:lnTo>
                <a:lnTo>
                  <a:pt x="2211" y="534"/>
                </a:lnTo>
                <a:lnTo>
                  <a:pt x="2212" y="558"/>
                </a:lnTo>
                <a:lnTo>
                  <a:pt x="2215" y="582"/>
                </a:lnTo>
                <a:lnTo>
                  <a:pt x="2219" y="606"/>
                </a:lnTo>
                <a:lnTo>
                  <a:pt x="2219" y="606"/>
                </a:lnTo>
                <a:lnTo>
                  <a:pt x="2287" y="591"/>
                </a:lnTo>
                <a:lnTo>
                  <a:pt x="2287" y="591"/>
                </a:lnTo>
                <a:lnTo>
                  <a:pt x="2287" y="409"/>
                </a:lnTo>
                <a:lnTo>
                  <a:pt x="2287" y="409"/>
                </a:lnTo>
                <a:lnTo>
                  <a:pt x="2252" y="438"/>
                </a:lnTo>
                <a:lnTo>
                  <a:pt x="2252" y="438"/>
                </a:lnTo>
                <a:close/>
                <a:moveTo>
                  <a:pt x="288" y="408"/>
                </a:moveTo>
                <a:lnTo>
                  <a:pt x="288" y="408"/>
                </a:lnTo>
                <a:lnTo>
                  <a:pt x="288" y="461"/>
                </a:lnTo>
                <a:lnTo>
                  <a:pt x="288" y="510"/>
                </a:lnTo>
                <a:lnTo>
                  <a:pt x="288" y="534"/>
                </a:lnTo>
                <a:lnTo>
                  <a:pt x="290" y="558"/>
                </a:lnTo>
                <a:lnTo>
                  <a:pt x="292" y="582"/>
                </a:lnTo>
                <a:lnTo>
                  <a:pt x="296" y="606"/>
                </a:lnTo>
                <a:lnTo>
                  <a:pt x="296" y="606"/>
                </a:lnTo>
                <a:lnTo>
                  <a:pt x="367" y="590"/>
                </a:lnTo>
                <a:lnTo>
                  <a:pt x="367" y="590"/>
                </a:lnTo>
                <a:lnTo>
                  <a:pt x="365" y="567"/>
                </a:lnTo>
                <a:lnTo>
                  <a:pt x="367" y="544"/>
                </a:lnTo>
                <a:lnTo>
                  <a:pt x="367" y="501"/>
                </a:lnTo>
                <a:lnTo>
                  <a:pt x="367" y="478"/>
                </a:lnTo>
                <a:lnTo>
                  <a:pt x="365" y="455"/>
                </a:lnTo>
                <a:lnTo>
                  <a:pt x="363" y="432"/>
                </a:lnTo>
                <a:lnTo>
                  <a:pt x="359" y="409"/>
                </a:lnTo>
                <a:lnTo>
                  <a:pt x="359" y="409"/>
                </a:lnTo>
                <a:lnTo>
                  <a:pt x="328" y="438"/>
                </a:lnTo>
                <a:lnTo>
                  <a:pt x="328" y="438"/>
                </a:lnTo>
                <a:lnTo>
                  <a:pt x="288" y="408"/>
                </a:lnTo>
                <a:lnTo>
                  <a:pt x="288" y="408"/>
                </a:lnTo>
                <a:close/>
                <a:moveTo>
                  <a:pt x="4208" y="408"/>
                </a:moveTo>
                <a:lnTo>
                  <a:pt x="4208" y="408"/>
                </a:lnTo>
                <a:lnTo>
                  <a:pt x="4176" y="438"/>
                </a:lnTo>
                <a:lnTo>
                  <a:pt x="4176" y="438"/>
                </a:lnTo>
                <a:lnTo>
                  <a:pt x="4137" y="414"/>
                </a:lnTo>
                <a:lnTo>
                  <a:pt x="4137" y="414"/>
                </a:lnTo>
                <a:lnTo>
                  <a:pt x="4137" y="595"/>
                </a:lnTo>
                <a:lnTo>
                  <a:pt x="4137" y="595"/>
                </a:lnTo>
                <a:lnTo>
                  <a:pt x="4148" y="599"/>
                </a:lnTo>
                <a:lnTo>
                  <a:pt x="4158" y="601"/>
                </a:lnTo>
                <a:lnTo>
                  <a:pt x="4168" y="602"/>
                </a:lnTo>
                <a:lnTo>
                  <a:pt x="4177" y="601"/>
                </a:lnTo>
                <a:lnTo>
                  <a:pt x="4186" y="599"/>
                </a:lnTo>
                <a:lnTo>
                  <a:pt x="4195" y="594"/>
                </a:lnTo>
                <a:lnTo>
                  <a:pt x="4203" y="587"/>
                </a:lnTo>
                <a:lnTo>
                  <a:pt x="4212" y="578"/>
                </a:lnTo>
                <a:lnTo>
                  <a:pt x="4212" y="578"/>
                </a:lnTo>
                <a:lnTo>
                  <a:pt x="4212" y="539"/>
                </a:lnTo>
                <a:lnTo>
                  <a:pt x="4213" y="498"/>
                </a:lnTo>
                <a:lnTo>
                  <a:pt x="4213" y="478"/>
                </a:lnTo>
                <a:lnTo>
                  <a:pt x="4212" y="455"/>
                </a:lnTo>
                <a:lnTo>
                  <a:pt x="4210" y="432"/>
                </a:lnTo>
                <a:lnTo>
                  <a:pt x="4208" y="408"/>
                </a:lnTo>
                <a:lnTo>
                  <a:pt x="4208" y="408"/>
                </a:lnTo>
                <a:close/>
                <a:moveTo>
                  <a:pt x="1318" y="600"/>
                </a:moveTo>
                <a:lnTo>
                  <a:pt x="1318" y="600"/>
                </a:lnTo>
                <a:lnTo>
                  <a:pt x="1318" y="410"/>
                </a:lnTo>
                <a:lnTo>
                  <a:pt x="1318" y="410"/>
                </a:lnTo>
                <a:lnTo>
                  <a:pt x="1284" y="435"/>
                </a:lnTo>
                <a:lnTo>
                  <a:pt x="1284" y="435"/>
                </a:lnTo>
                <a:lnTo>
                  <a:pt x="1238" y="411"/>
                </a:lnTo>
                <a:lnTo>
                  <a:pt x="1238" y="411"/>
                </a:lnTo>
                <a:lnTo>
                  <a:pt x="1260" y="600"/>
                </a:lnTo>
                <a:lnTo>
                  <a:pt x="1260" y="600"/>
                </a:lnTo>
                <a:lnTo>
                  <a:pt x="1318" y="600"/>
                </a:lnTo>
                <a:lnTo>
                  <a:pt x="1318" y="600"/>
                </a:lnTo>
                <a:close/>
                <a:moveTo>
                  <a:pt x="3241" y="600"/>
                </a:moveTo>
                <a:lnTo>
                  <a:pt x="3241" y="600"/>
                </a:lnTo>
                <a:lnTo>
                  <a:pt x="3241" y="423"/>
                </a:lnTo>
                <a:lnTo>
                  <a:pt x="3241" y="423"/>
                </a:lnTo>
                <a:lnTo>
                  <a:pt x="3164" y="423"/>
                </a:lnTo>
                <a:lnTo>
                  <a:pt x="3164" y="423"/>
                </a:lnTo>
                <a:lnTo>
                  <a:pt x="3184" y="600"/>
                </a:lnTo>
                <a:lnTo>
                  <a:pt x="3184" y="600"/>
                </a:lnTo>
                <a:lnTo>
                  <a:pt x="3241" y="600"/>
                </a:lnTo>
                <a:lnTo>
                  <a:pt x="3241" y="600"/>
                </a:lnTo>
                <a:close/>
                <a:moveTo>
                  <a:pt x="5159" y="599"/>
                </a:moveTo>
                <a:lnTo>
                  <a:pt x="5159" y="599"/>
                </a:lnTo>
                <a:lnTo>
                  <a:pt x="5165" y="577"/>
                </a:lnTo>
                <a:lnTo>
                  <a:pt x="5168" y="555"/>
                </a:lnTo>
                <a:lnTo>
                  <a:pt x="5169" y="534"/>
                </a:lnTo>
                <a:lnTo>
                  <a:pt x="5169" y="512"/>
                </a:lnTo>
                <a:lnTo>
                  <a:pt x="5168" y="466"/>
                </a:lnTo>
                <a:lnTo>
                  <a:pt x="5167" y="443"/>
                </a:lnTo>
                <a:lnTo>
                  <a:pt x="5167" y="422"/>
                </a:lnTo>
                <a:lnTo>
                  <a:pt x="5167" y="422"/>
                </a:lnTo>
                <a:lnTo>
                  <a:pt x="5088" y="422"/>
                </a:lnTo>
                <a:lnTo>
                  <a:pt x="5088" y="422"/>
                </a:lnTo>
                <a:lnTo>
                  <a:pt x="5108" y="599"/>
                </a:lnTo>
                <a:lnTo>
                  <a:pt x="5108" y="599"/>
                </a:lnTo>
                <a:lnTo>
                  <a:pt x="5159" y="599"/>
                </a:lnTo>
                <a:lnTo>
                  <a:pt x="5159" y="599"/>
                </a:lnTo>
                <a:close/>
              </a:path>
            </a:pathLst>
          </a:custGeom>
          <a:gradFill flip="none" rotWithShape="1">
            <a:gsLst>
              <a:gs pos="40000">
                <a:schemeClr val="tx2"/>
              </a:gs>
              <a:gs pos="100000">
                <a:schemeClr val="tx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23"/>
          <a:stretch/>
        </p:blipFill>
        <p:spPr>
          <a:xfrm>
            <a:off x="1882900" y="1927368"/>
            <a:ext cx="5378199" cy="32161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323628" y="179335"/>
            <a:ext cx="4496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Step By Step Diagram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89598" y="3527704"/>
            <a:ext cx="574196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6000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84902" y="2512041"/>
            <a:ext cx="5741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600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75552" y="3527704"/>
            <a:ext cx="574195" cy="101566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6000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3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C3782DDC-ACE5-497B-8403-19789FBCA4DC}"/>
              </a:ext>
            </a:extLst>
          </p:cNvPr>
          <p:cNvGrpSpPr/>
          <p:nvPr/>
        </p:nvGrpSpPr>
        <p:grpSpPr>
          <a:xfrm>
            <a:off x="416564" y="2189010"/>
            <a:ext cx="8310872" cy="1661994"/>
            <a:chOff x="704029" y="2189010"/>
            <a:chExt cx="8310872" cy="1661994"/>
          </a:xfrm>
        </p:grpSpPr>
        <p:grpSp>
          <p:nvGrpSpPr>
            <p:cNvPr id="33" name="Group 32"/>
            <p:cNvGrpSpPr/>
            <p:nvPr/>
          </p:nvGrpSpPr>
          <p:grpSpPr>
            <a:xfrm>
              <a:off x="704029" y="2189010"/>
              <a:ext cx="1988510" cy="1661994"/>
              <a:chOff x="561335" y="2741283"/>
              <a:chExt cx="1988510" cy="1661994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561335" y="2741283"/>
                <a:ext cx="19885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en-US" b="1" dirty="0">
                    <a:solidFill>
                      <a:schemeClr val="tx2">
                        <a:lumMod val="25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 title about contents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61335" y="3018282"/>
                <a:ext cx="198851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Lorem ipsum dolor sit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amet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,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consectetur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adipiscing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elit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. Vestibulum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dignissim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nunc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nisi, ac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scelerisque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nulla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malesuada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.</a:t>
                </a: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7026391" y="2189010"/>
              <a:ext cx="1988510" cy="1661994"/>
              <a:chOff x="6461167" y="2050530"/>
              <a:chExt cx="1988510" cy="1661994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6461167" y="2050530"/>
                <a:ext cx="198851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b="1" dirty="0">
                    <a:solidFill>
                      <a:schemeClr val="tx2">
                        <a:lumMod val="25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 title about contents</a:t>
                </a: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461167" y="2327529"/>
                <a:ext cx="1988510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Lorem ipsum dolor sit amet, consectetur adipiscing elit. Vestibulum dignissim nunc nisi, ac scelerisque nulla malesuada.</a:t>
                </a:r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2945605" y="871433"/>
            <a:ext cx="3252790" cy="1015663"/>
            <a:chOff x="2633660" y="840093"/>
            <a:chExt cx="3252790" cy="1015663"/>
          </a:xfrm>
        </p:grpSpPr>
        <p:sp>
          <p:nvSpPr>
            <p:cNvPr id="30" name="TextBox 29"/>
            <p:cNvSpPr txBox="1"/>
            <p:nvPr/>
          </p:nvSpPr>
          <p:spPr>
            <a:xfrm>
              <a:off x="3265800" y="840093"/>
              <a:ext cx="19885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b="1" dirty="0">
                  <a:solidFill>
                    <a:schemeClr val="tx2">
                      <a:lumMod val="25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 title about contents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633660" y="1117092"/>
              <a:ext cx="325279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Lorem ipsum dolor sit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amet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,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consectetur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adipiscing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elit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 Vestibulum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dignissim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nunc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nisi, ac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scelerisque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nulla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 </a:t>
              </a:r>
              <a:r>
                <a:rPr lang="en-US" dirty="0" err="1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malesuada</a:t>
              </a:r>
              <a:r>
                <a:rPr lang="en-US" dirty="0">
                  <a:solidFill>
                    <a:schemeClr val="tx2">
                      <a:lumMod val="50000"/>
                    </a:schemeClr>
                  </a:solidFill>
                  <a:latin typeface="+mn-lt"/>
                  <a:ea typeface="Open Sans Light" panose="020B0306030504020204" pitchFamily="34" charset="0"/>
                  <a:cs typeface="Open Sans Light" panose="020B0306030504020204" pitchFamily="34" charset="0"/>
                  <a:sym typeface="Helvetica Neue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0884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375"/>
          <p:cNvGrpSpPr/>
          <p:nvPr/>
        </p:nvGrpSpPr>
        <p:grpSpPr>
          <a:xfrm>
            <a:off x="4119085" y="3796569"/>
            <a:ext cx="945074" cy="899256"/>
            <a:chOff x="0" y="114298"/>
            <a:chExt cx="1060848" cy="1041799"/>
          </a:xfrm>
        </p:grpSpPr>
        <p:sp>
          <p:nvSpPr>
            <p:cNvPr id="111" name="Shape 376"/>
            <p:cNvSpPr/>
            <p:nvPr/>
          </p:nvSpPr>
          <p:spPr>
            <a:xfrm>
              <a:off x="0" y="114300"/>
              <a:ext cx="1060847" cy="9429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583" y="120000"/>
                  </a:moveTo>
                  <a:lnTo>
                    <a:pt x="49833" y="119850"/>
                  </a:lnTo>
                  <a:lnTo>
                    <a:pt x="44983" y="119694"/>
                  </a:lnTo>
                  <a:lnTo>
                    <a:pt x="40133" y="119244"/>
                  </a:lnTo>
                  <a:lnTo>
                    <a:pt x="35822" y="118638"/>
                  </a:lnTo>
                  <a:lnTo>
                    <a:pt x="31916" y="117877"/>
                  </a:lnTo>
                  <a:lnTo>
                    <a:pt x="30705" y="117422"/>
                  </a:lnTo>
                  <a:lnTo>
                    <a:pt x="29627" y="116972"/>
                  </a:lnTo>
                  <a:lnTo>
                    <a:pt x="28688" y="116361"/>
                  </a:lnTo>
                  <a:lnTo>
                    <a:pt x="28550" y="115755"/>
                  </a:lnTo>
                  <a:lnTo>
                    <a:pt x="28150" y="114544"/>
                  </a:lnTo>
                  <a:lnTo>
                    <a:pt x="27611" y="113483"/>
                  </a:lnTo>
                  <a:lnTo>
                    <a:pt x="26666" y="112272"/>
                  </a:lnTo>
                  <a:lnTo>
                    <a:pt x="25588" y="111211"/>
                  </a:lnTo>
                  <a:lnTo>
                    <a:pt x="22088" y="108638"/>
                  </a:lnTo>
                  <a:lnTo>
                    <a:pt x="17372" y="105305"/>
                  </a:lnTo>
                  <a:lnTo>
                    <a:pt x="14816" y="103483"/>
                  </a:lnTo>
                  <a:lnTo>
                    <a:pt x="12794" y="101361"/>
                  </a:lnTo>
                  <a:lnTo>
                    <a:pt x="11044" y="99544"/>
                  </a:lnTo>
                  <a:lnTo>
                    <a:pt x="9694" y="97422"/>
                  </a:lnTo>
                  <a:lnTo>
                    <a:pt x="8755" y="95605"/>
                  </a:lnTo>
                  <a:lnTo>
                    <a:pt x="8083" y="93788"/>
                  </a:lnTo>
                  <a:lnTo>
                    <a:pt x="7677" y="92122"/>
                  </a:lnTo>
                  <a:lnTo>
                    <a:pt x="7544" y="90455"/>
                  </a:lnTo>
                  <a:lnTo>
                    <a:pt x="7677" y="89244"/>
                  </a:lnTo>
                  <a:lnTo>
                    <a:pt x="7944" y="88027"/>
                  </a:lnTo>
                  <a:lnTo>
                    <a:pt x="8216" y="85755"/>
                  </a:lnTo>
                  <a:lnTo>
                    <a:pt x="8216" y="84850"/>
                  </a:lnTo>
                  <a:lnTo>
                    <a:pt x="7944" y="83938"/>
                  </a:lnTo>
                  <a:lnTo>
                    <a:pt x="7405" y="83183"/>
                  </a:lnTo>
                  <a:lnTo>
                    <a:pt x="6061" y="82577"/>
                  </a:lnTo>
                  <a:lnTo>
                    <a:pt x="4850" y="81972"/>
                  </a:lnTo>
                  <a:lnTo>
                    <a:pt x="4038" y="81361"/>
                  </a:lnTo>
                  <a:lnTo>
                    <a:pt x="3772" y="80605"/>
                  </a:lnTo>
                  <a:lnTo>
                    <a:pt x="3500" y="80000"/>
                  </a:lnTo>
                  <a:lnTo>
                    <a:pt x="3905" y="79394"/>
                  </a:lnTo>
                  <a:lnTo>
                    <a:pt x="4444" y="79088"/>
                  </a:lnTo>
                  <a:lnTo>
                    <a:pt x="5388" y="78483"/>
                  </a:lnTo>
                  <a:lnTo>
                    <a:pt x="6466" y="77727"/>
                  </a:lnTo>
                  <a:lnTo>
                    <a:pt x="7405" y="77422"/>
                  </a:lnTo>
                  <a:lnTo>
                    <a:pt x="7944" y="76516"/>
                  </a:lnTo>
                  <a:lnTo>
                    <a:pt x="8216" y="75911"/>
                  </a:lnTo>
                  <a:lnTo>
                    <a:pt x="8216" y="75150"/>
                  </a:lnTo>
                  <a:lnTo>
                    <a:pt x="7944" y="73027"/>
                  </a:lnTo>
                  <a:lnTo>
                    <a:pt x="7677" y="71816"/>
                  </a:lnTo>
                  <a:lnTo>
                    <a:pt x="7544" y="70455"/>
                  </a:lnTo>
                  <a:lnTo>
                    <a:pt x="7677" y="69244"/>
                  </a:lnTo>
                  <a:lnTo>
                    <a:pt x="8083" y="68183"/>
                  </a:lnTo>
                  <a:lnTo>
                    <a:pt x="8755" y="66972"/>
                  </a:lnTo>
                  <a:lnTo>
                    <a:pt x="8755" y="66516"/>
                  </a:lnTo>
                  <a:lnTo>
                    <a:pt x="8622" y="66061"/>
                  </a:lnTo>
                  <a:lnTo>
                    <a:pt x="7944" y="65911"/>
                  </a:lnTo>
                  <a:lnTo>
                    <a:pt x="6466" y="65911"/>
                  </a:lnTo>
                  <a:lnTo>
                    <a:pt x="3772" y="65150"/>
                  </a:lnTo>
                  <a:lnTo>
                    <a:pt x="3100" y="64394"/>
                  </a:lnTo>
                  <a:lnTo>
                    <a:pt x="2961" y="63638"/>
                  </a:lnTo>
                  <a:lnTo>
                    <a:pt x="3100" y="62877"/>
                  </a:lnTo>
                  <a:lnTo>
                    <a:pt x="3772" y="61972"/>
                  </a:lnTo>
                  <a:lnTo>
                    <a:pt x="4577" y="61361"/>
                  </a:lnTo>
                  <a:lnTo>
                    <a:pt x="5655" y="60755"/>
                  </a:lnTo>
                  <a:lnTo>
                    <a:pt x="6866" y="60150"/>
                  </a:lnTo>
                  <a:lnTo>
                    <a:pt x="7544" y="59544"/>
                  </a:lnTo>
                  <a:lnTo>
                    <a:pt x="7944" y="58938"/>
                  </a:lnTo>
                  <a:lnTo>
                    <a:pt x="7944" y="58183"/>
                  </a:lnTo>
                  <a:lnTo>
                    <a:pt x="7544" y="56211"/>
                  </a:lnTo>
                  <a:lnTo>
                    <a:pt x="7405" y="55305"/>
                  </a:lnTo>
                  <a:lnTo>
                    <a:pt x="7405" y="53027"/>
                  </a:lnTo>
                  <a:lnTo>
                    <a:pt x="7544" y="51972"/>
                  </a:lnTo>
                  <a:lnTo>
                    <a:pt x="7944" y="50305"/>
                  </a:lnTo>
                  <a:lnTo>
                    <a:pt x="7944" y="49694"/>
                  </a:lnTo>
                  <a:lnTo>
                    <a:pt x="7677" y="49088"/>
                  </a:lnTo>
                  <a:lnTo>
                    <a:pt x="7138" y="48483"/>
                  </a:lnTo>
                  <a:lnTo>
                    <a:pt x="4983" y="47577"/>
                  </a:lnTo>
                  <a:lnTo>
                    <a:pt x="4311" y="46972"/>
                  </a:lnTo>
                  <a:lnTo>
                    <a:pt x="3905" y="46211"/>
                  </a:lnTo>
                  <a:lnTo>
                    <a:pt x="3905" y="45605"/>
                  </a:lnTo>
                  <a:lnTo>
                    <a:pt x="4038" y="44850"/>
                  </a:lnTo>
                  <a:lnTo>
                    <a:pt x="4850" y="44088"/>
                  </a:lnTo>
                  <a:lnTo>
                    <a:pt x="5655" y="43483"/>
                  </a:lnTo>
                  <a:lnTo>
                    <a:pt x="7005" y="42877"/>
                  </a:lnTo>
                  <a:lnTo>
                    <a:pt x="8083" y="42577"/>
                  </a:lnTo>
                  <a:lnTo>
                    <a:pt x="8755" y="42122"/>
                  </a:lnTo>
                  <a:lnTo>
                    <a:pt x="9155" y="41666"/>
                  </a:lnTo>
                  <a:lnTo>
                    <a:pt x="9155" y="41061"/>
                  </a:lnTo>
                  <a:lnTo>
                    <a:pt x="8622" y="39694"/>
                  </a:lnTo>
                  <a:lnTo>
                    <a:pt x="8483" y="38788"/>
                  </a:lnTo>
                  <a:lnTo>
                    <a:pt x="8216" y="38027"/>
                  </a:lnTo>
                  <a:lnTo>
                    <a:pt x="8216" y="37122"/>
                  </a:lnTo>
                  <a:lnTo>
                    <a:pt x="8483" y="36211"/>
                  </a:lnTo>
                  <a:lnTo>
                    <a:pt x="9155" y="34544"/>
                  </a:lnTo>
                  <a:lnTo>
                    <a:pt x="9427" y="33638"/>
                  </a:lnTo>
                  <a:lnTo>
                    <a:pt x="9561" y="33027"/>
                  </a:lnTo>
                  <a:lnTo>
                    <a:pt x="9427" y="32727"/>
                  </a:lnTo>
                  <a:lnTo>
                    <a:pt x="8755" y="32727"/>
                  </a:lnTo>
                  <a:lnTo>
                    <a:pt x="7944" y="32422"/>
                  </a:lnTo>
                  <a:lnTo>
                    <a:pt x="7138" y="32272"/>
                  </a:lnTo>
                  <a:lnTo>
                    <a:pt x="6194" y="31816"/>
                  </a:lnTo>
                  <a:lnTo>
                    <a:pt x="5388" y="31361"/>
                  </a:lnTo>
                  <a:lnTo>
                    <a:pt x="4577" y="30755"/>
                  </a:lnTo>
                  <a:lnTo>
                    <a:pt x="4038" y="30000"/>
                  </a:lnTo>
                  <a:lnTo>
                    <a:pt x="3772" y="29244"/>
                  </a:lnTo>
                  <a:lnTo>
                    <a:pt x="3366" y="28333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17711" y="21211"/>
                  </a:lnTo>
                  <a:lnTo>
                    <a:pt x="117577" y="22272"/>
                  </a:lnTo>
                  <a:lnTo>
                    <a:pt x="117172" y="23027"/>
                  </a:lnTo>
                  <a:lnTo>
                    <a:pt x="116361" y="23788"/>
                  </a:lnTo>
                  <a:lnTo>
                    <a:pt x="115688" y="24394"/>
                  </a:lnTo>
                  <a:lnTo>
                    <a:pt x="115016" y="24850"/>
                  </a:lnTo>
                  <a:lnTo>
                    <a:pt x="114072" y="25305"/>
                  </a:lnTo>
                  <a:lnTo>
                    <a:pt x="113133" y="25455"/>
                  </a:lnTo>
                  <a:lnTo>
                    <a:pt x="112455" y="25455"/>
                  </a:lnTo>
                  <a:lnTo>
                    <a:pt x="111916" y="25755"/>
                  </a:lnTo>
                  <a:lnTo>
                    <a:pt x="111650" y="26061"/>
                  </a:lnTo>
                  <a:lnTo>
                    <a:pt x="111650" y="26666"/>
                  </a:lnTo>
                  <a:lnTo>
                    <a:pt x="112055" y="27272"/>
                  </a:lnTo>
                  <a:lnTo>
                    <a:pt x="112727" y="29244"/>
                  </a:lnTo>
                  <a:lnTo>
                    <a:pt x="112994" y="30000"/>
                  </a:lnTo>
                  <a:lnTo>
                    <a:pt x="112994" y="31061"/>
                  </a:lnTo>
                  <a:lnTo>
                    <a:pt x="112727" y="31816"/>
                  </a:lnTo>
                  <a:lnTo>
                    <a:pt x="112455" y="32727"/>
                  </a:lnTo>
                  <a:lnTo>
                    <a:pt x="112055" y="33938"/>
                  </a:lnTo>
                  <a:lnTo>
                    <a:pt x="112055" y="34544"/>
                  </a:lnTo>
                  <a:lnTo>
                    <a:pt x="112188" y="35150"/>
                  </a:lnTo>
                  <a:lnTo>
                    <a:pt x="112994" y="35605"/>
                  </a:lnTo>
                  <a:lnTo>
                    <a:pt x="114211" y="35911"/>
                  </a:lnTo>
                  <a:lnTo>
                    <a:pt x="115555" y="36361"/>
                  </a:lnTo>
                  <a:lnTo>
                    <a:pt x="116361" y="36972"/>
                  </a:lnTo>
                  <a:lnTo>
                    <a:pt x="116900" y="37727"/>
                  </a:lnTo>
                  <a:lnTo>
                    <a:pt x="117305" y="38483"/>
                  </a:lnTo>
                  <a:lnTo>
                    <a:pt x="117172" y="39244"/>
                  </a:lnTo>
                  <a:lnTo>
                    <a:pt x="116766" y="39850"/>
                  </a:lnTo>
                  <a:lnTo>
                    <a:pt x="116094" y="40455"/>
                  </a:lnTo>
                  <a:lnTo>
                    <a:pt x="115016" y="41061"/>
                  </a:lnTo>
                  <a:lnTo>
                    <a:pt x="114072" y="41516"/>
                  </a:lnTo>
                  <a:lnTo>
                    <a:pt x="113533" y="41972"/>
                  </a:lnTo>
                  <a:lnTo>
                    <a:pt x="113266" y="42577"/>
                  </a:lnTo>
                  <a:lnTo>
                    <a:pt x="113133" y="43333"/>
                  </a:lnTo>
                  <a:lnTo>
                    <a:pt x="113533" y="45000"/>
                  </a:lnTo>
                  <a:lnTo>
                    <a:pt x="113672" y="46061"/>
                  </a:lnTo>
                  <a:lnTo>
                    <a:pt x="113805" y="46972"/>
                  </a:lnTo>
                  <a:lnTo>
                    <a:pt x="113533" y="49088"/>
                  </a:lnTo>
                  <a:lnTo>
                    <a:pt x="113266" y="50911"/>
                  </a:lnTo>
                  <a:lnTo>
                    <a:pt x="113266" y="51816"/>
                  </a:lnTo>
                  <a:lnTo>
                    <a:pt x="113672" y="52577"/>
                  </a:lnTo>
                  <a:lnTo>
                    <a:pt x="114211" y="53183"/>
                  </a:lnTo>
                  <a:lnTo>
                    <a:pt x="115288" y="53788"/>
                  </a:lnTo>
                  <a:lnTo>
                    <a:pt x="116633" y="54394"/>
                  </a:lnTo>
                  <a:lnTo>
                    <a:pt x="117577" y="55000"/>
                  </a:lnTo>
                  <a:lnTo>
                    <a:pt x="118116" y="55911"/>
                  </a:lnTo>
                  <a:lnTo>
                    <a:pt x="118250" y="56666"/>
                  </a:lnTo>
                  <a:lnTo>
                    <a:pt x="118116" y="57272"/>
                  </a:lnTo>
                  <a:lnTo>
                    <a:pt x="117305" y="58183"/>
                  </a:lnTo>
                  <a:lnTo>
                    <a:pt x="116227" y="58483"/>
                  </a:lnTo>
                  <a:lnTo>
                    <a:pt x="114750" y="58788"/>
                  </a:lnTo>
                  <a:lnTo>
                    <a:pt x="113266" y="58938"/>
                  </a:lnTo>
                  <a:lnTo>
                    <a:pt x="112594" y="59088"/>
                  </a:lnTo>
                  <a:lnTo>
                    <a:pt x="112188" y="59394"/>
                  </a:lnTo>
                  <a:lnTo>
                    <a:pt x="112455" y="60000"/>
                  </a:lnTo>
                  <a:lnTo>
                    <a:pt x="113133" y="61211"/>
                  </a:lnTo>
                  <a:lnTo>
                    <a:pt x="113533" y="62272"/>
                  </a:lnTo>
                  <a:lnTo>
                    <a:pt x="113533" y="64850"/>
                  </a:lnTo>
                  <a:lnTo>
                    <a:pt x="113266" y="65911"/>
                  </a:lnTo>
                  <a:lnTo>
                    <a:pt x="112994" y="68027"/>
                  </a:lnTo>
                  <a:lnTo>
                    <a:pt x="112994" y="68938"/>
                  </a:lnTo>
                  <a:lnTo>
                    <a:pt x="113133" y="69544"/>
                  </a:lnTo>
                  <a:lnTo>
                    <a:pt x="113672" y="70150"/>
                  </a:lnTo>
                  <a:lnTo>
                    <a:pt x="114750" y="70755"/>
                  </a:lnTo>
                  <a:lnTo>
                    <a:pt x="115822" y="71516"/>
                  </a:lnTo>
                  <a:lnTo>
                    <a:pt x="116766" y="71816"/>
                  </a:lnTo>
                  <a:lnTo>
                    <a:pt x="117305" y="72422"/>
                  </a:lnTo>
                  <a:lnTo>
                    <a:pt x="117577" y="73027"/>
                  </a:lnTo>
                  <a:lnTo>
                    <a:pt x="117577" y="73638"/>
                  </a:lnTo>
                  <a:lnTo>
                    <a:pt x="117172" y="74244"/>
                  </a:lnTo>
                  <a:lnTo>
                    <a:pt x="116227" y="75000"/>
                  </a:lnTo>
                  <a:lnTo>
                    <a:pt x="113805" y="76211"/>
                  </a:lnTo>
                  <a:lnTo>
                    <a:pt x="113133" y="76972"/>
                  </a:lnTo>
                  <a:lnTo>
                    <a:pt x="112994" y="77727"/>
                  </a:lnTo>
                  <a:lnTo>
                    <a:pt x="112727" y="78788"/>
                  </a:lnTo>
                  <a:lnTo>
                    <a:pt x="113266" y="81061"/>
                  </a:lnTo>
                  <a:lnTo>
                    <a:pt x="113533" y="82272"/>
                  </a:lnTo>
                  <a:lnTo>
                    <a:pt x="113533" y="83483"/>
                  </a:lnTo>
                  <a:lnTo>
                    <a:pt x="113805" y="84394"/>
                  </a:lnTo>
                  <a:lnTo>
                    <a:pt x="114750" y="85455"/>
                  </a:lnTo>
                  <a:lnTo>
                    <a:pt x="115555" y="86666"/>
                  </a:lnTo>
                  <a:lnTo>
                    <a:pt x="115688" y="87272"/>
                  </a:lnTo>
                  <a:lnTo>
                    <a:pt x="115688" y="88027"/>
                  </a:lnTo>
                  <a:lnTo>
                    <a:pt x="115288" y="90150"/>
                  </a:lnTo>
                  <a:lnTo>
                    <a:pt x="114477" y="92422"/>
                  </a:lnTo>
                  <a:lnTo>
                    <a:pt x="113266" y="94694"/>
                  </a:lnTo>
                  <a:lnTo>
                    <a:pt x="112055" y="96666"/>
                  </a:lnTo>
                  <a:lnTo>
                    <a:pt x="110438" y="98938"/>
                  </a:lnTo>
                  <a:lnTo>
                    <a:pt x="108550" y="101211"/>
                  </a:lnTo>
                  <a:lnTo>
                    <a:pt x="106800" y="103183"/>
                  </a:lnTo>
                  <a:lnTo>
                    <a:pt x="104511" y="105305"/>
                  </a:lnTo>
                  <a:lnTo>
                    <a:pt x="102488" y="107122"/>
                  </a:lnTo>
                  <a:lnTo>
                    <a:pt x="100605" y="108788"/>
                  </a:lnTo>
                  <a:lnTo>
                    <a:pt x="97238" y="111211"/>
                  </a:lnTo>
                  <a:lnTo>
                    <a:pt x="95755" y="112422"/>
                  </a:lnTo>
                  <a:lnTo>
                    <a:pt x="94677" y="113483"/>
                  </a:lnTo>
                  <a:lnTo>
                    <a:pt x="94005" y="114544"/>
                  </a:lnTo>
                  <a:lnTo>
                    <a:pt x="93600" y="115755"/>
                  </a:lnTo>
                  <a:lnTo>
                    <a:pt x="93466" y="115911"/>
                  </a:lnTo>
                  <a:lnTo>
                    <a:pt x="93200" y="116361"/>
                  </a:lnTo>
                  <a:lnTo>
                    <a:pt x="92388" y="116972"/>
                  </a:lnTo>
                  <a:lnTo>
                    <a:pt x="90911" y="117422"/>
                  </a:lnTo>
                  <a:lnTo>
                    <a:pt x="89294" y="117877"/>
                  </a:lnTo>
                  <a:lnTo>
                    <a:pt x="84711" y="118638"/>
                  </a:lnTo>
                  <a:lnTo>
                    <a:pt x="79461" y="119244"/>
                  </a:lnTo>
                  <a:lnTo>
                    <a:pt x="73805" y="119694"/>
                  </a:lnTo>
                  <a:lnTo>
                    <a:pt x="67877" y="119850"/>
                  </a:lnTo>
                  <a:lnTo>
                    <a:pt x="58583" y="120000"/>
                  </a:ln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Shape 377"/>
            <p:cNvSpPr/>
            <p:nvPr/>
          </p:nvSpPr>
          <p:spPr>
            <a:xfrm>
              <a:off x="227409" y="114300"/>
              <a:ext cx="300038" cy="9429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616" y="120000"/>
                  </a:moveTo>
                  <a:lnTo>
                    <a:pt x="49050" y="119850"/>
                  </a:lnTo>
                  <a:lnTo>
                    <a:pt x="43811" y="119694"/>
                  </a:lnTo>
                  <a:lnTo>
                    <a:pt x="39050" y="119244"/>
                  </a:lnTo>
                  <a:lnTo>
                    <a:pt x="34283" y="118638"/>
                  </a:lnTo>
                  <a:lnTo>
                    <a:pt x="30477" y="117877"/>
                  </a:lnTo>
                  <a:lnTo>
                    <a:pt x="28094" y="116972"/>
                  </a:lnTo>
                  <a:lnTo>
                    <a:pt x="27144" y="116361"/>
                  </a:lnTo>
                  <a:lnTo>
                    <a:pt x="27144" y="115755"/>
                  </a:lnTo>
                  <a:lnTo>
                    <a:pt x="26188" y="113483"/>
                  </a:lnTo>
                  <a:lnTo>
                    <a:pt x="23811" y="111211"/>
                  </a:lnTo>
                  <a:lnTo>
                    <a:pt x="20950" y="108638"/>
                  </a:lnTo>
                  <a:lnTo>
                    <a:pt x="12855" y="103483"/>
                  </a:lnTo>
                  <a:lnTo>
                    <a:pt x="10950" y="101361"/>
                  </a:lnTo>
                  <a:lnTo>
                    <a:pt x="8094" y="97422"/>
                  </a:lnTo>
                  <a:lnTo>
                    <a:pt x="6666" y="93788"/>
                  </a:lnTo>
                  <a:lnTo>
                    <a:pt x="6188" y="90455"/>
                  </a:lnTo>
                  <a:lnTo>
                    <a:pt x="6188" y="88027"/>
                  </a:lnTo>
                  <a:lnTo>
                    <a:pt x="6666" y="85755"/>
                  </a:lnTo>
                  <a:lnTo>
                    <a:pt x="6188" y="83938"/>
                  </a:lnTo>
                  <a:lnTo>
                    <a:pt x="5238" y="83183"/>
                  </a:lnTo>
                  <a:lnTo>
                    <a:pt x="4761" y="82577"/>
                  </a:lnTo>
                  <a:lnTo>
                    <a:pt x="1905" y="81361"/>
                  </a:lnTo>
                  <a:lnTo>
                    <a:pt x="1905" y="80000"/>
                  </a:lnTo>
                  <a:lnTo>
                    <a:pt x="2855" y="79088"/>
                  </a:lnTo>
                  <a:lnTo>
                    <a:pt x="4761" y="77727"/>
                  </a:lnTo>
                  <a:lnTo>
                    <a:pt x="6188" y="77422"/>
                  </a:lnTo>
                  <a:lnTo>
                    <a:pt x="6188" y="76516"/>
                  </a:lnTo>
                  <a:lnTo>
                    <a:pt x="6666" y="75150"/>
                  </a:lnTo>
                  <a:lnTo>
                    <a:pt x="6188" y="73027"/>
                  </a:lnTo>
                  <a:lnTo>
                    <a:pt x="6188" y="70455"/>
                  </a:lnTo>
                  <a:lnTo>
                    <a:pt x="6666" y="68183"/>
                  </a:lnTo>
                  <a:lnTo>
                    <a:pt x="7144" y="66972"/>
                  </a:lnTo>
                  <a:lnTo>
                    <a:pt x="7144" y="66516"/>
                  </a:lnTo>
                  <a:lnTo>
                    <a:pt x="6666" y="66061"/>
                  </a:lnTo>
                  <a:lnTo>
                    <a:pt x="6188" y="65911"/>
                  </a:lnTo>
                  <a:lnTo>
                    <a:pt x="4761" y="65911"/>
                  </a:lnTo>
                  <a:lnTo>
                    <a:pt x="3333" y="65455"/>
                  </a:lnTo>
                  <a:lnTo>
                    <a:pt x="1905" y="65150"/>
                  </a:lnTo>
                  <a:lnTo>
                    <a:pt x="1427" y="64394"/>
                  </a:lnTo>
                  <a:lnTo>
                    <a:pt x="1427" y="63638"/>
                  </a:lnTo>
                  <a:lnTo>
                    <a:pt x="1905" y="61972"/>
                  </a:lnTo>
                  <a:lnTo>
                    <a:pt x="2855" y="61361"/>
                  </a:lnTo>
                  <a:lnTo>
                    <a:pt x="4283" y="60755"/>
                  </a:lnTo>
                  <a:lnTo>
                    <a:pt x="6188" y="59544"/>
                  </a:lnTo>
                  <a:lnTo>
                    <a:pt x="6188" y="58183"/>
                  </a:lnTo>
                  <a:lnTo>
                    <a:pt x="5238" y="53938"/>
                  </a:lnTo>
                  <a:lnTo>
                    <a:pt x="6188" y="50305"/>
                  </a:lnTo>
                  <a:lnTo>
                    <a:pt x="6188" y="49088"/>
                  </a:lnTo>
                  <a:lnTo>
                    <a:pt x="5238" y="48483"/>
                  </a:lnTo>
                  <a:lnTo>
                    <a:pt x="4761" y="48027"/>
                  </a:lnTo>
                  <a:lnTo>
                    <a:pt x="3333" y="47577"/>
                  </a:lnTo>
                  <a:lnTo>
                    <a:pt x="2855" y="46972"/>
                  </a:lnTo>
                  <a:lnTo>
                    <a:pt x="1905" y="45605"/>
                  </a:lnTo>
                  <a:lnTo>
                    <a:pt x="2855" y="44088"/>
                  </a:lnTo>
                  <a:lnTo>
                    <a:pt x="4283" y="43483"/>
                  </a:lnTo>
                  <a:lnTo>
                    <a:pt x="5238" y="42877"/>
                  </a:lnTo>
                  <a:lnTo>
                    <a:pt x="6666" y="42577"/>
                  </a:lnTo>
                  <a:lnTo>
                    <a:pt x="7144" y="42122"/>
                  </a:lnTo>
                  <a:lnTo>
                    <a:pt x="7144" y="41061"/>
                  </a:lnTo>
                  <a:lnTo>
                    <a:pt x="6666" y="38027"/>
                  </a:lnTo>
                  <a:lnTo>
                    <a:pt x="6666" y="36211"/>
                  </a:lnTo>
                  <a:lnTo>
                    <a:pt x="7144" y="34544"/>
                  </a:lnTo>
                  <a:lnTo>
                    <a:pt x="8094" y="33027"/>
                  </a:lnTo>
                  <a:lnTo>
                    <a:pt x="8094" y="32727"/>
                  </a:lnTo>
                  <a:lnTo>
                    <a:pt x="7144" y="32727"/>
                  </a:lnTo>
                  <a:lnTo>
                    <a:pt x="5238" y="32272"/>
                  </a:lnTo>
                  <a:lnTo>
                    <a:pt x="3333" y="31361"/>
                  </a:lnTo>
                  <a:lnTo>
                    <a:pt x="1905" y="30000"/>
                  </a:lnTo>
                  <a:lnTo>
                    <a:pt x="1427" y="28333"/>
                  </a:lnTo>
                  <a:lnTo>
                    <a:pt x="1905" y="26361"/>
                  </a:lnTo>
                  <a:lnTo>
                    <a:pt x="2855" y="24694"/>
                  </a:lnTo>
                  <a:lnTo>
                    <a:pt x="3333" y="22577"/>
                  </a:lnTo>
                  <a:lnTo>
                    <a:pt x="3333" y="20150"/>
                  </a:lnTo>
                  <a:lnTo>
                    <a:pt x="4283" y="14544"/>
                  </a:lnTo>
                  <a:lnTo>
                    <a:pt x="3333" y="12122"/>
                  </a:lnTo>
                  <a:lnTo>
                    <a:pt x="3333" y="9850"/>
                  </a:lnTo>
                  <a:lnTo>
                    <a:pt x="1427" y="5150"/>
                  </a:lnTo>
                  <a:lnTo>
                    <a:pt x="0" y="0"/>
                  </a:lnTo>
                  <a:lnTo>
                    <a:pt x="120000" y="0"/>
                  </a:lnTo>
                  <a:lnTo>
                    <a:pt x="120000" y="3183"/>
                  </a:lnTo>
                  <a:lnTo>
                    <a:pt x="119522" y="4088"/>
                  </a:lnTo>
                  <a:lnTo>
                    <a:pt x="119050" y="5150"/>
                  </a:lnTo>
                  <a:lnTo>
                    <a:pt x="116666" y="6972"/>
                  </a:lnTo>
                  <a:lnTo>
                    <a:pt x="116188" y="8938"/>
                  </a:lnTo>
                  <a:lnTo>
                    <a:pt x="116188" y="15605"/>
                  </a:lnTo>
                  <a:lnTo>
                    <a:pt x="116666" y="17422"/>
                  </a:lnTo>
                  <a:lnTo>
                    <a:pt x="117616" y="19394"/>
                  </a:lnTo>
                  <a:lnTo>
                    <a:pt x="117616" y="23027"/>
                  </a:lnTo>
                  <a:lnTo>
                    <a:pt x="115716" y="24394"/>
                  </a:lnTo>
                  <a:lnTo>
                    <a:pt x="114283" y="25305"/>
                  </a:lnTo>
                  <a:lnTo>
                    <a:pt x="112383" y="25455"/>
                  </a:lnTo>
                  <a:lnTo>
                    <a:pt x="111905" y="25755"/>
                  </a:lnTo>
                  <a:lnTo>
                    <a:pt x="111905" y="27272"/>
                  </a:lnTo>
                  <a:lnTo>
                    <a:pt x="112383" y="29244"/>
                  </a:lnTo>
                  <a:lnTo>
                    <a:pt x="112855" y="31061"/>
                  </a:lnTo>
                  <a:lnTo>
                    <a:pt x="111905" y="33938"/>
                  </a:lnTo>
                  <a:lnTo>
                    <a:pt x="112383" y="35150"/>
                  </a:lnTo>
                  <a:lnTo>
                    <a:pt x="112855" y="35605"/>
                  </a:lnTo>
                  <a:lnTo>
                    <a:pt x="114283" y="35911"/>
                  </a:lnTo>
                  <a:lnTo>
                    <a:pt x="115716" y="36361"/>
                  </a:lnTo>
                  <a:lnTo>
                    <a:pt x="116188" y="36972"/>
                  </a:lnTo>
                  <a:lnTo>
                    <a:pt x="117616" y="38483"/>
                  </a:lnTo>
                  <a:lnTo>
                    <a:pt x="116666" y="39850"/>
                  </a:lnTo>
                  <a:lnTo>
                    <a:pt x="116188" y="40455"/>
                  </a:lnTo>
                  <a:lnTo>
                    <a:pt x="114761" y="41061"/>
                  </a:lnTo>
                  <a:lnTo>
                    <a:pt x="113811" y="41972"/>
                  </a:lnTo>
                  <a:lnTo>
                    <a:pt x="112855" y="43333"/>
                  </a:lnTo>
                  <a:lnTo>
                    <a:pt x="113811" y="46972"/>
                  </a:lnTo>
                  <a:lnTo>
                    <a:pt x="112855" y="50911"/>
                  </a:lnTo>
                  <a:lnTo>
                    <a:pt x="113811" y="52577"/>
                  </a:lnTo>
                  <a:lnTo>
                    <a:pt x="114283" y="53183"/>
                  </a:lnTo>
                  <a:lnTo>
                    <a:pt x="115716" y="53788"/>
                  </a:lnTo>
                  <a:lnTo>
                    <a:pt x="117616" y="55000"/>
                  </a:lnTo>
                  <a:lnTo>
                    <a:pt x="118094" y="56666"/>
                  </a:lnTo>
                  <a:lnTo>
                    <a:pt x="118094" y="57272"/>
                  </a:lnTo>
                  <a:lnTo>
                    <a:pt x="117616" y="58183"/>
                  </a:lnTo>
                  <a:lnTo>
                    <a:pt x="114761" y="58788"/>
                  </a:lnTo>
                  <a:lnTo>
                    <a:pt x="112855" y="58938"/>
                  </a:lnTo>
                  <a:lnTo>
                    <a:pt x="112383" y="59088"/>
                  </a:lnTo>
                  <a:lnTo>
                    <a:pt x="112383" y="60000"/>
                  </a:lnTo>
                  <a:lnTo>
                    <a:pt x="112855" y="61211"/>
                  </a:lnTo>
                  <a:lnTo>
                    <a:pt x="113811" y="63483"/>
                  </a:lnTo>
                  <a:lnTo>
                    <a:pt x="112855" y="65911"/>
                  </a:lnTo>
                  <a:lnTo>
                    <a:pt x="112855" y="69544"/>
                  </a:lnTo>
                  <a:lnTo>
                    <a:pt x="114761" y="70755"/>
                  </a:lnTo>
                  <a:lnTo>
                    <a:pt x="116666" y="71816"/>
                  </a:lnTo>
                  <a:lnTo>
                    <a:pt x="117616" y="73027"/>
                  </a:lnTo>
                  <a:lnTo>
                    <a:pt x="116666" y="74244"/>
                  </a:lnTo>
                  <a:lnTo>
                    <a:pt x="114761" y="75605"/>
                  </a:lnTo>
                  <a:lnTo>
                    <a:pt x="113811" y="76211"/>
                  </a:lnTo>
                  <a:lnTo>
                    <a:pt x="112855" y="76972"/>
                  </a:lnTo>
                  <a:lnTo>
                    <a:pt x="112855" y="81061"/>
                  </a:lnTo>
                  <a:lnTo>
                    <a:pt x="113811" y="83483"/>
                  </a:lnTo>
                  <a:lnTo>
                    <a:pt x="113811" y="84394"/>
                  </a:lnTo>
                  <a:lnTo>
                    <a:pt x="114761" y="85455"/>
                  </a:lnTo>
                  <a:lnTo>
                    <a:pt x="115716" y="86666"/>
                  </a:lnTo>
                  <a:lnTo>
                    <a:pt x="115716" y="88027"/>
                  </a:lnTo>
                  <a:lnTo>
                    <a:pt x="114283" y="92422"/>
                  </a:lnTo>
                  <a:lnTo>
                    <a:pt x="111905" y="96666"/>
                  </a:lnTo>
                  <a:lnTo>
                    <a:pt x="108572" y="101211"/>
                  </a:lnTo>
                  <a:lnTo>
                    <a:pt x="104761" y="105305"/>
                  </a:lnTo>
                  <a:lnTo>
                    <a:pt x="100000" y="108788"/>
                  </a:lnTo>
                  <a:lnTo>
                    <a:pt x="97144" y="111211"/>
                  </a:lnTo>
                  <a:lnTo>
                    <a:pt x="94283" y="113483"/>
                  </a:lnTo>
                  <a:lnTo>
                    <a:pt x="93811" y="114544"/>
                  </a:lnTo>
                  <a:lnTo>
                    <a:pt x="92855" y="115755"/>
                  </a:lnTo>
                  <a:lnTo>
                    <a:pt x="92855" y="116361"/>
                  </a:lnTo>
                  <a:lnTo>
                    <a:pt x="91905" y="116972"/>
                  </a:lnTo>
                  <a:lnTo>
                    <a:pt x="90477" y="117422"/>
                  </a:lnTo>
                  <a:lnTo>
                    <a:pt x="88572" y="117877"/>
                  </a:lnTo>
                  <a:lnTo>
                    <a:pt x="83811" y="118638"/>
                  </a:lnTo>
                  <a:lnTo>
                    <a:pt x="79050" y="119244"/>
                  </a:lnTo>
                  <a:lnTo>
                    <a:pt x="72855" y="119694"/>
                  </a:lnTo>
                  <a:lnTo>
                    <a:pt x="67144" y="119850"/>
                  </a:lnTo>
                  <a:lnTo>
                    <a:pt x="57616" y="120000"/>
                  </a:lnTo>
                  <a:close/>
                </a:path>
              </a:pathLst>
            </a:custGeom>
            <a:solidFill>
              <a:srgbClr val="B1B1B3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Shape 378"/>
            <p:cNvSpPr/>
            <p:nvPr/>
          </p:nvSpPr>
          <p:spPr>
            <a:xfrm>
              <a:off x="417908" y="1050130"/>
              <a:ext cx="241697" cy="1059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294" y="0"/>
                  </a:moveTo>
                  <a:lnTo>
                    <a:pt x="72116" y="1350"/>
                  </a:lnTo>
                  <a:lnTo>
                    <a:pt x="83350" y="5394"/>
                  </a:lnTo>
                  <a:lnTo>
                    <a:pt x="93988" y="10788"/>
                  </a:lnTo>
                  <a:lnTo>
                    <a:pt x="102855" y="17527"/>
                  </a:lnTo>
                  <a:lnTo>
                    <a:pt x="109950" y="26966"/>
                  </a:lnTo>
                  <a:lnTo>
                    <a:pt x="115272" y="36405"/>
                  </a:lnTo>
                  <a:lnTo>
                    <a:pt x="117633" y="41800"/>
                  </a:lnTo>
                  <a:lnTo>
                    <a:pt x="119411" y="48538"/>
                  </a:lnTo>
                  <a:lnTo>
                    <a:pt x="120000" y="53933"/>
                  </a:lnTo>
                  <a:lnTo>
                    <a:pt x="120000" y="67416"/>
                  </a:lnTo>
                  <a:lnTo>
                    <a:pt x="119411" y="72811"/>
                  </a:lnTo>
                  <a:lnTo>
                    <a:pt x="117633" y="78200"/>
                  </a:lnTo>
                  <a:lnTo>
                    <a:pt x="115272" y="83594"/>
                  </a:lnTo>
                  <a:lnTo>
                    <a:pt x="109950" y="94383"/>
                  </a:lnTo>
                  <a:lnTo>
                    <a:pt x="102855" y="103822"/>
                  </a:lnTo>
                  <a:lnTo>
                    <a:pt x="93988" y="110561"/>
                  </a:lnTo>
                  <a:lnTo>
                    <a:pt x="83350" y="115955"/>
                  </a:lnTo>
                  <a:lnTo>
                    <a:pt x="72116" y="120000"/>
                  </a:lnTo>
                  <a:lnTo>
                    <a:pt x="47883" y="120000"/>
                  </a:lnTo>
                  <a:lnTo>
                    <a:pt x="36650" y="115955"/>
                  </a:lnTo>
                  <a:lnTo>
                    <a:pt x="26600" y="110561"/>
                  </a:lnTo>
                  <a:lnTo>
                    <a:pt x="17733" y="103822"/>
                  </a:lnTo>
                  <a:lnTo>
                    <a:pt x="10638" y="94383"/>
                  </a:lnTo>
                  <a:lnTo>
                    <a:pt x="4727" y="83594"/>
                  </a:lnTo>
                  <a:lnTo>
                    <a:pt x="2366" y="78200"/>
                  </a:lnTo>
                  <a:lnTo>
                    <a:pt x="0" y="67416"/>
                  </a:lnTo>
                  <a:lnTo>
                    <a:pt x="0" y="53933"/>
                  </a:lnTo>
                  <a:lnTo>
                    <a:pt x="1183" y="48538"/>
                  </a:lnTo>
                  <a:lnTo>
                    <a:pt x="2366" y="41800"/>
                  </a:lnTo>
                  <a:lnTo>
                    <a:pt x="4727" y="36405"/>
                  </a:lnTo>
                  <a:lnTo>
                    <a:pt x="10638" y="26966"/>
                  </a:lnTo>
                  <a:lnTo>
                    <a:pt x="17733" y="17527"/>
                  </a:lnTo>
                  <a:lnTo>
                    <a:pt x="26600" y="10788"/>
                  </a:lnTo>
                  <a:lnTo>
                    <a:pt x="36650" y="5394"/>
                  </a:lnTo>
                  <a:lnTo>
                    <a:pt x="47883" y="1350"/>
                  </a:lnTo>
                  <a:lnTo>
                    <a:pt x="60294" y="0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Shape 379"/>
            <p:cNvSpPr/>
            <p:nvPr/>
          </p:nvSpPr>
          <p:spPr>
            <a:xfrm>
              <a:off x="327420" y="1001315"/>
              <a:ext cx="422673" cy="1178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166" y="0"/>
                  </a:moveTo>
                  <a:lnTo>
                    <a:pt x="72000" y="1211"/>
                  </a:lnTo>
                  <a:lnTo>
                    <a:pt x="83494" y="4850"/>
                  </a:lnTo>
                  <a:lnTo>
                    <a:pt x="93633" y="9694"/>
                  </a:lnTo>
                  <a:lnTo>
                    <a:pt x="102083" y="18183"/>
                  </a:lnTo>
                  <a:lnTo>
                    <a:pt x="109522" y="26666"/>
                  </a:lnTo>
                  <a:lnTo>
                    <a:pt x="112561" y="31516"/>
                  </a:lnTo>
                  <a:lnTo>
                    <a:pt x="117294" y="41211"/>
                  </a:lnTo>
                  <a:lnTo>
                    <a:pt x="118650" y="47272"/>
                  </a:lnTo>
                  <a:lnTo>
                    <a:pt x="119661" y="54544"/>
                  </a:lnTo>
                  <a:lnTo>
                    <a:pt x="120000" y="59394"/>
                  </a:lnTo>
                  <a:lnTo>
                    <a:pt x="119661" y="65455"/>
                  </a:lnTo>
                  <a:lnTo>
                    <a:pt x="118650" y="72727"/>
                  </a:lnTo>
                  <a:lnTo>
                    <a:pt x="117294" y="77577"/>
                  </a:lnTo>
                  <a:lnTo>
                    <a:pt x="114927" y="82422"/>
                  </a:lnTo>
                  <a:lnTo>
                    <a:pt x="112561" y="88483"/>
                  </a:lnTo>
                  <a:lnTo>
                    <a:pt x="109522" y="93333"/>
                  </a:lnTo>
                  <a:lnTo>
                    <a:pt x="102083" y="101816"/>
                  </a:lnTo>
                  <a:lnTo>
                    <a:pt x="83494" y="115150"/>
                  </a:lnTo>
                  <a:lnTo>
                    <a:pt x="72000" y="118788"/>
                  </a:lnTo>
                  <a:lnTo>
                    <a:pt x="60166" y="120000"/>
                  </a:lnTo>
                  <a:lnTo>
                    <a:pt x="48338" y="118788"/>
                  </a:lnTo>
                  <a:lnTo>
                    <a:pt x="36844" y="115150"/>
                  </a:lnTo>
                  <a:lnTo>
                    <a:pt x="26705" y="107877"/>
                  </a:lnTo>
                  <a:lnTo>
                    <a:pt x="17916" y="101816"/>
                  </a:lnTo>
                  <a:lnTo>
                    <a:pt x="10477" y="93333"/>
                  </a:lnTo>
                  <a:lnTo>
                    <a:pt x="7438" y="88483"/>
                  </a:lnTo>
                  <a:lnTo>
                    <a:pt x="5072" y="82422"/>
                  </a:lnTo>
                  <a:lnTo>
                    <a:pt x="2705" y="77577"/>
                  </a:lnTo>
                  <a:lnTo>
                    <a:pt x="1350" y="72727"/>
                  </a:lnTo>
                  <a:lnTo>
                    <a:pt x="677" y="65455"/>
                  </a:lnTo>
                  <a:lnTo>
                    <a:pt x="0" y="59394"/>
                  </a:lnTo>
                  <a:lnTo>
                    <a:pt x="677" y="54544"/>
                  </a:lnTo>
                  <a:lnTo>
                    <a:pt x="1350" y="47272"/>
                  </a:lnTo>
                  <a:lnTo>
                    <a:pt x="2705" y="41211"/>
                  </a:lnTo>
                  <a:lnTo>
                    <a:pt x="7438" y="31516"/>
                  </a:lnTo>
                  <a:lnTo>
                    <a:pt x="10477" y="26666"/>
                  </a:lnTo>
                  <a:lnTo>
                    <a:pt x="17916" y="18183"/>
                  </a:lnTo>
                  <a:lnTo>
                    <a:pt x="26705" y="9694"/>
                  </a:lnTo>
                  <a:lnTo>
                    <a:pt x="36844" y="4850"/>
                  </a:lnTo>
                  <a:lnTo>
                    <a:pt x="48338" y="1211"/>
                  </a:lnTo>
                  <a:lnTo>
                    <a:pt x="60166" y="0"/>
                  </a:lnTo>
                  <a:close/>
                </a:path>
              </a:pathLst>
            </a:custGeom>
            <a:solidFill>
              <a:srgbClr val="575759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Shape 380"/>
            <p:cNvSpPr/>
            <p:nvPr/>
          </p:nvSpPr>
          <p:spPr>
            <a:xfrm>
              <a:off x="271462" y="1034653"/>
              <a:ext cx="535781" cy="4405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5200" y="120000"/>
                  </a:moveTo>
                  <a:lnTo>
                    <a:pt x="39733" y="120000"/>
                  </a:lnTo>
                  <a:lnTo>
                    <a:pt x="30666" y="110272"/>
                  </a:lnTo>
                  <a:lnTo>
                    <a:pt x="22133" y="103783"/>
                  </a:lnTo>
                  <a:lnTo>
                    <a:pt x="14133" y="94055"/>
                  </a:lnTo>
                  <a:lnTo>
                    <a:pt x="7200" y="74594"/>
                  </a:lnTo>
                  <a:lnTo>
                    <a:pt x="4800" y="68105"/>
                  </a:lnTo>
                  <a:lnTo>
                    <a:pt x="2400" y="58377"/>
                  </a:lnTo>
                  <a:lnTo>
                    <a:pt x="1333" y="48650"/>
                  </a:lnTo>
                  <a:lnTo>
                    <a:pt x="800" y="35677"/>
                  </a:lnTo>
                  <a:lnTo>
                    <a:pt x="0" y="6488"/>
                  </a:lnTo>
                  <a:lnTo>
                    <a:pt x="5066" y="22700"/>
                  </a:lnTo>
                  <a:lnTo>
                    <a:pt x="11200" y="32433"/>
                  </a:lnTo>
                  <a:lnTo>
                    <a:pt x="18400" y="45405"/>
                  </a:lnTo>
                  <a:lnTo>
                    <a:pt x="25866" y="48650"/>
                  </a:lnTo>
                  <a:lnTo>
                    <a:pt x="41600" y="61622"/>
                  </a:lnTo>
                  <a:lnTo>
                    <a:pt x="54933" y="61622"/>
                  </a:lnTo>
                  <a:lnTo>
                    <a:pt x="70133" y="58377"/>
                  </a:lnTo>
                  <a:lnTo>
                    <a:pt x="88533" y="48650"/>
                  </a:lnTo>
                  <a:lnTo>
                    <a:pt x="97866" y="42161"/>
                  </a:lnTo>
                  <a:lnTo>
                    <a:pt x="106400" y="32433"/>
                  </a:lnTo>
                  <a:lnTo>
                    <a:pt x="114133" y="19461"/>
                  </a:lnTo>
                  <a:lnTo>
                    <a:pt x="120000" y="0"/>
                  </a:lnTo>
                  <a:lnTo>
                    <a:pt x="119200" y="35677"/>
                  </a:lnTo>
                  <a:lnTo>
                    <a:pt x="118400" y="48650"/>
                  </a:lnTo>
                  <a:lnTo>
                    <a:pt x="116533" y="58377"/>
                  </a:lnTo>
                  <a:lnTo>
                    <a:pt x="114400" y="68105"/>
                  </a:lnTo>
                  <a:lnTo>
                    <a:pt x="111200" y="74594"/>
                  </a:lnTo>
                  <a:lnTo>
                    <a:pt x="102933" y="94055"/>
                  </a:lnTo>
                  <a:lnTo>
                    <a:pt x="93600" y="103783"/>
                  </a:lnTo>
                  <a:lnTo>
                    <a:pt x="82933" y="110272"/>
                  </a:lnTo>
                  <a:lnTo>
                    <a:pt x="72533" y="120000"/>
                  </a:lnTo>
                  <a:lnTo>
                    <a:pt x="55200" y="120000"/>
                  </a:lnTo>
                  <a:close/>
                </a:path>
              </a:pathLst>
            </a:custGeom>
            <a:solidFill>
              <a:srgbClr val="4B4B4D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Shape 381"/>
            <p:cNvSpPr/>
            <p:nvPr/>
          </p:nvSpPr>
          <p:spPr>
            <a:xfrm>
              <a:off x="52386" y="382189"/>
              <a:ext cx="979885" cy="726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16" y="72788"/>
                  </a:moveTo>
                  <a:lnTo>
                    <a:pt x="114894" y="0"/>
                  </a:lnTo>
                  <a:lnTo>
                    <a:pt x="114894" y="7866"/>
                  </a:lnTo>
                  <a:lnTo>
                    <a:pt x="115333" y="13772"/>
                  </a:lnTo>
                  <a:lnTo>
                    <a:pt x="115916" y="19672"/>
                  </a:lnTo>
                  <a:lnTo>
                    <a:pt x="117227" y="23605"/>
                  </a:lnTo>
                  <a:lnTo>
                    <a:pt x="118105" y="29505"/>
                  </a:lnTo>
                  <a:lnTo>
                    <a:pt x="118977" y="31477"/>
                  </a:lnTo>
                  <a:lnTo>
                    <a:pt x="119561" y="37377"/>
                  </a:lnTo>
                  <a:lnTo>
                    <a:pt x="120000" y="45244"/>
                  </a:lnTo>
                  <a:lnTo>
                    <a:pt x="0" y="120000"/>
                  </a:lnTo>
                  <a:lnTo>
                    <a:pt x="1166" y="114100"/>
                  </a:lnTo>
                  <a:lnTo>
                    <a:pt x="2188" y="112133"/>
                  </a:lnTo>
                  <a:lnTo>
                    <a:pt x="2916" y="106227"/>
                  </a:lnTo>
                  <a:lnTo>
                    <a:pt x="3355" y="102294"/>
                  </a:lnTo>
                  <a:lnTo>
                    <a:pt x="3500" y="96394"/>
                  </a:lnTo>
                  <a:lnTo>
                    <a:pt x="3500" y="90494"/>
                  </a:lnTo>
                  <a:lnTo>
                    <a:pt x="3355" y="84588"/>
                  </a:lnTo>
                  <a:lnTo>
                    <a:pt x="2916" y="72788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Shape 382"/>
            <p:cNvSpPr/>
            <p:nvPr/>
          </p:nvSpPr>
          <p:spPr>
            <a:xfrm>
              <a:off x="34526" y="301228"/>
              <a:ext cx="994174" cy="750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76188"/>
                  </a:moveTo>
                  <a:lnTo>
                    <a:pt x="120000" y="0"/>
                  </a:lnTo>
                  <a:lnTo>
                    <a:pt x="119138" y="11427"/>
                  </a:lnTo>
                  <a:lnTo>
                    <a:pt x="117988" y="17144"/>
                  </a:lnTo>
                  <a:lnTo>
                    <a:pt x="116694" y="20950"/>
                  </a:lnTo>
                  <a:lnTo>
                    <a:pt x="115833" y="20950"/>
                  </a:lnTo>
                  <a:lnTo>
                    <a:pt x="114972" y="24761"/>
                  </a:lnTo>
                  <a:lnTo>
                    <a:pt x="114972" y="32383"/>
                  </a:lnTo>
                  <a:lnTo>
                    <a:pt x="115255" y="40000"/>
                  </a:lnTo>
                  <a:lnTo>
                    <a:pt x="115544" y="49522"/>
                  </a:lnTo>
                  <a:lnTo>
                    <a:pt x="6033" y="120000"/>
                  </a:lnTo>
                  <a:lnTo>
                    <a:pt x="6033" y="114283"/>
                  </a:lnTo>
                  <a:lnTo>
                    <a:pt x="5894" y="114283"/>
                  </a:lnTo>
                  <a:lnTo>
                    <a:pt x="5172" y="112383"/>
                  </a:lnTo>
                  <a:lnTo>
                    <a:pt x="3877" y="108572"/>
                  </a:lnTo>
                  <a:lnTo>
                    <a:pt x="2300" y="100950"/>
                  </a:lnTo>
                  <a:lnTo>
                    <a:pt x="1005" y="91427"/>
                  </a:lnTo>
                  <a:lnTo>
                    <a:pt x="433" y="83811"/>
                  </a:lnTo>
                  <a:lnTo>
                    <a:pt x="0" y="76188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Shape 383"/>
            <p:cNvSpPr/>
            <p:nvPr/>
          </p:nvSpPr>
          <p:spPr>
            <a:xfrm>
              <a:off x="54767" y="448864"/>
              <a:ext cx="951310" cy="726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70822"/>
                  </a:moveTo>
                  <a:lnTo>
                    <a:pt x="119400" y="0"/>
                  </a:lnTo>
                  <a:lnTo>
                    <a:pt x="119250" y="7866"/>
                  </a:lnTo>
                  <a:lnTo>
                    <a:pt x="119400" y="19672"/>
                  </a:lnTo>
                  <a:lnTo>
                    <a:pt x="120000" y="45244"/>
                  </a:lnTo>
                  <a:lnTo>
                    <a:pt x="1650" y="120000"/>
                  </a:lnTo>
                  <a:lnTo>
                    <a:pt x="1950" y="102294"/>
                  </a:lnTo>
                  <a:lnTo>
                    <a:pt x="1950" y="90494"/>
                  </a:lnTo>
                  <a:lnTo>
                    <a:pt x="1650" y="84588"/>
                  </a:lnTo>
                  <a:lnTo>
                    <a:pt x="1500" y="78688"/>
                  </a:lnTo>
                  <a:lnTo>
                    <a:pt x="900" y="76722"/>
                  </a:lnTo>
                  <a:lnTo>
                    <a:pt x="0" y="70822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Shape 384"/>
            <p:cNvSpPr/>
            <p:nvPr/>
          </p:nvSpPr>
          <p:spPr>
            <a:xfrm>
              <a:off x="63102" y="513158"/>
              <a:ext cx="964408" cy="726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4" y="70822"/>
                  </a:moveTo>
                  <a:lnTo>
                    <a:pt x="116738" y="0"/>
                  </a:lnTo>
                  <a:lnTo>
                    <a:pt x="116738" y="9833"/>
                  </a:lnTo>
                  <a:lnTo>
                    <a:pt x="117038" y="21638"/>
                  </a:lnTo>
                  <a:lnTo>
                    <a:pt x="117777" y="31477"/>
                  </a:lnTo>
                  <a:lnTo>
                    <a:pt x="118961" y="39344"/>
                  </a:lnTo>
                  <a:lnTo>
                    <a:pt x="120000" y="45244"/>
                  </a:lnTo>
                  <a:lnTo>
                    <a:pt x="0" y="120000"/>
                  </a:lnTo>
                  <a:lnTo>
                    <a:pt x="594" y="108194"/>
                  </a:lnTo>
                  <a:lnTo>
                    <a:pt x="888" y="98361"/>
                  </a:lnTo>
                  <a:lnTo>
                    <a:pt x="594" y="84588"/>
                  </a:lnTo>
                  <a:lnTo>
                    <a:pt x="444" y="70822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Shape 385"/>
            <p:cNvSpPr/>
            <p:nvPr/>
          </p:nvSpPr>
          <p:spPr>
            <a:xfrm>
              <a:off x="57150" y="586977"/>
              <a:ext cx="946547" cy="726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74755"/>
                  </a:moveTo>
                  <a:lnTo>
                    <a:pt x="118944" y="0"/>
                  </a:lnTo>
                  <a:lnTo>
                    <a:pt x="119544" y="15738"/>
                  </a:lnTo>
                  <a:lnTo>
                    <a:pt x="120000" y="29505"/>
                  </a:lnTo>
                  <a:lnTo>
                    <a:pt x="120000" y="47211"/>
                  </a:lnTo>
                  <a:lnTo>
                    <a:pt x="1361" y="120000"/>
                  </a:lnTo>
                  <a:lnTo>
                    <a:pt x="1661" y="110166"/>
                  </a:lnTo>
                  <a:lnTo>
                    <a:pt x="1961" y="98361"/>
                  </a:lnTo>
                  <a:lnTo>
                    <a:pt x="2566" y="84588"/>
                  </a:lnTo>
                  <a:lnTo>
                    <a:pt x="2566" y="80655"/>
                  </a:lnTo>
                  <a:lnTo>
                    <a:pt x="2266" y="76722"/>
                  </a:lnTo>
                  <a:lnTo>
                    <a:pt x="1361" y="74755"/>
                  </a:lnTo>
                  <a:lnTo>
                    <a:pt x="0" y="74755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Shape 386"/>
            <p:cNvSpPr/>
            <p:nvPr/>
          </p:nvSpPr>
          <p:spPr>
            <a:xfrm>
              <a:off x="53577" y="654843"/>
              <a:ext cx="979885" cy="726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88" y="70822"/>
                  </a:moveTo>
                  <a:lnTo>
                    <a:pt x="115772" y="0"/>
                  </a:lnTo>
                  <a:lnTo>
                    <a:pt x="115772" y="7866"/>
                  </a:lnTo>
                  <a:lnTo>
                    <a:pt x="116061" y="13772"/>
                  </a:lnTo>
                  <a:lnTo>
                    <a:pt x="116644" y="21638"/>
                  </a:lnTo>
                  <a:lnTo>
                    <a:pt x="117666" y="25572"/>
                  </a:lnTo>
                  <a:lnTo>
                    <a:pt x="119127" y="35411"/>
                  </a:lnTo>
                  <a:lnTo>
                    <a:pt x="120000" y="43277"/>
                  </a:lnTo>
                  <a:lnTo>
                    <a:pt x="0" y="120000"/>
                  </a:lnTo>
                  <a:lnTo>
                    <a:pt x="438" y="116066"/>
                  </a:lnTo>
                  <a:lnTo>
                    <a:pt x="1605" y="108194"/>
                  </a:lnTo>
                  <a:lnTo>
                    <a:pt x="2038" y="104261"/>
                  </a:lnTo>
                  <a:lnTo>
                    <a:pt x="2188" y="98361"/>
                  </a:lnTo>
                  <a:lnTo>
                    <a:pt x="2333" y="84588"/>
                  </a:lnTo>
                  <a:lnTo>
                    <a:pt x="2188" y="70822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Shape 387"/>
            <p:cNvSpPr/>
            <p:nvPr/>
          </p:nvSpPr>
          <p:spPr>
            <a:xfrm>
              <a:off x="63102" y="723899"/>
              <a:ext cx="938214" cy="7263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72788"/>
                  </a:moveTo>
                  <a:lnTo>
                    <a:pt x="119694" y="0"/>
                  </a:lnTo>
                  <a:lnTo>
                    <a:pt x="119388" y="11805"/>
                  </a:lnTo>
                  <a:lnTo>
                    <a:pt x="119694" y="21638"/>
                  </a:lnTo>
                  <a:lnTo>
                    <a:pt x="120000" y="49177"/>
                  </a:lnTo>
                  <a:lnTo>
                    <a:pt x="1066" y="120000"/>
                  </a:lnTo>
                  <a:lnTo>
                    <a:pt x="1216" y="106227"/>
                  </a:lnTo>
                  <a:lnTo>
                    <a:pt x="1216" y="94427"/>
                  </a:lnTo>
                  <a:lnTo>
                    <a:pt x="911" y="82622"/>
                  </a:lnTo>
                  <a:lnTo>
                    <a:pt x="0" y="72788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Shape 388"/>
            <p:cNvSpPr/>
            <p:nvPr/>
          </p:nvSpPr>
          <p:spPr>
            <a:xfrm>
              <a:off x="77390" y="823912"/>
              <a:ext cx="940595" cy="2333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200" y="120000"/>
                  </a:moveTo>
                  <a:lnTo>
                    <a:pt x="46327" y="119388"/>
                  </a:lnTo>
                  <a:lnTo>
                    <a:pt x="40861" y="118777"/>
                  </a:lnTo>
                  <a:lnTo>
                    <a:pt x="35394" y="116938"/>
                  </a:lnTo>
                  <a:lnTo>
                    <a:pt x="30533" y="114488"/>
                  </a:lnTo>
                  <a:lnTo>
                    <a:pt x="26127" y="111427"/>
                  </a:lnTo>
                  <a:lnTo>
                    <a:pt x="24761" y="109594"/>
                  </a:lnTo>
                  <a:lnTo>
                    <a:pt x="23544" y="107755"/>
                  </a:lnTo>
                  <a:lnTo>
                    <a:pt x="22483" y="105305"/>
                  </a:lnTo>
                  <a:lnTo>
                    <a:pt x="22327" y="102855"/>
                  </a:lnTo>
                  <a:lnTo>
                    <a:pt x="21872" y="97961"/>
                  </a:lnTo>
                  <a:lnTo>
                    <a:pt x="21266" y="93672"/>
                  </a:lnTo>
                  <a:lnTo>
                    <a:pt x="20200" y="88777"/>
                  </a:lnTo>
                  <a:lnTo>
                    <a:pt x="18988" y="84488"/>
                  </a:lnTo>
                  <a:lnTo>
                    <a:pt x="15038" y="74083"/>
                  </a:lnTo>
                  <a:lnTo>
                    <a:pt x="9722" y="60611"/>
                  </a:lnTo>
                  <a:lnTo>
                    <a:pt x="7900" y="56327"/>
                  </a:lnTo>
                  <a:lnTo>
                    <a:pt x="6377" y="51427"/>
                  </a:lnTo>
                  <a:lnTo>
                    <a:pt x="5011" y="46533"/>
                  </a:lnTo>
                  <a:lnTo>
                    <a:pt x="3494" y="41633"/>
                  </a:lnTo>
                  <a:lnTo>
                    <a:pt x="1672" y="32450"/>
                  </a:lnTo>
                  <a:lnTo>
                    <a:pt x="0" y="22655"/>
                  </a:lnTo>
                  <a:lnTo>
                    <a:pt x="120000" y="0"/>
                  </a:lnTo>
                  <a:lnTo>
                    <a:pt x="119394" y="7344"/>
                  </a:lnTo>
                  <a:lnTo>
                    <a:pt x="118177" y="14694"/>
                  </a:lnTo>
                  <a:lnTo>
                    <a:pt x="116961" y="23266"/>
                  </a:lnTo>
                  <a:lnTo>
                    <a:pt x="115444" y="30611"/>
                  </a:lnTo>
                  <a:lnTo>
                    <a:pt x="113772" y="37961"/>
                  </a:lnTo>
                  <a:lnTo>
                    <a:pt x="112100" y="46533"/>
                  </a:lnTo>
                  <a:lnTo>
                    <a:pt x="108000" y="60611"/>
                  </a:lnTo>
                  <a:lnTo>
                    <a:pt x="105722" y="67961"/>
                  </a:lnTo>
                  <a:lnTo>
                    <a:pt x="103594" y="74694"/>
                  </a:lnTo>
                  <a:lnTo>
                    <a:pt x="99800" y="84488"/>
                  </a:lnTo>
                  <a:lnTo>
                    <a:pt x="98127" y="89388"/>
                  </a:lnTo>
                  <a:lnTo>
                    <a:pt x="96911" y="93672"/>
                  </a:lnTo>
                  <a:lnTo>
                    <a:pt x="96150" y="97961"/>
                  </a:lnTo>
                  <a:lnTo>
                    <a:pt x="95694" y="102855"/>
                  </a:lnTo>
                  <a:lnTo>
                    <a:pt x="95544" y="103466"/>
                  </a:lnTo>
                  <a:lnTo>
                    <a:pt x="95238" y="105305"/>
                  </a:lnTo>
                  <a:lnTo>
                    <a:pt x="94327" y="107755"/>
                  </a:lnTo>
                  <a:lnTo>
                    <a:pt x="92655" y="109594"/>
                  </a:lnTo>
                  <a:lnTo>
                    <a:pt x="90833" y="111427"/>
                  </a:lnTo>
                  <a:lnTo>
                    <a:pt x="85672" y="114488"/>
                  </a:lnTo>
                  <a:lnTo>
                    <a:pt x="79744" y="116938"/>
                  </a:lnTo>
                  <a:lnTo>
                    <a:pt x="73366" y="118777"/>
                  </a:lnTo>
                  <a:lnTo>
                    <a:pt x="66683" y="119388"/>
                  </a:lnTo>
                  <a:lnTo>
                    <a:pt x="56200" y="120000"/>
                  </a:lnTo>
                  <a:close/>
                </a:path>
              </a:pathLst>
            </a:custGeom>
            <a:solidFill>
              <a:srgbClr val="6C6C6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Shape 389"/>
            <p:cNvSpPr/>
            <p:nvPr/>
          </p:nvSpPr>
          <p:spPr>
            <a:xfrm>
              <a:off x="245267" y="847724"/>
              <a:ext cx="271464" cy="20955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155" y="115911"/>
                  </a:moveTo>
                  <a:lnTo>
                    <a:pt x="38422" y="101588"/>
                  </a:lnTo>
                  <a:lnTo>
                    <a:pt x="34211" y="88638"/>
                  </a:lnTo>
                  <a:lnTo>
                    <a:pt x="27366" y="74316"/>
                  </a:lnTo>
                  <a:lnTo>
                    <a:pt x="17894" y="54544"/>
                  </a:lnTo>
                  <a:lnTo>
                    <a:pt x="13155" y="43638"/>
                  </a:lnTo>
                  <a:lnTo>
                    <a:pt x="7894" y="31361"/>
                  </a:lnTo>
                  <a:lnTo>
                    <a:pt x="0" y="6816"/>
                  </a:lnTo>
                  <a:lnTo>
                    <a:pt x="118422" y="0"/>
                  </a:lnTo>
                  <a:lnTo>
                    <a:pt x="120000" y="27955"/>
                  </a:lnTo>
                  <a:lnTo>
                    <a:pt x="120000" y="54544"/>
                  </a:lnTo>
                  <a:lnTo>
                    <a:pt x="118950" y="75000"/>
                  </a:lnTo>
                  <a:lnTo>
                    <a:pt x="117894" y="90683"/>
                  </a:lnTo>
                  <a:lnTo>
                    <a:pt x="117894" y="110455"/>
                  </a:lnTo>
                  <a:lnTo>
                    <a:pt x="118950" y="117272"/>
                  </a:lnTo>
                  <a:lnTo>
                    <a:pt x="118950" y="120000"/>
                  </a:lnTo>
                  <a:lnTo>
                    <a:pt x="82633" y="119316"/>
                  </a:lnTo>
                  <a:lnTo>
                    <a:pt x="62105" y="117272"/>
                  </a:lnTo>
                  <a:lnTo>
                    <a:pt x="43155" y="115911"/>
                  </a:ln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Shape 390"/>
            <p:cNvSpPr/>
            <p:nvPr/>
          </p:nvSpPr>
          <p:spPr>
            <a:xfrm>
              <a:off x="676275" y="114298"/>
              <a:ext cx="384572" cy="20359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3683" y="98244"/>
                  </a:lnTo>
                  <a:lnTo>
                    <a:pt x="113311" y="103155"/>
                  </a:lnTo>
                  <a:lnTo>
                    <a:pt x="112200" y="106666"/>
                  </a:lnTo>
                  <a:lnTo>
                    <a:pt x="109966" y="110177"/>
                  </a:lnTo>
                  <a:lnTo>
                    <a:pt x="108111" y="112983"/>
                  </a:lnTo>
                  <a:lnTo>
                    <a:pt x="106255" y="115088"/>
                  </a:lnTo>
                  <a:lnTo>
                    <a:pt x="103655" y="117194"/>
                  </a:lnTo>
                  <a:lnTo>
                    <a:pt x="101050" y="117894"/>
                  </a:lnTo>
                  <a:lnTo>
                    <a:pt x="99194" y="117894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39396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Shape 391"/>
            <p:cNvSpPr/>
            <p:nvPr/>
          </p:nvSpPr>
          <p:spPr>
            <a:xfrm>
              <a:off x="679845" y="114298"/>
              <a:ext cx="381000" cy="20240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3622" y="98822"/>
                  </a:lnTo>
                  <a:lnTo>
                    <a:pt x="113250" y="103766"/>
                  </a:lnTo>
                  <a:lnTo>
                    <a:pt x="112122" y="107294"/>
                  </a:lnTo>
                  <a:lnTo>
                    <a:pt x="109877" y="110822"/>
                  </a:lnTo>
                  <a:lnTo>
                    <a:pt x="108000" y="113644"/>
                  </a:lnTo>
                  <a:lnTo>
                    <a:pt x="106122" y="115766"/>
                  </a:lnTo>
                  <a:lnTo>
                    <a:pt x="103500" y="117883"/>
                  </a:lnTo>
                  <a:lnTo>
                    <a:pt x="100877" y="118588"/>
                  </a:lnTo>
                  <a:lnTo>
                    <a:pt x="99000" y="118588"/>
                  </a:lnTo>
                  <a:lnTo>
                    <a:pt x="377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497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Shape 392"/>
            <p:cNvSpPr/>
            <p:nvPr/>
          </p:nvSpPr>
          <p:spPr>
            <a:xfrm>
              <a:off x="684608" y="114298"/>
              <a:ext cx="376238" cy="20240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3544" y="98822"/>
                  </a:lnTo>
                  <a:lnTo>
                    <a:pt x="113166" y="103766"/>
                  </a:lnTo>
                  <a:lnTo>
                    <a:pt x="112027" y="107294"/>
                  </a:lnTo>
                  <a:lnTo>
                    <a:pt x="109744" y="110116"/>
                  </a:lnTo>
                  <a:lnTo>
                    <a:pt x="105950" y="115766"/>
                  </a:lnTo>
                  <a:lnTo>
                    <a:pt x="103288" y="117883"/>
                  </a:lnTo>
                  <a:lnTo>
                    <a:pt x="101011" y="118588"/>
                  </a:lnTo>
                  <a:lnTo>
                    <a:pt x="98733" y="118588"/>
                  </a:lnTo>
                  <a:lnTo>
                    <a:pt x="377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49497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Shape 393"/>
            <p:cNvSpPr/>
            <p:nvPr/>
          </p:nvSpPr>
          <p:spPr>
            <a:xfrm>
              <a:off x="689370" y="114298"/>
              <a:ext cx="371476" cy="20002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3461" y="100000"/>
                  </a:lnTo>
                  <a:lnTo>
                    <a:pt x="113077" y="105000"/>
                  </a:lnTo>
                  <a:lnTo>
                    <a:pt x="111922" y="108572"/>
                  </a:lnTo>
                  <a:lnTo>
                    <a:pt x="109616" y="111427"/>
                  </a:lnTo>
                  <a:lnTo>
                    <a:pt x="105766" y="117144"/>
                  </a:lnTo>
                  <a:lnTo>
                    <a:pt x="103461" y="119283"/>
                  </a:lnTo>
                  <a:lnTo>
                    <a:pt x="100766" y="120000"/>
                  </a:lnTo>
                  <a:lnTo>
                    <a:pt x="0" y="120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9598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Shape 394"/>
            <p:cNvSpPr/>
            <p:nvPr/>
          </p:nvSpPr>
          <p:spPr>
            <a:xfrm>
              <a:off x="694133" y="114298"/>
              <a:ext cx="366713" cy="20002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3377" y="100000"/>
                  </a:lnTo>
                  <a:lnTo>
                    <a:pt x="112988" y="105000"/>
                  </a:lnTo>
                  <a:lnTo>
                    <a:pt x="111816" y="108572"/>
                  </a:lnTo>
                  <a:lnTo>
                    <a:pt x="109477" y="111427"/>
                  </a:lnTo>
                  <a:lnTo>
                    <a:pt x="107922" y="114283"/>
                  </a:lnTo>
                  <a:lnTo>
                    <a:pt x="105583" y="117144"/>
                  </a:lnTo>
                  <a:lnTo>
                    <a:pt x="103244" y="118572"/>
                  </a:lnTo>
                  <a:lnTo>
                    <a:pt x="100522" y="120000"/>
                  </a:lnTo>
                  <a:lnTo>
                    <a:pt x="98572" y="120000"/>
                  </a:lnTo>
                  <a:lnTo>
                    <a:pt x="0" y="1192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59599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Shape 395"/>
            <p:cNvSpPr/>
            <p:nvPr/>
          </p:nvSpPr>
          <p:spPr>
            <a:xfrm>
              <a:off x="698895" y="114298"/>
              <a:ext cx="361951" cy="20002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3288" y="100000"/>
                  </a:lnTo>
                  <a:lnTo>
                    <a:pt x="112894" y="105000"/>
                  </a:lnTo>
                  <a:lnTo>
                    <a:pt x="111711" y="108572"/>
                  </a:lnTo>
                  <a:lnTo>
                    <a:pt x="110133" y="111427"/>
                  </a:lnTo>
                  <a:lnTo>
                    <a:pt x="105394" y="117144"/>
                  </a:lnTo>
                  <a:lnTo>
                    <a:pt x="103027" y="118572"/>
                  </a:lnTo>
                  <a:lnTo>
                    <a:pt x="100261" y="119283"/>
                  </a:lnTo>
                  <a:lnTo>
                    <a:pt x="98288" y="120000"/>
                  </a:lnTo>
                  <a:lnTo>
                    <a:pt x="0" y="1185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9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Shape 396"/>
            <p:cNvSpPr/>
            <p:nvPr/>
          </p:nvSpPr>
          <p:spPr>
            <a:xfrm>
              <a:off x="703658" y="114298"/>
              <a:ext cx="357188" cy="20002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3200" y="100000"/>
                  </a:lnTo>
                  <a:lnTo>
                    <a:pt x="112800" y="105000"/>
                  </a:lnTo>
                  <a:lnTo>
                    <a:pt x="111600" y="108572"/>
                  </a:lnTo>
                  <a:lnTo>
                    <a:pt x="110000" y="111427"/>
                  </a:lnTo>
                  <a:lnTo>
                    <a:pt x="107600" y="114283"/>
                  </a:lnTo>
                  <a:lnTo>
                    <a:pt x="105600" y="116427"/>
                  </a:lnTo>
                  <a:lnTo>
                    <a:pt x="102800" y="118572"/>
                  </a:lnTo>
                  <a:lnTo>
                    <a:pt x="100800" y="119283"/>
                  </a:lnTo>
                  <a:lnTo>
                    <a:pt x="98000" y="120000"/>
                  </a:lnTo>
                  <a:lnTo>
                    <a:pt x="0" y="117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7979A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Shape 397"/>
            <p:cNvSpPr/>
            <p:nvPr/>
          </p:nvSpPr>
          <p:spPr>
            <a:xfrm>
              <a:off x="707231" y="114298"/>
              <a:ext cx="353617" cy="20002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3133" y="100000"/>
                  </a:lnTo>
                  <a:lnTo>
                    <a:pt x="112727" y="105000"/>
                  </a:lnTo>
                  <a:lnTo>
                    <a:pt x="111516" y="108572"/>
                  </a:lnTo>
                  <a:lnTo>
                    <a:pt x="109900" y="111427"/>
                  </a:lnTo>
                  <a:lnTo>
                    <a:pt x="107472" y="114283"/>
                  </a:lnTo>
                  <a:lnTo>
                    <a:pt x="105455" y="116427"/>
                  </a:lnTo>
                  <a:lnTo>
                    <a:pt x="102627" y="118572"/>
                  </a:lnTo>
                  <a:lnTo>
                    <a:pt x="100605" y="119283"/>
                  </a:lnTo>
                  <a:lnTo>
                    <a:pt x="98183" y="120000"/>
                  </a:lnTo>
                  <a:lnTo>
                    <a:pt x="405" y="1164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7979A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Shape 398"/>
            <p:cNvSpPr/>
            <p:nvPr/>
          </p:nvSpPr>
          <p:spPr>
            <a:xfrm>
              <a:off x="711993" y="114298"/>
              <a:ext cx="348855" cy="20002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3038" y="100000"/>
                  </a:lnTo>
                  <a:lnTo>
                    <a:pt x="112627" y="105000"/>
                  </a:lnTo>
                  <a:lnTo>
                    <a:pt x="111400" y="108572"/>
                  </a:lnTo>
                  <a:lnTo>
                    <a:pt x="109761" y="111427"/>
                  </a:lnTo>
                  <a:lnTo>
                    <a:pt x="107305" y="114283"/>
                  </a:lnTo>
                  <a:lnTo>
                    <a:pt x="105255" y="116427"/>
                  </a:lnTo>
                  <a:lnTo>
                    <a:pt x="102388" y="118572"/>
                  </a:lnTo>
                  <a:lnTo>
                    <a:pt x="100338" y="119283"/>
                  </a:lnTo>
                  <a:lnTo>
                    <a:pt x="97883" y="120000"/>
                  </a:lnTo>
                  <a:lnTo>
                    <a:pt x="0" y="1164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989B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Shape 399"/>
            <p:cNvSpPr/>
            <p:nvPr/>
          </p:nvSpPr>
          <p:spPr>
            <a:xfrm>
              <a:off x="716756" y="114298"/>
              <a:ext cx="344091" cy="20002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2938" y="100000"/>
                  </a:lnTo>
                  <a:lnTo>
                    <a:pt x="112527" y="105000"/>
                  </a:lnTo>
                  <a:lnTo>
                    <a:pt x="111277" y="107855"/>
                  </a:lnTo>
                  <a:lnTo>
                    <a:pt x="109616" y="111427"/>
                  </a:lnTo>
                  <a:lnTo>
                    <a:pt x="107127" y="114283"/>
                  </a:lnTo>
                  <a:lnTo>
                    <a:pt x="102977" y="118572"/>
                  </a:lnTo>
                  <a:lnTo>
                    <a:pt x="97577" y="120000"/>
                  </a:lnTo>
                  <a:lnTo>
                    <a:pt x="0" y="115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C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Shape 400"/>
            <p:cNvSpPr/>
            <p:nvPr/>
          </p:nvSpPr>
          <p:spPr>
            <a:xfrm>
              <a:off x="721518" y="114298"/>
              <a:ext cx="339329" cy="1988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2844" y="100600"/>
                  </a:lnTo>
                  <a:lnTo>
                    <a:pt x="112422" y="105627"/>
                  </a:lnTo>
                  <a:lnTo>
                    <a:pt x="111155" y="108505"/>
                  </a:lnTo>
                  <a:lnTo>
                    <a:pt x="109472" y="112094"/>
                  </a:lnTo>
                  <a:lnTo>
                    <a:pt x="106950" y="114972"/>
                  </a:lnTo>
                  <a:lnTo>
                    <a:pt x="102738" y="119283"/>
                  </a:lnTo>
                  <a:lnTo>
                    <a:pt x="97261" y="120000"/>
                  </a:lnTo>
                  <a:lnTo>
                    <a:pt x="0" y="1149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C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Shape 401"/>
            <p:cNvSpPr/>
            <p:nvPr/>
          </p:nvSpPr>
          <p:spPr>
            <a:xfrm>
              <a:off x="726281" y="114298"/>
              <a:ext cx="334566" cy="1988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2738" y="100600"/>
                  </a:lnTo>
                  <a:lnTo>
                    <a:pt x="112311" y="104188"/>
                  </a:lnTo>
                  <a:lnTo>
                    <a:pt x="111033" y="108505"/>
                  </a:lnTo>
                  <a:lnTo>
                    <a:pt x="109322" y="112094"/>
                  </a:lnTo>
                  <a:lnTo>
                    <a:pt x="106761" y="114972"/>
                  </a:lnTo>
                  <a:lnTo>
                    <a:pt x="102488" y="119283"/>
                  </a:lnTo>
                  <a:lnTo>
                    <a:pt x="97794" y="120000"/>
                  </a:lnTo>
                  <a:lnTo>
                    <a:pt x="0" y="1142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A9D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Shape 402"/>
            <p:cNvSpPr/>
            <p:nvPr/>
          </p:nvSpPr>
          <p:spPr>
            <a:xfrm>
              <a:off x="729852" y="114298"/>
              <a:ext cx="330995" cy="1988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3" y="0"/>
                  </a:moveTo>
                  <a:lnTo>
                    <a:pt x="120000" y="0"/>
                  </a:lnTo>
                  <a:lnTo>
                    <a:pt x="112661" y="100600"/>
                  </a:lnTo>
                  <a:lnTo>
                    <a:pt x="112227" y="104188"/>
                  </a:lnTo>
                  <a:lnTo>
                    <a:pt x="110933" y="108505"/>
                  </a:lnTo>
                  <a:lnTo>
                    <a:pt x="109211" y="112094"/>
                  </a:lnTo>
                  <a:lnTo>
                    <a:pt x="106616" y="114250"/>
                  </a:lnTo>
                  <a:lnTo>
                    <a:pt x="104461" y="117127"/>
                  </a:lnTo>
                  <a:lnTo>
                    <a:pt x="102300" y="119283"/>
                  </a:lnTo>
                  <a:lnTo>
                    <a:pt x="97555" y="120000"/>
                  </a:lnTo>
                  <a:lnTo>
                    <a:pt x="0" y="112816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rgbClr val="9A9A9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Shape 403"/>
            <p:cNvSpPr/>
            <p:nvPr/>
          </p:nvSpPr>
          <p:spPr>
            <a:xfrm>
              <a:off x="734614" y="114298"/>
              <a:ext cx="326232" cy="1988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8" y="0"/>
                  </a:moveTo>
                  <a:lnTo>
                    <a:pt x="120000" y="0"/>
                  </a:lnTo>
                  <a:lnTo>
                    <a:pt x="112555" y="100600"/>
                  </a:lnTo>
                  <a:lnTo>
                    <a:pt x="112116" y="104188"/>
                  </a:lnTo>
                  <a:lnTo>
                    <a:pt x="110805" y="108505"/>
                  </a:lnTo>
                  <a:lnTo>
                    <a:pt x="109050" y="112094"/>
                  </a:lnTo>
                  <a:lnTo>
                    <a:pt x="107300" y="114250"/>
                  </a:lnTo>
                  <a:lnTo>
                    <a:pt x="104672" y="117127"/>
                  </a:lnTo>
                  <a:lnTo>
                    <a:pt x="102044" y="117844"/>
                  </a:lnTo>
                  <a:lnTo>
                    <a:pt x="97227" y="120000"/>
                  </a:lnTo>
                  <a:lnTo>
                    <a:pt x="0" y="112094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rgbClr val="9B9B9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Shape 404"/>
            <p:cNvSpPr/>
            <p:nvPr/>
          </p:nvSpPr>
          <p:spPr>
            <a:xfrm>
              <a:off x="739377" y="114298"/>
              <a:ext cx="321469" cy="1988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2444" y="100600"/>
                  </a:lnTo>
                  <a:lnTo>
                    <a:pt x="112000" y="104188"/>
                  </a:lnTo>
                  <a:lnTo>
                    <a:pt x="110666" y="108505"/>
                  </a:lnTo>
                  <a:lnTo>
                    <a:pt x="107111" y="114250"/>
                  </a:lnTo>
                  <a:lnTo>
                    <a:pt x="104444" y="117127"/>
                  </a:lnTo>
                  <a:lnTo>
                    <a:pt x="102222" y="117844"/>
                  </a:lnTo>
                  <a:lnTo>
                    <a:pt x="97333" y="120000"/>
                  </a:lnTo>
                  <a:lnTo>
                    <a:pt x="0" y="1120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9C9F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Shape 405"/>
            <p:cNvSpPr/>
            <p:nvPr/>
          </p:nvSpPr>
          <p:spPr>
            <a:xfrm>
              <a:off x="744139" y="114298"/>
              <a:ext cx="316706" cy="1988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20000" y="0"/>
                  </a:lnTo>
                  <a:lnTo>
                    <a:pt x="112333" y="100600"/>
                  </a:lnTo>
                  <a:lnTo>
                    <a:pt x="111877" y="104188"/>
                  </a:lnTo>
                  <a:lnTo>
                    <a:pt x="110527" y="108505"/>
                  </a:lnTo>
                  <a:lnTo>
                    <a:pt x="106916" y="114250"/>
                  </a:lnTo>
                  <a:lnTo>
                    <a:pt x="101955" y="117844"/>
                  </a:lnTo>
                  <a:lnTo>
                    <a:pt x="96994" y="120000"/>
                  </a:lnTo>
                  <a:lnTo>
                    <a:pt x="0" y="1113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C9C9F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Shape 406"/>
            <p:cNvSpPr/>
            <p:nvPr/>
          </p:nvSpPr>
          <p:spPr>
            <a:xfrm>
              <a:off x="746520" y="114298"/>
              <a:ext cx="314325" cy="1988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11" y="0"/>
                  </a:moveTo>
                  <a:lnTo>
                    <a:pt x="120000" y="0"/>
                  </a:lnTo>
                  <a:lnTo>
                    <a:pt x="112272" y="100600"/>
                  </a:lnTo>
                  <a:lnTo>
                    <a:pt x="111816" y="104188"/>
                  </a:lnTo>
                  <a:lnTo>
                    <a:pt x="110455" y="108505"/>
                  </a:lnTo>
                  <a:lnTo>
                    <a:pt x="106816" y="114250"/>
                  </a:lnTo>
                  <a:lnTo>
                    <a:pt x="101816" y="117844"/>
                  </a:lnTo>
                  <a:lnTo>
                    <a:pt x="96816" y="120000"/>
                  </a:lnTo>
                  <a:lnTo>
                    <a:pt x="0" y="109938"/>
                  </a:lnTo>
                  <a:lnTo>
                    <a:pt x="911" y="0"/>
                  </a:lnTo>
                  <a:close/>
                </a:path>
              </a:pathLst>
            </a:custGeom>
            <a:solidFill>
              <a:srgbClr val="9D9DA0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Shape 407"/>
            <p:cNvSpPr/>
            <p:nvPr/>
          </p:nvSpPr>
          <p:spPr>
            <a:xfrm>
              <a:off x="751283" y="114298"/>
              <a:ext cx="309562" cy="1988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22" y="0"/>
                  </a:moveTo>
                  <a:lnTo>
                    <a:pt x="120000" y="0"/>
                  </a:lnTo>
                  <a:lnTo>
                    <a:pt x="112155" y="100600"/>
                  </a:lnTo>
                  <a:lnTo>
                    <a:pt x="111694" y="104188"/>
                  </a:lnTo>
                  <a:lnTo>
                    <a:pt x="110305" y="108505"/>
                  </a:lnTo>
                  <a:lnTo>
                    <a:pt x="106616" y="114250"/>
                  </a:lnTo>
                  <a:lnTo>
                    <a:pt x="101538" y="117844"/>
                  </a:lnTo>
                  <a:lnTo>
                    <a:pt x="96461" y="120000"/>
                  </a:lnTo>
                  <a:lnTo>
                    <a:pt x="0" y="109222"/>
                  </a:lnTo>
                  <a:lnTo>
                    <a:pt x="922" y="0"/>
                  </a:lnTo>
                  <a:close/>
                </a:path>
              </a:pathLst>
            </a:custGeom>
            <a:solidFill>
              <a:srgbClr val="9D9DA1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Shape 408"/>
            <p:cNvSpPr/>
            <p:nvPr/>
          </p:nvSpPr>
          <p:spPr>
            <a:xfrm>
              <a:off x="757237" y="114298"/>
              <a:ext cx="303610" cy="1988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2" y="0"/>
                  </a:moveTo>
                  <a:lnTo>
                    <a:pt x="120000" y="0"/>
                  </a:lnTo>
                  <a:lnTo>
                    <a:pt x="112000" y="100600"/>
                  </a:lnTo>
                  <a:lnTo>
                    <a:pt x="111527" y="104188"/>
                  </a:lnTo>
                  <a:lnTo>
                    <a:pt x="110116" y="108505"/>
                  </a:lnTo>
                  <a:lnTo>
                    <a:pt x="106355" y="114250"/>
                  </a:lnTo>
                  <a:lnTo>
                    <a:pt x="101177" y="117844"/>
                  </a:lnTo>
                  <a:lnTo>
                    <a:pt x="96472" y="120000"/>
                  </a:lnTo>
                  <a:lnTo>
                    <a:pt x="0" y="108505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9E9EA1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Shape 409"/>
            <p:cNvSpPr/>
            <p:nvPr/>
          </p:nvSpPr>
          <p:spPr>
            <a:xfrm>
              <a:off x="762000" y="114298"/>
              <a:ext cx="298847" cy="19883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7" y="0"/>
                  </a:moveTo>
                  <a:lnTo>
                    <a:pt x="120000" y="0"/>
                  </a:lnTo>
                  <a:lnTo>
                    <a:pt x="111872" y="100600"/>
                  </a:lnTo>
                  <a:lnTo>
                    <a:pt x="111394" y="104188"/>
                  </a:lnTo>
                  <a:lnTo>
                    <a:pt x="109961" y="108505"/>
                  </a:lnTo>
                  <a:lnTo>
                    <a:pt x="106133" y="114250"/>
                  </a:lnTo>
                  <a:lnTo>
                    <a:pt x="101355" y="117844"/>
                  </a:lnTo>
                  <a:lnTo>
                    <a:pt x="96094" y="120000"/>
                  </a:lnTo>
                  <a:lnTo>
                    <a:pt x="0" y="107066"/>
                  </a:lnTo>
                  <a:lnTo>
                    <a:pt x="477" y="0"/>
                  </a:lnTo>
                  <a:close/>
                </a:path>
              </a:pathLst>
            </a:custGeom>
            <a:solidFill>
              <a:srgbClr val="9F9FA2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Shape 410"/>
            <p:cNvSpPr/>
            <p:nvPr/>
          </p:nvSpPr>
          <p:spPr>
            <a:xfrm>
              <a:off x="764381" y="114298"/>
              <a:ext cx="296466" cy="1976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1" y="0"/>
                  </a:moveTo>
                  <a:lnTo>
                    <a:pt x="120000" y="0"/>
                  </a:lnTo>
                  <a:lnTo>
                    <a:pt x="111805" y="101205"/>
                  </a:lnTo>
                  <a:lnTo>
                    <a:pt x="111327" y="104816"/>
                  </a:lnTo>
                  <a:lnTo>
                    <a:pt x="109877" y="109155"/>
                  </a:lnTo>
                  <a:lnTo>
                    <a:pt x="108433" y="112050"/>
                  </a:lnTo>
                  <a:lnTo>
                    <a:pt x="106022" y="114938"/>
                  </a:lnTo>
                  <a:lnTo>
                    <a:pt x="101205" y="118555"/>
                  </a:lnTo>
                  <a:lnTo>
                    <a:pt x="95905" y="120000"/>
                  </a:lnTo>
                  <a:lnTo>
                    <a:pt x="0" y="106988"/>
                  </a:lnTo>
                  <a:lnTo>
                    <a:pt x="961" y="0"/>
                  </a:lnTo>
                  <a:close/>
                </a:path>
              </a:pathLst>
            </a:custGeom>
            <a:solidFill>
              <a:srgbClr val="9F9FA3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Shape 411"/>
            <p:cNvSpPr/>
            <p:nvPr/>
          </p:nvSpPr>
          <p:spPr>
            <a:xfrm>
              <a:off x="769143" y="114298"/>
              <a:ext cx="291705" cy="1976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7" y="0"/>
                  </a:moveTo>
                  <a:lnTo>
                    <a:pt x="120000" y="0"/>
                  </a:lnTo>
                  <a:lnTo>
                    <a:pt x="111672" y="101205"/>
                  </a:lnTo>
                  <a:lnTo>
                    <a:pt x="111183" y="104816"/>
                  </a:lnTo>
                  <a:lnTo>
                    <a:pt x="109716" y="109155"/>
                  </a:lnTo>
                  <a:lnTo>
                    <a:pt x="108244" y="112050"/>
                  </a:lnTo>
                  <a:lnTo>
                    <a:pt x="105794" y="114938"/>
                  </a:lnTo>
                  <a:lnTo>
                    <a:pt x="100900" y="117833"/>
                  </a:lnTo>
                  <a:lnTo>
                    <a:pt x="95511" y="120000"/>
                  </a:lnTo>
                  <a:lnTo>
                    <a:pt x="0" y="106988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A0A0A3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Shape 412"/>
            <p:cNvSpPr/>
            <p:nvPr/>
          </p:nvSpPr>
          <p:spPr>
            <a:xfrm>
              <a:off x="773906" y="114298"/>
              <a:ext cx="286942" cy="1976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4" y="0"/>
                  </a:moveTo>
                  <a:lnTo>
                    <a:pt x="120000" y="0"/>
                  </a:lnTo>
                  <a:lnTo>
                    <a:pt x="111533" y="101205"/>
                  </a:lnTo>
                  <a:lnTo>
                    <a:pt x="111038" y="104816"/>
                  </a:lnTo>
                  <a:lnTo>
                    <a:pt x="109544" y="109155"/>
                  </a:lnTo>
                  <a:lnTo>
                    <a:pt x="108050" y="112050"/>
                  </a:lnTo>
                  <a:lnTo>
                    <a:pt x="105561" y="113494"/>
                  </a:lnTo>
                  <a:lnTo>
                    <a:pt x="100583" y="117833"/>
                  </a:lnTo>
                  <a:lnTo>
                    <a:pt x="96100" y="120000"/>
                  </a:lnTo>
                  <a:lnTo>
                    <a:pt x="0" y="106266"/>
                  </a:lnTo>
                  <a:lnTo>
                    <a:pt x="994" y="0"/>
                  </a:lnTo>
                  <a:close/>
                </a:path>
              </a:pathLst>
            </a:custGeom>
            <a:solidFill>
              <a:srgbClr val="A1A1A4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Shape 413"/>
            <p:cNvSpPr/>
            <p:nvPr/>
          </p:nvSpPr>
          <p:spPr>
            <a:xfrm>
              <a:off x="779858" y="114298"/>
              <a:ext cx="280987" cy="1976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1" y="0"/>
                  </a:moveTo>
                  <a:lnTo>
                    <a:pt x="120000" y="0"/>
                  </a:lnTo>
                  <a:lnTo>
                    <a:pt x="111355" y="101205"/>
                  </a:lnTo>
                  <a:lnTo>
                    <a:pt x="110850" y="104816"/>
                  </a:lnTo>
                  <a:lnTo>
                    <a:pt x="109322" y="109155"/>
                  </a:lnTo>
                  <a:lnTo>
                    <a:pt x="107794" y="112050"/>
                  </a:lnTo>
                  <a:lnTo>
                    <a:pt x="105761" y="113494"/>
                  </a:lnTo>
                  <a:lnTo>
                    <a:pt x="100172" y="117833"/>
                  </a:lnTo>
                  <a:lnTo>
                    <a:pt x="95594" y="120000"/>
                  </a:lnTo>
                  <a:lnTo>
                    <a:pt x="0" y="104816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A1A1A4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Shape 414"/>
            <p:cNvSpPr/>
            <p:nvPr/>
          </p:nvSpPr>
          <p:spPr>
            <a:xfrm>
              <a:off x="784620" y="114298"/>
              <a:ext cx="276225" cy="1976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6" y="0"/>
                  </a:moveTo>
                  <a:lnTo>
                    <a:pt x="120000" y="0"/>
                  </a:lnTo>
                  <a:lnTo>
                    <a:pt x="111205" y="101205"/>
                  </a:lnTo>
                  <a:lnTo>
                    <a:pt x="110688" y="104816"/>
                  </a:lnTo>
                  <a:lnTo>
                    <a:pt x="109138" y="109155"/>
                  </a:lnTo>
                  <a:lnTo>
                    <a:pt x="107588" y="112050"/>
                  </a:lnTo>
                  <a:lnTo>
                    <a:pt x="105516" y="113494"/>
                  </a:lnTo>
                  <a:lnTo>
                    <a:pt x="100861" y="117833"/>
                  </a:lnTo>
                  <a:lnTo>
                    <a:pt x="95172" y="120000"/>
                  </a:lnTo>
                  <a:lnTo>
                    <a:pt x="0" y="104094"/>
                  </a:lnTo>
                  <a:lnTo>
                    <a:pt x="516" y="0"/>
                  </a:lnTo>
                  <a:close/>
                </a:path>
              </a:pathLst>
            </a:custGeom>
            <a:solidFill>
              <a:srgbClr val="A2A2A5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Shape 415"/>
            <p:cNvSpPr/>
            <p:nvPr/>
          </p:nvSpPr>
          <p:spPr>
            <a:xfrm>
              <a:off x="787002" y="114298"/>
              <a:ext cx="273845" cy="1976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66" y="0"/>
                  </a:moveTo>
                  <a:lnTo>
                    <a:pt x="120000" y="0"/>
                  </a:lnTo>
                  <a:lnTo>
                    <a:pt x="111127" y="101205"/>
                  </a:lnTo>
                  <a:lnTo>
                    <a:pt x="110611" y="104816"/>
                  </a:lnTo>
                  <a:lnTo>
                    <a:pt x="107477" y="110600"/>
                  </a:lnTo>
                  <a:lnTo>
                    <a:pt x="105388" y="113494"/>
                  </a:lnTo>
                  <a:lnTo>
                    <a:pt x="100694" y="117833"/>
                  </a:lnTo>
                  <a:lnTo>
                    <a:pt x="95477" y="120000"/>
                  </a:lnTo>
                  <a:lnTo>
                    <a:pt x="0" y="103372"/>
                  </a:lnTo>
                  <a:lnTo>
                    <a:pt x="1566" y="0"/>
                  </a:lnTo>
                  <a:close/>
                </a:path>
              </a:pathLst>
            </a:custGeom>
            <a:solidFill>
              <a:srgbClr val="A2A2A6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Shape 416"/>
            <p:cNvSpPr/>
            <p:nvPr/>
          </p:nvSpPr>
          <p:spPr>
            <a:xfrm>
              <a:off x="791764" y="114298"/>
              <a:ext cx="269082" cy="1976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94" y="0"/>
                  </a:moveTo>
                  <a:lnTo>
                    <a:pt x="120000" y="0"/>
                  </a:lnTo>
                  <a:lnTo>
                    <a:pt x="110972" y="101205"/>
                  </a:lnTo>
                  <a:lnTo>
                    <a:pt x="110444" y="104816"/>
                  </a:lnTo>
                  <a:lnTo>
                    <a:pt x="107255" y="110600"/>
                  </a:lnTo>
                  <a:lnTo>
                    <a:pt x="105133" y="113494"/>
                  </a:lnTo>
                  <a:lnTo>
                    <a:pt x="100355" y="117833"/>
                  </a:lnTo>
                  <a:lnTo>
                    <a:pt x="95044" y="120000"/>
                  </a:lnTo>
                  <a:lnTo>
                    <a:pt x="0" y="101927"/>
                  </a:lnTo>
                  <a:lnTo>
                    <a:pt x="1594" y="0"/>
                  </a:lnTo>
                  <a:close/>
                </a:path>
              </a:pathLst>
            </a:custGeom>
            <a:solidFill>
              <a:srgbClr val="A3A3A6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Shape 417"/>
            <p:cNvSpPr/>
            <p:nvPr/>
          </p:nvSpPr>
          <p:spPr>
            <a:xfrm>
              <a:off x="796527" y="114298"/>
              <a:ext cx="264320" cy="1976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3" y="0"/>
                  </a:moveTo>
                  <a:lnTo>
                    <a:pt x="120000" y="0"/>
                  </a:lnTo>
                  <a:lnTo>
                    <a:pt x="110811" y="101205"/>
                  </a:lnTo>
                  <a:lnTo>
                    <a:pt x="110272" y="104816"/>
                  </a:lnTo>
                  <a:lnTo>
                    <a:pt x="107027" y="110600"/>
                  </a:lnTo>
                  <a:lnTo>
                    <a:pt x="104866" y="113494"/>
                  </a:lnTo>
                  <a:lnTo>
                    <a:pt x="100000" y="117833"/>
                  </a:lnTo>
                  <a:lnTo>
                    <a:pt x="94594" y="120000"/>
                  </a:lnTo>
                  <a:lnTo>
                    <a:pt x="0" y="101927"/>
                  </a:lnTo>
                  <a:lnTo>
                    <a:pt x="1083" y="0"/>
                  </a:lnTo>
                  <a:close/>
                </a:path>
              </a:pathLst>
            </a:custGeom>
            <a:solidFill>
              <a:srgbClr val="A4A4A7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Shape 418"/>
            <p:cNvSpPr/>
            <p:nvPr/>
          </p:nvSpPr>
          <p:spPr>
            <a:xfrm>
              <a:off x="801289" y="114298"/>
              <a:ext cx="259557" cy="1976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00" y="0"/>
                  </a:moveTo>
                  <a:lnTo>
                    <a:pt x="120000" y="0"/>
                  </a:lnTo>
                  <a:lnTo>
                    <a:pt x="110644" y="101205"/>
                  </a:lnTo>
                  <a:lnTo>
                    <a:pt x="110094" y="104816"/>
                  </a:lnTo>
                  <a:lnTo>
                    <a:pt x="106788" y="110600"/>
                  </a:lnTo>
                  <a:lnTo>
                    <a:pt x="104588" y="113494"/>
                  </a:lnTo>
                  <a:lnTo>
                    <a:pt x="99633" y="117833"/>
                  </a:lnTo>
                  <a:lnTo>
                    <a:pt x="94127" y="120000"/>
                  </a:lnTo>
                  <a:lnTo>
                    <a:pt x="0" y="101205"/>
                  </a:lnTo>
                  <a:lnTo>
                    <a:pt x="1100" y="0"/>
                  </a:lnTo>
                  <a:close/>
                </a:path>
              </a:pathLst>
            </a:custGeom>
            <a:solidFill>
              <a:srgbClr val="A4A4A8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Shape 419"/>
            <p:cNvSpPr/>
            <p:nvPr/>
          </p:nvSpPr>
          <p:spPr>
            <a:xfrm>
              <a:off x="804862" y="114298"/>
              <a:ext cx="255986" cy="1952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72" y="0"/>
                  </a:moveTo>
                  <a:lnTo>
                    <a:pt x="120000" y="0"/>
                  </a:lnTo>
                  <a:lnTo>
                    <a:pt x="110511" y="102438"/>
                  </a:lnTo>
                  <a:lnTo>
                    <a:pt x="109955" y="106100"/>
                  </a:lnTo>
                  <a:lnTo>
                    <a:pt x="108838" y="109022"/>
                  </a:lnTo>
                  <a:lnTo>
                    <a:pt x="104372" y="114877"/>
                  </a:lnTo>
                  <a:lnTo>
                    <a:pt x="99350" y="119266"/>
                  </a:lnTo>
                  <a:lnTo>
                    <a:pt x="94327" y="120000"/>
                  </a:lnTo>
                  <a:lnTo>
                    <a:pt x="0" y="100977"/>
                  </a:lnTo>
                  <a:lnTo>
                    <a:pt x="1672" y="0"/>
                  </a:lnTo>
                  <a:close/>
                </a:path>
              </a:pathLst>
            </a:custGeom>
            <a:solidFill>
              <a:srgbClr val="A5A5A8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Shape 420"/>
            <p:cNvSpPr/>
            <p:nvPr/>
          </p:nvSpPr>
          <p:spPr>
            <a:xfrm>
              <a:off x="809625" y="114298"/>
              <a:ext cx="251223" cy="1952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05" y="0"/>
                  </a:moveTo>
                  <a:lnTo>
                    <a:pt x="120000" y="0"/>
                  </a:lnTo>
                  <a:lnTo>
                    <a:pt x="110333" y="102438"/>
                  </a:lnTo>
                  <a:lnTo>
                    <a:pt x="109761" y="106100"/>
                  </a:lnTo>
                  <a:lnTo>
                    <a:pt x="108627" y="109022"/>
                  </a:lnTo>
                  <a:lnTo>
                    <a:pt x="104077" y="114877"/>
                  </a:lnTo>
                  <a:lnTo>
                    <a:pt x="99527" y="117805"/>
                  </a:lnTo>
                  <a:lnTo>
                    <a:pt x="93838" y="120000"/>
                  </a:lnTo>
                  <a:lnTo>
                    <a:pt x="0" y="100244"/>
                  </a:lnTo>
                  <a:lnTo>
                    <a:pt x="1705" y="0"/>
                  </a:lnTo>
                  <a:close/>
                </a:path>
              </a:pathLst>
            </a:custGeom>
            <a:solidFill>
              <a:srgbClr val="A6A6A9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Shape 421"/>
            <p:cNvSpPr/>
            <p:nvPr/>
          </p:nvSpPr>
          <p:spPr>
            <a:xfrm>
              <a:off x="814387" y="114298"/>
              <a:ext cx="246460" cy="1952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38" y="0"/>
                  </a:moveTo>
                  <a:lnTo>
                    <a:pt x="120000" y="0"/>
                  </a:lnTo>
                  <a:lnTo>
                    <a:pt x="110144" y="102438"/>
                  </a:lnTo>
                  <a:lnTo>
                    <a:pt x="109566" y="106100"/>
                  </a:lnTo>
                  <a:lnTo>
                    <a:pt x="108405" y="109022"/>
                  </a:lnTo>
                  <a:lnTo>
                    <a:pt x="106088" y="111950"/>
                  </a:lnTo>
                  <a:lnTo>
                    <a:pt x="103766" y="114144"/>
                  </a:lnTo>
                  <a:lnTo>
                    <a:pt x="99127" y="117805"/>
                  </a:lnTo>
                  <a:lnTo>
                    <a:pt x="93333" y="120000"/>
                  </a:lnTo>
                  <a:lnTo>
                    <a:pt x="0" y="99511"/>
                  </a:lnTo>
                  <a:lnTo>
                    <a:pt x="1738" y="0"/>
                  </a:lnTo>
                  <a:close/>
                </a:path>
              </a:pathLst>
            </a:custGeom>
            <a:solidFill>
              <a:srgbClr val="A6A6AA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Shape 422"/>
            <p:cNvSpPr/>
            <p:nvPr/>
          </p:nvSpPr>
          <p:spPr>
            <a:xfrm>
              <a:off x="819150" y="114298"/>
              <a:ext cx="241697" cy="1952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72" y="0"/>
                  </a:moveTo>
                  <a:lnTo>
                    <a:pt x="120000" y="0"/>
                  </a:lnTo>
                  <a:lnTo>
                    <a:pt x="109950" y="102438"/>
                  </a:lnTo>
                  <a:lnTo>
                    <a:pt x="109361" y="106100"/>
                  </a:lnTo>
                  <a:lnTo>
                    <a:pt x="108177" y="109022"/>
                  </a:lnTo>
                  <a:lnTo>
                    <a:pt x="104038" y="114144"/>
                  </a:lnTo>
                  <a:lnTo>
                    <a:pt x="98716" y="117805"/>
                  </a:lnTo>
                  <a:lnTo>
                    <a:pt x="92805" y="120000"/>
                  </a:lnTo>
                  <a:lnTo>
                    <a:pt x="0" y="98050"/>
                  </a:lnTo>
                  <a:lnTo>
                    <a:pt x="1772" y="0"/>
                  </a:lnTo>
                  <a:close/>
                </a:path>
              </a:pathLst>
            </a:custGeom>
            <a:solidFill>
              <a:srgbClr val="A7A7AA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Shape 423"/>
            <p:cNvSpPr/>
            <p:nvPr/>
          </p:nvSpPr>
          <p:spPr>
            <a:xfrm>
              <a:off x="822720" y="114298"/>
              <a:ext cx="238126" cy="1952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00" y="0"/>
                  </a:moveTo>
                  <a:lnTo>
                    <a:pt x="120000" y="0"/>
                  </a:lnTo>
                  <a:lnTo>
                    <a:pt x="109800" y="102438"/>
                  </a:lnTo>
                  <a:lnTo>
                    <a:pt x="109200" y="106100"/>
                  </a:lnTo>
                  <a:lnTo>
                    <a:pt x="108000" y="109022"/>
                  </a:lnTo>
                  <a:lnTo>
                    <a:pt x="103800" y="114144"/>
                  </a:lnTo>
                  <a:lnTo>
                    <a:pt x="98400" y="117805"/>
                  </a:lnTo>
                  <a:lnTo>
                    <a:pt x="93600" y="120000"/>
                  </a:lnTo>
                  <a:lnTo>
                    <a:pt x="0" y="98050"/>
                  </a:lnTo>
                  <a:lnTo>
                    <a:pt x="1800" y="0"/>
                  </a:lnTo>
                  <a:close/>
                </a:path>
              </a:pathLst>
            </a:custGeom>
            <a:solidFill>
              <a:srgbClr val="A7A7AB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Shape 424"/>
            <p:cNvSpPr/>
            <p:nvPr/>
          </p:nvSpPr>
          <p:spPr>
            <a:xfrm>
              <a:off x="827483" y="114298"/>
              <a:ext cx="233363" cy="1952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38" y="0"/>
                  </a:moveTo>
                  <a:lnTo>
                    <a:pt x="120000" y="0"/>
                  </a:lnTo>
                  <a:lnTo>
                    <a:pt x="109594" y="102438"/>
                  </a:lnTo>
                  <a:lnTo>
                    <a:pt x="108977" y="106100"/>
                  </a:lnTo>
                  <a:lnTo>
                    <a:pt x="107755" y="109022"/>
                  </a:lnTo>
                  <a:lnTo>
                    <a:pt x="103466" y="114144"/>
                  </a:lnTo>
                  <a:lnTo>
                    <a:pt x="97961" y="117805"/>
                  </a:lnTo>
                  <a:lnTo>
                    <a:pt x="93061" y="120000"/>
                  </a:lnTo>
                  <a:lnTo>
                    <a:pt x="0" y="97316"/>
                  </a:lnTo>
                  <a:lnTo>
                    <a:pt x="1838" y="0"/>
                  </a:lnTo>
                  <a:close/>
                </a:path>
              </a:pathLst>
            </a:custGeom>
            <a:solidFill>
              <a:srgbClr val="A8A8AB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Shape 425"/>
            <p:cNvSpPr/>
            <p:nvPr/>
          </p:nvSpPr>
          <p:spPr>
            <a:xfrm>
              <a:off x="832245" y="114298"/>
              <a:ext cx="228601" cy="1952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72" y="0"/>
                  </a:moveTo>
                  <a:lnTo>
                    <a:pt x="120000" y="0"/>
                  </a:lnTo>
                  <a:lnTo>
                    <a:pt x="109377" y="102438"/>
                  </a:lnTo>
                  <a:lnTo>
                    <a:pt x="108750" y="106100"/>
                  </a:lnTo>
                  <a:lnTo>
                    <a:pt x="107500" y="109022"/>
                  </a:lnTo>
                  <a:lnTo>
                    <a:pt x="105627" y="111950"/>
                  </a:lnTo>
                  <a:lnTo>
                    <a:pt x="103127" y="114144"/>
                  </a:lnTo>
                  <a:lnTo>
                    <a:pt x="98127" y="117805"/>
                  </a:lnTo>
                  <a:lnTo>
                    <a:pt x="92500" y="120000"/>
                  </a:lnTo>
                  <a:lnTo>
                    <a:pt x="0" y="96583"/>
                  </a:lnTo>
                  <a:lnTo>
                    <a:pt x="1872" y="0"/>
                  </a:lnTo>
                  <a:close/>
                </a:path>
              </a:pathLst>
            </a:custGeom>
            <a:solidFill>
              <a:srgbClr val="A9A9AC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Shape 426"/>
            <p:cNvSpPr/>
            <p:nvPr/>
          </p:nvSpPr>
          <p:spPr>
            <a:xfrm>
              <a:off x="837008" y="114298"/>
              <a:ext cx="223838" cy="1952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16" y="0"/>
                  </a:moveTo>
                  <a:lnTo>
                    <a:pt x="120000" y="0"/>
                  </a:lnTo>
                  <a:lnTo>
                    <a:pt x="109150" y="102438"/>
                  </a:lnTo>
                  <a:lnTo>
                    <a:pt x="108511" y="106100"/>
                  </a:lnTo>
                  <a:lnTo>
                    <a:pt x="107233" y="109022"/>
                  </a:lnTo>
                  <a:lnTo>
                    <a:pt x="105316" y="111950"/>
                  </a:lnTo>
                  <a:lnTo>
                    <a:pt x="102766" y="114144"/>
                  </a:lnTo>
                  <a:lnTo>
                    <a:pt x="97661" y="117805"/>
                  </a:lnTo>
                  <a:lnTo>
                    <a:pt x="91916" y="120000"/>
                  </a:lnTo>
                  <a:lnTo>
                    <a:pt x="0" y="95122"/>
                  </a:lnTo>
                  <a:lnTo>
                    <a:pt x="1916" y="0"/>
                  </a:lnTo>
                  <a:close/>
                </a:path>
              </a:pathLst>
            </a:custGeom>
            <a:solidFill>
              <a:srgbClr val="A9A9AD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Shape 427"/>
            <p:cNvSpPr/>
            <p:nvPr/>
          </p:nvSpPr>
          <p:spPr>
            <a:xfrm>
              <a:off x="841770" y="114298"/>
              <a:ext cx="219075" cy="1952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955" y="0"/>
                  </a:moveTo>
                  <a:lnTo>
                    <a:pt x="120000" y="0"/>
                  </a:lnTo>
                  <a:lnTo>
                    <a:pt x="108911" y="102438"/>
                  </a:lnTo>
                  <a:lnTo>
                    <a:pt x="108261" y="106100"/>
                  </a:lnTo>
                  <a:lnTo>
                    <a:pt x="106955" y="109022"/>
                  </a:lnTo>
                  <a:lnTo>
                    <a:pt x="102388" y="114144"/>
                  </a:lnTo>
                  <a:lnTo>
                    <a:pt x="97172" y="117805"/>
                  </a:lnTo>
                  <a:lnTo>
                    <a:pt x="91955" y="120000"/>
                  </a:lnTo>
                  <a:lnTo>
                    <a:pt x="0" y="94388"/>
                  </a:lnTo>
                  <a:lnTo>
                    <a:pt x="1955" y="0"/>
                  </a:lnTo>
                  <a:close/>
                </a:path>
              </a:pathLst>
            </a:custGeom>
            <a:solidFill>
              <a:srgbClr val="AAAAAD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Shape 428"/>
            <p:cNvSpPr/>
            <p:nvPr/>
          </p:nvSpPr>
          <p:spPr>
            <a:xfrm>
              <a:off x="845342" y="114298"/>
              <a:ext cx="215504" cy="19526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650" y="0"/>
                  </a:moveTo>
                  <a:lnTo>
                    <a:pt x="120000" y="0"/>
                  </a:lnTo>
                  <a:lnTo>
                    <a:pt x="108727" y="102438"/>
                  </a:lnTo>
                  <a:lnTo>
                    <a:pt x="108066" y="106100"/>
                  </a:lnTo>
                  <a:lnTo>
                    <a:pt x="106738" y="109022"/>
                  </a:lnTo>
                  <a:lnTo>
                    <a:pt x="102100" y="114144"/>
                  </a:lnTo>
                  <a:lnTo>
                    <a:pt x="91494" y="120000"/>
                  </a:lnTo>
                  <a:lnTo>
                    <a:pt x="0" y="93661"/>
                  </a:lnTo>
                  <a:lnTo>
                    <a:pt x="2650" y="0"/>
                  </a:lnTo>
                  <a:close/>
                </a:path>
              </a:pathLst>
            </a:custGeom>
            <a:solidFill>
              <a:srgbClr val="AAAAA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Shape 429"/>
            <p:cNvSpPr/>
            <p:nvPr/>
          </p:nvSpPr>
          <p:spPr>
            <a:xfrm>
              <a:off x="850105" y="114298"/>
              <a:ext cx="210741" cy="1940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11" y="0"/>
                  </a:moveTo>
                  <a:lnTo>
                    <a:pt x="120000" y="0"/>
                  </a:lnTo>
                  <a:lnTo>
                    <a:pt x="108472" y="103066"/>
                  </a:lnTo>
                  <a:lnTo>
                    <a:pt x="107794" y="106750"/>
                  </a:lnTo>
                  <a:lnTo>
                    <a:pt x="106438" y="109694"/>
                  </a:lnTo>
                  <a:lnTo>
                    <a:pt x="101694" y="114844"/>
                  </a:lnTo>
                  <a:lnTo>
                    <a:pt x="96272" y="117788"/>
                  </a:lnTo>
                  <a:lnTo>
                    <a:pt x="90850" y="120000"/>
                  </a:lnTo>
                  <a:lnTo>
                    <a:pt x="0" y="94233"/>
                  </a:lnTo>
                  <a:lnTo>
                    <a:pt x="2711" y="0"/>
                  </a:lnTo>
                  <a:close/>
                </a:path>
              </a:pathLst>
            </a:custGeom>
            <a:solidFill>
              <a:srgbClr val="ABABAF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Shape 430"/>
            <p:cNvSpPr/>
            <p:nvPr/>
          </p:nvSpPr>
          <p:spPr>
            <a:xfrm>
              <a:off x="854867" y="114298"/>
              <a:ext cx="205979" cy="1940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083" y="0"/>
                  </a:moveTo>
                  <a:lnTo>
                    <a:pt x="120000" y="0"/>
                  </a:lnTo>
                  <a:lnTo>
                    <a:pt x="108205" y="103066"/>
                  </a:lnTo>
                  <a:lnTo>
                    <a:pt x="107516" y="106750"/>
                  </a:lnTo>
                  <a:lnTo>
                    <a:pt x="106127" y="109694"/>
                  </a:lnTo>
                  <a:lnTo>
                    <a:pt x="101272" y="114844"/>
                  </a:lnTo>
                  <a:lnTo>
                    <a:pt x="97111" y="117788"/>
                  </a:lnTo>
                  <a:lnTo>
                    <a:pt x="91561" y="120000"/>
                  </a:lnTo>
                  <a:lnTo>
                    <a:pt x="0" y="92761"/>
                  </a:lnTo>
                  <a:lnTo>
                    <a:pt x="2083" y="0"/>
                  </a:lnTo>
                  <a:close/>
                </a:path>
              </a:pathLst>
            </a:custGeom>
            <a:solidFill>
              <a:srgbClr val="ACACAF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Shape 431"/>
            <p:cNvSpPr/>
            <p:nvPr/>
          </p:nvSpPr>
          <p:spPr>
            <a:xfrm>
              <a:off x="859630" y="114298"/>
              <a:ext cx="201216" cy="1940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127" y="0"/>
                  </a:moveTo>
                  <a:lnTo>
                    <a:pt x="120000" y="0"/>
                  </a:lnTo>
                  <a:lnTo>
                    <a:pt x="107927" y="103066"/>
                  </a:lnTo>
                  <a:lnTo>
                    <a:pt x="107216" y="106011"/>
                  </a:lnTo>
                  <a:lnTo>
                    <a:pt x="105800" y="108955"/>
                  </a:lnTo>
                  <a:lnTo>
                    <a:pt x="100827" y="114111"/>
                  </a:lnTo>
                  <a:lnTo>
                    <a:pt x="96566" y="117788"/>
                  </a:lnTo>
                  <a:lnTo>
                    <a:pt x="90888" y="120000"/>
                  </a:lnTo>
                  <a:lnTo>
                    <a:pt x="0" y="92022"/>
                  </a:lnTo>
                  <a:lnTo>
                    <a:pt x="2127" y="0"/>
                  </a:lnTo>
                  <a:close/>
                </a:path>
              </a:pathLst>
            </a:custGeom>
            <a:solidFill>
              <a:srgbClr val="ACACB0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Shape 432"/>
            <p:cNvSpPr/>
            <p:nvPr/>
          </p:nvSpPr>
          <p:spPr>
            <a:xfrm>
              <a:off x="863201" y="114298"/>
              <a:ext cx="197645" cy="1940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888" y="0"/>
                  </a:moveTo>
                  <a:lnTo>
                    <a:pt x="120000" y="0"/>
                  </a:lnTo>
                  <a:lnTo>
                    <a:pt x="107711" y="103066"/>
                  </a:lnTo>
                  <a:lnTo>
                    <a:pt x="106988" y="106011"/>
                  </a:lnTo>
                  <a:lnTo>
                    <a:pt x="105544" y="108955"/>
                  </a:lnTo>
                  <a:lnTo>
                    <a:pt x="101927" y="114111"/>
                  </a:lnTo>
                  <a:lnTo>
                    <a:pt x="96144" y="117788"/>
                  </a:lnTo>
                  <a:lnTo>
                    <a:pt x="90361" y="120000"/>
                  </a:lnTo>
                  <a:lnTo>
                    <a:pt x="0" y="91288"/>
                  </a:lnTo>
                  <a:lnTo>
                    <a:pt x="2888" y="0"/>
                  </a:lnTo>
                  <a:close/>
                </a:path>
              </a:pathLst>
            </a:custGeom>
            <a:solidFill>
              <a:srgbClr val="ADADB0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Shape 433"/>
            <p:cNvSpPr/>
            <p:nvPr/>
          </p:nvSpPr>
          <p:spPr>
            <a:xfrm>
              <a:off x="867965" y="114298"/>
              <a:ext cx="192882" cy="1940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961" y="0"/>
                  </a:moveTo>
                  <a:lnTo>
                    <a:pt x="120000" y="0"/>
                  </a:lnTo>
                  <a:lnTo>
                    <a:pt x="107405" y="103066"/>
                  </a:lnTo>
                  <a:lnTo>
                    <a:pt x="106666" y="106011"/>
                  </a:lnTo>
                  <a:lnTo>
                    <a:pt x="105183" y="108955"/>
                  </a:lnTo>
                  <a:lnTo>
                    <a:pt x="101483" y="114111"/>
                  </a:lnTo>
                  <a:lnTo>
                    <a:pt x="95555" y="117788"/>
                  </a:lnTo>
                  <a:lnTo>
                    <a:pt x="89627" y="120000"/>
                  </a:lnTo>
                  <a:lnTo>
                    <a:pt x="0" y="89816"/>
                  </a:lnTo>
                  <a:lnTo>
                    <a:pt x="2961" y="0"/>
                  </a:lnTo>
                  <a:close/>
                </a:path>
              </a:pathLst>
            </a:custGeom>
            <a:solidFill>
              <a:srgbClr val="AEAEB1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Shape 434"/>
            <p:cNvSpPr/>
            <p:nvPr/>
          </p:nvSpPr>
          <p:spPr>
            <a:xfrm>
              <a:off x="872726" y="114298"/>
              <a:ext cx="188119" cy="1940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38" y="0"/>
                  </a:moveTo>
                  <a:lnTo>
                    <a:pt x="120000" y="0"/>
                  </a:lnTo>
                  <a:lnTo>
                    <a:pt x="107088" y="103066"/>
                  </a:lnTo>
                  <a:lnTo>
                    <a:pt x="106327" y="106011"/>
                  </a:lnTo>
                  <a:lnTo>
                    <a:pt x="104811" y="108955"/>
                  </a:lnTo>
                  <a:lnTo>
                    <a:pt x="101011" y="114111"/>
                  </a:lnTo>
                  <a:lnTo>
                    <a:pt x="94938" y="117788"/>
                  </a:lnTo>
                  <a:lnTo>
                    <a:pt x="89622" y="120000"/>
                  </a:lnTo>
                  <a:lnTo>
                    <a:pt x="0" y="89077"/>
                  </a:lnTo>
                  <a:lnTo>
                    <a:pt x="3038" y="0"/>
                  </a:lnTo>
                  <a:close/>
                </a:path>
              </a:pathLst>
            </a:custGeom>
            <a:solidFill>
              <a:srgbClr val="AEAEB2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Shape 435"/>
            <p:cNvSpPr/>
            <p:nvPr/>
          </p:nvSpPr>
          <p:spPr>
            <a:xfrm>
              <a:off x="877490" y="114298"/>
              <a:ext cx="183357" cy="1940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16" y="0"/>
                  </a:moveTo>
                  <a:lnTo>
                    <a:pt x="120000" y="0"/>
                  </a:lnTo>
                  <a:lnTo>
                    <a:pt x="106755" y="103066"/>
                  </a:lnTo>
                  <a:lnTo>
                    <a:pt x="105972" y="106011"/>
                  </a:lnTo>
                  <a:lnTo>
                    <a:pt x="104416" y="108955"/>
                  </a:lnTo>
                  <a:lnTo>
                    <a:pt x="100522" y="114111"/>
                  </a:lnTo>
                  <a:lnTo>
                    <a:pt x="95066" y="117788"/>
                  </a:lnTo>
                  <a:lnTo>
                    <a:pt x="88833" y="120000"/>
                  </a:lnTo>
                  <a:lnTo>
                    <a:pt x="0" y="87605"/>
                  </a:lnTo>
                  <a:lnTo>
                    <a:pt x="3116" y="0"/>
                  </a:lnTo>
                  <a:close/>
                </a:path>
              </a:pathLst>
            </a:custGeom>
            <a:solidFill>
              <a:srgbClr val="AFAFB2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Shape 436"/>
            <p:cNvSpPr/>
            <p:nvPr/>
          </p:nvSpPr>
          <p:spPr>
            <a:xfrm>
              <a:off x="881062" y="114298"/>
              <a:ext cx="179786" cy="1940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177" y="0"/>
                  </a:moveTo>
                  <a:lnTo>
                    <a:pt x="120000" y="0"/>
                  </a:lnTo>
                  <a:lnTo>
                    <a:pt x="106488" y="103066"/>
                  </a:lnTo>
                  <a:lnTo>
                    <a:pt x="105694" y="106011"/>
                  </a:lnTo>
                  <a:lnTo>
                    <a:pt x="104105" y="108955"/>
                  </a:lnTo>
                  <a:lnTo>
                    <a:pt x="100133" y="114111"/>
                  </a:lnTo>
                  <a:lnTo>
                    <a:pt x="94572" y="117788"/>
                  </a:lnTo>
                  <a:lnTo>
                    <a:pt x="88211" y="120000"/>
                  </a:lnTo>
                  <a:lnTo>
                    <a:pt x="0" y="87605"/>
                  </a:lnTo>
                  <a:lnTo>
                    <a:pt x="3177" y="0"/>
                  </a:lnTo>
                  <a:close/>
                </a:path>
              </a:pathLst>
            </a:custGeom>
            <a:solidFill>
              <a:srgbClr val="AFAFB3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Shape 437"/>
            <p:cNvSpPr/>
            <p:nvPr/>
          </p:nvSpPr>
          <p:spPr>
            <a:xfrm>
              <a:off x="885825" y="114298"/>
              <a:ext cx="175023" cy="1940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66" y="0"/>
                  </a:moveTo>
                  <a:lnTo>
                    <a:pt x="120000" y="0"/>
                  </a:lnTo>
                  <a:lnTo>
                    <a:pt x="106122" y="103066"/>
                  </a:lnTo>
                  <a:lnTo>
                    <a:pt x="105305" y="106011"/>
                  </a:lnTo>
                  <a:lnTo>
                    <a:pt x="103672" y="108955"/>
                  </a:lnTo>
                  <a:lnTo>
                    <a:pt x="99594" y="114111"/>
                  </a:lnTo>
                  <a:lnTo>
                    <a:pt x="93877" y="117055"/>
                  </a:lnTo>
                  <a:lnTo>
                    <a:pt x="87344" y="120000"/>
                  </a:lnTo>
                  <a:lnTo>
                    <a:pt x="0" y="86872"/>
                  </a:lnTo>
                  <a:lnTo>
                    <a:pt x="3266" y="0"/>
                  </a:lnTo>
                  <a:close/>
                </a:path>
              </a:pathLst>
            </a:custGeom>
            <a:solidFill>
              <a:srgbClr val="B0B0B4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Shape 438"/>
            <p:cNvSpPr/>
            <p:nvPr/>
          </p:nvSpPr>
          <p:spPr>
            <a:xfrm>
              <a:off x="890587" y="114298"/>
              <a:ext cx="170260" cy="19407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355" y="0"/>
                  </a:moveTo>
                  <a:lnTo>
                    <a:pt x="120000" y="0"/>
                  </a:lnTo>
                  <a:lnTo>
                    <a:pt x="105733" y="103066"/>
                  </a:lnTo>
                  <a:lnTo>
                    <a:pt x="104894" y="106011"/>
                  </a:lnTo>
                  <a:lnTo>
                    <a:pt x="103216" y="108955"/>
                  </a:lnTo>
                  <a:lnTo>
                    <a:pt x="99022" y="114111"/>
                  </a:lnTo>
                  <a:lnTo>
                    <a:pt x="87272" y="120000"/>
                  </a:lnTo>
                  <a:lnTo>
                    <a:pt x="0" y="86133"/>
                  </a:lnTo>
                  <a:lnTo>
                    <a:pt x="3355" y="0"/>
                  </a:lnTo>
                  <a:close/>
                </a:path>
              </a:pathLst>
            </a:custGeom>
            <a:solidFill>
              <a:srgbClr val="B1B1B4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Shape 439"/>
            <p:cNvSpPr/>
            <p:nvPr/>
          </p:nvSpPr>
          <p:spPr>
            <a:xfrm>
              <a:off x="895350" y="114298"/>
              <a:ext cx="165497" cy="191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55" y="0"/>
                  </a:moveTo>
                  <a:lnTo>
                    <a:pt x="120000" y="0"/>
                  </a:lnTo>
                  <a:lnTo>
                    <a:pt x="105322" y="104350"/>
                  </a:lnTo>
                  <a:lnTo>
                    <a:pt x="104461" y="107327"/>
                  </a:lnTo>
                  <a:lnTo>
                    <a:pt x="102733" y="110311"/>
                  </a:lnTo>
                  <a:lnTo>
                    <a:pt x="98416" y="115527"/>
                  </a:lnTo>
                  <a:lnTo>
                    <a:pt x="92372" y="118511"/>
                  </a:lnTo>
                  <a:lnTo>
                    <a:pt x="86333" y="120000"/>
                  </a:lnTo>
                  <a:lnTo>
                    <a:pt x="0" y="85716"/>
                  </a:lnTo>
                  <a:lnTo>
                    <a:pt x="3455" y="0"/>
                  </a:lnTo>
                  <a:close/>
                </a:path>
              </a:pathLst>
            </a:custGeom>
            <a:solidFill>
              <a:srgbClr val="B1B1B5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Shape 440"/>
            <p:cNvSpPr/>
            <p:nvPr/>
          </p:nvSpPr>
          <p:spPr>
            <a:xfrm>
              <a:off x="900112" y="114298"/>
              <a:ext cx="160736" cy="191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555" y="0"/>
                  </a:moveTo>
                  <a:lnTo>
                    <a:pt x="120000" y="0"/>
                  </a:lnTo>
                  <a:lnTo>
                    <a:pt x="104888" y="104350"/>
                  </a:lnTo>
                  <a:lnTo>
                    <a:pt x="104000" y="107327"/>
                  </a:lnTo>
                  <a:lnTo>
                    <a:pt x="102222" y="110311"/>
                  </a:lnTo>
                  <a:lnTo>
                    <a:pt x="97777" y="115527"/>
                  </a:lnTo>
                  <a:lnTo>
                    <a:pt x="91555" y="118511"/>
                  </a:lnTo>
                  <a:lnTo>
                    <a:pt x="85333" y="120000"/>
                  </a:lnTo>
                  <a:lnTo>
                    <a:pt x="0" y="84966"/>
                  </a:lnTo>
                  <a:lnTo>
                    <a:pt x="3555" y="0"/>
                  </a:lnTo>
                  <a:close/>
                </a:path>
              </a:pathLst>
            </a:custGeom>
            <a:solidFill>
              <a:srgbClr val="B2B2B5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Shape 441"/>
            <p:cNvSpPr/>
            <p:nvPr/>
          </p:nvSpPr>
          <p:spPr>
            <a:xfrm>
              <a:off x="903683" y="114298"/>
              <a:ext cx="157162" cy="191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544" y="0"/>
                  </a:moveTo>
                  <a:lnTo>
                    <a:pt x="120000" y="0"/>
                  </a:lnTo>
                  <a:lnTo>
                    <a:pt x="104544" y="104350"/>
                  </a:lnTo>
                  <a:lnTo>
                    <a:pt x="103638" y="107327"/>
                  </a:lnTo>
                  <a:lnTo>
                    <a:pt x="101816" y="110311"/>
                  </a:lnTo>
                  <a:lnTo>
                    <a:pt x="98183" y="114038"/>
                  </a:lnTo>
                  <a:lnTo>
                    <a:pt x="91816" y="118511"/>
                  </a:lnTo>
                  <a:lnTo>
                    <a:pt x="86361" y="120000"/>
                  </a:lnTo>
                  <a:lnTo>
                    <a:pt x="0" y="84222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B2B2B6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Shape 442"/>
            <p:cNvSpPr/>
            <p:nvPr/>
          </p:nvSpPr>
          <p:spPr>
            <a:xfrm>
              <a:off x="908445" y="114298"/>
              <a:ext cx="152401" cy="191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750" y="0"/>
                  </a:moveTo>
                  <a:lnTo>
                    <a:pt x="120000" y="0"/>
                  </a:lnTo>
                  <a:lnTo>
                    <a:pt x="104061" y="104350"/>
                  </a:lnTo>
                  <a:lnTo>
                    <a:pt x="104061" y="107327"/>
                  </a:lnTo>
                  <a:lnTo>
                    <a:pt x="101250" y="110311"/>
                  </a:lnTo>
                  <a:lnTo>
                    <a:pt x="97500" y="114038"/>
                  </a:lnTo>
                  <a:lnTo>
                    <a:pt x="90938" y="118511"/>
                  </a:lnTo>
                  <a:lnTo>
                    <a:pt x="85311" y="120000"/>
                  </a:lnTo>
                  <a:lnTo>
                    <a:pt x="0" y="84222"/>
                  </a:lnTo>
                  <a:lnTo>
                    <a:pt x="3750" y="0"/>
                  </a:lnTo>
                  <a:close/>
                </a:path>
              </a:pathLst>
            </a:custGeom>
            <a:solidFill>
              <a:srgbClr val="B3B3B7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Shape 443"/>
            <p:cNvSpPr/>
            <p:nvPr/>
          </p:nvSpPr>
          <p:spPr>
            <a:xfrm>
              <a:off x="913208" y="114298"/>
              <a:ext cx="147638" cy="191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72" y="0"/>
                  </a:moveTo>
                  <a:lnTo>
                    <a:pt x="120000" y="0"/>
                  </a:lnTo>
                  <a:lnTo>
                    <a:pt x="103550" y="104350"/>
                  </a:lnTo>
                  <a:lnTo>
                    <a:pt x="100644" y="110311"/>
                  </a:lnTo>
                  <a:lnTo>
                    <a:pt x="96772" y="114038"/>
                  </a:lnTo>
                  <a:lnTo>
                    <a:pt x="90000" y="118511"/>
                  </a:lnTo>
                  <a:lnTo>
                    <a:pt x="84194" y="120000"/>
                  </a:lnTo>
                  <a:lnTo>
                    <a:pt x="0" y="82733"/>
                  </a:lnTo>
                  <a:lnTo>
                    <a:pt x="3872" y="0"/>
                  </a:lnTo>
                  <a:close/>
                </a:path>
              </a:pathLst>
            </a:custGeom>
            <a:solidFill>
              <a:srgbClr val="B4B4B7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Shape 444"/>
            <p:cNvSpPr/>
            <p:nvPr/>
          </p:nvSpPr>
          <p:spPr>
            <a:xfrm>
              <a:off x="917970" y="114298"/>
              <a:ext cx="142875" cy="191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000" y="0"/>
                  </a:moveTo>
                  <a:lnTo>
                    <a:pt x="120000" y="0"/>
                  </a:lnTo>
                  <a:lnTo>
                    <a:pt x="103000" y="104350"/>
                  </a:lnTo>
                  <a:lnTo>
                    <a:pt x="100000" y="110311"/>
                  </a:lnTo>
                  <a:lnTo>
                    <a:pt x="96000" y="114038"/>
                  </a:lnTo>
                  <a:lnTo>
                    <a:pt x="89000" y="118511"/>
                  </a:lnTo>
                  <a:lnTo>
                    <a:pt x="83000" y="120000"/>
                  </a:lnTo>
                  <a:lnTo>
                    <a:pt x="0" y="81988"/>
                  </a:lnTo>
                  <a:lnTo>
                    <a:pt x="4000" y="0"/>
                  </a:lnTo>
                  <a:close/>
                </a:path>
              </a:pathLst>
            </a:custGeom>
            <a:solidFill>
              <a:srgbClr val="B4B4B8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Shape 445"/>
            <p:cNvSpPr/>
            <p:nvPr/>
          </p:nvSpPr>
          <p:spPr>
            <a:xfrm>
              <a:off x="921542" y="114298"/>
              <a:ext cx="139304" cy="191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27" y="0"/>
                  </a:moveTo>
                  <a:lnTo>
                    <a:pt x="120000" y="0"/>
                  </a:lnTo>
                  <a:lnTo>
                    <a:pt x="102566" y="104350"/>
                  </a:lnTo>
                  <a:lnTo>
                    <a:pt x="99488" y="110311"/>
                  </a:lnTo>
                  <a:lnTo>
                    <a:pt x="95383" y="114038"/>
                  </a:lnTo>
                  <a:lnTo>
                    <a:pt x="88205" y="117016"/>
                  </a:lnTo>
                  <a:lnTo>
                    <a:pt x="83077" y="120000"/>
                  </a:lnTo>
                  <a:lnTo>
                    <a:pt x="0" y="81244"/>
                  </a:lnTo>
                  <a:lnTo>
                    <a:pt x="5127" y="0"/>
                  </a:lnTo>
                  <a:close/>
                </a:path>
              </a:pathLst>
            </a:custGeom>
            <a:solidFill>
              <a:srgbClr val="B5B5B9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Shape 446"/>
            <p:cNvSpPr/>
            <p:nvPr/>
          </p:nvSpPr>
          <p:spPr>
            <a:xfrm>
              <a:off x="926305" y="114298"/>
              <a:ext cx="134541" cy="191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311" y="0"/>
                  </a:moveTo>
                  <a:lnTo>
                    <a:pt x="120000" y="0"/>
                  </a:lnTo>
                  <a:lnTo>
                    <a:pt x="101944" y="104350"/>
                  </a:lnTo>
                  <a:lnTo>
                    <a:pt x="98761" y="109566"/>
                  </a:lnTo>
                  <a:lnTo>
                    <a:pt x="94511" y="114038"/>
                  </a:lnTo>
                  <a:lnTo>
                    <a:pt x="89205" y="117016"/>
                  </a:lnTo>
                  <a:lnTo>
                    <a:pt x="81772" y="120000"/>
                  </a:lnTo>
                  <a:lnTo>
                    <a:pt x="0" y="79750"/>
                  </a:lnTo>
                  <a:lnTo>
                    <a:pt x="5311" y="0"/>
                  </a:lnTo>
                  <a:close/>
                </a:path>
              </a:pathLst>
            </a:custGeom>
            <a:solidFill>
              <a:srgbClr val="B6B6B9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Shape 447"/>
            <p:cNvSpPr/>
            <p:nvPr/>
          </p:nvSpPr>
          <p:spPr>
            <a:xfrm>
              <a:off x="931067" y="114298"/>
              <a:ext cx="129780" cy="19169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505" y="0"/>
                  </a:moveTo>
                  <a:lnTo>
                    <a:pt x="120000" y="0"/>
                  </a:lnTo>
                  <a:lnTo>
                    <a:pt x="101283" y="104350"/>
                  </a:lnTo>
                  <a:lnTo>
                    <a:pt x="97983" y="109566"/>
                  </a:lnTo>
                  <a:lnTo>
                    <a:pt x="93577" y="114038"/>
                  </a:lnTo>
                  <a:lnTo>
                    <a:pt x="88072" y="117016"/>
                  </a:lnTo>
                  <a:lnTo>
                    <a:pt x="80366" y="120000"/>
                  </a:lnTo>
                  <a:lnTo>
                    <a:pt x="0" y="79005"/>
                  </a:lnTo>
                  <a:lnTo>
                    <a:pt x="5505" y="0"/>
                  </a:lnTo>
                  <a:close/>
                </a:path>
              </a:pathLst>
            </a:custGeom>
            <a:solidFill>
              <a:srgbClr val="B6B6BA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Shape 448"/>
            <p:cNvSpPr/>
            <p:nvPr/>
          </p:nvSpPr>
          <p:spPr>
            <a:xfrm>
              <a:off x="935830" y="114298"/>
              <a:ext cx="125017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716" y="0"/>
                  </a:moveTo>
                  <a:lnTo>
                    <a:pt x="120000" y="0"/>
                  </a:lnTo>
                  <a:lnTo>
                    <a:pt x="100572" y="105000"/>
                  </a:lnTo>
                  <a:lnTo>
                    <a:pt x="99427" y="110250"/>
                  </a:lnTo>
                  <a:lnTo>
                    <a:pt x="92572" y="114750"/>
                  </a:lnTo>
                  <a:lnTo>
                    <a:pt x="86855" y="117750"/>
                  </a:lnTo>
                  <a:lnTo>
                    <a:pt x="78855" y="120000"/>
                  </a:lnTo>
                  <a:lnTo>
                    <a:pt x="0" y="79500"/>
                  </a:lnTo>
                  <a:lnTo>
                    <a:pt x="5716" y="0"/>
                  </a:lnTo>
                  <a:close/>
                </a:path>
              </a:pathLst>
            </a:custGeom>
            <a:solidFill>
              <a:srgbClr val="B7B7BB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Shape 449"/>
            <p:cNvSpPr/>
            <p:nvPr/>
          </p:nvSpPr>
          <p:spPr>
            <a:xfrm>
              <a:off x="939401" y="114298"/>
              <a:ext cx="121445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883" y="0"/>
                  </a:moveTo>
                  <a:lnTo>
                    <a:pt x="120000" y="0"/>
                  </a:lnTo>
                  <a:lnTo>
                    <a:pt x="100000" y="105000"/>
                  </a:lnTo>
                  <a:lnTo>
                    <a:pt x="98822" y="110250"/>
                  </a:lnTo>
                  <a:lnTo>
                    <a:pt x="91766" y="114750"/>
                  </a:lnTo>
                  <a:lnTo>
                    <a:pt x="85883" y="117750"/>
                  </a:lnTo>
                  <a:lnTo>
                    <a:pt x="78822" y="120000"/>
                  </a:lnTo>
                  <a:lnTo>
                    <a:pt x="0" y="78750"/>
                  </a:lnTo>
                  <a:lnTo>
                    <a:pt x="5883" y="0"/>
                  </a:lnTo>
                  <a:close/>
                </a:path>
              </a:pathLst>
            </a:custGeom>
            <a:solidFill>
              <a:srgbClr val="B7B7BB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Shape 450"/>
            <p:cNvSpPr/>
            <p:nvPr/>
          </p:nvSpPr>
          <p:spPr>
            <a:xfrm>
              <a:off x="944165" y="114298"/>
              <a:ext cx="116682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22" y="0"/>
                  </a:moveTo>
                  <a:lnTo>
                    <a:pt x="120000" y="0"/>
                  </a:lnTo>
                  <a:lnTo>
                    <a:pt x="99183" y="105000"/>
                  </a:lnTo>
                  <a:lnTo>
                    <a:pt x="97961" y="110250"/>
                  </a:lnTo>
                  <a:lnTo>
                    <a:pt x="90611" y="114000"/>
                  </a:lnTo>
                  <a:lnTo>
                    <a:pt x="84488" y="117750"/>
                  </a:lnTo>
                  <a:lnTo>
                    <a:pt x="77144" y="120000"/>
                  </a:lnTo>
                  <a:lnTo>
                    <a:pt x="0" y="77250"/>
                  </a:lnTo>
                  <a:lnTo>
                    <a:pt x="6122" y="0"/>
                  </a:lnTo>
                  <a:close/>
                </a:path>
              </a:pathLst>
            </a:custGeom>
            <a:solidFill>
              <a:srgbClr val="B8B8BC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Shape 451"/>
            <p:cNvSpPr/>
            <p:nvPr/>
          </p:nvSpPr>
          <p:spPr>
            <a:xfrm>
              <a:off x="948926" y="114298"/>
              <a:ext cx="111919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383" y="0"/>
                  </a:moveTo>
                  <a:lnTo>
                    <a:pt x="120000" y="0"/>
                  </a:lnTo>
                  <a:lnTo>
                    <a:pt x="98300" y="105000"/>
                  </a:lnTo>
                  <a:lnTo>
                    <a:pt x="97022" y="110250"/>
                  </a:lnTo>
                  <a:lnTo>
                    <a:pt x="84255" y="117750"/>
                  </a:lnTo>
                  <a:lnTo>
                    <a:pt x="75316" y="120000"/>
                  </a:lnTo>
                  <a:lnTo>
                    <a:pt x="0" y="76500"/>
                  </a:lnTo>
                  <a:lnTo>
                    <a:pt x="6383" y="0"/>
                  </a:lnTo>
                  <a:close/>
                </a:path>
              </a:pathLst>
            </a:custGeom>
            <a:solidFill>
              <a:srgbClr val="B9B9BC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Shape 452"/>
            <p:cNvSpPr/>
            <p:nvPr/>
          </p:nvSpPr>
          <p:spPr>
            <a:xfrm>
              <a:off x="953690" y="114298"/>
              <a:ext cx="107156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6" y="0"/>
                  </a:moveTo>
                  <a:lnTo>
                    <a:pt x="120000" y="0"/>
                  </a:lnTo>
                  <a:lnTo>
                    <a:pt x="97333" y="105000"/>
                  </a:lnTo>
                  <a:lnTo>
                    <a:pt x="96000" y="110250"/>
                  </a:lnTo>
                  <a:lnTo>
                    <a:pt x="82666" y="117750"/>
                  </a:lnTo>
                  <a:lnTo>
                    <a:pt x="73333" y="120000"/>
                  </a:lnTo>
                  <a:lnTo>
                    <a:pt x="0" y="75750"/>
                  </a:lnTo>
                  <a:lnTo>
                    <a:pt x="6666" y="0"/>
                  </a:lnTo>
                  <a:close/>
                </a:path>
              </a:pathLst>
            </a:custGeom>
            <a:solidFill>
              <a:srgbClr val="B9B9BD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Shape 453"/>
            <p:cNvSpPr/>
            <p:nvPr/>
          </p:nvSpPr>
          <p:spPr>
            <a:xfrm>
              <a:off x="956070" y="114298"/>
              <a:ext cx="104776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44" y="0"/>
                  </a:moveTo>
                  <a:lnTo>
                    <a:pt x="120000" y="0"/>
                  </a:lnTo>
                  <a:lnTo>
                    <a:pt x="96816" y="105000"/>
                  </a:lnTo>
                  <a:lnTo>
                    <a:pt x="95455" y="110250"/>
                  </a:lnTo>
                  <a:lnTo>
                    <a:pt x="81816" y="117750"/>
                  </a:lnTo>
                  <a:lnTo>
                    <a:pt x="75000" y="120000"/>
                  </a:lnTo>
                  <a:lnTo>
                    <a:pt x="0" y="74250"/>
                  </a:lnTo>
                  <a:lnTo>
                    <a:pt x="9544" y="0"/>
                  </a:lnTo>
                  <a:close/>
                </a:path>
              </a:pathLst>
            </a:custGeom>
            <a:solidFill>
              <a:srgbClr val="BABAB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Shape 454"/>
            <p:cNvSpPr/>
            <p:nvPr/>
          </p:nvSpPr>
          <p:spPr>
            <a:xfrm>
              <a:off x="962025" y="114298"/>
              <a:ext cx="98822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672" y="0"/>
                  </a:moveTo>
                  <a:lnTo>
                    <a:pt x="120000" y="0"/>
                  </a:lnTo>
                  <a:lnTo>
                    <a:pt x="95422" y="105000"/>
                  </a:lnTo>
                  <a:lnTo>
                    <a:pt x="93977" y="110250"/>
                  </a:lnTo>
                  <a:lnTo>
                    <a:pt x="86744" y="114000"/>
                  </a:lnTo>
                  <a:lnTo>
                    <a:pt x="72288" y="120000"/>
                  </a:lnTo>
                  <a:lnTo>
                    <a:pt x="0" y="74250"/>
                  </a:lnTo>
                  <a:lnTo>
                    <a:pt x="8672" y="0"/>
                  </a:lnTo>
                  <a:close/>
                </a:path>
              </a:pathLst>
            </a:custGeom>
            <a:solidFill>
              <a:srgbClr val="BBBBBE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Shape 455"/>
            <p:cNvSpPr/>
            <p:nvPr/>
          </p:nvSpPr>
          <p:spPr>
            <a:xfrm>
              <a:off x="966787" y="114298"/>
              <a:ext cx="94061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594" y="0"/>
                  </a:moveTo>
                  <a:lnTo>
                    <a:pt x="120000" y="0"/>
                  </a:lnTo>
                  <a:lnTo>
                    <a:pt x="94177" y="105000"/>
                  </a:lnTo>
                  <a:lnTo>
                    <a:pt x="92655" y="110250"/>
                  </a:lnTo>
                  <a:lnTo>
                    <a:pt x="85061" y="114000"/>
                  </a:lnTo>
                  <a:lnTo>
                    <a:pt x="69872" y="120000"/>
                  </a:lnTo>
                  <a:lnTo>
                    <a:pt x="0" y="73500"/>
                  </a:lnTo>
                  <a:lnTo>
                    <a:pt x="7594" y="0"/>
                  </a:lnTo>
                  <a:close/>
                </a:path>
              </a:pathLst>
            </a:custGeom>
            <a:solidFill>
              <a:srgbClr val="BBBBBF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Shape 456"/>
            <p:cNvSpPr/>
            <p:nvPr/>
          </p:nvSpPr>
          <p:spPr>
            <a:xfrm>
              <a:off x="971550" y="114298"/>
              <a:ext cx="89298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0" y="0"/>
                  </a:moveTo>
                  <a:lnTo>
                    <a:pt x="120000" y="0"/>
                  </a:lnTo>
                  <a:lnTo>
                    <a:pt x="92800" y="105000"/>
                  </a:lnTo>
                  <a:lnTo>
                    <a:pt x="91200" y="110250"/>
                  </a:lnTo>
                  <a:lnTo>
                    <a:pt x="76800" y="117000"/>
                  </a:lnTo>
                  <a:lnTo>
                    <a:pt x="68800" y="120000"/>
                  </a:lnTo>
                  <a:lnTo>
                    <a:pt x="0" y="72000"/>
                  </a:lnTo>
                  <a:lnTo>
                    <a:pt x="8000" y="0"/>
                  </a:lnTo>
                  <a:close/>
                </a:path>
              </a:pathLst>
            </a:custGeom>
            <a:solidFill>
              <a:srgbClr val="BCBCC0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Shape 457"/>
            <p:cNvSpPr/>
            <p:nvPr/>
          </p:nvSpPr>
          <p:spPr>
            <a:xfrm>
              <a:off x="976312" y="114298"/>
              <a:ext cx="84535" cy="19050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450" y="0"/>
                  </a:moveTo>
                  <a:lnTo>
                    <a:pt x="120000" y="0"/>
                  </a:lnTo>
                  <a:lnTo>
                    <a:pt x="91266" y="105000"/>
                  </a:lnTo>
                  <a:lnTo>
                    <a:pt x="89577" y="110250"/>
                  </a:lnTo>
                  <a:lnTo>
                    <a:pt x="74366" y="117000"/>
                  </a:lnTo>
                  <a:lnTo>
                    <a:pt x="65916" y="120000"/>
                  </a:lnTo>
                  <a:lnTo>
                    <a:pt x="0" y="71250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BCBCC0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Shape 458"/>
            <p:cNvSpPr/>
            <p:nvPr/>
          </p:nvSpPr>
          <p:spPr>
            <a:xfrm>
              <a:off x="978692" y="114298"/>
              <a:ext cx="82155" cy="1893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172" y="0"/>
                  </a:moveTo>
                  <a:lnTo>
                    <a:pt x="120000" y="0"/>
                  </a:lnTo>
                  <a:lnTo>
                    <a:pt x="90433" y="105661"/>
                  </a:lnTo>
                  <a:lnTo>
                    <a:pt x="88694" y="110944"/>
                  </a:lnTo>
                  <a:lnTo>
                    <a:pt x="73044" y="117733"/>
                  </a:lnTo>
                  <a:lnTo>
                    <a:pt x="64350" y="120000"/>
                  </a:lnTo>
                  <a:lnTo>
                    <a:pt x="0" y="70944"/>
                  </a:lnTo>
                  <a:lnTo>
                    <a:pt x="12172" y="0"/>
                  </a:lnTo>
                  <a:close/>
                </a:path>
              </a:pathLst>
            </a:custGeom>
            <a:solidFill>
              <a:srgbClr val="BDBDC1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Shape 459"/>
            <p:cNvSpPr/>
            <p:nvPr/>
          </p:nvSpPr>
          <p:spPr>
            <a:xfrm>
              <a:off x="983455" y="114298"/>
              <a:ext cx="77392" cy="1893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922" y="0"/>
                  </a:moveTo>
                  <a:lnTo>
                    <a:pt x="120000" y="0"/>
                  </a:lnTo>
                  <a:lnTo>
                    <a:pt x="88616" y="105661"/>
                  </a:lnTo>
                  <a:lnTo>
                    <a:pt x="86766" y="110944"/>
                  </a:lnTo>
                  <a:lnTo>
                    <a:pt x="70155" y="117733"/>
                  </a:lnTo>
                  <a:lnTo>
                    <a:pt x="60922" y="120000"/>
                  </a:lnTo>
                  <a:lnTo>
                    <a:pt x="0" y="69433"/>
                  </a:lnTo>
                  <a:lnTo>
                    <a:pt x="12922" y="0"/>
                  </a:lnTo>
                  <a:close/>
                </a:path>
              </a:pathLst>
            </a:custGeom>
            <a:solidFill>
              <a:srgbClr val="BEBEC1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Shape 460"/>
            <p:cNvSpPr/>
            <p:nvPr/>
          </p:nvSpPr>
          <p:spPr>
            <a:xfrm>
              <a:off x="989408" y="114298"/>
              <a:ext cx="71437" cy="1893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" y="0"/>
                  </a:moveTo>
                  <a:lnTo>
                    <a:pt x="120000" y="0"/>
                  </a:lnTo>
                  <a:lnTo>
                    <a:pt x="86000" y="105661"/>
                  </a:lnTo>
                  <a:lnTo>
                    <a:pt x="84000" y="110944"/>
                  </a:lnTo>
                  <a:lnTo>
                    <a:pt x="78000" y="113961"/>
                  </a:lnTo>
                  <a:lnTo>
                    <a:pt x="66000" y="117733"/>
                  </a:lnTo>
                  <a:lnTo>
                    <a:pt x="58000" y="120000"/>
                  </a:lnTo>
                  <a:lnTo>
                    <a:pt x="0" y="68677"/>
                  </a:lnTo>
                  <a:lnTo>
                    <a:pt x="12000" y="0"/>
                  </a:lnTo>
                  <a:close/>
                </a:path>
              </a:pathLst>
            </a:custGeom>
            <a:solidFill>
              <a:srgbClr val="BEBEC2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Shape 461"/>
            <p:cNvSpPr/>
            <p:nvPr/>
          </p:nvSpPr>
          <p:spPr>
            <a:xfrm>
              <a:off x="994170" y="114298"/>
              <a:ext cx="66676" cy="1893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855" y="0"/>
                  </a:moveTo>
                  <a:lnTo>
                    <a:pt x="120000" y="0"/>
                  </a:lnTo>
                  <a:lnTo>
                    <a:pt x="83572" y="105661"/>
                  </a:lnTo>
                  <a:lnTo>
                    <a:pt x="81427" y="110944"/>
                  </a:lnTo>
                  <a:lnTo>
                    <a:pt x="75000" y="113961"/>
                  </a:lnTo>
                  <a:lnTo>
                    <a:pt x="62144" y="117733"/>
                  </a:lnTo>
                  <a:lnTo>
                    <a:pt x="53572" y="120000"/>
                  </a:lnTo>
                  <a:lnTo>
                    <a:pt x="0" y="68677"/>
                  </a:lnTo>
                  <a:lnTo>
                    <a:pt x="12855" y="0"/>
                  </a:lnTo>
                  <a:close/>
                </a:path>
              </a:pathLst>
            </a:custGeom>
            <a:solidFill>
              <a:srgbClr val="BFBFC3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Shape 462"/>
            <p:cNvSpPr/>
            <p:nvPr/>
          </p:nvSpPr>
          <p:spPr>
            <a:xfrm>
              <a:off x="996551" y="114298"/>
              <a:ext cx="64294" cy="1893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5555" y="0"/>
                  </a:moveTo>
                  <a:lnTo>
                    <a:pt x="120000" y="0"/>
                  </a:lnTo>
                  <a:lnTo>
                    <a:pt x="82222" y="105661"/>
                  </a:lnTo>
                  <a:lnTo>
                    <a:pt x="80000" y="109433"/>
                  </a:lnTo>
                  <a:lnTo>
                    <a:pt x="73333" y="113961"/>
                  </a:lnTo>
                  <a:lnTo>
                    <a:pt x="64444" y="116983"/>
                  </a:lnTo>
                  <a:lnTo>
                    <a:pt x="51111" y="120000"/>
                  </a:lnTo>
                  <a:lnTo>
                    <a:pt x="0" y="67922"/>
                  </a:lnTo>
                  <a:lnTo>
                    <a:pt x="15555" y="0"/>
                  </a:lnTo>
                  <a:close/>
                </a:path>
              </a:pathLst>
            </a:custGeom>
            <a:solidFill>
              <a:srgbClr val="BFBFC3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Shape 463"/>
            <p:cNvSpPr/>
            <p:nvPr/>
          </p:nvSpPr>
          <p:spPr>
            <a:xfrm>
              <a:off x="1001315" y="114298"/>
              <a:ext cx="59531" cy="1893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6800" y="0"/>
                  </a:moveTo>
                  <a:lnTo>
                    <a:pt x="120000" y="0"/>
                  </a:lnTo>
                  <a:lnTo>
                    <a:pt x="79200" y="105661"/>
                  </a:lnTo>
                  <a:lnTo>
                    <a:pt x="76800" y="109433"/>
                  </a:lnTo>
                  <a:lnTo>
                    <a:pt x="69600" y="113961"/>
                  </a:lnTo>
                  <a:lnTo>
                    <a:pt x="60000" y="116983"/>
                  </a:lnTo>
                  <a:lnTo>
                    <a:pt x="45600" y="120000"/>
                  </a:lnTo>
                  <a:lnTo>
                    <a:pt x="0" y="66416"/>
                  </a:lnTo>
                  <a:lnTo>
                    <a:pt x="16800" y="0"/>
                  </a:lnTo>
                  <a:close/>
                </a:path>
              </a:pathLst>
            </a:custGeom>
            <a:solidFill>
              <a:srgbClr val="C0C0C4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Shape 464"/>
            <p:cNvSpPr/>
            <p:nvPr/>
          </p:nvSpPr>
          <p:spPr>
            <a:xfrm>
              <a:off x="1006076" y="114298"/>
              <a:ext cx="54769" cy="1893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8261" y="0"/>
                  </a:moveTo>
                  <a:lnTo>
                    <a:pt x="120000" y="0"/>
                  </a:lnTo>
                  <a:lnTo>
                    <a:pt x="75650" y="105661"/>
                  </a:lnTo>
                  <a:lnTo>
                    <a:pt x="73044" y="109433"/>
                  </a:lnTo>
                  <a:lnTo>
                    <a:pt x="65216" y="113961"/>
                  </a:lnTo>
                  <a:lnTo>
                    <a:pt x="44350" y="120000"/>
                  </a:lnTo>
                  <a:lnTo>
                    <a:pt x="0" y="65661"/>
                  </a:lnTo>
                  <a:lnTo>
                    <a:pt x="18261" y="0"/>
                  </a:lnTo>
                  <a:close/>
                </a:path>
              </a:pathLst>
            </a:custGeom>
            <a:solidFill>
              <a:srgbClr val="C1C1C5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Shape 465"/>
            <p:cNvSpPr/>
            <p:nvPr/>
          </p:nvSpPr>
          <p:spPr>
            <a:xfrm>
              <a:off x="1012030" y="114298"/>
              <a:ext cx="48816" cy="1893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561" y="0"/>
                  </a:moveTo>
                  <a:lnTo>
                    <a:pt x="120000" y="0"/>
                  </a:lnTo>
                  <a:lnTo>
                    <a:pt x="70244" y="105661"/>
                  </a:lnTo>
                  <a:lnTo>
                    <a:pt x="67316" y="109433"/>
                  </a:lnTo>
                  <a:lnTo>
                    <a:pt x="58538" y="113961"/>
                  </a:lnTo>
                  <a:lnTo>
                    <a:pt x="35122" y="120000"/>
                  </a:lnTo>
                  <a:lnTo>
                    <a:pt x="0" y="64905"/>
                  </a:lnTo>
                  <a:lnTo>
                    <a:pt x="17561" y="0"/>
                  </a:lnTo>
                  <a:close/>
                </a:path>
              </a:pathLst>
            </a:custGeom>
            <a:solidFill>
              <a:srgbClr val="C1C1C5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Shape 466"/>
            <p:cNvSpPr/>
            <p:nvPr/>
          </p:nvSpPr>
          <p:spPr>
            <a:xfrm>
              <a:off x="1014412" y="114298"/>
              <a:ext cx="46436" cy="1893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616" y="0"/>
                  </a:moveTo>
                  <a:lnTo>
                    <a:pt x="120000" y="0"/>
                  </a:lnTo>
                  <a:lnTo>
                    <a:pt x="67694" y="105661"/>
                  </a:lnTo>
                  <a:lnTo>
                    <a:pt x="64616" y="109433"/>
                  </a:lnTo>
                  <a:lnTo>
                    <a:pt x="55383" y="113961"/>
                  </a:lnTo>
                  <a:lnTo>
                    <a:pt x="30766" y="120000"/>
                  </a:lnTo>
                  <a:lnTo>
                    <a:pt x="0" y="63394"/>
                  </a:lnTo>
                  <a:lnTo>
                    <a:pt x="24616" y="0"/>
                  </a:lnTo>
                  <a:close/>
                </a:path>
              </a:pathLst>
            </a:custGeom>
            <a:solidFill>
              <a:srgbClr val="C2C2C6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Shape 467"/>
            <p:cNvSpPr/>
            <p:nvPr/>
          </p:nvSpPr>
          <p:spPr>
            <a:xfrm>
              <a:off x="1019175" y="114298"/>
              <a:ext cx="41673" cy="1893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427" y="0"/>
                  </a:moveTo>
                  <a:lnTo>
                    <a:pt x="120000" y="0"/>
                  </a:lnTo>
                  <a:lnTo>
                    <a:pt x="61716" y="105661"/>
                  </a:lnTo>
                  <a:lnTo>
                    <a:pt x="58283" y="109433"/>
                  </a:lnTo>
                  <a:lnTo>
                    <a:pt x="48000" y="113961"/>
                  </a:lnTo>
                  <a:lnTo>
                    <a:pt x="37716" y="116983"/>
                  </a:lnTo>
                  <a:lnTo>
                    <a:pt x="24000" y="120000"/>
                  </a:lnTo>
                  <a:lnTo>
                    <a:pt x="0" y="63394"/>
                  </a:lnTo>
                  <a:lnTo>
                    <a:pt x="27427" y="0"/>
                  </a:lnTo>
                  <a:close/>
                </a:path>
              </a:pathLst>
            </a:custGeom>
            <a:solidFill>
              <a:srgbClr val="C3C3C6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Shape 468"/>
            <p:cNvSpPr/>
            <p:nvPr/>
          </p:nvSpPr>
          <p:spPr>
            <a:xfrm>
              <a:off x="1023937" y="114298"/>
              <a:ext cx="36910" cy="1869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7094" y="0"/>
                  </a:moveTo>
                  <a:lnTo>
                    <a:pt x="120000" y="0"/>
                  </a:lnTo>
                  <a:lnTo>
                    <a:pt x="54194" y="107005"/>
                  </a:lnTo>
                  <a:lnTo>
                    <a:pt x="50322" y="110827"/>
                  </a:lnTo>
                  <a:lnTo>
                    <a:pt x="38711" y="115416"/>
                  </a:lnTo>
                  <a:lnTo>
                    <a:pt x="27094" y="118472"/>
                  </a:lnTo>
                  <a:lnTo>
                    <a:pt x="11611" y="120000"/>
                  </a:lnTo>
                  <a:lnTo>
                    <a:pt x="0" y="63438"/>
                  </a:lnTo>
                  <a:lnTo>
                    <a:pt x="27094" y="0"/>
                  </a:lnTo>
                  <a:close/>
                </a:path>
              </a:pathLst>
            </a:custGeom>
            <a:solidFill>
              <a:srgbClr val="C3C3C7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Shape 469"/>
            <p:cNvSpPr/>
            <p:nvPr/>
          </p:nvSpPr>
          <p:spPr>
            <a:xfrm>
              <a:off x="1027508" y="114298"/>
              <a:ext cx="33338" cy="1869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4283" y="0"/>
                  </a:moveTo>
                  <a:lnTo>
                    <a:pt x="120000" y="0"/>
                  </a:lnTo>
                  <a:lnTo>
                    <a:pt x="47144" y="107005"/>
                  </a:lnTo>
                  <a:lnTo>
                    <a:pt x="42855" y="110827"/>
                  </a:lnTo>
                  <a:lnTo>
                    <a:pt x="30000" y="115416"/>
                  </a:lnTo>
                  <a:lnTo>
                    <a:pt x="17144" y="118472"/>
                  </a:lnTo>
                  <a:lnTo>
                    <a:pt x="0" y="120000"/>
                  </a:lnTo>
                  <a:lnTo>
                    <a:pt x="4283" y="62677"/>
                  </a:lnTo>
                  <a:lnTo>
                    <a:pt x="34283" y="0"/>
                  </a:lnTo>
                  <a:close/>
                </a:path>
              </a:pathLst>
            </a:custGeom>
            <a:solidFill>
              <a:srgbClr val="C4C4C8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Shape 470"/>
            <p:cNvSpPr/>
            <p:nvPr/>
          </p:nvSpPr>
          <p:spPr>
            <a:xfrm>
              <a:off x="1027508" y="114298"/>
              <a:ext cx="33338" cy="1869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1427" y="0"/>
                  </a:moveTo>
                  <a:lnTo>
                    <a:pt x="120000" y="0"/>
                  </a:lnTo>
                  <a:lnTo>
                    <a:pt x="47144" y="107005"/>
                  </a:lnTo>
                  <a:lnTo>
                    <a:pt x="42855" y="110827"/>
                  </a:lnTo>
                  <a:lnTo>
                    <a:pt x="34283" y="113883"/>
                  </a:lnTo>
                  <a:lnTo>
                    <a:pt x="17144" y="118472"/>
                  </a:lnTo>
                  <a:lnTo>
                    <a:pt x="0" y="120000"/>
                  </a:lnTo>
                  <a:lnTo>
                    <a:pt x="21427" y="61144"/>
                  </a:lnTo>
                  <a:lnTo>
                    <a:pt x="51427" y="0"/>
                  </a:lnTo>
                  <a:close/>
                </a:path>
              </a:pathLst>
            </a:custGeom>
            <a:solidFill>
              <a:srgbClr val="C4C4C8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Shape 471"/>
            <p:cNvSpPr/>
            <p:nvPr/>
          </p:nvSpPr>
          <p:spPr>
            <a:xfrm>
              <a:off x="1028700" y="114298"/>
              <a:ext cx="32147" cy="1869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6666" y="0"/>
                  </a:moveTo>
                  <a:lnTo>
                    <a:pt x="120000" y="0"/>
                  </a:lnTo>
                  <a:lnTo>
                    <a:pt x="44444" y="107005"/>
                  </a:lnTo>
                  <a:lnTo>
                    <a:pt x="40000" y="110827"/>
                  </a:lnTo>
                  <a:lnTo>
                    <a:pt x="31111" y="113883"/>
                  </a:lnTo>
                  <a:lnTo>
                    <a:pt x="13333" y="116944"/>
                  </a:lnTo>
                  <a:lnTo>
                    <a:pt x="0" y="120000"/>
                  </a:lnTo>
                  <a:lnTo>
                    <a:pt x="66666" y="0"/>
                  </a:lnTo>
                  <a:close/>
                </a:path>
              </a:pathLst>
            </a:custGeom>
            <a:solidFill>
              <a:srgbClr val="C5C5C9"/>
            </a:solidFill>
            <a:ln>
              <a:noFill/>
            </a:ln>
          </p:spPr>
          <p:txBody>
            <a:bodyPr lIns="45700" tIns="45700" rIns="457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Font typeface="Calibri"/>
                <a:buNone/>
              </a:pPr>
              <a:endParaRPr sz="1300" b="0" i="0" u="none" strike="noStrike" cap="none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3" name="TextBox 212"/>
          <p:cNvSpPr txBox="1"/>
          <p:nvPr/>
        </p:nvSpPr>
        <p:spPr>
          <a:xfrm>
            <a:off x="3245355" y="179335"/>
            <a:ext cx="26532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Bulbs Layout</a:t>
            </a:r>
          </a:p>
        </p:txBody>
      </p:sp>
      <p:sp>
        <p:nvSpPr>
          <p:cNvPr id="218" name="Freeform 6"/>
          <p:cNvSpPr>
            <a:spLocks noEditPoints="1"/>
          </p:cNvSpPr>
          <p:nvPr/>
        </p:nvSpPr>
        <p:spPr bwMode="auto">
          <a:xfrm>
            <a:off x="4314660" y="1232957"/>
            <a:ext cx="361692" cy="384827"/>
          </a:xfrm>
          <a:custGeom>
            <a:avLst/>
            <a:gdLst>
              <a:gd name="T0" fmla="*/ 574 w 1110"/>
              <a:gd name="T1" fmla="*/ 143 h 1181"/>
              <a:gd name="T2" fmla="*/ 634 w 1110"/>
              <a:gd name="T3" fmla="*/ 61 h 1181"/>
              <a:gd name="T4" fmla="*/ 635 w 1110"/>
              <a:gd name="T5" fmla="*/ 35 h 1181"/>
              <a:gd name="T6" fmla="*/ 611 w 1110"/>
              <a:gd name="T7" fmla="*/ 7 h 1181"/>
              <a:gd name="T8" fmla="*/ 578 w 1110"/>
              <a:gd name="T9" fmla="*/ 0 h 1181"/>
              <a:gd name="T10" fmla="*/ 541 w 1110"/>
              <a:gd name="T11" fmla="*/ 37 h 1181"/>
              <a:gd name="T12" fmla="*/ 507 w 1110"/>
              <a:gd name="T13" fmla="*/ 128 h 1181"/>
              <a:gd name="T14" fmla="*/ 447 w 1110"/>
              <a:gd name="T15" fmla="*/ 197 h 1181"/>
              <a:gd name="T16" fmla="*/ 325 w 1110"/>
              <a:gd name="T17" fmla="*/ 231 h 1181"/>
              <a:gd name="T18" fmla="*/ 218 w 1110"/>
              <a:gd name="T19" fmla="*/ 290 h 1181"/>
              <a:gd name="T20" fmla="*/ 127 w 1110"/>
              <a:gd name="T21" fmla="*/ 367 h 1181"/>
              <a:gd name="T22" fmla="*/ 59 w 1110"/>
              <a:gd name="T23" fmla="*/ 460 h 1181"/>
              <a:gd name="T24" fmla="*/ 15 w 1110"/>
              <a:gd name="T25" fmla="*/ 567 h 1181"/>
              <a:gd name="T26" fmla="*/ 0 w 1110"/>
              <a:gd name="T27" fmla="*/ 684 h 1181"/>
              <a:gd name="T28" fmla="*/ 11 w 1110"/>
              <a:gd name="T29" fmla="*/ 785 h 1181"/>
              <a:gd name="T30" fmla="*/ 54 w 1110"/>
              <a:gd name="T31" fmla="*/ 899 h 1181"/>
              <a:gd name="T32" fmla="*/ 127 w 1110"/>
              <a:gd name="T33" fmla="*/ 1000 h 1181"/>
              <a:gd name="T34" fmla="*/ 223 w 1110"/>
              <a:gd name="T35" fmla="*/ 1082 h 1181"/>
              <a:gd name="T36" fmla="*/ 339 w 1110"/>
              <a:gd name="T37" fmla="*/ 1142 h 1181"/>
              <a:gd name="T38" fmla="*/ 470 w 1110"/>
              <a:gd name="T39" fmla="*/ 1174 h 1181"/>
              <a:gd name="T40" fmla="*/ 583 w 1110"/>
              <a:gd name="T41" fmla="*/ 1181 h 1181"/>
              <a:gd name="T42" fmla="*/ 720 w 1110"/>
              <a:gd name="T43" fmla="*/ 1159 h 1181"/>
              <a:gd name="T44" fmla="*/ 843 w 1110"/>
              <a:gd name="T45" fmla="*/ 1108 h 1181"/>
              <a:gd name="T46" fmla="*/ 948 w 1110"/>
              <a:gd name="T47" fmla="*/ 1035 h 1181"/>
              <a:gd name="T48" fmla="*/ 1030 w 1110"/>
              <a:gd name="T49" fmla="*/ 941 h 1181"/>
              <a:gd name="T50" fmla="*/ 1085 w 1110"/>
              <a:gd name="T51" fmla="*/ 831 h 1181"/>
              <a:gd name="T52" fmla="*/ 1110 w 1110"/>
              <a:gd name="T53" fmla="*/ 709 h 1181"/>
              <a:gd name="T54" fmla="*/ 1104 w 1110"/>
              <a:gd name="T55" fmla="*/ 609 h 1181"/>
              <a:gd name="T56" fmla="*/ 1067 w 1110"/>
              <a:gd name="T57" fmla="*/ 491 h 1181"/>
              <a:gd name="T58" fmla="*/ 1000 w 1110"/>
              <a:gd name="T59" fmla="*/ 388 h 1181"/>
              <a:gd name="T60" fmla="*/ 909 w 1110"/>
              <a:gd name="T61" fmla="*/ 303 h 1181"/>
              <a:gd name="T62" fmla="*/ 798 w 1110"/>
              <a:gd name="T63" fmla="*/ 238 h 1181"/>
              <a:gd name="T64" fmla="*/ 669 w 1110"/>
              <a:gd name="T65" fmla="*/ 197 h 1181"/>
              <a:gd name="T66" fmla="*/ 558 w 1110"/>
              <a:gd name="T67" fmla="*/ 188 h 1181"/>
              <a:gd name="T68" fmla="*/ 711 w 1110"/>
              <a:gd name="T69" fmla="*/ 649 h 1181"/>
              <a:gd name="T70" fmla="*/ 737 w 1110"/>
              <a:gd name="T71" fmla="*/ 649 h 1181"/>
              <a:gd name="T72" fmla="*/ 759 w 1110"/>
              <a:gd name="T73" fmla="*/ 623 h 1181"/>
              <a:gd name="T74" fmla="*/ 889 w 1110"/>
              <a:gd name="T75" fmla="*/ 531 h 1181"/>
              <a:gd name="T76" fmla="*/ 847 w 1110"/>
              <a:gd name="T77" fmla="*/ 661 h 1181"/>
              <a:gd name="T78" fmla="*/ 787 w 1110"/>
              <a:gd name="T79" fmla="*/ 740 h 1181"/>
              <a:gd name="T80" fmla="*/ 754 w 1110"/>
              <a:gd name="T81" fmla="*/ 749 h 1181"/>
              <a:gd name="T82" fmla="*/ 683 w 1110"/>
              <a:gd name="T83" fmla="*/ 728 h 1181"/>
              <a:gd name="T84" fmla="*/ 629 w 1110"/>
              <a:gd name="T85" fmla="*/ 672 h 1181"/>
              <a:gd name="T86" fmla="*/ 351 w 1110"/>
              <a:gd name="T87" fmla="*/ 604 h 1181"/>
              <a:gd name="T88" fmla="*/ 356 w 1110"/>
              <a:gd name="T89" fmla="*/ 635 h 1181"/>
              <a:gd name="T90" fmla="*/ 386 w 1110"/>
              <a:gd name="T91" fmla="*/ 652 h 1181"/>
              <a:gd name="T92" fmla="*/ 417 w 1110"/>
              <a:gd name="T93" fmla="*/ 636 h 1181"/>
              <a:gd name="T94" fmla="*/ 471 w 1110"/>
              <a:gd name="T95" fmla="*/ 686 h 1181"/>
              <a:gd name="T96" fmla="*/ 414 w 1110"/>
              <a:gd name="T97" fmla="*/ 735 h 1181"/>
              <a:gd name="T98" fmla="*/ 356 w 1110"/>
              <a:gd name="T99" fmla="*/ 749 h 1181"/>
              <a:gd name="T100" fmla="*/ 309 w 1110"/>
              <a:gd name="T101" fmla="*/ 729 h 1181"/>
              <a:gd name="T102" fmla="*/ 254 w 1110"/>
              <a:gd name="T103" fmla="*/ 641 h 1181"/>
              <a:gd name="T104" fmla="*/ 835 w 1110"/>
              <a:gd name="T105" fmla="*/ 969 h 1181"/>
              <a:gd name="T106" fmla="*/ 441 w 1110"/>
              <a:gd name="T107" fmla="*/ 1001 h 1181"/>
              <a:gd name="T108" fmla="*/ 210 w 1110"/>
              <a:gd name="T109" fmla="*/ 759 h 1181"/>
              <a:gd name="T110" fmla="*/ 238 w 1110"/>
              <a:gd name="T111" fmla="*/ 785 h 1181"/>
              <a:gd name="T112" fmla="*/ 298 w 1110"/>
              <a:gd name="T113" fmla="*/ 831 h 1181"/>
              <a:gd name="T114" fmla="*/ 578 w 1110"/>
              <a:gd name="T115" fmla="*/ 921 h 1181"/>
              <a:gd name="T116" fmla="*/ 719 w 1110"/>
              <a:gd name="T117" fmla="*/ 896 h 1181"/>
              <a:gd name="T118" fmla="*/ 771 w 1110"/>
              <a:gd name="T119" fmla="*/ 848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0" h="1181">
                <a:moveTo>
                  <a:pt x="558" y="188"/>
                </a:moveTo>
                <a:lnTo>
                  <a:pt x="558" y="188"/>
                </a:lnTo>
                <a:lnTo>
                  <a:pt x="564" y="166"/>
                </a:lnTo>
                <a:lnTo>
                  <a:pt x="574" y="143"/>
                </a:lnTo>
                <a:lnTo>
                  <a:pt x="574" y="143"/>
                </a:lnTo>
                <a:lnTo>
                  <a:pt x="583" y="125"/>
                </a:lnTo>
                <a:lnTo>
                  <a:pt x="592" y="108"/>
                </a:lnTo>
                <a:lnTo>
                  <a:pt x="604" y="92"/>
                </a:lnTo>
                <a:lnTo>
                  <a:pt x="615" y="80"/>
                </a:lnTo>
                <a:lnTo>
                  <a:pt x="634" y="61"/>
                </a:lnTo>
                <a:lnTo>
                  <a:pt x="642" y="55"/>
                </a:lnTo>
                <a:lnTo>
                  <a:pt x="642" y="55"/>
                </a:lnTo>
                <a:lnTo>
                  <a:pt x="642" y="51"/>
                </a:lnTo>
                <a:lnTo>
                  <a:pt x="638" y="41"/>
                </a:lnTo>
                <a:lnTo>
                  <a:pt x="635" y="35"/>
                </a:lnTo>
                <a:lnTo>
                  <a:pt x="632" y="29"/>
                </a:lnTo>
                <a:lnTo>
                  <a:pt x="626" y="21"/>
                </a:lnTo>
                <a:lnTo>
                  <a:pt x="618" y="13"/>
                </a:lnTo>
                <a:lnTo>
                  <a:pt x="618" y="13"/>
                </a:lnTo>
                <a:lnTo>
                  <a:pt x="611" y="7"/>
                </a:lnTo>
                <a:lnTo>
                  <a:pt x="603" y="4"/>
                </a:lnTo>
                <a:lnTo>
                  <a:pt x="595" y="1"/>
                </a:lnTo>
                <a:lnTo>
                  <a:pt x="591" y="0"/>
                </a:lnTo>
                <a:lnTo>
                  <a:pt x="581" y="0"/>
                </a:lnTo>
                <a:lnTo>
                  <a:pt x="578" y="0"/>
                </a:lnTo>
                <a:lnTo>
                  <a:pt x="578" y="0"/>
                </a:lnTo>
                <a:lnTo>
                  <a:pt x="570" y="4"/>
                </a:lnTo>
                <a:lnTo>
                  <a:pt x="561" y="12"/>
                </a:lnTo>
                <a:lnTo>
                  <a:pt x="552" y="21"/>
                </a:lnTo>
                <a:lnTo>
                  <a:pt x="541" y="37"/>
                </a:lnTo>
                <a:lnTo>
                  <a:pt x="530" y="54"/>
                </a:lnTo>
                <a:lnTo>
                  <a:pt x="521" y="75"/>
                </a:lnTo>
                <a:lnTo>
                  <a:pt x="512" y="103"/>
                </a:lnTo>
                <a:lnTo>
                  <a:pt x="512" y="103"/>
                </a:lnTo>
                <a:lnTo>
                  <a:pt x="507" y="128"/>
                </a:lnTo>
                <a:lnTo>
                  <a:pt x="502" y="151"/>
                </a:lnTo>
                <a:lnTo>
                  <a:pt x="499" y="190"/>
                </a:lnTo>
                <a:lnTo>
                  <a:pt x="499" y="190"/>
                </a:lnTo>
                <a:lnTo>
                  <a:pt x="473" y="193"/>
                </a:lnTo>
                <a:lnTo>
                  <a:pt x="447" y="197"/>
                </a:lnTo>
                <a:lnTo>
                  <a:pt x="422" y="202"/>
                </a:lnTo>
                <a:lnTo>
                  <a:pt x="397" y="208"/>
                </a:lnTo>
                <a:lnTo>
                  <a:pt x="373" y="214"/>
                </a:lnTo>
                <a:lnTo>
                  <a:pt x="348" y="224"/>
                </a:lnTo>
                <a:lnTo>
                  <a:pt x="325" y="231"/>
                </a:lnTo>
                <a:lnTo>
                  <a:pt x="303" y="242"/>
                </a:lnTo>
                <a:lnTo>
                  <a:pt x="280" y="253"/>
                </a:lnTo>
                <a:lnTo>
                  <a:pt x="258" y="264"/>
                </a:lnTo>
                <a:lnTo>
                  <a:pt x="238" y="276"/>
                </a:lnTo>
                <a:lnTo>
                  <a:pt x="218" y="290"/>
                </a:lnTo>
                <a:lnTo>
                  <a:pt x="198" y="304"/>
                </a:lnTo>
                <a:lnTo>
                  <a:pt x="179" y="318"/>
                </a:lnTo>
                <a:lnTo>
                  <a:pt x="161" y="333"/>
                </a:lnTo>
                <a:lnTo>
                  <a:pt x="144" y="350"/>
                </a:lnTo>
                <a:lnTo>
                  <a:pt x="127" y="367"/>
                </a:lnTo>
                <a:lnTo>
                  <a:pt x="111" y="384"/>
                </a:lnTo>
                <a:lnTo>
                  <a:pt x="97" y="403"/>
                </a:lnTo>
                <a:lnTo>
                  <a:pt x="83" y="422"/>
                </a:lnTo>
                <a:lnTo>
                  <a:pt x="71" y="440"/>
                </a:lnTo>
                <a:lnTo>
                  <a:pt x="59" y="460"/>
                </a:lnTo>
                <a:lnTo>
                  <a:pt x="48" y="480"/>
                </a:lnTo>
                <a:lnTo>
                  <a:pt x="39" y="502"/>
                </a:lnTo>
                <a:lnTo>
                  <a:pt x="29" y="524"/>
                </a:lnTo>
                <a:lnTo>
                  <a:pt x="22" y="545"/>
                </a:lnTo>
                <a:lnTo>
                  <a:pt x="15" y="567"/>
                </a:lnTo>
                <a:lnTo>
                  <a:pt x="9" y="590"/>
                </a:lnTo>
                <a:lnTo>
                  <a:pt x="5" y="613"/>
                </a:lnTo>
                <a:lnTo>
                  <a:pt x="2" y="636"/>
                </a:lnTo>
                <a:lnTo>
                  <a:pt x="0" y="660"/>
                </a:lnTo>
                <a:lnTo>
                  <a:pt x="0" y="684"/>
                </a:lnTo>
                <a:lnTo>
                  <a:pt x="0" y="684"/>
                </a:lnTo>
                <a:lnTo>
                  <a:pt x="0" y="709"/>
                </a:lnTo>
                <a:lnTo>
                  <a:pt x="2" y="735"/>
                </a:lnTo>
                <a:lnTo>
                  <a:pt x="6" y="760"/>
                </a:lnTo>
                <a:lnTo>
                  <a:pt x="11" y="785"/>
                </a:lnTo>
                <a:lnTo>
                  <a:pt x="17" y="808"/>
                </a:lnTo>
                <a:lnTo>
                  <a:pt x="25" y="831"/>
                </a:lnTo>
                <a:lnTo>
                  <a:pt x="32" y="854"/>
                </a:lnTo>
                <a:lnTo>
                  <a:pt x="43" y="878"/>
                </a:lnTo>
                <a:lnTo>
                  <a:pt x="54" y="899"/>
                </a:lnTo>
                <a:lnTo>
                  <a:pt x="66" y="921"/>
                </a:lnTo>
                <a:lnTo>
                  <a:pt x="80" y="941"/>
                </a:lnTo>
                <a:lnTo>
                  <a:pt x="94" y="961"/>
                </a:lnTo>
                <a:lnTo>
                  <a:pt x="110" y="981"/>
                </a:lnTo>
                <a:lnTo>
                  <a:pt x="127" y="1000"/>
                </a:lnTo>
                <a:lnTo>
                  <a:pt x="144" y="1018"/>
                </a:lnTo>
                <a:lnTo>
                  <a:pt x="162" y="1035"/>
                </a:lnTo>
                <a:lnTo>
                  <a:pt x="181" y="1052"/>
                </a:lnTo>
                <a:lnTo>
                  <a:pt x="201" y="1068"/>
                </a:lnTo>
                <a:lnTo>
                  <a:pt x="223" y="1082"/>
                </a:lnTo>
                <a:lnTo>
                  <a:pt x="244" y="1096"/>
                </a:lnTo>
                <a:lnTo>
                  <a:pt x="267" y="1108"/>
                </a:lnTo>
                <a:lnTo>
                  <a:pt x="291" y="1120"/>
                </a:lnTo>
                <a:lnTo>
                  <a:pt x="314" y="1131"/>
                </a:lnTo>
                <a:lnTo>
                  <a:pt x="339" y="1142"/>
                </a:lnTo>
                <a:lnTo>
                  <a:pt x="363" y="1150"/>
                </a:lnTo>
                <a:lnTo>
                  <a:pt x="390" y="1159"/>
                </a:lnTo>
                <a:lnTo>
                  <a:pt x="416" y="1165"/>
                </a:lnTo>
                <a:lnTo>
                  <a:pt x="444" y="1170"/>
                </a:lnTo>
                <a:lnTo>
                  <a:pt x="470" y="1174"/>
                </a:lnTo>
                <a:lnTo>
                  <a:pt x="498" y="1178"/>
                </a:lnTo>
                <a:lnTo>
                  <a:pt x="526" y="1181"/>
                </a:lnTo>
                <a:lnTo>
                  <a:pt x="555" y="1181"/>
                </a:lnTo>
                <a:lnTo>
                  <a:pt x="555" y="1181"/>
                </a:lnTo>
                <a:lnTo>
                  <a:pt x="583" y="1181"/>
                </a:lnTo>
                <a:lnTo>
                  <a:pt x="612" y="1178"/>
                </a:lnTo>
                <a:lnTo>
                  <a:pt x="640" y="1174"/>
                </a:lnTo>
                <a:lnTo>
                  <a:pt x="666" y="1170"/>
                </a:lnTo>
                <a:lnTo>
                  <a:pt x="694" y="1165"/>
                </a:lnTo>
                <a:lnTo>
                  <a:pt x="720" y="1159"/>
                </a:lnTo>
                <a:lnTo>
                  <a:pt x="745" y="1150"/>
                </a:lnTo>
                <a:lnTo>
                  <a:pt x="771" y="1142"/>
                </a:lnTo>
                <a:lnTo>
                  <a:pt x="796" y="1131"/>
                </a:lnTo>
                <a:lnTo>
                  <a:pt x="819" y="1120"/>
                </a:lnTo>
                <a:lnTo>
                  <a:pt x="843" y="1108"/>
                </a:lnTo>
                <a:lnTo>
                  <a:pt x="866" y="1096"/>
                </a:lnTo>
                <a:lnTo>
                  <a:pt x="887" y="1082"/>
                </a:lnTo>
                <a:lnTo>
                  <a:pt x="909" y="1068"/>
                </a:lnTo>
                <a:lnTo>
                  <a:pt x="929" y="1052"/>
                </a:lnTo>
                <a:lnTo>
                  <a:pt x="948" y="1035"/>
                </a:lnTo>
                <a:lnTo>
                  <a:pt x="966" y="1018"/>
                </a:lnTo>
                <a:lnTo>
                  <a:pt x="983" y="1000"/>
                </a:lnTo>
                <a:lnTo>
                  <a:pt x="1000" y="981"/>
                </a:lnTo>
                <a:lnTo>
                  <a:pt x="1016" y="961"/>
                </a:lnTo>
                <a:lnTo>
                  <a:pt x="1030" y="941"/>
                </a:lnTo>
                <a:lnTo>
                  <a:pt x="1043" y="921"/>
                </a:lnTo>
                <a:lnTo>
                  <a:pt x="1056" y="899"/>
                </a:lnTo>
                <a:lnTo>
                  <a:pt x="1067" y="878"/>
                </a:lnTo>
                <a:lnTo>
                  <a:pt x="1076" y="854"/>
                </a:lnTo>
                <a:lnTo>
                  <a:pt x="1085" y="831"/>
                </a:lnTo>
                <a:lnTo>
                  <a:pt x="1093" y="808"/>
                </a:lnTo>
                <a:lnTo>
                  <a:pt x="1099" y="785"/>
                </a:lnTo>
                <a:lnTo>
                  <a:pt x="1104" y="760"/>
                </a:lnTo>
                <a:lnTo>
                  <a:pt x="1107" y="735"/>
                </a:lnTo>
                <a:lnTo>
                  <a:pt x="1110" y="709"/>
                </a:lnTo>
                <a:lnTo>
                  <a:pt x="1110" y="684"/>
                </a:lnTo>
                <a:lnTo>
                  <a:pt x="1110" y="684"/>
                </a:lnTo>
                <a:lnTo>
                  <a:pt x="1110" y="658"/>
                </a:lnTo>
                <a:lnTo>
                  <a:pt x="1107" y="633"/>
                </a:lnTo>
                <a:lnTo>
                  <a:pt x="1104" y="609"/>
                </a:lnTo>
                <a:lnTo>
                  <a:pt x="1099" y="584"/>
                </a:lnTo>
                <a:lnTo>
                  <a:pt x="1093" y="561"/>
                </a:lnTo>
                <a:lnTo>
                  <a:pt x="1085" y="538"/>
                </a:lnTo>
                <a:lnTo>
                  <a:pt x="1077" y="514"/>
                </a:lnTo>
                <a:lnTo>
                  <a:pt x="1067" y="491"/>
                </a:lnTo>
                <a:lnTo>
                  <a:pt x="1056" y="470"/>
                </a:lnTo>
                <a:lnTo>
                  <a:pt x="1043" y="448"/>
                </a:lnTo>
                <a:lnTo>
                  <a:pt x="1031" y="428"/>
                </a:lnTo>
                <a:lnTo>
                  <a:pt x="1016" y="408"/>
                </a:lnTo>
                <a:lnTo>
                  <a:pt x="1000" y="388"/>
                </a:lnTo>
                <a:lnTo>
                  <a:pt x="985" y="369"/>
                </a:lnTo>
                <a:lnTo>
                  <a:pt x="966" y="350"/>
                </a:lnTo>
                <a:lnTo>
                  <a:pt x="949" y="333"/>
                </a:lnTo>
                <a:lnTo>
                  <a:pt x="929" y="318"/>
                </a:lnTo>
                <a:lnTo>
                  <a:pt x="909" y="303"/>
                </a:lnTo>
                <a:lnTo>
                  <a:pt x="889" y="287"/>
                </a:lnTo>
                <a:lnTo>
                  <a:pt x="867" y="273"/>
                </a:lnTo>
                <a:lnTo>
                  <a:pt x="844" y="261"/>
                </a:lnTo>
                <a:lnTo>
                  <a:pt x="821" y="248"/>
                </a:lnTo>
                <a:lnTo>
                  <a:pt x="798" y="238"/>
                </a:lnTo>
                <a:lnTo>
                  <a:pt x="773" y="227"/>
                </a:lnTo>
                <a:lnTo>
                  <a:pt x="748" y="219"/>
                </a:lnTo>
                <a:lnTo>
                  <a:pt x="722" y="210"/>
                </a:lnTo>
                <a:lnTo>
                  <a:pt x="696" y="204"/>
                </a:lnTo>
                <a:lnTo>
                  <a:pt x="669" y="197"/>
                </a:lnTo>
                <a:lnTo>
                  <a:pt x="642" y="194"/>
                </a:lnTo>
                <a:lnTo>
                  <a:pt x="614" y="190"/>
                </a:lnTo>
                <a:lnTo>
                  <a:pt x="586" y="188"/>
                </a:lnTo>
                <a:lnTo>
                  <a:pt x="558" y="188"/>
                </a:lnTo>
                <a:lnTo>
                  <a:pt x="558" y="188"/>
                </a:lnTo>
                <a:close/>
                <a:moveTo>
                  <a:pt x="688" y="626"/>
                </a:moveTo>
                <a:lnTo>
                  <a:pt x="688" y="626"/>
                </a:lnTo>
                <a:lnTo>
                  <a:pt x="693" y="636"/>
                </a:lnTo>
                <a:lnTo>
                  <a:pt x="700" y="644"/>
                </a:lnTo>
                <a:lnTo>
                  <a:pt x="711" y="649"/>
                </a:lnTo>
                <a:lnTo>
                  <a:pt x="717" y="650"/>
                </a:lnTo>
                <a:lnTo>
                  <a:pt x="723" y="652"/>
                </a:lnTo>
                <a:lnTo>
                  <a:pt x="723" y="652"/>
                </a:lnTo>
                <a:lnTo>
                  <a:pt x="730" y="650"/>
                </a:lnTo>
                <a:lnTo>
                  <a:pt x="737" y="649"/>
                </a:lnTo>
                <a:lnTo>
                  <a:pt x="744" y="646"/>
                </a:lnTo>
                <a:lnTo>
                  <a:pt x="750" y="641"/>
                </a:lnTo>
                <a:lnTo>
                  <a:pt x="753" y="635"/>
                </a:lnTo>
                <a:lnTo>
                  <a:pt x="757" y="629"/>
                </a:lnTo>
                <a:lnTo>
                  <a:pt x="759" y="623"/>
                </a:lnTo>
                <a:lnTo>
                  <a:pt x="761" y="615"/>
                </a:lnTo>
                <a:lnTo>
                  <a:pt x="761" y="615"/>
                </a:lnTo>
                <a:lnTo>
                  <a:pt x="759" y="604"/>
                </a:lnTo>
                <a:lnTo>
                  <a:pt x="754" y="595"/>
                </a:lnTo>
                <a:lnTo>
                  <a:pt x="889" y="531"/>
                </a:lnTo>
                <a:lnTo>
                  <a:pt x="889" y="531"/>
                </a:lnTo>
                <a:lnTo>
                  <a:pt x="881" y="565"/>
                </a:lnTo>
                <a:lnTo>
                  <a:pt x="870" y="601"/>
                </a:lnTo>
                <a:lnTo>
                  <a:pt x="856" y="641"/>
                </a:lnTo>
                <a:lnTo>
                  <a:pt x="847" y="661"/>
                </a:lnTo>
                <a:lnTo>
                  <a:pt x="838" y="681"/>
                </a:lnTo>
                <a:lnTo>
                  <a:pt x="827" y="700"/>
                </a:lnTo>
                <a:lnTo>
                  <a:pt x="815" y="715"/>
                </a:lnTo>
                <a:lnTo>
                  <a:pt x="801" y="729"/>
                </a:lnTo>
                <a:lnTo>
                  <a:pt x="787" y="740"/>
                </a:lnTo>
                <a:lnTo>
                  <a:pt x="779" y="745"/>
                </a:lnTo>
                <a:lnTo>
                  <a:pt x="771" y="748"/>
                </a:lnTo>
                <a:lnTo>
                  <a:pt x="764" y="749"/>
                </a:lnTo>
                <a:lnTo>
                  <a:pt x="754" y="749"/>
                </a:lnTo>
                <a:lnTo>
                  <a:pt x="754" y="749"/>
                </a:lnTo>
                <a:lnTo>
                  <a:pt x="737" y="749"/>
                </a:lnTo>
                <a:lnTo>
                  <a:pt x="722" y="746"/>
                </a:lnTo>
                <a:lnTo>
                  <a:pt x="708" y="742"/>
                </a:lnTo>
                <a:lnTo>
                  <a:pt x="694" y="735"/>
                </a:lnTo>
                <a:lnTo>
                  <a:pt x="683" y="728"/>
                </a:lnTo>
                <a:lnTo>
                  <a:pt x="672" y="720"/>
                </a:lnTo>
                <a:lnTo>
                  <a:pt x="662" y="712"/>
                </a:lnTo>
                <a:lnTo>
                  <a:pt x="652" y="703"/>
                </a:lnTo>
                <a:lnTo>
                  <a:pt x="638" y="686"/>
                </a:lnTo>
                <a:lnTo>
                  <a:pt x="629" y="672"/>
                </a:lnTo>
                <a:lnTo>
                  <a:pt x="620" y="657"/>
                </a:lnTo>
                <a:lnTo>
                  <a:pt x="688" y="626"/>
                </a:lnTo>
                <a:close/>
                <a:moveTo>
                  <a:pt x="356" y="595"/>
                </a:moveTo>
                <a:lnTo>
                  <a:pt x="356" y="595"/>
                </a:lnTo>
                <a:lnTo>
                  <a:pt x="351" y="604"/>
                </a:lnTo>
                <a:lnTo>
                  <a:pt x="349" y="615"/>
                </a:lnTo>
                <a:lnTo>
                  <a:pt x="349" y="615"/>
                </a:lnTo>
                <a:lnTo>
                  <a:pt x="351" y="623"/>
                </a:lnTo>
                <a:lnTo>
                  <a:pt x="352" y="629"/>
                </a:lnTo>
                <a:lnTo>
                  <a:pt x="356" y="635"/>
                </a:lnTo>
                <a:lnTo>
                  <a:pt x="360" y="641"/>
                </a:lnTo>
                <a:lnTo>
                  <a:pt x="366" y="646"/>
                </a:lnTo>
                <a:lnTo>
                  <a:pt x="373" y="649"/>
                </a:lnTo>
                <a:lnTo>
                  <a:pt x="380" y="650"/>
                </a:lnTo>
                <a:lnTo>
                  <a:pt x="386" y="652"/>
                </a:lnTo>
                <a:lnTo>
                  <a:pt x="386" y="652"/>
                </a:lnTo>
                <a:lnTo>
                  <a:pt x="393" y="650"/>
                </a:lnTo>
                <a:lnTo>
                  <a:pt x="399" y="649"/>
                </a:lnTo>
                <a:lnTo>
                  <a:pt x="410" y="644"/>
                </a:lnTo>
                <a:lnTo>
                  <a:pt x="417" y="636"/>
                </a:lnTo>
                <a:lnTo>
                  <a:pt x="422" y="626"/>
                </a:lnTo>
                <a:lnTo>
                  <a:pt x="489" y="657"/>
                </a:lnTo>
                <a:lnTo>
                  <a:pt x="489" y="657"/>
                </a:lnTo>
                <a:lnTo>
                  <a:pt x="481" y="672"/>
                </a:lnTo>
                <a:lnTo>
                  <a:pt x="471" y="686"/>
                </a:lnTo>
                <a:lnTo>
                  <a:pt x="456" y="703"/>
                </a:lnTo>
                <a:lnTo>
                  <a:pt x="448" y="712"/>
                </a:lnTo>
                <a:lnTo>
                  <a:pt x="437" y="720"/>
                </a:lnTo>
                <a:lnTo>
                  <a:pt x="427" y="728"/>
                </a:lnTo>
                <a:lnTo>
                  <a:pt x="414" y="735"/>
                </a:lnTo>
                <a:lnTo>
                  <a:pt x="402" y="742"/>
                </a:lnTo>
                <a:lnTo>
                  <a:pt x="388" y="746"/>
                </a:lnTo>
                <a:lnTo>
                  <a:pt x="373" y="749"/>
                </a:lnTo>
                <a:lnTo>
                  <a:pt x="356" y="749"/>
                </a:lnTo>
                <a:lnTo>
                  <a:pt x="356" y="749"/>
                </a:lnTo>
                <a:lnTo>
                  <a:pt x="346" y="749"/>
                </a:lnTo>
                <a:lnTo>
                  <a:pt x="339" y="748"/>
                </a:lnTo>
                <a:lnTo>
                  <a:pt x="331" y="745"/>
                </a:lnTo>
                <a:lnTo>
                  <a:pt x="323" y="740"/>
                </a:lnTo>
                <a:lnTo>
                  <a:pt x="309" y="729"/>
                </a:lnTo>
                <a:lnTo>
                  <a:pt x="295" y="715"/>
                </a:lnTo>
                <a:lnTo>
                  <a:pt x="283" y="700"/>
                </a:lnTo>
                <a:lnTo>
                  <a:pt x="272" y="681"/>
                </a:lnTo>
                <a:lnTo>
                  <a:pt x="263" y="661"/>
                </a:lnTo>
                <a:lnTo>
                  <a:pt x="254" y="641"/>
                </a:lnTo>
                <a:lnTo>
                  <a:pt x="240" y="601"/>
                </a:lnTo>
                <a:lnTo>
                  <a:pt x="229" y="565"/>
                </a:lnTo>
                <a:lnTo>
                  <a:pt x="221" y="531"/>
                </a:lnTo>
                <a:lnTo>
                  <a:pt x="356" y="595"/>
                </a:lnTo>
                <a:close/>
                <a:moveTo>
                  <a:pt x="835" y="969"/>
                </a:moveTo>
                <a:lnTo>
                  <a:pt x="805" y="935"/>
                </a:lnTo>
                <a:lnTo>
                  <a:pt x="645" y="1055"/>
                </a:lnTo>
                <a:lnTo>
                  <a:pt x="638" y="1031"/>
                </a:lnTo>
                <a:lnTo>
                  <a:pt x="543" y="1094"/>
                </a:lnTo>
                <a:lnTo>
                  <a:pt x="441" y="1001"/>
                </a:lnTo>
                <a:lnTo>
                  <a:pt x="427" y="1059"/>
                </a:lnTo>
                <a:lnTo>
                  <a:pt x="295" y="905"/>
                </a:lnTo>
                <a:lnTo>
                  <a:pt x="288" y="946"/>
                </a:lnTo>
                <a:lnTo>
                  <a:pt x="210" y="759"/>
                </a:lnTo>
                <a:lnTo>
                  <a:pt x="210" y="759"/>
                </a:lnTo>
                <a:lnTo>
                  <a:pt x="212" y="760"/>
                </a:lnTo>
                <a:lnTo>
                  <a:pt x="212" y="760"/>
                </a:lnTo>
                <a:lnTo>
                  <a:pt x="238" y="785"/>
                </a:lnTo>
                <a:lnTo>
                  <a:pt x="238" y="785"/>
                </a:lnTo>
                <a:lnTo>
                  <a:pt x="238" y="785"/>
                </a:lnTo>
                <a:lnTo>
                  <a:pt x="272" y="819"/>
                </a:lnTo>
                <a:lnTo>
                  <a:pt x="291" y="836"/>
                </a:lnTo>
                <a:lnTo>
                  <a:pt x="291" y="836"/>
                </a:lnTo>
                <a:lnTo>
                  <a:pt x="294" y="834"/>
                </a:lnTo>
                <a:lnTo>
                  <a:pt x="298" y="831"/>
                </a:lnTo>
                <a:lnTo>
                  <a:pt x="309" y="820"/>
                </a:lnTo>
                <a:lnTo>
                  <a:pt x="326" y="803"/>
                </a:lnTo>
                <a:lnTo>
                  <a:pt x="388" y="890"/>
                </a:lnTo>
                <a:lnTo>
                  <a:pt x="476" y="850"/>
                </a:lnTo>
                <a:lnTo>
                  <a:pt x="578" y="921"/>
                </a:lnTo>
                <a:lnTo>
                  <a:pt x="671" y="850"/>
                </a:lnTo>
                <a:lnTo>
                  <a:pt x="671" y="850"/>
                </a:lnTo>
                <a:lnTo>
                  <a:pt x="694" y="876"/>
                </a:lnTo>
                <a:lnTo>
                  <a:pt x="711" y="892"/>
                </a:lnTo>
                <a:lnTo>
                  <a:pt x="719" y="896"/>
                </a:lnTo>
                <a:lnTo>
                  <a:pt x="720" y="898"/>
                </a:lnTo>
                <a:lnTo>
                  <a:pt x="722" y="898"/>
                </a:lnTo>
                <a:lnTo>
                  <a:pt x="722" y="898"/>
                </a:lnTo>
                <a:lnTo>
                  <a:pt x="739" y="881"/>
                </a:lnTo>
                <a:lnTo>
                  <a:pt x="771" y="848"/>
                </a:lnTo>
                <a:lnTo>
                  <a:pt x="815" y="800"/>
                </a:lnTo>
                <a:lnTo>
                  <a:pt x="849" y="839"/>
                </a:lnTo>
                <a:lnTo>
                  <a:pt x="946" y="715"/>
                </a:lnTo>
                <a:lnTo>
                  <a:pt x="835" y="969"/>
                </a:lnTo>
                <a:close/>
              </a:path>
            </a:pathLst>
          </a:custGeom>
          <a:solidFill>
            <a:srgbClr val="3461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19" name="Freeform 7"/>
          <p:cNvSpPr>
            <a:spLocks noEditPoints="1"/>
          </p:cNvSpPr>
          <p:nvPr/>
        </p:nvSpPr>
        <p:spPr bwMode="auto">
          <a:xfrm>
            <a:off x="3969506" y="2249040"/>
            <a:ext cx="350664" cy="364627"/>
          </a:xfrm>
          <a:custGeom>
            <a:avLst/>
            <a:gdLst>
              <a:gd name="T0" fmla="*/ 1094 w 1105"/>
              <a:gd name="T1" fmla="*/ 442 h 1149"/>
              <a:gd name="T2" fmla="*/ 1038 w 1105"/>
              <a:gd name="T3" fmla="*/ 289 h 1149"/>
              <a:gd name="T4" fmla="*/ 943 w 1105"/>
              <a:gd name="T5" fmla="*/ 162 h 1149"/>
              <a:gd name="T6" fmla="*/ 816 w 1105"/>
              <a:gd name="T7" fmla="*/ 66 h 1149"/>
              <a:gd name="T8" fmla="*/ 663 w 1105"/>
              <a:gd name="T9" fmla="*/ 11 h 1149"/>
              <a:gd name="T10" fmla="*/ 524 w 1105"/>
              <a:gd name="T11" fmla="*/ 2 h 1149"/>
              <a:gd name="T12" fmla="*/ 361 w 1105"/>
              <a:gd name="T13" fmla="*/ 34 h 1149"/>
              <a:gd name="T14" fmla="*/ 221 w 1105"/>
              <a:gd name="T15" fmla="*/ 110 h 1149"/>
              <a:gd name="T16" fmla="*/ 109 w 1105"/>
              <a:gd name="T17" fmla="*/ 223 h 1149"/>
              <a:gd name="T18" fmla="*/ 32 w 1105"/>
              <a:gd name="T19" fmla="*/ 363 h 1149"/>
              <a:gd name="T20" fmla="*/ 0 w 1105"/>
              <a:gd name="T21" fmla="*/ 526 h 1149"/>
              <a:gd name="T22" fmla="*/ 9 w 1105"/>
              <a:gd name="T23" fmla="*/ 654 h 1149"/>
              <a:gd name="T24" fmla="*/ 27 w 1105"/>
              <a:gd name="T25" fmla="*/ 759 h 1149"/>
              <a:gd name="T26" fmla="*/ 0 w 1105"/>
              <a:gd name="T27" fmla="*/ 826 h 1149"/>
              <a:gd name="T28" fmla="*/ 9 w 1105"/>
              <a:gd name="T29" fmla="*/ 889 h 1149"/>
              <a:gd name="T30" fmla="*/ 55 w 1105"/>
              <a:gd name="T31" fmla="*/ 946 h 1149"/>
              <a:gd name="T32" fmla="*/ 128 w 1105"/>
              <a:gd name="T33" fmla="*/ 968 h 1149"/>
              <a:gd name="T34" fmla="*/ 214 w 1105"/>
              <a:gd name="T35" fmla="*/ 1107 h 1149"/>
              <a:gd name="T36" fmla="*/ 278 w 1105"/>
              <a:gd name="T37" fmla="*/ 1149 h 1149"/>
              <a:gd name="T38" fmla="*/ 371 w 1105"/>
              <a:gd name="T39" fmla="*/ 1129 h 1149"/>
              <a:gd name="T40" fmla="*/ 462 w 1105"/>
              <a:gd name="T41" fmla="*/ 968 h 1149"/>
              <a:gd name="T42" fmla="*/ 482 w 1105"/>
              <a:gd name="T43" fmla="*/ 1129 h 1149"/>
              <a:gd name="T44" fmla="*/ 573 w 1105"/>
              <a:gd name="T45" fmla="*/ 1149 h 1149"/>
              <a:gd name="T46" fmla="*/ 637 w 1105"/>
              <a:gd name="T47" fmla="*/ 1107 h 1149"/>
              <a:gd name="T48" fmla="*/ 714 w 1105"/>
              <a:gd name="T49" fmla="*/ 1081 h 1149"/>
              <a:gd name="T50" fmla="*/ 756 w 1105"/>
              <a:gd name="T51" fmla="*/ 1144 h 1149"/>
              <a:gd name="T52" fmla="*/ 853 w 1105"/>
              <a:gd name="T53" fmla="*/ 1144 h 1149"/>
              <a:gd name="T54" fmla="*/ 895 w 1105"/>
              <a:gd name="T55" fmla="*/ 1081 h 1149"/>
              <a:gd name="T56" fmla="*/ 1001 w 1105"/>
              <a:gd name="T57" fmla="*/ 966 h 1149"/>
              <a:gd name="T58" fmla="*/ 1068 w 1105"/>
              <a:gd name="T59" fmla="*/ 931 h 1149"/>
              <a:gd name="T60" fmla="*/ 1102 w 1105"/>
              <a:gd name="T61" fmla="*/ 866 h 1149"/>
              <a:gd name="T62" fmla="*/ 1100 w 1105"/>
              <a:gd name="T63" fmla="*/ 802 h 1149"/>
              <a:gd name="T64" fmla="*/ 1069 w 1105"/>
              <a:gd name="T65" fmla="*/ 750 h 1149"/>
              <a:gd name="T66" fmla="*/ 1103 w 1105"/>
              <a:gd name="T67" fmla="*/ 604 h 1149"/>
              <a:gd name="T68" fmla="*/ 303 w 1105"/>
              <a:gd name="T69" fmla="*/ 710 h 1149"/>
              <a:gd name="T70" fmla="*/ 239 w 1105"/>
              <a:gd name="T71" fmla="*/ 683 h 1149"/>
              <a:gd name="T72" fmla="*/ 201 w 1105"/>
              <a:gd name="T73" fmla="*/ 626 h 1149"/>
              <a:gd name="T74" fmla="*/ 197 w 1105"/>
              <a:gd name="T75" fmla="*/ 566 h 1149"/>
              <a:gd name="T76" fmla="*/ 230 w 1105"/>
              <a:gd name="T77" fmla="*/ 506 h 1149"/>
              <a:gd name="T78" fmla="*/ 290 w 1105"/>
              <a:gd name="T79" fmla="*/ 473 h 1149"/>
              <a:gd name="T80" fmla="*/ 351 w 1105"/>
              <a:gd name="T81" fmla="*/ 475 h 1149"/>
              <a:gd name="T82" fmla="*/ 408 w 1105"/>
              <a:gd name="T83" fmla="*/ 513 h 1149"/>
              <a:gd name="T84" fmla="*/ 434 w 1105"/>
              <a:gd name="T85" fmla="*/ 578 h 1149"/>
              <a:gd name="T86" fmla="*/ 426 w 1105"/>
              <a:gd name="T87" fmla="*/ 637 h 1149"/>
              <a:gd name="T88" fmla="*/ 381 w 1105"/>
              <a:gd name="T89" fmla="*/ 690 h 1149"/>
              <a:gd name="T90" fmla="*/ 315 w 1105"/>
              <a:gd name="T91" fmla="*/ 710 h 1149"/>
              <a:gd name="T92" fmla="*/ 494 w 1105"/>
              <a:gd name="T93" fmla="*/ 815 h 1149"/>
              <a:gd name="T94" fmla="*/ 483 w 1105"/>
              <a:gd name="T95" fmla="*/ 778 h 1149"/>
              <a:gd name="T96" fmla="*/ 551 w 1105"/>
              <a:gd name="T97" fmla="*/ 680 h 1149"/>
              <a:gd name="T98" fmla="*/ 621 w 1105"/>
              <a:gd name="T99" fmla="*/ 778 h 1149"/>
              <a:gd name="T100" fmla="*/ 610 w 1105"/>
              <a:gd name="T101" fmla="*/ 815 h 1149"/>
              <a:gd name="T102" fmla="*/ 777 w 1105"/>
              <a:gd name="T103" fmla="*/ 710 h 1149"/>
              <a:gd name="T104" fmla="*/ 712 w 1105"/>
              <a:gd name="T105" fmla="*/ 683 h 1149"/>
              <a:gd name="T106" fmla="*/ 675 w 1105"/>
              <a:gd name="T107" fmla="*/ 626 h 1149"/>
              <a:gd name="T108" fmla="*/ 672 w 1105"/>
              <a:gd name="T109" fmla="*/ 566 h 1149"/>
              <a:gd name="T110" fmla="*/ 705 w 1105"/>
              <a:gd name="T111" fmla="*/ 506 h 1149"/>
              <a:gd name="T112" fmla="*/ 765 w 1105"/>
              <a:gd name="T113" fmla="*/ 473 h 1149"/>
              <a:gd name="T114" fmla="*/ 825 w 1105"/>
              <a:gd name="T115" fmla="*/ 475 h 1149"/>
              <a:gd name="T116" fmla="*/ 882 w 1105"/>
              <a:gd name="T117" fmla="*/ 513 h 1149"/>
              <a:gd name="T118" fmla="*/ 909 w 1105"/>
              <a:gd name="T119" fmla="*/ 578 h 1149"/>
              <a:gd name="T120" fmla="*/ 899 w 1105"/>
              <a:gd name="T121" fmla="*/ 637 h 1149"/>
              <a:gd name="T122" fmla="*/ 856 w 1105"/>
              <a:gd name="T123" fmla="*/ 690 h 1149"/>
              <a:gd name="T124" fmla="*/ 790 w 1105"/>
              <a:gd name="T125" fmla="*/ 710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05" h="1149">
                <a:moveTo>
                  <a:pt x="1105" y="553"/>
                </a:moveTo>
                <a:lnTo>
                  <a:pt x="1105" y="553"/>
                </a:lnTo>
                <a:lnTo>
                  <a:pt x="1105" y="526"/>
                </a:lnTo>
                <a:lnTo>
                  <a:pt x="1102" y="496"/>
                </a:lnTo>
                <a:lnTo>
                  <a:pt x="1099" y="468"/>
                </a:lnTo>
                <a:lnTo>
                  <a:pt x="1094" y="442"/>
                </a:lnTo>
                <a:lnTo>
                  <a:pt x="1088" y="416"/>
                </a:lnTo>
                <a:lnTo>
                  <a:pt x="1080" y="390"/>
                </a:lnTo>
                <a:lnTo>
                  <a:pt x="1071" y="363"/>
                </a:lnTo>
                <a:lnTo>
                  <a:pt x="1062" y="339"/>
                </a:lnTo>
                <a:lnTo>
                  <a:pt x="1051" y="314"/>
                </a:lnTo>
                <a:lnTo>
                  <a:pt x="1038" y="289"/>
                </a:lnTo>
                <a:lnTo>
                  <a:pt x="1025" y="266"/>
                </a:lnTo>
                <a:lnTo>
                  <a:pt x="1011" y="244"/>
                </a:lnTo>
                <a:lnTo>
                  <a:pt x="995" y="223"/>
                </a:lnTo>
                <a:lnTo>
                  <a:pt x="978" y="201"/>
                </a:lnTo>
                <a:lnTo>
                  <a:pt x="961" y="181"/>
                </a:lnTo>
                <a:lnTo>
                  <a:pt x="943" y="162"/>
                </a:lnTo>
                <a:lnTo>
                  <a:pt x="924" y="144"/>
                </a:lnTo>
                <a:lnTo>
                  <a:pt x="904" y="127"/>
                </a:lnTo>
                <a:lnTo>
                  <a:pt x="882" y="110"/>
                </a:lnTo>
                <a:lnTo>
                  <a:pt x="861" y="94"/>
                </a:lnTo>
                <a:lnTo>
                  <a:pt x="839" y="80"/>
                </a:lnTo>
                <a:lnTo>
                  <a:pt x="816" y="66"/>
                </a:lnTo>
                <a:lnTo>
                  <a:pt x="791" y="54"/>
                </a:lnTo>
                <a:lnTo>
                  <a:pt x="768" y="43"/>
                </a:lnTo>
                <a:lnTo>
                  <a:pt x="742" y="34"/>
                </a:lnTo>
                <a:lnTo>
                  <a:pt x="717" y="25"/>
                </a:lnTo>
                <a:lnTo>
                  <a:pt x="691" y="17"/>
                </a:lnTo>
                <a:lnTo>
                  <a:pt x="663" y="11"/>
                </a:lnTo>
                <a:lnTo>
                  <a:pt x="637" y="6"/>
                </a:lnTo>
                <a:lnTo>
                  <a:pt x="609" y="3"/>
                </a:lnTo>
                <a:lnTo>
                  <a:pt x="581" y="2"/>
                </a:lnTo>
                <a:lnTo>
                  <a:pt x="551" y="0"/>
                </a:lnTo>
                <a:lnTo>
                  <a:pt x="551" y="0"/>
                </a:lnTo>
                <a:lnTo>
                  <a:pt x="524" y="2"/>
                </a:lnTo>
                <a:lnTo>
                  <a:pt x="496" y="3"/>
                </a:lnTo>
                <a:lnTo>
                  <a:pt x="468" y="6"/>
                </a:lnTo>
                <a:lnTo>
                  <a:pt x="440" y="11"/>
                </a:lnTo>
                <a:lnTo>
                  <a:pt x="414" y="17"/>
                </a:lnTo>
                <a:lnTo>
                  <a:pt x="388" y="25"/>
                </a:lnTo>
                <a:lnTo>
                  <a:pt x="361" y="34"/>
                </a:lnTo>
                <a:lnTo>
                  <a:pt x="337" y="43"/>
                </a:lnTo>
                <a:lnTo>
                  <a:pt x="312" y="54"/>
                </a:lnTo>
                <a:lnTo>
                  <a:pt x="289" y="66"/>
                </a:lnTo>
                <a:lnTo>
                  <a:pt x="265" y="80"/>
                </a:lnTo>
                <a:lnTo>
                  <a:pt x="242" y="94"/>
                </a:lnTo>
                <a:lnTo>
                  <a:pt x="221" y="110"/>
                </a:lnTo>
                <a:lnTo>
                  <a:pt x="201" y="127"/>
                </a:lnTo>
                <a:lnTo>
                  <a:pt x="180" y="144"/>
                </a:lnTo>
                <a:lnTo>
                  <a:pt x="160" y="162"/>
                </a:lnTo>
                <a:lnTo>
                  <a:pt x="143" y="181"/>
                </a:lnTo>
                <a:lnTo>
                  <a:pt x="125" y="201"/>
                </a:lnTo>
                <a:lnTo>
                  <a:pt x="109" y="223"/>
                </a:lnTo>
                <a:lnTo>
                  <a:pt x="94" y="244"/>
                </a:lnTo>
                <a:lnTo>
                  <a:pt x="78" y="266"/>
                </a:lnTo>
                <a:lnTo>
                  <a:pt x="66" y="289"/>
                </a:lnTo>
                <a:lnTo>
                  <a:pt x="54" y="314"/>
                </a:lnTo>
                <a:lnTo>
                  <a:pt x="43" y="339"/>
                </a:lnTo>
                <a:lnTo>
                  <a:pt x="32" y="363"/>
                </a:lnTo>
                <a:lnTo>
                  <a:pt x="24" y="390"/>
                </a:lnTo>
                <a:lnTo>
                  <a:pt x="17" y="416"/>
                </a:lnTo>
                <a:lnTo>
                  <a:pt x="10" y="442"/>
                </a:lnTo>
                <a:lnTo>
                  <a:pt x="6" y="468"/>
                </a:lnTo>
                <a:lnTo>
                  <a:pt x="3" y="496"/>
                </a:lnTo>
                <a:lnTo>
                  <a:pt x="0" y="526"/>
                </a:lnTo>
                <a:lnTo>
                  <a:pt x="0" y="553"/>
                </a:lnTo>
                <a:lnTo>
                  <a:pt x="0" y="553"/>
                </a:lnTo>
                <a:lnTo>
                  <a:pt x="0" y="580"/>
                </a:lnTo>
                <a:lnTo>
                  <a:pt x="1" y="604"/>
                </a:lnTo>
                <a:lnTo>
                  <a:pt x="4" y="629"/>
                </a:lnTo>
                <a:lnTo>
                  <a:pt x="9" y="654"/>
                </a:lnTo>
                <a:lnTo>
                  <a:pt x="14" y="679"/>
                </a:lnTo>
                <a:lnTo>
                  <a:pt x="20" y="703"/>
                </a:lnTo>
                <a:lnTo>
                  <a:pt x="27" y="727"/>
                </a:lnTo>
                <a:lnTo>
                  <a:pt x="35" y="750"/>
                </a:lnTo>
                <a:lnTo>
                  <a:pt x="35" y="750"/>
                </a:lnTo>
                <a:lnTo>
                  <a:pt x="27" y="759"/>
                </a:lnTo>
                <a:lnTo>
                  <a:pt x="20" y="768"/>
                </a:lnTo>
                <a:lnTo>
                  <a:pt x="14" y="779"/>
                </a:lnTo>
                <a:lnTo>
                  <a:pt x="9" y="790"/>
                </a:lnTo>
                <a:lnTo>
                  <a:pt x="4" y="802"/>
                </a:lnTo>
                <a:lnTo>
                  <a:pt x="1" y="813"/>
                </a:lnTo>
                <a:lnTo>
                  <a:pt x="0" y="826"/>
                </a:lnTo>
                <a:lnTo>
                  <a:pt x="0" y="839"/>
                </a:lnTo>
                <a:lnTo>
                  <a:pt x="0" y="839"/>
                </a:lnTo>
                <a:lnTo>
                  <a:pt x="0" y="852"/>
                </a:lnTo>
                <a:lnTo>
                  <a:pt x="1" y="866"/>
                </a:lnTo>
                <a:lnTo>
                  <a:pt x="4" y="878"/>
                </a:lnTo>
                <a:lnTo>
                  <a:pt x="9" y="889"/>
                </a:lnTo>
                <a:lnTo>
                  <a:pt x="15" y="901"/>
                </a:lnTo>
                <a:lnTo>
                  <a:pt x="21" y="911"/>
                </a:lnTo>
                <a:lnTo>
                  <a:pt x="29" y="921"/>
                </a:lnTo>
                <a:lnTo>
                  <a:pt x="37" y="931"/>
                </a:lnTo>
                <a:lnTo>
                  <a:pt x="46" y="938"/>
                </a:lnTo>
                <a:lnTo>
                  <a:pt x="55" y="946"/>
                </a:lnTo>
                <a:lnTo>
                  <a:pt x="66" y="952"/>
                </a:lnTo>
                <a:lnTo>
                  <a:pt x="78" y="959"/>
                </a:lnTo>
                <a:lnTo>
                  <a:pt x="89" y="962"/>
                </a:lnTo>
                <a:lnTo>
                  <a:pt x="102" y="966"/>
                </a:lnTo>
                <a:lnTo>
                  <a:pt x="116" y="968"/>
                </a:lnTo>
                <a:lnTo>
                  <a:pt x="128" y="968"/>
                </a:lnTo>
                <a:lnTo>
                  <a:pt x="187" y="968"/>
                </a:lnTo>
                <a:lnTo>
                  <a:pt x="210" y="968"/>
                </a:lnTo>
                <a:lnTo>
                  <a:pt x="210" y="1081"/>
                </a:lnTo>
                <a:lnTo>
                  <a:pt x="210" y="1081"/>
                </a:lnTo>
                <a:lnTo>
                  <a:pt x="211" y="1095"/>
                </a:lnTo>
                <a:lnTo>
                  <a:pt x="214" y="1107"/>
                </a:lnTo>
                <a:lnTo>
                  <a:pt x="221" y="1119"/>
                </a:lnTo>
                <a:lnTo>
                  <a:pt x="230" y="1129"/>
                </a:lnTo>
                <a:lnTo>
                  <a:pt x="241" y="1138"/>
                </a:lnTo>
                <a:lnTo>
                  <a:pt x="252" y="1144"/>
                </a:lnTo>
                <a:lnTo>
                  <a:pt x="264" y="1147"/>
                </a:lnTo>
                <a:lnTo>
                  <a:pt x="278" y="1149"/>
                </a:lnTo>
                <a:lnTo>
                  <a:pt x="321" y="1149"/>
                </a:lnTo>
                <a:lnTo>
                  <a:pt x="321" y="1149"/>
                </a:lnTo>
                <a:lnTo>
                  <a:pt x="335" y="1147"/>
                </a:lnTo>
                <a:lnTo>
                  <a:pt x="349" y="1144"/>
                </a:lnTo>
                <a:lnTo>
                  <a:pt x="360" y="1138"/>
                </a:lnTo>
                <a:lnTo>
                  <a:pt x="371" y="1129"/>
                </a:lnTo>
                <a:lnTo>
                  <a:pt x="378" y="1119"/>
                </a:lnTo>
                <a:lnTo>
                  <a:pt x="385" y="1107"/>
                </a:lnTo>
                <a:lnTo>
                  <a:pt x="389" y="1095"/>
                </a:lnTo>
                <a:lnTo>
                  <a:pt x="391" y="1081"/>
                </a:lnTo>
                <a:lnTo>
                  <a:pt x="391" y="968"/>
                </a:lnTo>
                <a:lnTo>
                  <a:pt x="462" y="968"/>
                </a:lnTo>
                <a:lnTo>
                  <a:pt x="462" y="1081"/>
                </a:lnTo>
                <a:lnTo>
                  <a:pt x="462" y="1081"/>
                </a:lnTo>
                <a:lnTo>
                  <a:pt x="463" y="1095"/>
                </a:lnTo>
                <a:lnTo>
                  <a:pt x="466" y="1107"/>
                </a:lnTo>
                <a:lnTo>
                  <a:pt x="473" y="1119"/>
                </a:lnTo>
                <a:lnTo>
                  <a:pt x="482" y="1129"/>
                </a:lnTo>
                <a:lnTo>
                  <a:pt x="491" y="1138"/>
                </a:lnTo>
                <a:lnTo>
                  <a:pt x="504" y="1144"/>
                </a:lnTo>
                <a:lnTo>
                  <a:pt x="516" y="1147"/>
                </a:lnTo>
                <a:lnTo>
                  <a:pt x="530" y="1149"/>
                </a:lnTo>
                <a:lnTo>
                  <a:pt x="573" y="1149"/>
                </a:lnTo>
                <a:lnTo>
                  <a:pt x="573" y="1149"/>
                </a:lnTo>
                <a:lnTo>
                  <a:pt x="587" y="1147"/>
                </a:lnTo>
                <a:lnTo>
                  <a:pt x="601" y="1144"/>
                </a:lnTo>
                <a:lnTo>
                  <a:pt x="612" y="1138"/>
                </a:lnTo>
                <a:lnTo>
                  <a:pt x="623" y="1129"/>
                </a:lnTo>
                <a:lnTo>
                  <a:pt x="630" y="1119"/>
                </a:lnTo>
                <a:lnTo>
                  <a:pt x="637" y="1107"/>
                </a:lnTo>
                <a:lnTo>
                  <a:pt x="641" y="1095"/>
                </a:lnTo>
                <a:lnTo>
                  <a:pt x="643" y="1081"/>
                </a:lnTo>
                <a:lnTo>
                  <a:pt x="643" y="968"/>
                </a:lnTo>
                <a:lnTo>
                  <a:pt x="714" y="968"/>
                </a:lnTo>
                <a:lnTo>
                  <a:pt x="714" y="1081"/>
                </a:lnTo>
                <a:lnTo>
                  <a:pt x="714" y="1081"/>
                </a:lnTo>
                <a:lnTo>
                  <a:pt x="715" y="1095"/>
                </a:lnTo>
                <a:lnTo>
                  <a:pt x="718" y="1107"/>
                </a:lnTo>
                <a:lnTo>
                  <a:pt x="725" y="1119"/>
                </a:lnTo>
                <a:lnTo>
                  <a:pt x="734" y="1129"/>
                </a:lnTo>
                <a:lnTo>
                  <a:pt x="743" y="1138"/>
                </a:lnTo>
                <a:lnTo>
                  <a:pt x="756" y="1144"/>
                </a:lnTo>
                <a:lnTo>
                  <a:pt x="768" y="1147"/>
                </a:lnTo>
                <a:lnTo>
                  <a:pt x="782" y="1149"/>
                </a:lnTo>
                <a:lnTo>
                  <a:pt x="825" y="1149"/>
                </a:lnTo>
                <a:lnTo>
                  <a:pt x="825" y="1149"/>
                </a:lnTo>
                <a:lnTo>
                  <a:pt x="839" y="1147"/>
                </a:lnTo>
                <a:lnTo>
                  <a:pt x="853" y="1144"/>
                </a:lnTo>
                <a:lnTo>
                  <a:pt x="864" y="1138"/>
                </a:lnTo>
                <a:lnTo>
                  <a:pt x="875" y="1129"/>
                </a:lnTo>
                <a:lnTo>
                  <a:pt x="882" y="1119"/>
                </a:lnTo>
                <a:lnTo>
                  <a:pt x="888" y="1107"/>
                </a:lnTo>
                <a:lnTo>
                  <a:pt x="893" y="1095"/>
                </a:lnTo>
                <a:lnTo>
                  <a:pt x="895" y="1081"/>
                </a:lnTo>
                <a:lnTo>
                  <a:pt x="895" y="968"/>
                </a:lnTo>
                <a:lnTo>
                  <a:pt x="918" y="968"/>
                </a:lnTo>
                <a:lnTo>
                  <a:pt x="977" y="968"/>
                </a:lnTo>
                <a:lnTo>
                  <a:pt x="977" y="968"/>
                </a:lnTo>
                <a:lnTo>
                  <a:pt x="989" y="968"/>
                </a:lnTo>
                <a:lnTo>
                  <a:pt x="1001" y="966"/>
                </a:lnTo>
                <a:lnTo>
                  <a:pt x="1014" y="962"/>
                </a:lnTo>
                <a:lnTo>
                  <a:pt x="1026" y="959"/>
                </a:lnTo>
                <a:lnTo>
                  <a:pt x="1037" y="952"/>
                </a:lnTo>
                <a:lnTo>
                  <a:pt x="1048" y="946"/>
                </a:lnTo>
                <a:lnTo>
                  <a:pt x="1059" y="938"/>
                </a:lnTo>
                <a:lnTo>
                  <a:pt x="1068" y="931"/>
                </a:lnTo>
                <a:lnTo>
                  <a:pt x="1076" y="921"/>
                </a:lnTo>
                <a:lnTo>
                  <a:pt x="1083" y="911"/>
                </a:lnTo>
                <a:lnTo>
                  <a:pt x="1089" y="901"/>
                </a:lnTo>
                <a:lnTo>
                  <a:pt x="1096" y="889"/>
                </a:lnTo>
                <a:lnTo>
                  <a:pt x="1099" y="878"/>
                </a:lnTo>
                <a:lnTo>
                  <a:pt x="1102" y="866"/>
                </a:lnTo>
                <a:lnTo>
                  <a:pt x="1105" y="852"/>
                </a:lnTo>
                <a:lnTo>
                  <a:pt x="1105" y="839"/>
                </a:lnTo>
                <a:lnTo>
                  <a:pt x="1105" y="839"/>
                </a:lnTo>
                <a:lnTo>
                  <a:pt x="1105" y="826"/>
                </a:lnTo>
                <a:lnTo>
                  <a:pt x="1102" y="813"/>
                </a:lnTo>
                <a:lnTo>
                  <a:pt x="1100" y="802"/>
                </a:lnTo>
                <a:lnTo>
                  <a:pt x="1096" y="790"/>
                </a:lnTo>
                <a:lnTo>
                  <a:pt x="1089" y="779"/>
                </a:lnTo>
                <a:lnTo>
                  <a:pt x="1083" y="768"/>
                </a:lnTo>
                <a:lnTo>
                  <a:pt x="1077" y="759"/>
                </a:lnTo>
                <a:lnTo>
                  <a:pt x="1069" y="750"/>
                </a:lnTo>
                <a:lnTo>
                  <a:pt x="1069" y="750"/>
                </a:lnTo>
                <a:lnTo>
                  <a:pt x="1077" y="727"/>
                </a:lnTo>
                <a:lnTo>
                  <a:pt x="1085" y="703"/>
                </a:lnTo>
                <a:lnTo>
                  <a:pt x="1091" y="679"/>
                </a:lnTo>
                <a:lnTo>
                  <a:pt x="1096" y="654"/>
                </a:lnTo>
                <a:lnTo>
                  <a:pt x="1100" y="629"/>
                </a:lnTo>
                <a:lnTo>
                  <a:pt x="1103" y="604"/>
                </a:lnTo>
                <a:lnTo>
                  <a:pt x="1105" y="580"/>
                </a:lnTo>
                <a:lnTo>
                  <a:pt x="1105" y="553"/>
                </a:lnTo>
                <a:lnTo>
                  <a:pt x="1105" y="553"/>
                </a:lnTo>
                <a:close/>
                <a:moveTo>
                  <a:pt x="315" y="710"/>
                </a:moveTo>
                <a:lnTo>
                  <a:pt x="315" y="710"/>
                </a:lnTo>
                <a:lnTo>
                  <a:pt x="303" y="710"/>
                </a:lnTo>
                <a:lnTo>
                  <a:pt x="290" y="708"/>
                </a:lnTo>
                <a:lnTo>
                  <a:pt x="279" y="705"/>
                </a:lnTo>
                <a:lnTo>
                  <a:pt x="269" y="700"/>
                </a:lnTo>
                <a:lnTo>
                  <a:pt x="258" y="696"/>
                </a:lnTo>
                <a:lnTo>
                  <a:pt x="248" y="690"/>
                </a:lnTo>
                <a:lnTo>
                  <a:pt x="239" y="683"/>
                </a:lnTo>
                <a:lnTo>
                  <a:pt x="230" y="676"/>
                </a:lnTo>
                <a:lnTo>
                  <a:pt x="222" y="666"/>
                </a:lnTo>
                <a:lnTo>
                  <a:pt x="216" y="657"/>
                </a:lnTo>
                <a:lnTo>
                  <a:pt x="210" y="648"/>
                </a:lnTo>
                <a:lnTo>
                  <a:pt x="204" y="637"/>
                </a:lnTo>
                <a:lnTo>
                  <a:pt x="201" y="626"/>
                </a:lnTo>
                <a:lnTo>
                  <a:pt x="197" y="614"/>
                </a:lnTo>
                <a:lnTo>
                  <a:pt x="196" y="603"/>
                </a:lnTo>
                <a:lnTo>
                  <a:pt x="194" y="591"/>
                </a:lnTo>
                <a:lnTo>
                  <a:pt x="194" y="591"/>
                </a:lnTo>
                <a:lnTo>
                  <a:pt x="196" y="578"/>
                </a:lnTo>
                <a:lnTo>
                  <a:pt x="197" y="566"/>
                </a:lnTo>
                <a:lnTo>
                  <a:pt x="201" y="555"/>
                </a:lnTo>
                <a:lnTo>
                  <a:pt x="204" y="543"/>
                </a:lnTo>
                <a:lnTo>
                  <a:pt x="210" y="533"/>
                </a:lnTo>
                <a:lnTo>
                  <a:pt x="216" y="523"/>
                </a:lnTo>
                <a:lnTo>
                  <a:pt x="222" y="513"/>
                </a:lnTo>
                <a:lnTo>
                  <a:pt x="230" y="506"/>
                </a:lnTo>
                <a:lnTo>
                  <a:pt x="239" y="498"/>
                </a:lnTo>
                <a:lnTo>
                  <a:pt x="248" y="490"/>
                </a:lnTo>
                <a:lnTo>
                  <a:pt x="258" y="484"/>
                </a:lnTo>
                <a:lnTo>
                  <a:pt x="269" y="479"/>
                </a:lnTo>
                <a:lnTo>
                  <a:pt x="279" y="475"/>
                </a:lnTo>
                <a:lnTo>
                  <a:pt x="290" y="473"/>
                </a:lnTo>
                <a:lnTo>
                  <a:pt x="303" y="470"/>
                </a:lnTo>
                <a:lnTo>
                  <a:pt x="315" y="470"/>
                </a:lnTo>
                <a:lnTo>
                  <a:pt x="315" y="470"/>
                </a:lnTo>
                <a:lnTo>
                  <a:pt x="327" y="470"/>
                </a:lnTo>
                <a:lnTo>
                  <a:pt x="340" y="473"/>
                </a:lnTo>
                <a:lnTo>
                  <a:pt x="351" y="475"/>
                </a:lnTo>
                <a:lnTo>
                  <a:pt x="361" y="479"/>
                </a:lnTo>
                <a:lnTo>
                  <a:pt x="372" y="484"/>
                </a:lnTo>
                <a:lnTo>
                  <a:pt x="381" y="490"/>
                </a:lnTo>
                <a:lnTo>
                  <a:pt x="391" y="498"/>
                </a:lnTo>
                <a:lnTo>
                  <a:pt x="400" y="506"/>
                </a:lnTo>
                <a:lnTo>
                  <a:pt x="408" y="513"/>
                </a:lnTo>
                <a:lnTo>
                  <a:pt x="414" y="523"/>
                </a:lnTo>
                <a:lnTo>
                  <a:pt x="420" y="533"/>
                </a:lnTo>
                <a:lnTo>
                  <a:pt x="426" y="543"/>
                </a:lnTo>
                <a:lnTo>
                  <a:pt x="429" y="555"/>
                </a:lnTo>
                <a:lnTo>
                  <a:pt x="432" y="566"/>
                </a:lnTo>
                <a:lnTo>
                  <a:pt x="434" y="578"/>
                </a:lnTo>
                <a:lnTo>
                  <a:pt x="436" y="591"/>
                </a:lnTo>
                <a:lnTo>
                  <a:pt x="436" y="591"/>
                </a:lnTo>
                <a:lnTo>
                  <a:pt x="434" y="603"/>
                </a:lnTo>
                <a:lnTo>
                  <a:pt x="432" y="614"/>
                </a:lnTo>
                <a:lnTo>
                  <a:pt x="429" y="626"/>
                </a:lnTo>
                <a:lnTo>
                  <a:pt x="426" y="637"/>
                </a:lnTo>
                <a:lnTo>
                  <a:pt x="420" y="648"/>
                </a:lnTo>
                <a:lnTo>
                  <a:pt x="414" y="657"/>
                </a:lnTo>
                <a:lnTo>
                  <a:pt x="408" y="666"/>
                </a:lnTo>
                <a:lnTo>
                  <a:pt x="400" y="676"/>
                </a:lnTo>
                <a:lnTo>
                  <a:pt x="391" y="683"/>
                </a:lnTo>
                <a:lnTo>
                  <a:pt x="381" y="690"/>
                </a:lnTo>
                <a:lnTo>
                  <a:pt x="372" y="696"/>
                </a:lnTo>
                <a:lnTo>
                  <a:pt x="361" y="700"/>
                </a:lnTo>
                <a:lnTo>
                  <a:pt x="351" y="705"/>
                </a:lnTo>
                <a:lnTo>
                  <a:pt x="340" y="708"/>
                </a:lnTo>
                <a:lnTo>
                  <a:pt x="327" y="710"/>
                </a:lnTo>
                <a:lnTo>
                  <a:pt x="315" y="710"/>
                </a:lnTo>
                <a:lnTo>
                  <a:pt x="315" y="710"/>
                </a:lnTo>
                <a:close/>
                <a:moveTo>
                  <a:pt x="596" y="818"/>
                </a:moveTo>
                <a:lnTo>
                  <a:pt x="508" y="818"/>
                </a:lnTo>
                <a:lnTo>
                  <a:pt x="508" y="818"/>
                </a:lnTo>
                <a:lnTo>
                  <a:pt x="500" y="818"/>
                </a:lnTo>
                <a:lnTo>
                  <a:pt x="494" y="815"/>
                </a:lnTo>
                <a:lnTo>
                  <a:pt x="488" y="810"/>
                </a:lnTo>
                <a:lnTo>
                  <a:pt x="485" y="805"/>
                </a:lnTo>
                <a:lnTo>
                  <a:pt x="482" y="799"/>
                </a:lnTo>
                <a:lnTo>
                  <a:pt x="480" y="792"/>
                </a:lnTo>
                <a:lnTo>
                  <a:pt x="482" y="785"/>
                </a:lnTo>
                <a:lnTo>
                  <a:pt x="483" y="778"/>
                </a:lnTo>
                <a:lnTo>
                  <a:pt x="528" y="694"/>
                </a:lnTo>
                <a:lnTo>
                  <a:pt x="528" y="694"/>
                </a:lnTo>
                <a:lnTo>
                  <a:pt x="533" y="688"/>
                </a:lnTo>
                <a:lnTo>
                  <a:pt x="538" y="683"/>
                </a:lnTo>
                <a:lnTo>
                  <a:pt x="545" y="680"/>
                </a:lnTo>
                <a:lnTo>
                  <a:pt x="551" y="680"/>
                </a:lnTo>
                <a:lnTo>
                  <a:pt x="559" y="680"/>
                </a:lnTo>
                <a:lnTo>
                  <a:pt x="565" y="683"/>
                </a:lnTo>
                <a:lnTo>
                  <a:pt x="572" y="688"/>
                </a:lnTo>
                <a:lnTo>
                  <a:pt x="576" y="694"/>
                </a:lnTo>
                <a:lnTo>
                  <a:pt x="621" y="778"/>
                </a:lnTo>
                <a:lnTo>
                  <a:pt x="621" y="778"/>
                </a:lnTo>
                <a:lnTo>
                  <a:pt x="623" y="785"/>
                </a:lnTo>
                <a:lnTo>
                  <a:pt x="624" y="792"/>
                </a:lnTo>
                <a:lnTo>
                  <a:pt x="623" y="799"/>
                </a:lnTo>
                <a:lnTo>
                  <a:pt x="620" y="805"/>
                </a:lnTo>
                <a:lnTo>
                  <a:pt x="615" y="810"/>
                </a:lnTo>
                <a:lnTo>
                  <a:pt x="610" y="815"/>
                </a:lnTo>
                <a:lnTo>
                  <a:pt x="604" y="818"/>
                </a:lnTo>
                <a:lnTo>
                  <a:pt x="596" y="818"/>
                </a:lnTo>
                <a:lnTo>
                  <a:pt x="596" y="818"/>
                </a:lnTo>
                <a:close/>
                <a:moveTo>
                  <a:pt x="790" y="710"/>
                </a:moveTo>
                <a:lnTo>
                  <a:pt x="790" y="710"/>
                </a:lnTo>
                <a:lnTo>
                  <a:pt x="777" y="710"/>
                </a:lnTo>
                <a:lnTo>
                  <a:pt x="765" y="708"/>
                </a:lnTo>
                <a:lnTo>
                  <a:pt x="754" y="705"/>
                </a:lnTo>
                <a:lnTo>
                  <a:pt x="743" y="700"/>
                </a:lnTo>
                <a:lnTo>
                  <a:pt x="732" y="696"/>
                </a:lnTo>
                <a:lnTo>
                  <a:pt x="722" y="690"/>
                </a:lnTo>
                <a:lnTo>
                  <a:pt x="712" y="683"/>
                </a:lnTo>
                <a:lnTo>
                  <a:pt x="705" y="676"/>
                </a:lnTo>
                <a:lnTo>
                  <a:pt x="697" y="666"/>
                </a:lnTo>
                <a:lnTo>
                  <a:pt x="689" y="657"/>
                </a:lnTo>
                <a:lnTo>
                  <a:pt x="683" y="648"/>
                </a:lnTo>
                <a:lnTo>
                  <a:pt x="678" y="637"/>
                </a:lnTo>
                <a:lnTo>
                  <a:pt x="675" y="626"/>
                </a:lnTo>
                <a:lnTo>
                  <a:pt x="672" y="614"/>
                </a:lnTo>
                <a:lnTo>
                  <a:pt x="669" y="603"/>
                </a:lnTo>
                <a:lnTo>
                  <a:pt x="669" y="591"/>
                </a:lnTo>
                <a:lnTo>
                  <a:pt x="669" y="591"/>
                </a:lnTo>
                <a:lnTo>
                  <a:pt x="669" y="578"/>
                </a:lnTo>
                <a:lnTo>
                  <a:pt x="672" y="566"/>
                </a:lnTo>
                <a:lnTo>
                  <a:pt x="675" y="555"/>
                </a:lnTo>
                <a:lnTo>
                  <a:pt x="678" y="543"/>
                </a:lnTo>
                <a:lnTo>
                  <a:pt x="683" y="533"/>
                </a:lnTo>
                <a:lnTo>
                  <a:pt x="689" y="523"/>
                </a:lnTo>
                <a:lnTo>
                  <a:pt x="697" y="513"/>
                </a:lnTo>
                <a:lnTo>
                  <a:pt x="705" y="506"/>
                </a:lnTo>
                <a:lnTo>
                  <a:pt x="712" y="498"/>
                </a:lnTo>
                <a:lnTo>
                  <a:pt x="722" y="490"/>
                </a:lnTo>
                <a:lnTo>
                  <a:pt x="732" y="484"/>
                </a:lnTo>
                <a:lnTo>
                  <a:pt x="743" y="479"/>
                </a:lnTo>
                <a:lnTo>
                  <a:pt x="754" y="475"/>
                </a:lnTo>
                <a:lnTo>
                  <a:pt x="765" y="473"/>
                </a:lnTo>
                <a:lnTo>
                  <a:pt x="777" y="470"/>
                </a:lnTo>
                <a:lnTo>
                  <a:pt x="790" y="470"/>
                </a:lnTo>
                <a:lnTo>
                  <a:pt x="790" y="470"/>
                </a:lnTo>
                <a:lnTo>
                  <a:pt x="802" y="470"/>
                </a:lnTo>
                <a:lnTo>
                  <a:pt x="813" y="473"/>
                </a:lnTo>
                <a:lnTo>
                  <a:pt x="825" y="475"/>
                </a:lnTo>
                <a:lnTo>
                  <a:pt x="836" y="479"/>
                </a:lnTo>
                <a:lnTo>
                  <a:pt x="847" y="484"/>
                </a:lnTo>
                <a:lnTo>
                  <a:pt x="856" y="490"/>
                </a:lnTo>
                <a:lnTo>
                  <a:pt x="865" y="498"/>
                </a:lnTo>
                <a:lnTo>
                  <a:pt x="875" y="506"/>
                </a:lnTo>
                <a:lnTo>
                  <a:pt x="882" y="513"/>
                </a:lnTo>
                <a:lnTo>
                  <a:pt x="888" y="523"/>
                </a:lnTo>
                <a:lnTo>
                  <a:pt x="895" y="533"/>
                </a:lnTo>
                <a:lnTo>
                  <a:pt x="899" y="543"/>
                </a:lnTo>
                <a:lnTo>
                  <a:pt x="904" y="555"/>
                </a:lnTo>
                <a:lnTo>
                  <a:pt x="907" y="566"/>
                </a:lnTo>
                <a:lnTo>
                  <a:pt x="909" y="578"/>
                </a:lnTo>
                <a:lnTo>
                  <a:pt x="909" y="591"/>
                </a:lnTo>
                <a:lnTo>
                  <a:pt x="909" y="591"/>
                </a:lnTo>
                <a:lnTo>
                  <a:pt x="909" y="603"/>
                </a:lnTo>
                <a:lnTo>
                  <a:pt x="907" y="614"/>
                </a:lnTo>
                <a:lnTo>
                  <a:pt x="904" y="626"/>
                </a:lnTo>
                <a:lnTo>
                  <a:pt x="899" y="637"/>
                </a:lnTo>
                <a:lnTo>
                  <a:pt x="895" y="648"/>
                </a:lnTo>
                <a:lnTo>
                  <a:pt x="888" y="657"/>
                </a:lnTo>
                <a:lnTo>
                  <a:pt x="882" y="666"/>
                </a:lnTo>
                <a:lnTo>
                  <a:pt x="875" y="676"/>
                </a:lnTo>
                <a:lnTo>
                  <a:pt x="865" y="683"/>
                </a:lnTo>
                <a:lnTo>
                  <a:pt x="856" y="690"/>
                </a:lnTo>
                <a:lnTo>
                  <a:pt x="847" y="696"/>
                </a:lnTo>
                <a:lnTo>
                  <a:pt x="836" y="700"/>
                </a:lnTo>
                <a:lnTo>
                  <a:pt x="825" y="705"/>
                </a:lnTo>
                <a:lnTo>
                  <a:pt x="813" y="708"/>
                </a:lnTo>
                <a:lnTo>
                  <a:pt x="802" y="710"/>
                </a:lnTo>
                <a:lnTo>
                  <a:pt x="790" y="710"/>
                </a:lnTo>
                <a:lnTo>
                  <a:pt x="790" y="71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grpSp>
        <p:nvGrpSpPr>
          <p:cNvPr id="239" name="Group 238"/>
          <p:cNvGrpSpPr/>
          <p:nvPr/>
        </p:nvGrpSpPr>
        <p:grpSpPr>
          <a:xfrm>
            <a:off x="4739512" y="1338329"/>
            <a:ext cx="406671" cy="607614"/>
            <a:chOff x="10550525" y="1760538"/>
            <a:chExt cx="944563" cy="1411287"/>
          </a:xfrm>
        </p:grpSpPr>
        <p:sp>
          <p:nvSpPr>
            <p:cNvPr id="220" name="Freeform 8"/>
            <p:cNvSpPr>
              <a:spLocks/>
            </p:cNvSpPr>
            <p:nvPr/>
          </p:nvSpPr>
          <p:spPr bwMode="auto">
            <a:xfrm>
              <a:off x="10874375" y="2332038"/>
              <a:ext cx="100013" cy="98425"/>
            </a:xfrm>
            <a:custGeom>
              <a:avLst/>
              <a:gdLst>
                <a:gd name="T0" fmla="*/ 31 w 63"/>
                <a:gd name="T1" fmla="*/ 0 h 62"/>
                <a:gd name="T2" fmla="*/ 31 w 63"/>
                <a:gd name="T3" fmla="*/ 0 h 62"/>
                <a:gd name="T4" fmla="*/ 24 w 63"/>
                <a:gd name="T5" fmla="*/ 0 h 62"/>
                <a:gd name="T6" fmla="*/ 20 w 63"/>
                <a:gd name="T7" fmla="*/ 3 h 62"/>
                <a:gd name="T8" fmla="*/ 14 w 63"/>
                <a:gd name="T9" fmla="*/ 4 h 62"/>
                <a:gd name="T10" fmla="*/ 9 w 63"/>
                <a:gd name="T11" fmla="*/ 9 h 62"/>
                <a:gd name="T12" fmla="*/ 6 w 63"/>
                <a:gd name="T13" fmla="*/ 14 h 62"/>
                <a:gd name="T14" fmla="*/ 3 w 63"/>
                <a:gd name="T15" fmla="*/ 18 h 62"/>
                <a:gd name="T16" fmla="*/ 1 w 63"/>
                <a:gd name="T17" fmla="*/ 25 h 62"/>
                <a:gd name="T18" fmla="*/ 0 w 63"/>
                <a:gd name="T19" fmla="*/ 31 h 62"/>
                <a:gd name="T20" fmla="*/ 0 w 63"/>
                <a:gd name="T21" fmla="*/ 31 h 62"/>
                <a:gd name="T22" fmla="*/ 1 w 63"/>
                <a:gd name="T23" fmla="*/ 37 h 62"/>
                <a:gd name="T24" fmla="*/ 3 w 63"/>
                <a:gd name="T25" fmla="*/ 43 h 62"/>
                <a:gd name="T26" fmla="*/ 6 w 63"/>
                <a:gd name="T27" fmla="*/ 48 h 62"/>
                <a:gd name="T28" fmla="*/ 9 w 63"/>
                <a:gd name="T29" fmla="*/ 52 h 62"/>
                <a:gd name="T30" fmla="*/ 14 w 63"/>
                <a:gd name="T31" fmla="*/ 57 h 62"/>
                <a:gd name="T32" fmla="*/ 20 w 63"/>
                <a:gd name="T33" fmla="*/ 60 h 62"/>
                <a:gd name="T34" fmla="*/ 24 w 63"/>
                <a:gd name="T35" fmla="*/ 62 h 62"/>
                <a:gd name="T36" fmla="*/ 31 w 63"/>
                <a:gd name="T37" fmla="*/ 62 h 62"/>
                <a:gd name="T38" fmla="*/ 31 w 63"/>
                <a:gd name="T39" fmla="*/ 62 h 62"/>
                <a:gd name="T40" fmla="*/ 37 w 63"/>
                <a:gd name="T41" fmla="*/ 62 h 62"/>
                <a:gd name="T42" fmla="*/ 43 w 63"/>
                <a:gd name="T43" fmla="*/ 60 h 62"/>
                <a:gd name="T44" fmla="*/ 49 w 63"/>
                <a:gd name="T45" fmla="*/ 57 h 62"/>
                <a:gd name="T46" fmla="*/ 54 w 63"/>
                <a:gd name="T47" fmla="*/ 52 h 62"/>
                <a:gd name="T48" fmla="*/ 57 w 63"/>
                <a:gd name="T49" fmla="*/ 48 h 62"/>
                <a:gd name="T50" fmla="*/ 60 w 63"/>
                <a:gd name="T51" fmla="*/ 43 h 62"/>
                <a:gd name="T52" fmla="*/ 61 w 63"/>
                <a:gd name="T53" fmla="*/ 37 h 62"/>
                <a:gd name="T54" fmla="*/ 63 w 63"/>
                <a:gd name="T55" fmla="*/ 31 h 62"/>
                <a:gd name="T56" fmla="*/ 63 w 63"/>
                <a:gd name="T57" fmla="*/ 31 h 62"/>
                <a:gd name="T58" fmla="*/ 61 w 63"/>
                <a:gd name="T59" fmla="*/ 25 h 62"/>
                <a:gd name="T60" fmla="*/ 60 w 63"/>
                <a:gd name="T61" fmla="*/ 18 h 62"/>
                <a:gd name="T62" fmla="*/ 57 w 63"/>
                <a:gd name="T63" fmla="*/ 14 h 62"/>
                <a:gd name="T64" fmla="*/ 54 w 63"/>
                <a:gd name="T65" fmla="*/ 9 h 62"/>
                <a:gd name="T66" fmla="*/ 49 w 63"/>
                <a:gd name="T67" fmla="*/ 4 h 62"/>
                <a:gd name="T68" fmla="*/ 43 w 63"/>
                <a:gd name="T69" fmla="*/ 3 h 62"/>
                <a:gd name="T70" fmla="*/ 37 w 63"/>
                <a:gd name="T71" fmla="*/ 0 h 62"/>
                <a:gd name="T72" fmla="*/ 31 w 63"/>
                <a:gd name="T73" fmla="*/ 0 h 62"/>
                <a:gd name="T74" fmla="*/ 31 w 63"/>
                <a:gd name="T7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" h="62">
                  <a:moveTo>
                    <a:pt x="31" y="0"/>
                  </a:moveTo>
                  <a:lnTo>
                    <a:pt x="31" y="0"/>
                  </a:lnTo>
                  <a:lnTo>
                    <a:pt x="24" y="0"/>
                  </a:lnTo>
                  <a:lnTo>
                    <a:pt x="20" y="3"/>
                  </a:lnTo>
                  <a:lnTo>
                    <a:pt x="14" y="4"/>
                  </a:lnTo>
                  <a:lnTo>
                    <a:pt x="9" y="9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37"/>
                  </a:lnTo>
                  <a:lnTo>
                    <a:pt x="3" y="43"/>
                  </a:lnTo>
                  <a:lnTo>
                    <a:pt x="6" y="48"/>
                  </a:lnTo>
                  <a:lnTo>
                    <a:pt x="9" y="52"/>
                  </a:lnTo>
                  <a:lnTo>
                    <a:pt x="14" y="57"/>
                  </a:lnTo>
                  <a:lnTo>
                    <a:pt x="20" y="60"/>
                  </a:lnTo>
                  <a:lnTo>
                    <a:pt x="24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7" y="62"/>
                  </a:lnTo>
                  <a:lnTo>
                    <a:pt x="43" y="60"/>
                  </a:lnTo>
                  <a:lnTo>
                    <a:pt x="49" y="57"/>
                  </a:lnTo>
                  <a:lnTo>
                    <a:pt x="54" y="52"/>
                  </a:lnTo>
                  <a:lnTo>
                    <a:pt x="57" y="48"/>
                  </a:lnTo>
                  <a:lnTo>
                    <a:pt x="60" y="43"/>
                  </a:lnTo>
                  <a:lnTo>
                    <a:pt x="61" y="37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1" y="25"/>
                  </a:lnTo>
                  <a:lnTo>
                    <a:pt x="60" y="18"/>
                  </a:lnTo>
                  <a:lnTo>
                    <a:pt x="57" y="14"/>
                  </a:lnTo>
                  <a:lnTo>
                    <a:pt x="54" y="9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D044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21" name="Freeform 9"/>
            <p:cNvSpPr>
              <a:spLocks/>
            </p:cNvSpPr>
            <p:nvPr/>
          </p:nvSpPr>
          <p:spPr bwMode="auto">
            <a:xfrm>
              <a:off x="11069638" y="2332038"/>
              <a:ext cx="98425" cy="98425"/>
            </a:xfrm>
            <a:custGeom>
              <a:avLst/>
              <a:gdLst>
                <a:gd name="T0" fmla="*/ 31 w 62"/>
                <a:gd name="T1" fmla="*/ 0 h 62"/>
                <a:gd name="T2" fmla="*/ 31 w 62"/>
                <a:gd name="T3" fmla="*/ 0 h 62"/>
                <a:gd name="T4" fmla="*/ 25 w 62"/>
                <a:gd name="T5" fmla="*/ 0 h 62"/>
                <a:gd name="T6" fmla="*/ 19 w 62"/>
                <a:gd name="T7" fmla="*/ 3 h 62"/>
                <a:gd name="T8" fmla="*/ 14 w 62"/>
                <a:gd name="T9" fmla="*/ 4 h 62"/>
                <a:gd name="T10" fmla="*/ 10 w 62"/>
                <a:gd name="T11" fmla="*/ 9 h 62"/>
                <a:gd name="T12" fmla="*/ 5 w 62"/>
                <a:gd name="T13" fmla="*/ 14 h 62"/>
                <a:gd name="T14" fmla="*/ 2 w 62"/>
                <a:gd name="T15" fmla="*/ 18 h 62"/>
                <a:gd name="T16" fmla="*/ 0 w 62"/>
                <a:gd name="T17" fmla="*/ 25 h 62"/>
                <a:gd name="T18" fmla="*/ 0 w 62"/>
                <a:gd name="T19" fmla="*/ 31 h 62"/>
                <a:gd name="T20" fmla="*/ 0 w 62"/>
                <a:gd name="T21" fmla="*/ 31 h 62"/>
                <a:gd name="T22" fmla="*/ 0 w 62"/>
                <a:gd name="T23" fmla="*/ 37 h 62"/>
                <a:gd name="T24" fmla="*/ 2 w 62"/>
                <a:gd name="T25" fmla="*/ 43 h 62"/>
                <a:gd name="T26" fmla="*/ 5 w 62"/>
                <a:gd name="T27" fmla="*/ 48 h 62"/>
                <a:gd name="T28" fmla="*/ 10 w 62"/>
                <a:gd name="T29" fmla="*/ 52 h 62"/>
                <a:gd name="T30" fmla="*/ 14 w 62"/>
                <a:gd name="T31" fmla="*/ 57 h 62"/>
                <a:gd name="T32" fmla="*/ 19 w 62"/>
                <a:gd name="T33" fmla="*/ 60 h 62"/>
                <a:gd name="T34" fmla="*/ 25 w 62"/>
                <a:gd name="T35" fmla="*/ 62 h 62"/>
                <a:gd name="T36" fmla="*/ 31 w 62"/>
                <a:gd name="T37" fmla="*/ 62 h 62"/>
                <a:gd name="T38" fmla="*/ 31 w 62"/>
                <a:gd name="T39" fmla="*/ 62 h 62"/>
                <a:gd name="T40" fmla="*/ 37 w 62"/>
                <a:gd name="T41" fmla="*/ 62 h 62"/>
                <a:gd name="T42" fmla="*/ 44 w 62"/>
                <a:gd name="T43" fmla="*/ 60 h 62"/>
                <a:gd name="T44" fmla="*/ 48 w 62"/>
                <a:gd name="T45" fmla="*/ 57 h 62"/>
                <a:gd name="T46" fmla="*/ 53 w 62"/>
                <a:gd name="T47" fmla="*/ 52 h 62"/>
                <a:gd name="T48" fmla="*/ 57 w 62"/>
                <a:gd name="T49" fmla="*/ 48 h 62"/>
                <a:gd name="T50" fmla="*/ 61 w 62"/>
                <a:gd name="T51" fmla="*/ 43 h 62"/>
                <a:gd name="T52" fmla="*/ 62 w 62"/>
                <a:gd name="T53" fmla="*/ 37 h 62"/>
                <a:gd name="T54" fmla="*/ 62 w 62"/>
                <a:gd name="T55" fmla="*/ 31 h 62"/>
                <a:gd name="T56" fmla="*/ 62 w 62"/>
                <a:gd name="T57" fmla="*/ 31 h 62"/>
                <a:gd name="T58" fmla="*/ 62 w 62"/>
                <a:gd name="T59" fmla="*/ 25 h 62"/>
                <a:gd name="T60" fmla="*/ 61 w 62"/>
                <a:gd name="T61" fmla="*/ 18 h 62"/>
                <a:gd name="T62" fmla="*/ 57 w 62"/>
                <a:gd name="T63" fmla="*/ 14 h 62"/>
                <a:gd name="T64" fmla="*/ 53 w 62"/>
                <a:gd name="T65" fmla="*/ 9 h 62"/>
                <a:gd name="T66" fmla="*/ 48 w 62"/>
                <a:gd name="T67" fmla="*/ 4 h 62"/>
                <a:gd name="T68" fmla="*/ 44 w 62"/>
                <a:gd name="T69" fmla="*/ 3 h 62"/>
                <a:gd name="T70" fmla="*/ 37 w 62"/>
                <a:gd name="T71" fmla="*/ 0 h 62"/>
                <a:gd name="T72" fmla="*/ 31 w 62"/>
                <a:gd name="T73" fmla="*/ 0 h 62"/>
                <a:gd name="T74" fmla="*/ 31 w 62"/>
                <a:gd name="T7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62">
                  <a:moveTo>
                    <a:pt x="31" y="0"/>
                  </a:move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5" y="14"/>
                  </a:lnTo>
                  <a:lnTo>
                    <a:pt x="2" y="18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5" y="48"/>
                  </a:lnTo>
                  <a:lnTo>
                    <a:pt x="10" y="52"/>
                  </a:lnTo>
                  <a:lnTo>
                    <a:pt x="14" y="57"/>
                  </a:lnTo>
                  <a:lnTo>
                    <a:pt x="19" y="60"/>
                  </a:lnTo>
                  <a:lnTo>
                    <a:pt x="25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7"/>
                  </a:lnTo>
                  <a:lnTo>
                    <a:pt x="53" y="52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7"/>
                  </a:lnTo>
                  <a:lnTo>
                    <a:pt x="62" y="31"/>
                  </a:lnTo>
                  <a:lnTo>
                    <a:pt x="62" y="31"/>
                  </a:lnTo>
                  <a:lnTo>
                    <a:pt x="62" y="25"/>
                  </a:lnTo>
                  <a:lnTo>
                    <a:pt x="61" y="18"/>
                  </a:lnTo>
                  <a:lnTo>
                    <a:pt x="57" y="14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D044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22" name="Freeform 10"/>
            <p:cNvSpPr>
              <a:spLocks/>
            </p:cNvSpPr>
            <p:nvPr/>
          </p:nvSpPr>
          <p:spPr bwMode="auto">
            <a:xfrm>
              <a:off x="10991850" y="2417763"/>
              <a:ext cx="58738" cy="55562"/>
            </a:xfrm>
            <a:custGeom>
              <a:avLst/>
              <a:gdLst>
                <a:gd name="T0" fmla="*/ 25 w 37"/>
                <a:gd name="T1" fmla="*/ 5 h 35"/>
                <a:gd name="T2" fmla="*/ 25 w 37"/>
                <a:gd name="T3" fmla="*/ 5 h 35"/>
                <a:gd name="T4" fmla="*/ 21 w 37"/>
                <a:gd name="T5" fmla="*/ 1 h 35"/>
                <a:gd name="T6" fmla="*/ 18 w 37"/>
                <a:gd name="T7" fmla="*/ 0 h 35"/>
                <a:gd name="T8" fmla="*/ 15 w 37"/>
                <a:gd name="T9" fmla="*/ 1 h 35"/>
                <a:gd name="T10" fmla="*/ 12 w 37"/>
                <a:gd name="T11" fmla="*/ 5 h 35"/>
                <a:gd name="T12" fmla="*/ 1 w 37"/>
                <a:gd name="T13" fmla="*/ 26 h 35"/>
                <a:gd name="T14" fmla="*/ 1 w 37"/>
                <a:gd name="T15" fmla="*/ 26 h 35"/>
                <a:gd name="T16" fmla="*/ 0 w 37"/>
                <a:gd name="T17" fmla="*/ 29 h 35"/>
                <a:gd name="T18" fmla="*/ 1 w 37"/>
                <a:gd name="T19" fmla="*/ 32 h 35"/>
                <a:gd name="T20" fmla="*/ 3 w 37"/>
                <a:gd name="T21" fmla="*/ 35 h 35"/>
                <a:gd name="T22" fmla="*/ 8 w 37"/>
                <a:gd name="T23" fmla="*/ 35 h 35"/>
                <a:gd name="T24" fmla="*/ 31 w 37"/>
                <a:gd name="T25" fmla="*/ 35 h 35"/>
                <a:gd name="T26" fmla="*/ 31 w 37"/>
                <a:gd name="T27" fmla="*/ 35 h 35"/>
                <a:gd name="T28" fmla="*/ 34 w 37"/>
                <a:gd name="T29" fmla="*/ 35 h 35"/>
                <a:gd name="T30" fmla="*/ 37 w 37"/>
                <a:gd name="T31" fmla="*/ 32 h 35"/>
                <a:gd name="T32" fmla="*/ 37 w 37"/>
                <a:gd name="T33" fmla="*/ 29 h 35"/>
                <a:gd name="T34" fmla="*/ 37 w 37"/>
                <a:gd name="T35" fmla="*/ 26 h 35"/>
                <a:gd name="T36" fmla="*/ 25 w 37"/>
                <a:gd name="T3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" h="35">
                  <a:moveTo>
                    <a:pt x="25" y="5"/>
                  </a:moveTo>
                  <a:lnTo>
                    <a:pt x="25" y="5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2" y="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" y="32"/>
                  </a:lnTo>
                  <a:lnTo>
                    <a:pt x="3" y="35"/>
                  </a:lnTo>
                  <a:lnTo>
                    <a:pt x="8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4" y="35"/>
                  </a:lnTo>
                  <a:lnTo>
                    <a:pt x="37" y="32"/>
                  </a:lnTo>
                  <a:lnTo>
                    <a:pt x="37" y="29"/>
                  </a:lnTo>
                  <a:lnTo>
                    <a:pt x="37" y="26"/>
                  </a:lnTo>
                  <a:lnTo>
                    <a:pt x="25" y="5"/>
                  </a:lnTo>
                  <a:close/>
                </a:path>
              </a:pathLst>
            </a:custGeom>
            <a:solidFill>
              <a:srgbClr val="D044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23" name="Freeform 11"/>
            <p:cNvSpPr>
              <a:spLocks noEditPoints="1"/>
            </p:cNvSpPr>
            <p:nvPr/>
          </p:nvSpPr>
          <p:spPr bwMode="auto">
            <a:xfrm>
              <a:off x="10550525" y="1760538"/>
              <a:ext cx="944563" cy="1411287"/>
            </a:xfrm>
            <a:custGeom>
              <a:avLst/>
              <a:gdLst>
                <a:gd name="T0" fmla="*/ 267 w 595"/>
                <a:gd name="T1" fmla="*/ 1 h 889"/>
                <a:gd name="T2" fmla="*/ 180 w 595"/>
                <a:gd name="T3" fmla="*/ 23 h 889"/>
                <a:gd name="T4" fmla="*/ 108 w 595"/>
                <a:gd name="T5" fmla="*/ 68 h 889"/>
                <a:gd name="T6" fmla="*/ 51 w 595"/>
                <a:gd name="T7" fmla="*/ 131 h 889"/>
                <a:gd name="T8" fmla="*/ 12 w 595"/>
                <a:gd name="T9" fmla="*/ 208 h 889"/>
                <a:gd name="T10" fmla="*/ 0 w 595"/>
                <a:gd name="T11" fmla="*/ 296 h 889"/>
                <a:gd name="T12" fmla="*/ 595 w 595"/>
                <a:gd name="T13" fmla="*/ 296 h 889"/>
                <a:gd name="T14" fmla="*/ 589 w 595"/>
                <a:gd name="T15" fmla="*/ 238 h 889"/>
                <a:gd name="T16" fmla="*/ 558 w 595"/>
                <a:gd name="T17" fmla="*/ 156 h 889"/>
                <a:gd name="T18" fmla="*/ 507 w 595"/>
                <a:gd name="T19" fmla="*/ 86 h 889"/>
                <a:gd name="T20" fmla="*/ 439 w 595"/>
                <a:gd name="T21" fmla="*/ 35 h 889"/>
                <a:gd name="T22" fmla="*/ 357 w 595"/>
                <a:gd name="T23" fmla="*/ 6 h 889"/>
                <a:gd name="T24" fmla="*/ 296 w 595"/>
                <a:gd name="T25" fmla="*/ 0 h 889"/>
                <a:gd name="T26" fmla="*/ 440 w 595"/>
                <a:gd name="T27" fmla="*/ 462 h 889"/>
                <a:gd name="T28" fmla="*/ 431 w 595"/>
                <a:gd name="T29" fmla="*/ 479 h 889"/>
                <a:gd name="T30" fmla="*/ 414 w 595"/>
                <a:gd name="T31" fmla="*/ 488 h 889"/>
                <a:gd name="T32" fmla="*/ 386 w 595"/>
                <a:gd name="T33" fmla="*/ 490 h 889"/>
                <a:gd name="T34" fmla="*/ 384 w 595"/>
                <a:gd name="T35" fmla="*/ 525 h 889"/>
                <a:gd name="T36" fmla="*/ 367 w 595"/>
                <a:gd name="T37" fmla="*/ 536 h 889"/>
                <a:gd name="T38" fmla="*/ 349 w 595"/>
                <a:gd name="T39" fmla="*/ 535 h 889"/>
                <a:gd name="T40" fmla="*/ 338 w 595"/>
                <a:gd name="T41" fmla="*/ 517 h 889"/>
                <a:gd name="T42" fmla="*/ 320 w 595"/>
                <a:gd name="T43" fmla="*/ 517 h 889"/>
                <a:gd name="T44" fmla="*/ 315 w 595"/>
                <a:gd name="T45" fmla="*/ 531 h 889"/>
                <a:gd name="T46" fmla="*/ 292 w 595"/>
                <a:gd name="T47" fmla="*/ 536 h 889"/>
                <a:gd name="T48" fmla="*/ 278 w 595"/>
                <a:gd name="T49" fmla="*/ 531 h 889"/>
                <a:gd name="T50" fmla="*/ 273 w 595"/>
                <a:gd name="T51" fmla="*/ 490 h 889"/>
                <a:gd name="T52" fmla="*/ 255 w 595"/>
                <a:gd name="T53" fmla="*/ 517 h 889"/>
                <a:gd name="T54" fmla="*/ 244 w 595"/>
                <a:gd name="T55" fmla="*/ 535 h 889"/>
                <a:gd name="T56" fmla="*/ 225 w 595"/>
                <a:gd name="T57" fmla="*/ 536 h 889"/>
                <a:gd name="T58" fmla="*/ 210 w 595"/>
                <a:gd name="T59" fmla="*/ 525 h 889"/>
                <a:gd name="T60" fmla="*/ 202 w 595"/>
                <a:gd name="T61" fmla="*/ 490 h 889"/>
                <a:gd name="T62" fmla="*/ 180 w 595"/>
                <a:gd name="T63" fmla="*/ 488 h 889"/>
                <a:gd name="T64" fmla="*/ 163 w 595"/>
                <a:gd name="T65" fmla="*/ 479 h 889"/>
                <a:gd name="T66" fmla="*/ 154 w 595"/>
                <a:gd name="T67" fmla="*/ 462 h 889"/>
                <a:gd name="T68" fmla="*/ 154 w 595"/>
                <a:gd name="T69" fmla="*/ 449 h 889"/>
                <a:gd name="T70" fmla="*/ 162 w 595"/>
                <a:gd name="T71" fmla="*/ 432 h 889"/>
                <a:gd name="T72" fmla="*/ 156 w 595"/>
                <a:gd name="T73" fmla="*/ 408 h 889"/>
                <a:gd name="T74" fmla="*/ 153 w 595"/>
                <a:gd name="T75" fmla="*/ 381 h 889"/>
                <a:gd name="T76" fmla="*/ 160 w 595"/>
                <a:gd name="T77" fmla="*/ 338 h 889"/>
                <a:gd name="T78" fmla="*/ 177 w 595"/>
                <a:gd name="T79" fmla="*/ 301 h 889"/>
                <a:gd name="T80" fmla="*/ 205 w 595"/>
                <a:gd name="T81" fmla="*/ 270 h 889"/>
                <a:gd name="T82" fmla="*/ 241 w 595"/>
                <a:gd name="T83" fmla="*/ 248 h 889"/>
                <a:gd name="T84" fmla="*/ 282 w 595"/>
                <a:gd name="T85" fmla="*/ 239 h 889"/>
                <a:gd name="T86" fmla="*/ 312 w 595"/>
                <a:gd name="T87" fmla="*/ 239 h 889"/>
                <a:gd name="T88" fmla="*/ 352 w 595"/>
                <a:gd name="T89" fmla="*/ 248 h 889"/>
                <a:gd name="T90" fmla="*/ 388 w 595"/>
                <a:gd name="T91" fmla="*/ 270 h 889"/>
                <a:gd name="T92" fmla="*/ 415 w 595"/>
                <a:gd name="T93" fmla="*/ 301 h 889"/>
                <a:gd name="T94" fmla="*/ 434 w 595"/>
                <a:gd name="T95" fmla="*/ 338 h 889"/>
                <a:gd name="T96" fmla="*/ 440 w 595"/>
                <a:gd name="T97" fmla="*/ 381 h 889"/>
                <a:gd name="T98" fmla="*/ 437 w 595"/>
                <a:gd name="T99" fmla="*/ 408 h 889"/>
                <a:gd name="T100" fmla="*/ 431 w 595"/>
                <a:gd name="T101" fmla="*/ 432 h 889"/>
                <a:gd name="T102" fmla="*/ 440 w 595"/>
                <a:gd name="T103" fmla="*/ 449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5" h="889">
                  <a:moveTo>
                    <a:pt x="296" y="0"/>
                  </a:moveTo>
                  <a:lnTo>
                    <a:pt x="296" y="0"/>
                  </a:lnTo>
                  <a:lnTo>
                    <a:pt x="267" y="1"/>
                  </a:lnTo>
                  <a:lnTo>
                    <a:pt x="236" y="6"/>
                  </a:lnTo>
                  <a:lnTo>
                    <a:pt x="208" y="13"/>
                  </a:lnTo>
                  <a:lnTo>
                    <a:pt x="180" y="23"/>
                  </a:lnTo>
                  <a:lnTo>
                    <a:pt x="154" y="35"/>
                  </a:lnTo>
                  <a:lnTo>
                    <a:pt x="131" y="51"/>
                  </a:lnTo>
                  <a:lnTo>
                    <a:pt x="108" y="68"/>
                  </a:lnTo>
                  <a:lnTo>
                    <a:pt x="86" y="86"/>
                  </a:lnTo>
                  <a:lnTo>
                    <a:pt x="68" y="108"/>
                  </a:lnTo>
                  <a:lnTo>
                    <a:pt x="51" y="131"/>
                  </a:lnTo>
                  <a:lnTo>
                    <a:pt x="35" y="156"/>
                  </a:lnTo>
                  <a:lnTo>
                    <a:pt x="23" y="180"/>
                  </a:lnTo>
                  <a:lnTo>
                    <a:pt x="12" y="208"/>
                  </a:lnTo>
                  <a:lnTo>
                    <a:pt x="6" y="238"/>
                  </a:lnTo>
                  <a:lnTo>
                    <a:pt x="1" y="267"/>
                  </a:lnTo>
                  <a:lnTo>
                    <a:pt x="0" y="296"/>
                  </a:lnTo>
                  <a:lnTo>
                    <a:pt x="0" y="889"/>
                  </a:lnTo>
                  <a:lnTo>
                    <a:pt x="595" y="889"/>
                  </a:lnTo>
                  <a:lnTo>
                    <a:pt x="595" y="296"/>
                  </a:lnTo>
                  <a:lnTo>
                    <a:pt x="595" y="296"/>
                  </a:lnTo>
                  <a:lnTo>
                    <a:pt x="593" y="267"/>
                  </a:lnTo>
                  <a:lnTo>
                    <a:pt x="589" y="238"/>
                  </a:lnTo>
                  <a:lnTo>
                    <a:pt x="581" y="208"/>
                  </a:lnTo>
                  <a:lnTo>
                    <a:pt x="570" y="180"/>
                  </a:lnTo>
                  <a:lnTo>
                    <a:pt x="558" y="156"/>
                  </a:lnTo>
                  <a:lnTo>
                    <a:pt x="544" y="131"/>
                  </a:lnTo>
                  <a:lnTo>
                    <a:pt x="527" y="108"/>
                  </a:lnTo>
                  <a:lnTo>
                    <a:pt x="507" y="86"/>
                  </a:lnTo>
                  <a:lnTo>
                    <a:pt x="487" y="68"/>
                  </a:lnTo>
                  <a:lnTo>
                    <a:pt x="463" y="51"/>
                  </a:lnTo>
                  <a:lnTo>
                    <a:pt x="439" y="35"/>
                  </a:lnTo>
                  <a:lnTo>
                    <a:pt x="412" y="23"/>
                  </a:lnTo>
                  <a:lnTo>
                    <a:pt x="384" y="13"/>
                  </a:lnTo>
                  <a:lnTo>
                    <a:pt x="357" y="6"/>
                  </a:lnTo>
                  <a:lnTo>
                    <a:pt x="327" y="1"/>
                  </a:lnTo>
                  <a:lnTo>
                    <a:pt x="296" y="0"/>
                  </a:lnTo>
                  <a:lnTo>
                    <a:pt x="296" y="0"/>
                  </a:lnTo>
                  <a:close/>
                  <a:moveTo>
                    <a:pt x="440" y="456"/>
                  </a:moveTo>
                  <a:lnTo>
                    <a:pt x="440" y="456"/>
                  </a:lnTo>
                  <a:lnTo>
                    <a:pt x="440" y="462"/>
                  </a:lnTo>
                  <a:lnTo>
                    <a:pt x="437" y="468"/>
                  </a:lnTo>
                  <a:lnTo>
                    <a:pt x="434" y="474"/>
                  </a:lnTo>
                  <a:lnTo>
                    <a:pt x="431" y="479"/>
                  </a:lnTo>
                  <a:lnTo>
                    <a:pt x="425" y="483"/>
                  </a:lnTo>
                  <a:lnTo>
                    <a:pt x="420" y="487"/>
                  </a:lnTo>
                  <a:lnTo>
                    <a:pt x="414" y="488"/>
                  </a:lnTo>
                  <a:lnTo>
                    <a:pt x="406" y="490"/>
                  </a:lnTo>
                  <a:lnTo>
                    <a:pt x="392" y="490"/>
                  </a:lnTo>
                  <a:lnTo>
                    <a:pt x="386" y="490"/>
                  </a:lnTo>
                  <a:lnTo>
                    <a:pt x="386" y="517"/>
                  </a:lnTo>
                  <a:lnTo>
                    <a:pt x="386" y="517"/>
                  </a:lnTo>
                  <a:lnTo>
                    <a:pt x="384" y="525"/>
                  </a:lnTo>
                  <a:lnTo>
                    <a:pt x="380" y="531"/>
                  </a:lnTo>
                  <a:lnTo>
                    <a:pt x="375" y="535"/>
                  </a:lnTo>
                  <a:lnTo>
                    <a:pt x="367" y="536"/>
                  </a:lnTo>
                  <a:lnTo>
                    <a:pt x="357" y="536"/>
                  </a:lnTo>
                  <a:lnTo>
                    <a:pt x="357" y="536"/>
                  </a:lnTo>
                  <a:lnTo>
                    <a:pt x="349" y="535"/>
                  </a:lnTo>
                  <a:lnTo>
                    <a:pt x="344" y="531"/>
                  </a:lnTo>
                  <a:lnTo>
                    <a:pt x="340" y="525"/>
                  </a:lnTo>
                  <a:lnTo>
                    <a:pt x="338" y="517"/>
                  </a:lnTo>
                  <a:lnTo>
                    <a:pt x="338" y="490"/>
                  </a:lnTo>
                  <a:lnTo>
                    <a:pt x="320" y="490"/>
                  </a:lnTo>
                  <a:lnTo>
                    <a:pt x="320" y="517"/>
                  </a:lnTo>
                  <a:lnTo>
                    <a:pt x="320" y="517"/>
                  </a:lnTo>
                  <a:lnTo>
                    <a:pt x="318" y="525"/>
                  </a:lnTo>
                  <a:lnTo>
                    <a:pt x="315" y="531"/>
                  </a:lnTo>
                  <a:lnTo>
                    <a:pt x="309" y="535"/>
                  </a:lnTo>
                  <a:lnTo>
                    <a:pt x="303" y="536"/>
                  </a:lnTo>
                  <a:lnTo>
                    <a:pt x="292" y="536"/>
                  </a:lnTo>
                  <a:lnTo>
                    <a:pt x="292" y="536"/>
                  </a:lnTo>
                  <a:lnTo>
                    <a:pt x="284" y="535"/>
                  </a:lnTo>
                  <a:lnTo>
                    <a:pt x="278" y="531"/>
                  </a:lnTo>
                  <a:lnTo>
                    <a:pt x="275" y="525"/>
                  </a:lnTo>
                  <a:lnTo>
                    <a:pt x="273" y="517"/>
                  </a:lnTo>
                  <a:lnTo>
                    <a:pt x="273" y="490"/>
                  </a:lnTo>
                  <a:lnTo>
                    <a:pt x="255" y="490"/>
                  </a:lnTo>
                  <a:lnTo>
                    <a:pt x="255" y="517"/>
                  </a:lnTo>
                  <a:lnTo>
                    <a:pt x="255" y="517"/>
                  </a:lnTo>
                  <a:lnTo>
                    <a:pt x="253" y="525"/>
                  </a:lnTo>
                  <a:lnTo>
                    <a:pt x="250" y="531"/>
                  </a:lnTo>
                  <a:lnTo>
                    <a:pt x="244" y="535"/>
                  </a:lnTo>
                  <a:lnTo>
                    <a:pt x="238" y="536"/>
                  </a:lnTo>
                  <a:lnTo>
                    <a:pt x="225" y="536"/>
                  </a:lnTo>
                  <a:lnTo>
                    <a:pt x="225" y="536"/>
                  </a:lnTo>
                  <a:lnTo>
                    <a:pt x="219" y="535"/>
                  </a:lnTo>
                  <a:lnTo>
                    <a:pt x="213" y="531"/>
                  </a:lnTo>
                  <a:lnTo>
                    <a:pt x="210" y="525"/>
                  </a:lnTo>
                  <a:lnTo>
                    <a:pt x="208" y="517"/>
                  </a:lnTo>
                  <a:lnTo>
                    <a:pt x="208" y="490"/>
                  </a:lnTo>
                  <a:lnTo>
                    <a:pt x="202" y="490"/>
                  </a:lnTo>
                  <a:lnTo>
                    <a:pt x="187" y="490"/>
                  </a:lnTo>
                  <a:lnTo>
                    <a:pt x="187" y="490"/>
                  </a:lnTo>
                  <a:lnTo>
                    <a:pt x="180" y="488"/>
                  </a:lnTo>
                  <a:lnTo>
                    <a:pt x="174" y="487"/>
                  </a:lnTo>
                  <a:lnTo>
                    <a:pt x="168" y="483"/>
                  </a:lnTo>
                  <a:lnTo>
                    <a:pt x="163" y="479"/>
                  </a:lnTo>
                  <a:lnTo>
                    <a:pt x="159" y="474"/>
                  </a:lnTo>
                  <a:lnTo>
                    <a:pt x="156" y="468"/>
                  </a:lnTo>
                  <a:lnTo>
                    <a:pt x="154" y="462"/>
                  </a:lnTo>
                  <a:lnTo>
                    <a:pt x="153" y="456"/>
                  </a:lnTo>
                  <a:lnTo>
                    <a:pt x="153" y="456"/>
                  </a:lnTo>
                  <a:lnTo>
                    <a:pt x="154" y="449"/>
                  </a:lnTo>
                  <a:lnTo>
                    <a:pt x="156" y="443"/>
                  </a:lnTo>
                  <a:lnTo>
                    <a:pt x="159" y="437"/>
                  </a:lnTo>
                  <a:lnTo>
                    <a:pt x="162" y="432"/>
                  </a:lnTo>
                  <a:lnTo>
                    <a:pt x="162" y="432"/>
                  </a:lnTo>
                  <a:lnTo>
                    <a:pt x="159" y="420"/>
                  </a:lnTo>
                  <a:lnTo>
                    <a:pt x="156" y="408"/>
                  </a:lnTo>
                  <a:lnTo>
                    <a:pt x="154" y="395"/>
                  </a:lnTo>
                  <a:lnTo>
                    <a:pt x="153" y="381"/>
                  </a:lnTo>
                  <a:lnTo>
                    <a:pt x="153" y="381"/>
                  </a:lnTo>
                  <a:lnTo>
                    <a:pt x="154" y="368"/>
                  </a:lnTo>
                  <a:lnTo>
                    <a:pt x="156" y="352"/>
                  </a:lnTo>
                  <a:lnTo>
                    <a:pt x="160" y="338"/>
                  </a:lnTo>
                  <a:lnTo>
                    <a:pt x="165" y="326"/>
                  </a:lnTo>
                  <a:lnTo>
                    <a:pt x="171" y="313"/>
                  </a:lnTo>
                  <a:lnTo>
                    <a:pt x="177" y="301"/>
                  </a:lnTo>
                  <a:lnTo>
                    <a:pt x="187" y="290"/>
                  </a:lnTo>
                  <a:lnTo>
                    <a:pt x="196" y="279"/>
                  </a:lnTo>
                  <a:lnTo>
                    <a:pt x="205" y="270"/>
                  </a:lnTo>
                  <a:lnTo>
                    <a:pt x="216" y="262"/>
                  </a:lnTo>
                  <a:lnTo>
                    <a:pt x="228" y="255"/>
                  </a:lnTo>
                  <a:lnTo>
                    <a:pt x="241" y="248"/>
                  </a:lnTo>
                  <a:lnTo>
                    <a:pt x="255" y="244"/>
                  </a:lnTo>
                  <a:lnTo>
                    <a:pt x="267" y="241"/>
                  </a:lnTo>
                  <a:lnTo>
                    <a:pt x="282" y="239"/>
                  </a:lnTo>
                  <a:lnTo>
                    <a:pt x="296" y="238"/>
                  </a:lnTo>
                  <a:lnTo>
                    <a:pt x="296" y="238"/>
                  </a:lnTo>
                  <a:lnTo>
                    <a:pt x="312" y="239"/>
                  </a:lnTo>
                  <a:lnTo>
                    <a:pt x="326" y="241"/>
                  </a:lnTo>
                  <a:lnTo>
                    <a:pt x="340" y="244"/>
                  </a:lnTo>
                  <a:lnTo>
                    <a:pt x="352" y="248"/>
                  </a:lnTo>
                  <a:lnTo>
                    <a:pt x="364" y="255"/>
                  </a:lnTo>
                  <a:lnTo>
                    <a:pt x="377" y="262"/>
                  </a:lnTo>
                  <a:lnTo>
                    <a:pt x="388" y="270"/>
                  </a:lnTo>
                  <a:lnTo>
                    <a:pt x="398" y="279"/>
                  </a:lnTo>
                  <a:lnTo>
                    <a:pt x="408" y="290"/>
                  </a:lnTo>
                  <a:lnTo>
                    <a:pt x="415" y="301"/>
                  </a:lnTo>
                  <a:lnTo>
                    <a:pt x="423" y="313"/>
                  </a:lnTo>
                  <a:lnTo>
                    <a:pt x="429" y="326"/>
                  </a:lnTo>
                  <a:lnTo>
                    <a:pt x="434" y="338"/>
                  </a:lnTo>
                  <a:lnTo>
                    <a:pt x="437" y="352"/>
                  </a:lnTo>
                  <a:lnTo>
                    <a:pt x="440" y="368"/>
                  </a:lnTo>
                  <a:lnTo>
                    <a:pt x="440" y="381"/>
                  </a:lnTo>
                  <a:lnTo>
                    <a:pt x="440" y="381"/>
                  </a:lnTo>
                  <a:lnTo>
                    <a:pt x="440" y="395"/>
                  </a:lnTo>
                  <a:lnTo>
                    <a:pt x="437" y="408"/>
                  </a:lnTo>
                  <a:lnTo>
                    <a:pt x="435" y="420"/>
                  </a:lnTo>
                  <a:lnTo>
                    <a:pt x="431" y="432"/>
                  </a:lnTo>
                  <a:lnTo>
                    <a:pt x="431" y="432"/>
                  </a:lnTo>
                  <a:lnTo>
                    <a:pt x="434" y="437"/>
                  </a:lnTo>
                  <a:lnTo>
                    <a:pt x="437" y="443"/>
                  </a:lnTo>
                  <a:lnTo>
                    <a:pt x="440" y="449"/>
                  </a:lnTo>
                  <a:lnTo>
                    <a:pt x="440" y="456"/>
                  </a:lnTo>
                  <a:lnTo>
                    <a:pt x="440" y="456"/>
                  </a:lnTo>
                  <a:close/>
                </a:path>
              </a:pathLst>
            </a:custGeom>
            <a:solidFill>
              <a:srgbClr val="D044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</p:grpSp>
      <p:sp>
        <p:nvSpPr>
          <p:cNvPr id="224" name="Freeform 12"/>
          <p:cNvSpPr>
            <a:spLocks/>
          </p:cNvSpPr>
          <p:nvPr/>
        </p:nvSpPr>
        <p:spPr bwMode="auto">
          <a:xfrm rot="704238">
            <a:off x="4095240" y="1661046"/>
            <a:ext cx="552608" cy="483925"/>
          </a:xfrm>
          <a:custGeom>
            <a:avLst/>
            <a:gdLst>
              <a:gd name="T0" fmla="*/ 779 w 1054"/>
              <a:gd name="T1" fmla="*/ 192 h 923"/>
              <a:gd name="T2" fmla="*/ 829 w 1054"/>
              <a:gd name="T3" fmla="*/ 186 h 923"/>
              <a:gd name="T4" fmla="*/ 873 w 1054"/>
              <a:gd name="T5" fmla="*/ 195 h 923"/>
              <a:gd name="T6" fmla="*/ 892 w 1054"/>
              <a:gd name="T7" fmla="*/ 204 h 923"/>
              <a:gd name="T8" fmla="*/ 924 w 1054"/>
              <a:gd name="T9" fmla="*/ 212 h 923"/>
              <a:gd name="T10" fmla="*/ 979 w 1054"/>
              <a:gd name="T11" fmla="*/ 212 h 923"/>
              <a:gd name="T12" fmla="*/ 1017 w 1054"/>
              <a:gd name="T13" fmla="*/ 221 h 923"/>
              <a:gd name="T14" fmla="*/ 1036 w 1054"/>
              <a:gd name="T15" fmla="*/ 231 h 923"/>
              <a:gd name="T16" fmla="*/ 1050 w 1054"/>
              <a:gd name="T17" fmla="*/ 226 h 923"/>
              <a:gd name="T18" fmla="*/ 1054 w 1054"/>
              <a:gd name="T19" fmla="*/ 212 h 923"/>
              <a:gd name="T20" fmla="*/ 1037 w 1054"/>
              <a:gd name="T21" fmla="*/ 183 h 923"/>
              <a:gd name="T22" fmla="*/ 1014 w 1054"/>
              <a:gd name="T23" fmla="*/ 155 h 923"/>
              <a:gd name="T24" fmla="*/ 921 w 1054"/>
              <a:gd name="T25" fmla="*/ 78 h 923"/>
              <a:gd name="T26" fmla="*/ 836 w 1054"/>
              <a:gd name="T27" fmla="*/ 31 h 923"/>
              <a:gd name="T28" fmla="*/ 770 w 1054"/>
              <a:gd name="T29" fmla="*/ 6 h 923"/>
              <a:gd name="T30" fmla="*/ 706 w 1054"/>
              <a:gd name="T31" fmla="*/ 0 h 923"/>
              <a:gd name="T32" fmla="*/ 663 w 1054"/>
              <a:gd name="T33" fmla="*/ 5 h 923"/>
              <a:gd name="T34" fmla="*/ 561 w 1054"/>
              <a:gd name="T35" fmla="*/ 36 h 923"/>
              <a:gd name="T36" fmla="*/ 414 w 1054"/>
              <a:gd name="T37" fmla="*/ 101 h 923"/>
              <a:gd name="T38" fmla="*/ 357 w 1054"/>
              <a:gd name="T39" fmla="*/ 138 h 923"/>
              <a:gd name="T40" fmla="*/ 345 w 1054"/>
              <a:gd name="T41" fmla="*/ 158 h 923"/>
              <a:gd name="T42" fmla="*/ 334 w 1054"/>
              <a:gd name="T43" fmla="*/ 203 h 923"/>
              <a:gd name="T44" fmla="*/ 331 w 1054"/>
              <a:gd name="T45" fmla="*/ 333 h 923"/>
              <a:gd name="T46" fmla="*/ 329 w 1054"/>
              <a:gd name="T47" fmla="*/ 390 h 923"/>
              <a:gd name="T48" fmla="*/ 318 w 1054"/>
              <a:gd name="T49" fmla="*/ 421 h 923"/>
              <a:gd name="T50" fmla="*/ 286 w 1054"/>
              <a:gd name="T51" fmla="*/ 464 h 923"/>
              <a:gd name="T52" fmla="*/ 257 w 1054"/>
              <a:gd name="T53" fmla="*/ 504 h 923"/>
              <a:gd name="T54" fmla="*/ 250 w 1054"/>
              <a:gd name="T55" fmla="*/ 527 h 923"/>
              <a:gd name="T56" fmla="*/ 255 w 1054"/>
              <a:gd name="T57" fmla="*/ 557 h 923"/>
              <a:gd name="T58" fmla="*/ 277 w 1054"/>
              <a:gd name="T59" fmla="*/ 628 h 923"/>
              <a:gd name="T60" fmla="*/ 277 w 1054"/>
              <a:gd name="T61" fmla="*/ 654 h 923"/>
              <a:gd name="T62" fmla="*/ 255 w 1054"/>
              <a:gd name="T63" fmla="*/ 730 h 923"/>
              <a:gd name="T64" fmla="*/ 3 w 1054"/>
              <a:gd name="T65" fmla="*/ 898 h 923"/>
              <a:gd name="T66" fmla="*/ 0 w 1054"/>
              <a:gd name="T67" fmla="*/ 908 h 923"/>
              <a:gd name="T68" fmla="*/ 9 w 1054"/>
              <a:gd name="T69" fmla="*/ 912 h 923"/>
              <a:gd name="T70" fmla="*/ 119 w 1054"/>
              <a:gd name="T71" fmla="*/ 895 h 923"/>
              <a:gd name="T72" fmla="*/ 240 w 1054"/>
              <a:gd name="T73" fmla="*/ 888 h 923"/>
              <a:gd name="T74" fmla="*/ 354 w 1054"/>
              <a:gd name="T75" fmla="*/ 889 h 923"/>
              <a:gd name="T76" fmla="*/ 504 w 1054"/>
              <a:gd name="T77" fmla="*/ 905 h 923"/>
              <a:gd name="T78" fmla="*/ 665 w 1054"/>
              <a:gd name="T79" fmla="*/ 922 h 923"/>
              <a:gd name="T80" fmla="*/ 791 w 1054"/>
              <a:gd name="T81" fmla="*/ 922 h 923"/>
              <a:gd name="T82" fmla="*/ 921 w 1054"/>
              <a:gd name="T83" fmla="*/ 908 h 923"/>
              <a:gd name="T84" fmla="*/ 1008 w 1054"/>
              <a:gd name="T85" fmla="*/ 886 h 923"/>
              <a:gd name="T86" fmla="*/ 1033 w 1054"/>
              <a:gd name="T87" fmla="*/ 875 h 923"/>
              <a:gd name="T88" fmla="*/ 1040 w 1054"/>
              <a:gd name="T89" fmla="*/ 861 h 923"/>
              <a:gd name="T90" fmla="*/ 1034 w 1054"/>
              <a:gd name="T91" fmla="*/ 847 h 923"/>
              <a:gd name="T92" fmla="*/ 805 w 1054"/>
              <a:gd name="T93" fmla="*/ 741 h 923"/>
              <a:gd name="T94" fmla="*/ 818 w 1054"/>
              <a:gd name="T95" fmla="*/ 667 h 923"/>
              <a:gd name="T96" fmla="*/ 818 w 1054"/>
              <a:gd name="T97" fmla="*/ 628 h 923"/>
              <a:gd name="T98" fmla="*/ 808 w 1054"/>
              <a:gd name="T99" fmla="*/ 600 h 923"/>
              <a:gd name="T100" fmla="*/ 761 w 1054"/>
              <a:gd name="T101" fmla="*/ 546 h 923"/>
              <a:gd name="T102" fmla="*/ 750 w 1054"/>
              <a:gd name="T103" fmla="*/ 526 h 923"/>
              <a:gd name="T104" fmla="*/ 757 w 1054"/>
              <a:gd name="T105" fmla="*/ 497 h 923"/>
              <a:gd name="T106" fmla="*/ 788 w 1054"/>
              <a:gd name="T107" fmla="*/ 410 h 923"/>
              <a:gd name="T108" fmla="*/ 795 w 1054"/>
              <a:gd name="T109" fmla="*/ 373 h 923"/>
              <a:gd name="T110" fmla="*/ 791 w 1054"/>
              <a:gd name="T111" fmla="*/ 359 h 923"/>
              <a:gd name="T112" fmla="*/ 768 w 1054"/>
              <a:gd name="T113" fmla="*/ 322 h 923"/>
              <a:gd name="T114" fmla="*/ 744 w 1054"/>
              <a:gd name="T115" fmla="*/ 289 h 923"/>
              <a:gd name="T116" fmla="*/ 742 w 1054"/>
              <a:gd name="T117" fmla="*/ 265 h 923"/>
              <a:gd name="T118" fmla="*/ 744 w 1054"/>
              <a:gd name="T119" fmla="*/ 229 h 923"/>
              <a:gd name="T120" fmla="*/ 759 w 1054"/>
              <a:gd name="T121" fmla="*/ 20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4" h="923">
                <a:moveTo>
                  <a:pt x="765" y="198"/>
                </a:moveTo>
                <a:lnTo>
                  <a:pt x="765" y="198"/>
                </a:lnTo>
                <a:lnTo>
                  <a:pt x="779" y="192"/>
                </a:lnTo>
                <a:lnTo>
                  <a:pt x="795" y="187"/>
                </a:lnTo>
                <a:lnTo>
                  <a:pt x="812" y="186"/>
                </a:lnTo>
                <a:lnTo>
                  <a:pt x="829" y="186"/>
                </a:lnTo>
                <a:lnTo>
                  <a:pt x="846" y="187"/>
                </a:lnTo>
                <a:lnTo>
                  <a:pt x="861" y="190"/>
                </a:lnTo>
                <a:lnTo>
                  <a:pt x="873" y="195"/>
                </a:lnTo>
                <a:lnTo>
                  <a:pt x="883" y="200"/>
                </a:lnTo>
                <a:lnTo>
                  <a:pt x="883" y="200"/>
                </a:lnTo>
                <a:lnTo>
                  <a:pt x="892" y="204"/>
                </a:lnTo>
                <a:lnTo>
                  <a:pt x="901" y="209"/>
                </a:lnTo>
                <a:lnTo>
                  <a:pt x="912" y="211"/>
                </a:lnTo>
                <a:lnTo>
                  <a:pt x="924" y="212"/>
                </a:lnTo>
                <a:lnTo>
                  <a:pt x="951" y="214"/>
                </a:lnTo>
                <a:lnTo>
                  <a:pt x="979" y="212"/>
                </a:lnTo>
                <a:lnTo>
                  <a:pt x="979" y="212"/>
                </a:lnTo>
                <a:lnTo>
                  <a:pt x="991" y="212"/>
                </a:lnTo>
                <a:lnTo>
                  <a:pt x="1005" y="215"/>
                </a:lnTo>
                <a:lnTo>
                  <a:pt x="1017" y="221"/>
                </a:lnTo>
                <a:lnTo>
                  <a:pt x="1030" y="228"/>
                </a:lnTo>
                <a:lnTo>
                  <a:pt x="1030" y="228"/>
                </a:lnTo>
                <a:lnTo>
                  <a:pt x="1036" y="231"/>
                </a:lnTo>
                <a:lnTo>
                  <a:pt x="1040" y="231"/>
                </a:lnTo>
                <a:lnTo>
                  <a:pt x="1045" y="229"/>
                </a:lnTo>
                <a:lnTo>
                  <a:pt x="1050" y="226"/>
                </a:lnTo>
                <a:lnTo>
                  <a:pt x="1053" y="221"/>
                </a:lnTo>
                <a:lnTo>
                  <a:pt x="1054" y="217"/>
                </a:lnTo>
                <a:lnTo>
                  <a:pt x="1054" y="212"/>
                </a:lnTo>
                <a:lnTo>
                  <a:pt x="1053" y="207"/>
                </a:lnTo>
                <a:lnTo>
                  <a:pt x="1053" y="207"/>
                </a:lnTo>
                <a:lnTo>
                  <a:pt x="1037" y="183"/>
                </a:lnTo>
                <a:lnTo>
                  <a:pt x="1026" y="169"/>
                </a:lnTo>
                <a:lnTo>
                  <a:pt x="1014" y="155"/>
                </a:lnTo>
                <a:lnTo>
                  <a:pt x="1014" y="155"/>
                </a:lnTo>
                <a:lnTo>
                  <a:pt x="991" y="132"/>
                </a:lnTo>
                <a:lnTo>
                  <a:pt x="958" y="105"/>
                </a:lnTo>
                <a:lnTo>
                  <a:pt x="921" y="78"/>
                </a:lnTo>
                <a:lnTo>
                  <a:pt x="880" y="53"/>
                </a:lnTo>
                <a:lnTo>
                  <a:pt x="858" y="42"/>
                </a:lnTo>
                <a:lnTo>
                  <a:pt x="836" y="31"/>
                </a:lnTo>
                <a:lnTo>
                  <a:pt x="813" y="22"/>
                </a:lnTo>
                <a:lnTo>
                  <a:pt x="791" y="13"/>
                </a:lnTo>
                <a:lnTo>
                  <a:pt x="770" y="6"/>
                </a:lnTo>
                <a:lnTo>
                  <a:pt x="748" y="2"/>
                </a:lnTo>
                <a:lnTo>
                  <a:pt x="727" y="0"/>
                </a:lnTo>
                <a:lnTo>
                  <a:pt x="706" y="0"/>
                </a:lnTo>
                <a:lnTo>
                  <a:pt x="706" y="0"/>
                </a:lnTo>
                <a:lnTo>
                  <a:pt x="686" y="2"/>
                </a:lnTo>
                <a:lnTo>
                  <a:pt x="663" y="5"/>
                </a:lnTo>
                <a:lnTo>
                  <a:pt x="640" y="11"/>
                </a:lnTo>
                <a:lnTo>
                  <a:pt x="614" y="19"/>
                </a:lnTo>
                <a:lnTo>
                  <a:pt x="561" y="36"/>
                </a:lnTo>
                <a:lnTo>
                  <a:pt x="509" y="56"/>
                </a:lnTo>
                <a:lnTo>
                  <a:pt x="459" y="79"/>
                </a:lnTo>
                <a:lnTo>
                  <a:pt x="414" y="101"/>
                </a:lnTo>
                <a:lnTo>
                  <a:pt x="380" y="121"/>
                </a:lnTo>
                <a:lnTo>
                  <a:pt x="366" y="130"/>
                </a:lnTo>
                <a:lnTo>
                  <a:pt x="357" y="138"/>
                </a:lnTo>
                <a:lnTo>
                  <a:pt x="357" y="138"/>
                </a:lnTo>
                <a:lnTo>
                  <a:pt x="349" y="147"/>
                </a:lnTo>
                <a:lnTo>
                  <a:pt x="345" y="158"/>
                </a:lnTo>
                <a:lnTo>
                  <a:pt x="340" y="172"/>
                </a:lnTo>
                <a:lnTo>
                  <a:pt x="335" y="186"/>
                </a:lnTo>
                <a:lnTo>
                  <a:pt x="334" y="203"/>
                </a:lnTo>
                <a:lnTo>
                  <a:pt x="332" y="221"/>
                </a:lnTo>
                <a:lnTo>
                  <a:pt x="331" y="258"/>
                </a:lnTo>
                <a:lnTo>
                  <a:pt x="331" y="333"/>
                </a:lnTo>
                <a:lnTo>
                  <a:pt x="331" y="365"/>
                </a:lnTo>
                <a:lnTo>
                  <a:pt x="329" y="390"/>
                </a:lnTo>
                <a:lnTo>
                  <a:pt x="329" y="390"/>
                </a:lnTo>
                <a:lnTo>
                  <a:pt x="326" y="401"/>
                </a:lnTo>
                <a:lnTo>
                  <a:pt x="323" y="410"/>
                </a:lnTo>
                <a:lnTo>
                  <a:pt x="318" y="421"/>
                </a:lnTo>
                <a:lnTo>
                  <a:pt x="312" y="430"/>
                </a:lnTo>
                <a:lnTo>
                  <a:pt x="300" y="447"/>
                </a:lnTo>
                <a:lnTo>
                  <a:pt x="286" y="464"/>
                </a:lnTo>
                <a:lnTo>
                  <a:pt x="272" y="481"/>
                </a:lnTo>
                <a:lnTo>
                  <a:pt x="261" y="497"/>
                </a:lnTo>
                <a:lnTo>
                  <a:pt x="257" y="504"/>
                </a:lnTo>
                <a:lnTo>
                  <a:pt x="253" y="512"/>
                </a:lnTo>
                <a:lnTo>
                  <a:pt x="250" y="520"/>
                </a:lnTo>
                <a:lnTo>
                  <a:pt x="250" y="527"/>
                </a:lnTo>
                <a:lnTo>
                  <a:pt x="250" y="527"/>
                </a:lnTo>
                <a:lnTo>
                  <a:pt x="252" y="543"/>
                </a:lnTo>
                <a:lnTo>
                  <a:pt x="255" y="557"/>
                </a:lnTo>
                <a:lnTo>
                  <a:pt x="264" y="586"/>
                </a:lnTo>
                <a:lnTo>
                  <a:pt x="274" y="614"/>
                </a:lnTo>
                <a:lnTo>
                  <a:pt x="277" y="628"/>
                </a:lnTo>
                <a:lnTo>
                  <a:pt x="278" y="640"/>
                </a:lnTo>
                <a:lnTo>
                  <a:pt x="278" y="640"/>
                </a:lnTo>
                <a:lnTo>
                  <a:pt x="277" y="654"/>
                </a:lnTo>
                <a:lnTo>
                  <a:pt x="274" y="670"/>
                </a:lnTo>
                <a:lnTo>
                  <a:pt x="264" y="704"/>
                </a:lnTo>
                <a:lnTo>
                  <a:pt x="255" y="730"/>
                </a:lnTo>
                <a:lnTo>
                  <a:pt x="250" y="741"/>
                </a:lnTo>
                <a:lnTo>
                  <a:pt x="3" y="898"/>
                </a:lnTo>
                <a:lnTo>
                  <a:pt x="3" y="898"/>
                </a:lnTo>
                <a:lnTo>
                  <a:pt x="1" y="900"/>
                </a:lnTo>
                <a:lnTo>
                  <a:pt x="0" y="903"/>
                </a:lnTo>
                <a:lnTo>
                  <a:pt x="0" y="908"/>
                </a:lnTo>
                <a:lnTo>
                  <a:pt x="3" y="912"/>
                </a:lnTo>
                <a:lnTo>
                  <a:pt x="6" y="912"/>
                </a:lnTo>
                <a:lnTo>
                  <a:pt x="9" y="912"/>
                </a:lnTo>
                <a:lnTo>
                  <a:pt x="9" y="912"/>
                </a:lnTo>
                <a:lnTo>
                  <a:pt x="57" y="905"/>
                </a:lnTo>
                <a:lnTo>
                  <a:pt x="119" y="895"/>
                </a:lnTo>
                <a:lnTo>
                  <a:pt x="156" y="892"/>
                </a:lnTo>
                <a:lnTo>
                  <a:pt x="196" y="889"/>
                </a:lnTo>
                <a:lnTo>
                  <a:pt x="240" y="888"/>
                </a:lnTo>
                <a:lnTo>
                  <a:pt x="287" y="888"/>
                </a:lnTo>
                <a:lnTo>
                  <a:pt x="287" y="888"/>
                </a:lnTo>
                <a:lnTo>
                  <a:pt x="354" y="889"/>
                </a:lnTo>
                <a:lnTo>
                  <a:pt x="410" y="892"/>
                </a:lnTo>
                <a:lnTo>
                  <a:pt x="459" y="898"/>
                </a:lnTo>
                <a:lnTo>
                  <a:pt x="504" y="905"/>
                </a:lnTo>
                <a:lnTo>
                  <a:pt x="552" y="912"/>
                </a:lnTo>
                <a:lnTo>
                  <a:pt x="603" y="919"/>
                </a:lnTo>
                <a:lnTo>
                  <a:pt x="665" y="922"/>
                </a:lnTo>
                <a:lnTo>
                  <a:pt x="739" y="923"/>
                </a:lnTo>
                <a:lnTo>
                  <a:pt x="739" y="923"/>
                </a:lnTo>
                <a:lnTo>
                  <a:pt x="791" y="922"/>
                </a:lnTo>
                <a:lnTo>
                  <a:pt x="839" y="919"/>
                </a:lnTo>
                <a:lnTo>
                  <a:pt x="883" y="914"/>
                </a:lnTo>
                <a:lnTo>
                  <a:pt x="921" y="908"/>
                </a:lnTo>
                <a:lnTo>
                  <a:pt x="954" y="900"/>
                </a:lnTo>
                <a:lnTo>
                  <a:pt x="983" y="894"/>
                </a:lnTo>
                <a:lnTo>
                  <a:pt x="1008" y="886"/>
                </a:lnTo>
                <a:lnTo>
                  <a:pt x="1028" y="878"/>
                </a:lnTo>
                <a:lnTo>
                  <a:pt x="1028" y="878"/>
                </a:lnTo>
                <a:lnTo>
                  <a:pt x="1033" y="875"/>
                </a:lnTo>
                <a:lnTo>
                  <a:pt x="1037" y="872"/>
                </a:lnTo>
                <a:lnTo>
                  <a:pt x="1039" y="868"/>
                </a:lnTo>
                <a:lnTo>
                  <a:pt x="1040" y="861"/>
                </a:lnTo>
                <a:lnTo>
                  <a:pt x="1039" y="857"/>
                </a:lnTo>
                <a:lnTo>
                  <a:pt x="1037" y="852"/>
                </a:lnTo>
                <a:lnTo>
                  <a:pt x="1034" y="847"/>
                </a:lnTo>
                <a:lnTo>
                  <a:pt x="1030" y="844"/>
                </a:lnTo>
                <a:lnTo>
                  <a:pt x="805" y="741"/>
                </a:lnTo>
                <a:lnTo>
                  <a:pt x="805" y="741"/>
                </a:lnTo>
                <a:lnTo>
                  <a:pt x="810" y="719"/>
                </a:lnTo>
                <a:lnTo>
                  <a:pt x="815" y="694"/>
                </a:lnTo>
                <a:lnTo>
                  <a:pt x="818" y="667"/>
                </a:lnTo>
                <a:lnTo>
                  <a:pt x="819" y="639"/>
                </a:lnTo>
                <a:lnTo>
                  <a:pt x="819" y="639"/>
                </a:lnTo>
                <a:lnTo>
                  <a:pt x="818" y="628"/>
                </a:lnTo>
                <a:lnTo>
                  <a:pt x="816" y="619"/>
                </a:lnTo>
                <a:lnTo>
                  <a:pt x="813" y="609"/>
                </a:lnTo>
                <a:lnTo>
                  <a:pt x="808" y="600"/>
                </a:lnTo>
                <a:lnTo>
                  <a:pt x="796" y="585"/>
                </a:lnTo>
                <a:lnTo>
                  <a:pt x="784" y="571"/>
                </a:lnTo>
                <a:lnTo>
                  <a:pt x="761" y="546"/>
                </a:lnTo>
                <a:lnTo>
                  <a:pt x="753" y="535"/>
                </a:lnTo>
                <a:lnTo>
                  <a:pt x="750" y="531"/>
                </a:lnTo>
                <a:lnTo>
                  <a:pt x="750" y="526"/>
                </a:lnTo>
                <a:lnTo>
                  <a:pt x="750" y="526"/>
                </a:lnTo>
                <a:lnTo>
                  <a:pt x="751" y="514"/>
                </a:lnTo>
                <a:lnTo>
                  <a:pt x="757" y="497"/>
                </a:lnTo>
                <a:lnTo>
                  <a:pt x="773" y="455"/>
                </a:lnTo>
                <a:lnTo>
                  <a:pt x="782" y="432"/>
                </a:lnTo>
                <a:lnTo>
                  <a:pt x="788" y="410"/>
                </a:lnTo>
                <a:lnTo>
                  <a:pt x="793" y="390"/>
                </a:lnTo>
                <a:lnTo>
                  <a:pt x="795" y="381"/>
                </a:lnTo>
                <a:lnTo>
                  <a:pt x="795" y="373"/>
                </a:lnTo>
                <a:lnTo>
                  <a:pt x="795" y="373"/>
                </a:lnTo>
                <a:lnTo>
                  <a:pt x="793" y="367"/>
                </a:lnTo>
                <a:lnTo>
                  <a:pt x="791" y="359"/>
                </a:lnTo>
                <a:lnTo>
                  <a:pt x="785" y="347"/>
                </a:lnTo>
                <a:lnTo>
                  <a:pt x="776" y="334"/>
                </a:lnTo>
                <a:lnTo>
                  <a:pt x="768" y="322"/>
                </a:lnTo>
                <a:lnTo>
                  <a:pt x="751" y="303"/>
                </a:lnTo>
                <a:lnTo>
                  <a:pt x="745" y="294"/>
                </a:lnTo>
                <a:lnTo>
                  <a:pt x="744" y="289"/>
                </a:lnTo>
                <a:lnTo>
                  <a:pt x="744" y="285"/>
                </a:lnTo>
                <a:lnTo>
                  <a:pt x="744" y="285"/>
                </a:lnTo>
                <a:lnTo>
                  <a:pt x="742" y="265"/>
                </a:lnTo>
                <a:lnTo>
                  <a:pt x="742" y="252"/>
                </a:lnTo>
                <a:lnTo>
                  <a:pt x="742" y="241"/>
                </a:lnTo>
                <a:lnTo>
                  <a:pt x="744" y="229"/>
                </a:lnTo>
                <a:lnTo>
                  <a:pt x="747" y="218"/>
                </a:lnTo>
                <a:lnTo>
                  <a:pt x="754" y="207"/>
                </a:lnTo>
                <a:lnTo>
                  <a:pt x="759" y="203"/>
                </a:lnTo>
                <a:lnTo>
                  <a:pt x="765" y="198"/>
                </a:lnTo>
                <a:lnTo>
                  <a:pt x="765" y="198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25" name="Freeform 13"/>
          <p:cNvSpPr>
            <a:spLocks/>
          </p:cNvSpPr>
          <p:nvPr/>
        </p:nvSpPr>
        <p:spPr bwMode="auto">
          <a:xfrm>
            <a:off x="3484521" y="1986025"/>
            <a:ext cx="522401" cy="281241"/>
          </a:xfrm>
          <a:custGeom>
            <a:avLst/>
            <a:gdLst>
              <a:gd name="T0" fmla="*/ 721 w 782"/>
              <a:gd name="T1" fmla="*/ 99 h 421"/>
              <a:gd name="T2" fmla="*/ 655 w 782"/>
              <a:gd name="T3" fmla="*/ 44 h 421"/>
              <a:gd name="T4" fmla="*/ 572 w 782"/>
              <a:gd name="T5" fmla="*/ 5 h 421"/>
              <a:gd name="T6" fmla="*/ 553 w 782"/>
              <a:gd name="T7" fmla="*/ 14 h 421"/>
              <a:gd name="T8" fmla="*/ 541 w 782"/>
              <a:gd name="T9" fmla="*/ 104 h 421"/>
              <a:gd name="T10" fmla="*/ 513 w 782"/>
              <a:gd name="T11" fmla="*/ 166 h 421"/>
              <a:gd name="T12" fmla="*/ 471 w 782"/>
              <a:gd name="T13" fmla="*/ 217 h 421"/>
              <a:gd name="T14" fmla="*/ 462 w 782"/>
              <a:gd name="T15" fmla="*/ 223 h 421"/>
              <a:gd name="T16" fmla="*/ 479 w 782"/>
              <a:gd name="T17" fmla="*/ 174 h 421"/>
              <a:gd name="T18" fmla="*/ 480 w 782"/>
              <a:gd name="T19" fmla="*/ 116 h 421"/>
              <a:gd name="T20" fmla="*/ 466 w 782"/>
              <a:gd name="T21" fmla="*/ 39 h 421"/>
              <a:gd name="T22" fmla="*/ 456 w 782"/>
              <a:gd name="T23" fmla="*/ 34 h 421"/>
              <a:gd name="T24" fmla="*/ 426 w 782"/>
              <a:gd name="T25" fmla="*/ 116 h 421"/>
              <a:gd name="T26" fmla="*/ 391 w 782"/>
              <a:gd name="T27" fmla="*/ 109 h 421"/>
              <a:gd name="T28" fmla="*/ 364 w 782"/>
              <a:gd name="T29" fmla="*/ 113 h 421"/>
              <a:gd name="T30" fmla="*/ 330 w 782"/>
              <a:gd name="T31" fmla="*/ 36 h 421"/>
              <a:gd name="T32" fmla="*/ 318 w 782"/>
              <a:gd name="T33" fmla="*/ 36 h 421"/>
              <a:gd name="T34" fmla="*/ 307 w 782"/>
              <a:gd name="T35" fmla="*/ 88 h 421"/>
              <a:gd name="T36" fmla="*/ 304 w 782"/>
              <a:gd name="T37" fmla="*/ 169 h 421"/>
              <a:gd name="T38" fmla="*/ 316 w 782"/>
              <a:gd name="T39" fmla="*/ 214 h 421"/>
              <a:gd name="T40" fmla="*/ 310 w 782"/>
              <a:gd name="T41" fmla="*/ 217 h 421"/>
              <a:gd name="T42" fmla="*/ 270 w 782"/>
              <a:gd name="T43" fmla="*/ 166 h 421"/>
              <a:gd name="T44" fmla="*/ 242 w 782"/>
              <a:gd name="T45" fmla="*/ 104 h 421"/>
              <a:gd name="T46" fmla="*/ 230 w 782"/>
              <a:gd name="T47" fmla="*/ 14 h 421"/>
              <a:gd name="T48" fmla="*/ 210 w 782"/>
              <a:gd name="T49" fmla="*/ 5 h 421"/>
              <a:gd name="T50" fmla="*/ 128 w 782"/>
              <a:gd name="T51" fmla="*/ 44 h 421"/>
              <a:gd name="T52" fmla="*/ 60 w 782"/>
              <a:gd name="T53" fmla="*/ 99 h 421"/>
              <a:gd name="T54" fmla="*/ 23 w 782"/>
              <a:gd name="T55" fmla="*/ 153 h 421"/>
              <a:gd name="T56" fmla="*/ 0 w 782"/>
              <a:gd name="T57" fmla="*/ 235 h 421"/>
              <a:gd name="T58" fmla="*/ 12 w 782"/>
              <a:gd name="T59" fmla="*/ 322 h 421"/>
              <a:gd name="T60" fmla="*/ 49 w 782"/>
              <a:gd name="T61" fmla="*/ 405 h 421"/>
              <a:gd name="T62" fmla="*/ 58 w 782"/>
              <a:gd name="T63" fmla="*/ 365 h 421"/>
              <a:gd name="T64" fmla="*/ 78 w 782"/>
              <a:gd name="T65" fmla="*/ 300 h 421"/>
              <a:gd name="T66" fmla="*/ 114 w 782"/>
              <a:gd name="T67" fmla="*/ 268 h 421"/>
              <a:gd name="T68" fmla="*/ 146 w 782"/>
              <a:gd name="T69" fmla="*/ 271 h 421"/>
              <a:gd name="T70" fmla="*/ 176 w 782"/>
              <a:gd name="T71" fmla="*/ 296 h 421"/>
              <a:gd name="T72" fmla="*/ 193 w 782"/>
              <a:gd name="T73" fmla="*/ 345 h 421"/>
              <a:gd name="T74" fmla="*/ 208 w 782"/>
              <a:gd name="T75" fmla="*/ 340 h 421"/>
              <a:gd name="T76" fmla="*/ 250 w 782"/>
              <a:gd name="T77" fmla="*/ 305 h 421"/>
              <a:gd name="T78" fmla="*/ 272 w 782"/>
              <a:gd name="T79" fmla="*/ 299 h 421"/>
              <a:gd name="T80" fmla="*/ 306 w 782"/>
              <a:gd name="T81" fmla="*/ 311 h 421"/>
              <a:gd name="T82" fmla="*/ 350 w 782"/>
              <a:gd name="T83" fmla="*/ 367 h 421"/>
              <a:gd name="T84" fmla="*/ 386 w 782"/>
              <a:gd name="T85" fmla="*/ 419 h 421"/>
              <a:gd name="T86" fmla="*/ 403 w 782"/>
              <a:gd name="T87" fmla="*/ 413 h 421"/>
              <a:gd name="T88" fmla="*/ 446 w 782"/>
              <a:gd name="T89" fmla="*/ 336 h 421"/>
              <a:gd name="T90" fmla="*/ 485 w 782"/>
              <a:gd name="T91" fmla="*/ 305 h 421"/>
              <a:gd name="T92" fmla="*/ 510 w 782"/>
              <a:gd name="T93" fmla="*/ 299 h 421"/>
              <a:gd name="T94" fmla="*/ 539 w 782"/>
              <a:gd name="T95" fmla="*/ 308 h 421"/>
              <a:gd name="T96" fmla="*/ 581 w 782"/>
              <a:gd name="T97" fmla="*/ 350 h 421"/>
              <a:gd name="T98" fmla="*/ 593 w 782"/>
              <a:gd name="T99" fmla="*/ 331 h 421"/>
              <a:gd name="T100" fmla="*/ 612 w 782"/>
              <a:gd name="T101" fmla="*/ 288 h 421"/>
              <a:gd name="T102" fmla="*/ 646 w 782"/>
              <a:gd name="T103" fmla="*/ 268 h 421"/>
              <a:gd name="T104" fmla="*/ 680 w 782"/>
              <a:gd name="T105" fmla="*/ 272 h 421"/>
              <a:gd name="T106" fmla="*/ 709 w 782"/>
              <a:gd name="T107" fmla="*/ 313 h 421"/>
              <a:gd name="T108" fmla="*/ 726 w 782"/>
              <a:gd name="T109" fmla="*/ 388 h 421"/>
              <a:gd name="T110" fmla="*/ 743 w 782"/>
              <a:gd name="T111" fmla="*/ 387 h 421"/>
              <a:gd name="T112" fmla="*/ 776 w 782"/>
              <a:gd name="T113" fmla="*/ 302 h 421"/>
              <a:gd name="T114" fmla="*/ 780 w 782"/>
              <a:gd name="T115" fmla="*/ 212 h 421"/>
              <a:gd name="T116" fmla="*/ 752 w 782"/>
              <a:gd name="T117" fmla="*/ 141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2" h="421">
                <a:moveTo>
                  <a:pt x="752" y="141"/>
                </a:moveTo>
                <a:lnTo>
                  <a:pt x="752" y="141"/>
                </a:lnTo>
                <a:lnTo>
                  <a:pt x="737" y="119"/>
                </a:lnTo>
                <a:lnTo>
                  <a:pt x="721" y="99"/>
                </a:lnTo>
                <a:lnTo>
                  <a:pt x="704" y="82"/>
                </a:lnTo>
                <a:lnTo>
                  <a:pt x="687" y="67"/>
                </a:lnTo>
                <a:lnTo>
                  <a:pt x="672" y="54"/>
                </a:lnTo>
                <a:lnTo>
                  <a:pt x="655" y="44"/>
                </a:lnTo>
                <a:lnTo>
                  <a:pt x="638" y="33"/>
                </a:lnTo>
                <a:lnTo>
                  <a:pt x="623" y="25"/>
                </a:lnTo>
                <a:lnTo>
                  <a:pt x="595" y="13"/>
                </a:lnTo>
                <a:lnTo>
                  <a:pt x="572" y="5"/>
                </a:lnTo>
                <a:lnTo>
                  <a:pt x="556" y="2"/>
                </a:lnTo>
                <a:lnTo>
                  <a:pt x="551" y="0"/>
                </a:lnTo>
                <a:lnTo>
                  <a:pt x="551" y="0"/>
                </a:lnTo>
                <a:lnTo>
                  <a:pt x="553" y="14"/>
                </a:lnTo>
                <a:lnTo>
                  <a:pt x="553" y="30"/>
                </a:lnTo>
                <a:lnTo>
                  <a:pt x="551" y="51"/>
                </a:lnTo>
                <a:lnTo>
                  <a:pt x="547" y="76"/>
                </a:lnTo>
                <a:lnTo>
                  <a:pt x="541" y="104"/>
                </a:lnTo>
                <a:lnTo>
                  <a:pt x="534" y="118"/>
                </a:lnTo>
                <a:lnTo>
                  <a:pt x="528" y="133"/>
                </a:lnTo>
                <a:lnTo>
                  <a:pt x="521" y="150"/>
                </a:lnTo>
                <a:lnTo>
                  <a:pt x="513" y="166"/>
                </a:lnTo>
                <a:lnTo>
                  <a:pt x="513" y="166"/>
                </a:lnTo>
                <a:lnTo>
                  <a:pt x="499" y="186"/>
                </a:lnTo>
                <a:lnTo>
                  <a:pt x="485" y="203"/>
                </a:lnTo>
                <a:lnTo>
                  <a:pt x="471" y="217"/>
                </a:lnTo>
                <a:lnTo>
                  <a:pt x="457" y="229"/>
                </a:lnTo>
                <a:lnTo>
                  <a:pt x="457" y="229"/>
                </a:lnTo>
                <a:lnTo>
                  <a:pt x="462" y="223"/>
                </a:lnTo>
                <a:lnTo>
                  <a:pt x="462" y="223"/>
                </a:lnTo>
                <a:lnTo>
                  <a:pt x="468" y="212"/>
                </a:lnTo>
                <a:lnTo>
                  <a:pt x="474" y="195"/>
                </a:lnTo>
                <a:lnTo>
                  <a:pt x="477" y="186"/>
                </a:lnTo>
                <a:lnTo>
                  <a:pt x="479" y="174"/>
                </a:lnTo>
                <a:lnTo>
                  <a:pt x="480" y="161"/>
                </a:lnTo>
                <a:lnTo>
                  <a:pt x="482" y="146"/>
                </a:lnTo>
                <a:lnTo>
                  <a:pt x="482" y="146"/>
                </a:lnTo>
                <a:lnTo>
                  <a:pt x="480" y="116"/>
                </a:lnTo>
                <a:lnTo>
                  <a:pt x="476" y="88"/>
                </a:lnTo>
                <a:lnTo>
                  <a:pt x="471" y="61"/>
                </a:lnTo>
                <a:lnTo>
                  <a:pt x="466" y="39"/>
                </a:lnTo>
                <a:lnTo>
                  <a:pt x="466" y="39"/>
                </a:lnTo>
                <a:lnTo>
                  <a:pt x="465" y="36"/>
                </a:lnTo>
                <a:lnTo>
                  <a:pt x="463" y="34"/>
                </a:lnTo>
                <a:lnTo>
                  <a:pt x="459" y="33"/>
                </a:lnTo>
                <a:lnTo>
                  <a:pt x="456" y="34"/>
                </a:lnTo>
                <a:lnTo>
                  <a:pt x="453" y="36"/>
                </a:lnTo>
                <a:lnTo>
                  <a:pt x="453" y="39"/>
                </a:lnTo>
                <a:lnTo>
                  <a:pt x="426" y="116"/>
                </a:lnTo>
                <a:lnTo>
                  <a:pt x="426" y="116"/>
                </a:lnTo>
                <a:lnTo>
                  <a:pt x="418" y="113"/>
                </a:lnTo>
                <a:lnTo>
                  <a:pt x="409" y="110"/>
                </a:lnTo>
                <a:lnTo>
                  <a:pt x="400" y="109"/>
                </a:lnTo>
                <a:lnTo>
                  <a:pt x="391" y="109"/>
                </a:lnTo>
                <a:lnTo>
                  <a:pt x="391" y="109"/>
                </a:lnTo>
                <a:lnTo>
                  <a:pt x="381" y="109"/>
                </a:lnTo>
                <a:lnTo>
                  <a:pt x="374" y="110"/>
                </a:lnTo>
                <a:lnTo>
                  <a:pt x="364" y="113"/>
                </a:lnTo>
                <a:lnTo>
                  <a:pt x="357" y="116"/>
                </a:lnTo>
                <a:lnTo>
                  <a:pt x="332" y="39"/>
                </a:lnTo>
                <a:lnTo>
                  <a:pt x="332" y="39"/>
                </a:lnTo>
                <a:lnTo>
                  <a:pt x="330" y="36"/>
                </a:lnTo>
                <a:lnTo>
                  <a:pt x="329" y="34"/>
                </a:lnTo>
                <a:lnTo>
                  <a:pt x="324" y="33"/>
                </a:lnTo>
                <a:lnTo>
                  <a:pt x="320" y="34"/>
                </a:lnTo>
                <a:lnTo>
                  <a:pt x="318" y="36"/>
                </a:lnTo>
                <a:lnTo>
                  <a:pt x="316" y="39"/>
                </a:lnTo>
                <a:lnTo>
                  <a:pt x="316" y="39"/>
                </a:lnTo>
                <a:lnTo>
                  <a:pt x="312" y="61"/>
                </a:lnTo>
                <a:lnTo>
                  <a:pt x="307" y="88"/>
                </a:lnTo>
                <a:lnTo>
                  <a:pt x="304" y="116"/>
                </a:lnTo>
                <a:lnTo>
                  <a:pt x="303" y="146"/>
                </a:lnTo>
                <a:lnTo>
                  <a:pt x="303" y="146"/>
                </a:lnTo>
                <a:lnTo>
                  <a:pt x="304" y="169"/>
                </a:lnTo>
                <a:lnTo>
                  <a:pt x="307" y="187"/>
                </a:lnTo>
                <a:lnTo>
                  <a:pt x="312" y="203"/>
                </a:lnTo>
                <a:lnTo>
                  <a:pt x="316" y="214"/>
                </a:lnTo>
                <a:lnTo>
                  <a:pt x="316" y="214"/>
                </a:lnTo>
                <a:lnTo>
                  <a:pt x="321" y="221"/>
                </a:lnTo>
                <a:lnTo>
                  <a:pt x="324" y="229"/>
                </a:lnTo>
                <a:lnTo>
                  <a:pt x="324" y="229"/>
                </a:lnTo>
                <a:lnTo>
                  <a:pt x="310" y="217"/>
                </a:lnTo>
                <a:lnTo>
                  <a:pt x="298" y="203"/>
                </a:lnTo>
                <a:lnTo>
                  <a:pt x="284" y="186"/>
                </a:lnTo>
                <a:lnTo>
                  <a:pt x="270" y="166"/>
                </a:lnTo>
                <a:lnTo>
                  <a:pt x="270" y="166"/>
                </a:lnTo>
                <a:lnTo>
                  <a:pt x="261" y="150"/>
                </a:lnTo>
                <a:lnTo>
                  <a:pt x="253" y="133"/>
                </a:lnTo>
                <a:lnTo>
                  <a:pt x="247" y="118"/>
                </a:lnTo>
                <a:lnTo>
                  <a:pt x="242" y="104"/>
                </a:lnTo>
                <a:lnTo>
                  <a:pt x="235" y="76"/>
                </a:lnTo>
                <a:lnTo>
                  <a:pt x="231" y="51"/>
                </a:lnTo>
                <a:lnTo>
                  <a:pt x="230" y="30"/>
                </a:lnTo>
                <a:lnTo>
                  <a:pt x="230" y="14"/>
                </a:lnTo>
                <a:lnTo>
                  <a:pt x="230" y="0"/>
                </a:lnTo>
                <a:lnTo>
                  <a:pt x="230" y="0"/>
                </a:lnTo>
                <a:lnTo>
                  <a:pt x="225" y="2"/>
                </a:lnTo>
                <a:lnTo>
                  <a:pt x="210" y="5"/>
                </a:lnTo>
                <a:lnTo>
                  <a:pt x="188" y="13"/>
                </a:lnTo>
                <a:lnTo>
                  <a:pt x="159" y="25"/>
                </a:lnTo>
                <a:lnTo>
                  <a:pt x="143" y="33"/>
                </a:lnTo>
                <a:lnTo>
                  <a:pt x="128" y="44"/>
                </a:lnTo>
                <a:lnTo>
                  <a:pt x="111" y="54"/>
                </a:lnTo>
                <a:lnTo>
                  <a:pt x="94" y="67"/>
                </a:lnTo>
                <a:lnTo>
                  <a:pt x="77" y="82"/>
                </a:lnTo>
                <a:lnTo>
                  <a:pt x="60" y="99"/>
                </a:lnTo>
                <a:lnTo>
                  <a:pt x="44" y="119"/>
                </a:lnTo>
                <a:lnTo>
                  <a:pt x="29" y="141"/>
                </a:lnTo>
                <a:lnTo>
                  <a:pt x="29" y="141"/>
                </a:lnTo>
                <a:lnTo>
                  <a:pt x="23" y="153"/>
                </a:lnTo>
                <a:lnTo>
                  <a:pt x="17" y="164"/>
                </a:lnTo>
                <a:lnTo>
                  <a:pt x="7" y="189"/>
                </a:lnTo>
                <a:lnTo>
                  <a:pt x="3" y="212"/>
                </a:lnTo>
                <a:lnTo>
                  <a:pt x="0" y="235"/>
                </a:lnTo>
                <a:lnTo>
                  <a:pt x="0" y="259"/>
                </a:lnTo>
                <a:lnTo>
                  <a:pt x="3" y="280"/>
                </a:lnTo>
                <a:lnTo>
                  <a:pt x="6" y="302"/>
                </a:lnTo>
                <a:lnTo>
                  <a:pt x="12" y="322"/>
                </a:lnTo>
                <a:lnTo>
                  <a:pt x="18" y="342"/>
                </a:lnTo>
                <a:lnTo>
                  <a:pt x="26" y="359"/>
                </a:lnTo>
                <a:lnTo>
                  <a:pt x="38" y="387"/>
                </a:lnTo>
                <a:lnTo>
                  <a:pt x="49" y="405"/>
                </a:lnTo>
                <a:lnTo>
                  <a:pt x="54" y="412"/>
                </a:lnTo>
                <a:lnTo>
                  <a:pt x="54" y="412"/>
                </a:lnTo>
                <a:lnTo>
                  <a:pt x="55" y="388"/>
                </a:lnTo>
                <a:lnTo>
                  <a:pt x="58" y="365"/>
                </a:lnTo>
                <a:lnTo>
                  <a:pt x="64" y="339"/>
                </a:lnTo>
                <a:lnTo>
                  <a:pt x="69" y="325"/>
                </a:lnTo>
                <a:lnTo>
                  <a:pt x="74" y="313"/>
                </a:lnTo>
                <a:lnTo>
                  <a:pt x="78" y="300"/>
                </a:lnTo>
                <a:lnTo>
                  <a:pt x="86" y="289"/>
                </a:lnTo>
                <a:lnTo>
                  <a:pt x="94" y="280"/>
                </a:lnTo>
                <a:lnTo>
                  <a:pt x="103" y="272"/>
                </a:lnTo>
                <a:lnTo>
                  <a:pt x="114" y="268"/>
                </a:lnTo>
                <a:lnTo>
                  <a:pt x="125" y="266"/>
                </a:lnTo>
                <a:lnTo>
                  <a:pt x="125" y="266"/>
                </a:lnTo>
                <a:lnTo>
                  <a:pt x="137" y="268"/>
                </a:lnTo>
                <a:lnTo>
                  <a:pt x="146" y="271"/>
                </a:lnTo>
                <a:lnTo>
                  <a:pt x="156" y="276"/>
                </a:lnTo>
                <a:lnTo>
                  <a:pt x="163" y="282"/>
                </a:lnTo>
                <a:lnTo>
                  <a:pt x="170" y="288"/>
                </a:lnTo>
                <a:lnTo>
                  <a:pt x="176" y="296"/>
                </a:lnTo>
                <a:lnTo>
                  <a:pt x="180" y="305"/>
                </a:lnTo>
                <a:lnTo>
                  <a:pt x="184" y="313"/>
                </a:lnTo>
                <a:lnTo>
                  <a:pt x="190" y="331"/>
                </a:lnTo>
                <a:lnTo>
                  <a:pt x="193" y="345"/>
                </a:lnTo>
                <a:lnTo>
                  <a:pt x="194" y="361"/>
                </a:lnTo>
                <a:lnTo>
                  <a:pt x="194" y="361"/>
                </a:lnTo>
                <a:lnTo>
                  <a:pt x="201" y="350"/>
                </a:lnTo>
                <a:lnTo>
                  <a:pt x="208" y="340"/>
                </a:lnTo>
                <a:lnTo>
                  <a:pt x="219" y="330"/>
                </a:lnTo>
                <a:lnTo>
                  <a:pt x="230" y="319"/>
                </a:lnTo>
                <a:lnTo>
                  <a:pt x="244" y="308"/>
                </a:lnTo>
                <a:lnTo>
                  <a:pt x="250" y="305"/>
                </a:lnTo>
                <a:lnTo>
                  <a:pt x="258" y="302"/>
                </a:lnTo>
                <a:lnTo>
                  <a:pt x="265" y="299"/>
                </a:lnTo>
                <a:lnTo>
                  <a:pt x="272" y="299"/>
                </a:lnTo>
                <a:lnTo>
                  <a:pt x="272" y="299"/>
                </a:lnTo>
                <a:lnTo>
                  <a:pt x="281" y="300"/>
                </a:lnTo>
                <a:lnTo>
                  <a:pt x="289" y="302"/>
                </a:lnTo>
                <a:lnTo>
                  <a:pt x="296" y="305"/>
                </a:lnTo>
                <a:lnTo>
                  <a:pt x="306" y="311"/>
                </a:lnTo>
                <a:lnTo>
                  <a:pt x="321" y="322"/>
                </a:lnTo>
                <a:lnTo>
                  <a:pt x="337" y="336"/>
                </a:lnTo>
                <a:lnTo>
                  <a:pt x="337" y="336"/>
                </a:lnTo>
                <a:lnTo>
                  <a:pt x="350" y="367"/>
                </a:lnTo>
                <a:lnTo>
                  <a:pt x="366" y="395"/>
                </a:lnTo>
                <a:lnTo>
                  <a:pt x="374" y="405"/>
                </a:lnTo>
                <a:lnTo>
                  <a:pt x="380" y="413"/>
                </a:lnTo>
                <a:lnTo>
                  <a:pt x="386" y="419"/>
                </a:lnTo>
                <a:lnTo>
                  <a:pt x="391" y="421"/>
                </a:lnTo>
                <a:lnTo>
                  <a:pt x="391" y="421"/>
                </a:lnTo>
                <a:lnTo>
                  <a:pt x="397" y="419"/>
                </a:lnTo>
                <a:lnTo>
                  <a:pt x="403" y="413"/>
                </a:lnTo>
                <a:lnTo>
                  <a:pt x="409" y="405"/>
                </a:lnTo>
                <a:lnTo>
                  <a:pt x="417" y="395"/>
                </a:lnTo>
                <a:lnTo>
                  <a:pt x="432" y="367"/>
                </a:lnTo>
                <a:lnTo>
                  <a:pt x="446" y="336"/>
                </a:lnTo>
                <a:lnTo>
                  <a:pt x="446" y="336"/>
                </a:lnTo>
                <a:lnTo>
                  <a:pt x="460" y="322"/>
                </a:lnTo>
                <a:lnTo>
                  <a:pt x="477" y="310"/>
                </a:lnTo>
                <a:lnTo>
                  <a:pt x="485" y="305"/>
                </a:lnTo>
                <a:lnTo>
                  <a:pt x="494" y="302"/>
                </a:lnTo>
                <a:lnTo>
                  <a:pt x="502" y="300"/>
                </a:lnTo>
                <a:lnTo>
                  <a:pt x="510" y="299"/>
                </a:lnTo>
                <a:lnTo>
                  <a:pt x="510" y="299"/>
                </a:lnTo>
                <a:lnTo>
                  <a:pt x="517" y="299"/>
                </a:lnTo>
                <a:lnTo>
                  <a:pt x="524" y="302"/>
                </a:lnTo>
                <a:lnTo>
                  <a:pt x="531" y="305"/>
                </a:lnTo>
                <a:lnTo>
                  <a:pt x="539" y="308"/>
                </a:lnTo>
                <a:lnTo>
                  <a:pt x="551" y="319"/>
                </a:lnTo>
                <a:lnTo>
                  <a:pt x="564" y="330"/>
                </a:lnTo>
                <a:lnTo>
                  <a:pt x="573" y="340"/>
                </a:lnTo>
                <a:lnTo>
                  <a:pt x="581" y="350"/>
                </a:lnTo>
                <a:lnTo>
                  <a:pt x="589" y="361"/>
                </a:lnTo>
                <a:lnTo>
                  <a:pt x="589" y="361"/>
                </a:lnTo>
                <a:lnTo>
                  <a:pt x="590" y="345"/>
                </a:lnTo>
                <a:lnTo>
                  <a:pt x="593" y="331"/>
                </a:lnTo>
                <a:lnTo>
                  <a:pt x="598" y="313"/>
                </a:lnTo>
                <a:lnTo>
                  <a:pt x="601" y="305"/>
                </a:lnTo>
                <a:lnTo>
                  <a:pt x="606" y="296"/>
                </a:lnTo>
                <a:lnTo>
                  <a:pt x="612" y="288"/>
                </a:lnTo>
                <a:lnTo>
                  <a:pt x="618" y="282"/>
                </a:lnTo>
                <a:lnTo>
                  <a:pt x="626" y="276"/>
                </a:lnTo>
                <a:lnTo>
                  <a:pt x="635" y="271"/>
                </a:lnTo>
                <a:lnTo>
                  <a:pt x="646" y="268"/>
                </a:lnTo>
                <a:lnTo>
                  <a:pt x="657" y="266"/>
                </a:lnTo>
                <a:lnTo>
                  <a:pt x="657" y="266"/>
                </a:lnTo>
                <a:lnTo>
                  <a:pt x="669" y="268"/>
                </a:lnTo>
                <a:lnTo>
                  <a:pt x="680" y="272"/>
                </a:lnTo>
                <a:lnTo>
                  <a:pt x="689" y="280"/>
                </a:lnTo>
                <a:lnTo>
                  <a:pt x="697" y="289"/>
                </a:lnTo>
                <a:lnTo>
                  <a:pt x="703" y="300"/>
                </a:lnTo>
                <a:lnTo>
                  <a:pt x="709" y="313"/>
                </a:lnTo>
                <a:lnTo>
                  <a:pt x="714" y="325"/>
                </a:lnTo>
                <a:lnTo>
                  <a:pt x="717" y="339"/>
                </a:lnTo>
                <a:lnTo>
                  <a:pt x="723" y="365"/>
                </a:lnTo>
                <a:lnTo>
                  <a:pt x="726" y="388"/>
                </a:lnTo>
                <a:lnTo>
                  <a:pt x="728" y="412"/>
                </a:lnTo>
                <a:lnTo>
                  <a:pt x="728" y="412"/>
                </a:lnTo>
                <a:lnTo>
                  <a:pt x="732" y="405"/>
                </a:lnTo>
                <a:lnTo>
                  <a:pt x="743" y="387"/>
                </a:lnTo>
                <a:lnTo>
                  <a:pt x="757" y="359"/>
                </a:lnTo>
                <a:lnTo>
                  <a:pt x="763" y="342"/>
                </a:lnTo>
                <a:lnTo>
                  <a:pt x="769" y="322"/>
                </a:lnTo>
                <a:lnTo>
                  <a:pt x="776" y="302"/>
                </a:lnTo>
                <a:lnTo>
                  <a:pt x="780" y="280"/>
                </a:lnTo>
                <a:lnTo>
                  <a:pt x="782" y="259"/>
                </a:lnTo>
                <a:lnTo>
                  <a:pt x="782" y="235"/>
                </a:lnTo>
                <a:lnTo>
                  <a:pt x="780" y="212"/>
                </a:lnTo>
                <a:lnTo>
                  <a:pt x="774" y="189"/>
                </a:lnTo>
                <a:lnTo>
                  <a:pt x="766" y="164"/>
                </a:lnTo>
                <a:lnTo>
                  <a:pt x="760" y="153"/>
                </a:lnTo>
                <a:lnTo>
                  <a:pt x="752" y="141"/>
                </a:lnTo>
                <a:lnTo>
                  <a:pt x="752" y="141"/>
                </a:lnTo>
                <a:close/>
              </a:path>
            </a:pathLst>
          </a:custGeom>
          <a:solidFill>
            <a:srgbClr val="D044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grpSp>
        <p:nvGrpSpPr>
          <p:cNvPr id="240" name="Group 239"/>
          <p:cNvGrpSpPr/>
          <p:nvPr/>
        </p:nvGrpSpPr>
        <p:grpSpPr>
          <a:xfrm>
            <a:off x="4379705" y="2291863"/>
            <a:ext cx="265499" cy="437936"/>
            <a:chOff x="6802438" y="1868488"/>
            <a:chExt cx="1077913" cy="1778000"/>
          </a:xfrm>
          <a:solidFill>
            <a:srgbClr val="E36336"/>
          </a:solidFill>
        </p:grpSpPr>
        <p:sp>
          <p:nvSpPr>
            <p:cNvPr id="226" name="Freeform 14"/>
            <p:cNvSpPr>
              <a:spLocks noEditPoints="1"/>
            </p:cNvSpPr>
            <p:nvPr/>
          </p:nvSpPr>
          <p:spPr bwMode="auto">
            <a:xfrm>
              <a:off x="6802438" y="1868488"/>
              <a:ext cx="1077913" cy="1778000"/>
            </a:xfrm>
            <a:custGeom>
              <a:avLst/>
              <a:gdLst>
                <a:gd name="T0" fmla="*/ 552 w 679"/>
                <a:gd name="T1" fmla="*/ 0 h 1120"/>
                <a:gd name="T2" fmla="*/ 128 w 679"/>
                <a:gd name="T3" fmla="*/ 0 h 1120"/>
                <a:gd name="T4" fmla="*/ 0 w 679"/>
                <a:gd name="T5" fmla="*/ 371 h 1120"/>
                <a:gd name="T6" fmla="*/ 128 w 679"/>
                <a:gd name="T7" fmla="*/ 1120 h 1120"/>
                <a:gd name="T8" fmla="*/ 552 w 679"/>
                <a:gd name="T9" fmla="*/ 1120 h 1120"/>
                <a:gd name="T10" fmla="*/ 679 w 679"/>
                <a:gd name="T11" fmla="*/ 371 h 1120"/>
                <a:gd name="T12" fmla="*/ 552 w 679"/>
                <a:gd name="T13" fmla="*/ 0 h 1120"/>
                <a:gd name="T14" fmla="*/ 510 w 679"/>
                <a:gd name="T15" fmla="*/ 1073 h 1120"/>
                <a:gd name="T16" fmla="*/ 170 w 679"/>
                <a:gd name="T17" fmla="*/ 1073 h 1120"/>
                <a:gd name="T18" fmla="*/ 51 w 679"/>
                <a:gd name="T19" fmla="*/ 375 h 1120"/>
                <a:gd name="T20" fmla="*/ 164 w 679"/>
                <a:gd name="T21" fmla="*/ 49 h 1120"/>
                <a:gd name="T22" fmla="*/ 516 w 679"/>
                <a:gd name="T23" fmla="*/ 49 h 1120"/>
                <a:gd name="T24" fmla="*/ 629 w 679"/>
                <a:gd name="T25" fmla="*/ 375 h 1120"/>
                <a:gd name="T26" fmla="*/ 510 w 679"/>
                <a:gd name="T27" fmla="*/ 1073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9" h="1120">
                  <a:moveTo>
                    <a:pt x="552" y="0"/>
                  </a:moveTo>
                  <a:lnTo>
                    <a:pt x="128" y="0"/>
                  </a:lnTo>
                  <a:lnTo>
                    <a:pt x="0" y="371"/>
                  </a:lnTo>
                  <a:lnTo>
                    <a:pt x="128" y="1120"/>
                  </a:lnTo>
                  <a:lnTo>
                    <a:pt x="552" y="1120"/>
                  </a:lnTo>
                  <a:lnTo>
                    <a:pt x="679" y="371"/>
                  </a:lnTo>
                  <a:lnTo>
                    <a:pt x="552" y="0"/>
                  </a:lnTo>
                  <a:close/>
                  <a:moveTo>
                    <a:pt x="510" y="1073"/>
                  </a:moveTo>
                  <a:lnTo>
                    <a:pt x="170" y="1073"/>
                  </a:lnTo>
                  <a:lnTo>
                    <a:pt x="51" y="375"/>
                  </a:lnTo>
                  <a:lnTo>
                    <a:pt x="164" y="49"/>
                  </a:lnTo>
                  <a:lnTo>
                    <a:pt x="516" y="49"/>
                  </a:lnTo>
                  <a:lnTo>
                    <a:pt x="629" y="375"/>
                  </a:lnTo>
                  <a:lnTo>
                    <a:pt x="510" y="10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27" name="Freeform 15"/>
            <p:cNvSpPr>
              <a:spLocks/>
            </p:cNvSpPr>
            <p:nvPr/>
          </p:nvSpPr>
          <p:spPr bwMode="auto">
            <a:xfrm>
              <a:off x="7561263" y="2570163"/>
              <a:ext cx="180975" cy="314325"/>
            </a:xfrm>
            <a:custGeom>
              <a:avLst/>
              <a:gdLst>
                <a:gd name="T0" fmla="*/ 10 w 114"/>
                <a:gd name="T1" fmla="*/ 11 h 198"/>
                <a:gd name="T2" fmla="*/ 10 w 114"/>
                <a:gd name="T3" fmla="*/ 11 h 198"/>
                <a:gd name="T4" fmla="*/ 6 w 114"/>
                <a:gd name="T5" fmla="*/ 17 h 198"/>
                <a:gd name="T6" fmla="*/ 3 w 114"/>
                <a:gd name="T7" fmla="*/ 23 h 198"/>
                <a:gd name="T8" fmla="*/ 0 w 114"/>
                <a:gd name="T9" fmla="*/ 32 h 198"/>
                <a:gd name="T10" fmla="*/ 0 w 114"/>
                <a:gd name="T11" fmla="*/ 42 h 198"/>
                <a:gd name="T12" fmla="*/ 1 w 114"/>
                <a:gd name="T13" fmla="*/ 52 h 198"/>
                <a:gd name="T14" fmla="*/ 4 w 114"/>
                <a:gd name="T15" fmla="*/ 65 h 198"/>
                <a:gd name="T16" fmla="*/ 7 w 114"/>
                <a:gd name="T17" fmla="*/ 79 h 198"/>
                <a:gd name="T18" fmla="*/ 14 w 114"/>
                <a:gd name="T19" fmla="*/ 93 h 198"/>
                <a:gd name="T20" fmla="*/ 14 w 114"/>
                <a:gd name="T21" fmla="*/ 93 h 198"/>
                <a:gd name="T22" fmla="*/ 26 w 114"/>
                <a:gd name="T23" fmla="*/ 117 h 198"/>
                <a:gd name="T24" fmla="*/ 43 w 114"/>
                <a:gd name="T25" fmla="*/ 144 h 198"/>
                <a:gd name="T26" fmla="*/ 63 w 114"/>
                <a:gd name="T27" fmla="*/ 170 h 198"/>
                <a:gd name="T28" fmla="*/ 86 w 114"/>
                <a:gd name="T29" fmla="*/ 198 h 198"/>
                <a:gd name="T30" fmla="*/ 94 w 114"/>
                <a:gd name="T31" fmla="*/ 148 h 198"/>
                <a:gd name="T32" fmla="*/ 94 w 114"/>
                <a:gd name="T33" fmla="*/ 148 h 198"/>
                <a:gd name="T34" fmla="*/ 85 w 114"/>
                <a:gd name="T35" fmla="*/ 128 h 198"/>
                <a:gd name="T36" fmla="*/ 80 w 114"/>
                <a:gd name="T37" fmla="*/ 119 h 198"/>
                <a:gd name="T38" fmla="*/ 78 w 114"/>
                <a:gd name="T39" fmla="*/ 111 h 198"/>
                <a:gd name="T40" fmla="*/ 78 w 114"/>
                <a:gd name="T41" fmla="*/ 103 h 198"/>
                <a:gd name="T42" fmla="*/ 78 w 114"/>
                <a:gd name="T43" fmla="*/ 96 h 198"/>
                <a:gd name="T44" fmla="*/ 82 w 114"/>
                <a:gd name="T45" fmla="*/ 89 h 198"/>
                <a:gd name="T46" fmla="*/ 85 w 114"/>
                <a:gd name="T47" fmla="*/ 85 h 198"/>
                <a:gd name="T48" fmla="*/ 85 w 114"/>
                <a:gd name="T49" fmla="*/ 85 h 198"/>
                <a:gd name="T50" fmla="*/ 89 w 114"/>
                <a:gd name="T51" fmla="*/ 82 h 198"/>
                <a:gd name="T52" fmla="*/ 94 w 114"/>
                <a:gd name="T53" fmla="*/ 80 h 198"/>
                <a:gd name="T54" fmla="*/ 100 w 114"/>
                <a:gd name="T55" fmla="*/ 79 h 198"/>
                <a:gd name="T56" fmla="*/ 106 w 114"/>
                <a:gd name="T57" fmla="*/ 79 h 198"/>
                <a:gd name="T58" fmla="*/ 114 w 114"/>
                <a:gd name="T59" fmla="*/ 26 h 198"/>
                <a:gd name="T60" fmla="*/ 114 w 114"/>
                <a:gd name="T61" fmla="*/ 26 h 198"/>
                <a:gd name="T62" fmla="*/ 92 w 114"/>
                <a:gd name="T63" fmla="*/ 15 h 198"/>
                <a:gd name="T64" fmla="*/ 72 w 114"/>
                <a:gd name="T65" fmla="*/ 7 h 198"/>
                <a:gd name="T66" fmla="*/ 54 w 114"/>
                <a:gd name="T67" fmla="*/ 1 h 198"/>
                <a:gd name="T68" fmla="*/ 38 w 114"/>
                <a:gd name="T69" fmla="*/ 0 h 198"/>
                <a:gd name="T70" fmla="*/ 38 w 114"/>
                <a:gd name="T71" fmla="*/ 0 h 198"/>
                <a:gd name="T72" fmla="*/ 29 w 114"/>
                <a:gd name="T73" fmla="*/ 1 h 198"/>
                <a:gd name="T74" fmla="*/ 21 w 114"/>
                <a:gd name="T75" fmla="*/ 3 h 198"/>
                <a:gd name="T76" fmla="*/ 15 w 114"/>
                <a:gd name="T77" fmla="*/ 6 h 198"/>
                <a:gd name="T78" fmla="*/ 10 w 114"/>
                <a:gd name="T79" fmla="*/ 11 h 198"/>
                <a:gd name="T80" fmla="*/ 10 w 114"/>
                <a:gd name="T81" fmla="*/ 1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98">
                  <a:moveTo>
                    <a:pt x="10" y="11"/>
                  </a:moveTo>
                  <a:lnTo>
                    <a:pt x="10" y="11"/>
                  </a:lnTo>
                  <a:lnTo>
                    <a:pt x="6" y="17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1" y="52"/>
                  </a:lnTo>
                  <a:lnTo>
                    <a:pt x="4" y="65"/>
                  </a:lnTo>
                  <a:lnTo>
                    <a:pt x="7" y="79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26" y="117"/>
                  </a:lnTo>
                  <a:lnTo>
                    <a:pt x="43" y="144"/>
                  </a:lnTo>
                  <a:lnTo>
                    <a:pt x="63" y="170"/>
                  </a:lnTo>
                  <a:lnTo>
                    <a:pt x="86" y="198"/>
                  </a:lnTo>
                  <a:lnTo>
                    <a:pt x="94" y="148"/>
                  </a:lnTo>
                  <a:lnTo>
                    <a:pt x="94" y="148"/>
                  </a:lnTo>
                  <a:lnTo>
                    <a:pt x="85" y="128"/>
                  </a:lnTo>
                  <a:lnTo>
                    <a:pt x="80" y="119"/>
                  </a:lnTo>
                  <a:lnTo>
                    <a:pt x="78" y="111"/>
                  </a:lnTo>
                  <a:lnTo>
                    <a:pt x="78" y="103"/>
                  </a:lnTo>
                  <a:lnTo>
                    <a:pt x="78" y="96"/>
                  </a:lnTo>
                  <a:lnTo>
                    <a:pt x="82" y="89"/>
                  </a:lnTo>
                  <a:lnTo>
                    <a:pt x="85" y="85"/>
                  </a:lnTo>
                  <a:lnTo>
                    <a:pt x="85" y="85"/>
                  </a:lnTo>
                  <a:lnTo>
                    <a:pt x="89" y="82"/>
                  </a:lnTo>
                  <a:lnTo>
                    <a:pt x="94" y="80"/>
                  </a:lnTo>
                  <a:lnTo>
                    <a:pt x="100" y="79"/>
                  </a:lnTo>
                  <a:lnTo>
                    <a:pt x="106" y="79"/>
                  </a:lnTo>
                  <a:lnTo>
                    <a:pt x="114" y="26"/>
                  </a:lnTo>
                  <a:lnTo>
                    <a:pt x="114" y="26"/>
                  </a:lnTo>
                  <a:lnTo>
                    <a:pt x="92" y="15"/>
                  </a:lnTo>
                  <a:lnTo>
                    <a:pt x="72" y="7"/>
                  </a:lnTo>
                  <a:lnTo>
                    <a:pt x="54" y="1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9" y="1"/>
                  </a:lnTo>
                  <a:lnTo>
                    <a:pt x="21" y="3"/>
                  </a:lnTo>
                  <a:lnTo>
                    <a:pt x="15" y="6"/>
                  </a:lnTo>
                  <a:lnTo>
                    <a:pt x="10" y="11"/>
                  </a:lnTo>
                  <a:lnTo>
                    <a:pt x="1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28" name="Freeform 16"/>
            <p:cNvSpPr>
              <a:spLocks/>
            </p:cNvSpPr>
            <p:nvPr/>
          </p:nvSpPr>
          <p:spPr bwMode="auto">
            <a:xfrm>
              <a:off x="7459663" y="1978025"/>
              <a:ext cx="188913" cy="144462"/>
            </a:xfrm>
            <a:custGeom>
              <a:avLst/>
              <a:gdLst>
                <a:gd name="T0" fmla="*/ 54 w 119"/>
                <a:gd name="T1" fmla="*/ 60 h 91"/>
                <a:gd name="T2" fmla="*/ 54 w 119"/>
                <a:gd name="T3" fmla="*/ 60 h 91"/>
                <a:gd name="T4" fmla="*/ 68 w 119"/>
                <a:gd name="T5" fmla="*/ 70 h 91"/>
                <a:gd name="T6" fmla="*/ 84 w 119"/>
                <a:gd name="T7" fmla="*/ 77 h 91"/>
                <a:gd name="T8" fmla="*/ 102 w 119"/>
                <a:gd name="T9" fmla="*/ 85 h 91"/>
                <a:gd name="T10" fmla="*/ 119 w 119"/>
                <a:gd name="T11" fmla="*/ 91 h 91"/>
                <a:gd name="T12" fmla="*/ 88 w 119"/>
                <a:gd name="T13" fmla="*/ 0 h 91"/>
                <a:gd name="T14" fmla="*/ 0 w 119"/>
                <a:gd name="T15" fmla="*/ 0 h 91"/>
                <a:gd name="T16" fmla="*/ 0 w 119"/>
                <a:gd name="T17" fmla="*/ 0 h 91"/>
                <a:gd name="T18" fmla="*/ 13 w 119"/>
                <a:gd name="T19" fmla="*/ 17 h 91"/>
                <a:gd name="T20" fmla="*/ 27 w 119"/>
                <a:gd name="T21" fmla="*/ 33 h 91"/>
                <a:gd name="T22" fmla="*/ 40 w 119"/>
                <a:gd name="T23" fmla="*/ 48 h 91"/>
                <a:gd name="T24" fmla="*/ 54 w 119"/>
                <a:gd name="T25" fmla="*/ 60 h 91"/>
                <a:gd name="T26" fmla="*/ 54 w 119"/>
                <a:gd name="T27" fmla="*/ 6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91">
                  <a:moveTo>
                    <a:pt x="54" y="60"/>
                  </a:moveTo>
                  <a:lnTo>
                    <a:pt x="54" y="60"/>
                  </a:lnTo>
                  <a:lnTo>
                    <a:pt x="68" y="70"/>
                  </a:lnTo>
                  <a:lnTo>
                    <a:pt x="84" y="77"/>
                  </a:lnTo>
                  <a:lnTo>
                    <a:pt x="102" y="85"/>
                  </a:lnTo>
                  <a:lnTo>
                    <a:pt x="119" y="91"/>
                  </a:lnTo>
                  <a:lnTo>
                    <a:pt x="8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" y="17"/>
                  </a:lnTo>
                  <a:lnTo>
                    <a:pt x="27" y="33"/>
                  </a:lnTo>
                  <a:lnTo>
                    <a:pt x="40" y="48"/>
                  </a:lnTo>
                  <a:lnTo>
                    <a:pt x="54" y="60"/>
                  </a:lnTo>
                  <a:lnTo>
                    <a:pt x="5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29" name="Freeform 17"/>
            <p:cNvSpPr>
              <a:spLocks/>
            </p:cNvSpPr>
            <p:nvPr/>
          </p:nvSpPr>
          <p:spPr bwMode="auto">
            <a:xfrm>
              <a:off x="7700963" y="2709863"/>
              <a:ext cx="26988" cy="71437"/>
            </a:xfrm>
            <a:custGeom>
              <a:avLst/>
              <a:gdLst>
                <a:gd name="T0" fmla="*/ 4 w 17"/>
                <a:gd name="T1" fmla="*/ 5 h 45"/>
                <a:gd name="T2" fmla="*/ 4 w 17"/>
                <a:gd name="T3" fmla="*/ 5 h 45"/>
                <a:gd name="T4" fmla="*/ 1 w 17"/>
                <a:gd name="T5" fmla="*/ 8 h 45"/>
                <a:gd name="T6" fmla="*/ 1 w 17"/>
                <a:gd name="T7" fmla="*/ 11 h 45"/>
                <a:gd name="T8" fmla="*/ 0 w 17"/>
                <a:gd name="T9" fmla="*/ 20 h 45"/>
                <a:gd name="T10" fmla="*/ 3 w 17"/>
                <a:gd name="T11" fmla="*/ 31 h 45"/>
                <a:gd name="T12" fmla="*/ 9 w 17"/>
                <a:gd name="T13" fmla="*/ 45 h 45"/>
                <a:gd name="T14" fmla="*/ 17 w 17"/>
                <a:gd name="T15" fmla="*/ 0 h 45"/>
                <a:gd name="T16" fmla="*/ 17 w 17"/>
                <a:gd name="T17" fmla="*/ 0 h 45"/>
                <a:gd name="T18" fmla="*/ 15 w 17"/>
                <a:gd name="T19" fmla="*/ 0 h 45"/>
                <a:gd name="T20" fmla="*/ 15 w 17"/>
                <a:gd name="T21" fmla="*/ 0 h 45"/>
                <a:gd name="T22" fmla="*/ 9 w 17"/>
                <a:gd name="T23" fmla="*/ 1 h 45"/>
                <a:gd name="T24" fmla="*/ 4 w 17"/>
                <a:gd name="T25" fmla="*/ 5 h 45"/>
                <a:gd name="T26" fmla="*/ 4 w 17"/>
                <a:gd name="T27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45">
                  <a:moveTo>
                    <a:pt x="4" y="5"/>
                  </a:moveTo>
                  <a:lnTo>
                    <a:pt x="4" y="5"/>
                  </a:lnTo>
                  <a:lnTo>
                    <a:pt x="1" y="8"/>
                  </a:lnTo>
                  <a:lnTo>
                    <a:pt x="1" y="11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9" y="45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30" name="Freeform 18"/>
            <p:cNvSpPr>
              <a:spLocks/>
            </p:cNvSpPr>
            <p:nvPr/>
          </p:nvSpPr>
          <p:spPr bwMode="auto">
            <a:xfrm>
              <a:off x="7035800" y="3171825"/>
              <a:ext cx="193675" cy="366712"/>
            </a:xfrm>
            <a:custGeom>
              <a:avLst/>
              <a:gdLst>
                <a:gd name="T0" fmla="*/ 0 w 122"/>
                <a:gd name="T1" fmla="*/ 0 h 231"/>
                <a:gd name="T2" fmla="*/ 40 w 122"/>
                <a:gd name="T3" fmla="*/ 231 h 231"/>
                <a:gd name="T4" fmla="*/ 122 w 122"/>
                <a:gd name="T5" fmla="*/ 231 h 231"/>
                <a:gd name="T6" fmla="*/ 122 w 122"/>
                <a:gd name="T7" fmla="*/ 231 h 231"/>
                <a:gd name="T8" fmla="*/ 119 w 122"/>
                <a:gd name="T9" fmla="*/ 208 h 231"/>
                <a:gd name="T10" fmla="*/ 113 w 122"/>
                <a:gd name="T11" fmla="*/ 179 h 231"/>
                <a:gd name="T12" fmla="*/ 100 w 122"/>
                <a:gd name="T13" fmla="*/ 145 h 231"/>
                <a:gd name="T14" fmla="*/ 93 w 122"/>
                <a:gd name="T15" fmla="*/ 126 h 231"/>
                <a:gd name="T16" fmla="*/ 83 w 122"/>
                <a:gd name="T17" fmla="*/ 106 h 231"/>
                <a:gd name="T18" fmla="*/ 83 w 122"/>
                <a:gd name="T19" fmla="*/ 106 h 231"/>
                <a:gd name="T20" fmla="*/ 74 w 122"/>
                <a:gd name="T21" fmla="*/ 88 h 231"/>
                <a:gd name="T22" fmla="*/ 65 w 122"/>
                <a:gd name="T23" fmla="*/ 71 h 231"/>
                <a:gd name="T24" fmla="*/ 54 w 122"/>
                <a:gd name="T25" fmla="*/ 55 h 231"/>
                <a:gd name="T26" fmla="*/ 43 w 122"/>
                <a:gd name="T27" fmla="*/ 41 h 231"/>
                <a:gd name="T28" fmla="*/ 20 w 122"/>
                <a:gd name="T29" fmla="*/ 18 h 231"/>
                <a:gd name="T30" fmla="*/ 0 w 122"/>
                <a:gd name="T31" fmla="*/ 0 h 231"/>
                <a:gd name="T32" fmla="*/ 0 w 122"/>
                <a:gd name="T33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231">
                  <a:moveTo>
                    <a:pt x="0" y="0"/>
                  </a:moveTo>
                  <a:lnTo>
                    <a:pt x="40" y="231"/>
                  </a:lnTo>
                  <a:lnTo>
                    <a:pt x="122" y="231"/>
                  </a:lnTo>
                  <a:lnTo>
                    <a:pt x="122" y="231"/>
                  </a:lnTo>
                  <a:lnTo>
                    <a:pt x="119" y="208"/>
                  </a:lnTo>
                  <a:lnTo>
                    <a:pt x="113" y="179"/>
                  </a:lnTo>
                  <a:lnTo>
                    <a:pt x="100" y="145"/>
                  </a:lnTo>
                  <a:lnTo>
                    <a:pt x="93" y="126"/>
                  </a:lnTo>
                  <a:lnTo>
                    <a:pt x="83" y="106"/>
                  </a:lnTo>
                  <a:lnTo>
                    <a:pt x="83" y="106"/>
                  </a:lnTo>
                  <a:lnTo>
                    <a:pt x="74" y="88"/>
                  </a:lnTo>
                  <a:lnTo>
                    <a:pt x="65" y="71"/>
                  </a:lnTo>
                  <a:lnTo>
                    <a:pt x="54" y="55"/>
                  </a:lnTo>
                  <a:lnTo>
                    <a:pt x="43" y="41"/>
                  </a:lnTo>
                  <a:lnTo>
                    <a:pt x="20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31" name="Freeform 19"/>
            <p:cNvSpPr>
              <a:spLocks/>
            </p:cNvSpPr>
            <p:nvPr/>
          </p:nvSpPr>
          <p:spPr bwMode="auto">
            <a:xfrm>
              <a:off x="6915150" y="2349500"/>
              <a:ext cx="696913" cy="1189037"/>
            </a:xfrm>
            <a:custGeom>
              <a:avLst/>
              <a:gdLst>
                <a:gd name="T0" fmla="*/ 241 w 439"/>
                <a:gd name="T1" fmla="*/ 352 h 749"/>
                <a:gd name="T2" fmla="*/ 241 w 439"/>
                <a:gd name="T3" fmla="*/ 351 h 749"/>
                <a:gd name="T4" fmla="*/ 243 w 439"/>
                <a:gd name="T5" fmla="*/ 323 h 749"/>
                <a:gd name="T6" fmla="*/ 238 w 439"/>
                <a:gd name="T7" fmla="*/ 276 h 749"/>
                <a:gd name="T8" fmla="*/ 218 w 439"/>
                <a:gd name="T9" fmla="*/ 213 h 749"/>
                <a:gd name="T10" fmla="*/ 200 w 439"/>
                <a:gd name="T11" fmla="*/ 174 h 749"/>
                <a:gd name="T12" fmla="*/ 190 w 439"/>
                <a:gd name="T13" fmla="*/ 160 h 749"/>
                <a:gd name="T14" fmla="*/ 162 w 439"/>
                <a:gd name="T15" fmla="*/ 120 h 749"/>
                <a:gd name="T16" fmla="*/ 116 w 439"/>
                <a:gd name="T17" fmla="*/ 72 h 749"/>
                <a:gd name="T18" fmla="*/ 68 w 439"/>
                <a:gd name="T19" fmla="*/ 31 h 749"/>
                <a:gd name="T20" fmla="*/ 0 w 439"/>
                <a:gd name="T21" fmla="*/ 74 h 749"/>
                <a:gd name="T22" fmla="*/ 9 w 439"/>
                <a:gd name="T23" fmla="*/ 125 h 749"/>
                <a:gd name="T24" fmla="*/ 42 w 439"/>
                <a:gd name="T25" fmla="*/ 137 h 749"/>
                <a:gd name="T26" fmla="*/ 76 w 439"/>
                <a:gd name="T27" fmla="*/ 156 h 749"/>
                <a:gd name="T28" fmla="*/ 94 w 439"/>
                <a:gd name="T29" fmla="*/ 168 h 749"/>
                <a:gd name="T30" fmla="*/ 122 w 439"/>
                <a:gd name="T31" fmla="*/ 196 h 749"/>
                <a:gd name="T32" fmla="*/ 139 w 439"/>
                <a:gd name="T33" fmla="*/ 221 h 749"/>
                <a:gd name="T34" fmla="*/ 144 w 439"/>
                <a:gd name="T35" fmla="*/ 242 h 749"/>
                <a:gd name="T36" fmla="*/ 141 w 439"/>
                <a:gd name="T37" fmla="*/ 252 h 749"/>
                <a:gd name="T38" fmla="*/ 136 w 439"/>
                <a:gd name="T39" fmla="*/ 256 h 749"/>
                <a:gd name="T40" fmla="*/ 122 w 439"/>
                <a:gd name="T41" fmla="*/ 262 h 749"/>
                <a:gd name="T42" fmla="*/ 114 w 439"/>
                <a:gd name="T43" fmla="*/ 262 h 749"/>
                <a:gd name="T44" fmla="*/ 96 w 439"/>
                <a:gd name="T45" fmla="*/ 261 h 749"/>
                <a:gd name="T46" fmla="*/ 79 w 439"/>
                <a:gd name="T47" fmla="*/ 256 h 749"/>
                <a:gd name="T48" fmla="*/ 45 w 439"/>
                <a:gd name="T49" fmla="*/ 241 h 749"/>
                <a:gd name="T50" fmla="*/ 28 w 439"/>
                <a:gd name="T51" fmla="*/ 230 h 749"/>
                <a:gd name="T52" fmla="*/ 43 w 439"/>
                <a:gd name="T53" fmla="*/ 327 h 749"/>
                <a:gd name="T54" fmla="*/ 60 w 439"/>
                <a:gd name="T55" fmla="*/ 337 h 749"/>
                <a:gd name="T56" fmla="*/ 107 w 439"/>
                <a:gd name="T57" fmla="*/ 368 h 749"/>
                <a:gd name="T58" fmla="*/ 161 w 439"/>
                <a:gd name="T59" fmla="*/ 414 h 749"/>
                <a:gd name="T60" fmla="*/ 203 w 439"/>
                <a:gd name="T61" fmla="*/ 460 h 749"/>
                <a:gd name="T62" fmla="*/ 229 w 439"/>
                <a:gd name="T63" fmla="*/ 499 h 749"/>
                <a:gd name="T64" fmla="*/ 241 w 439"/>
                <a:gd name="T65" fmla="*/ 519 h 749"/>
                <a:gd name="T66" fmla="*/ 281 w 439"/>
                <a:gd name="T67" fmla="*/ 596 h 749"/>
                <a:gd name="T68" fmla="*/ 305 w 439"/>
                <a:gd name="T69" fmla="*/ 661 h 749"/>
                <a:gd name="T70" fmla="*/ 317 w 439"/>
                <a:gd name="T71" fmla="*/ 714 h 749"/>
                <a:gd name="T72" fmla="*/ 322 w 439"/>
                <a:gd name="T73" fmla="*/ 749 h 749"/>
                <a:gd name="T74" fmla="*/ 439 w 439"/>
                <a:gd name="T75" fmla="*/ 649 h 749"/>
                <a:gd name="T76" fmla="*/ 424 w 439"/>
                <a:gd name="T77" fmla="*/ 615 h 749"/>
                <a:gd name="T78" fmla="*/ 410 w 439"/>
                <a:gd name="T79" fmla="*/ 587 h 749"/>
                <a:gd name="T80" fmla="*/ 365 w 439"/>
                <a:gd name="T81" fmla="*/ 511 h 749"/>
                <a:gd name="T82" fmla="*/ 306 w 439"/>
                <a:gd name="T83" fmla="*/ 429 h 749"/>
                <a:gd name="T84" fmla="*/ 261 w 439"/>
                <a:gd name="T85" fmla="*/ 375 h 749"/>
                <a:gd name="T86" fmla="*/ 243 w 439"/>
                <a:gd name="T87" fmla="*/ 355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9" h="749">
                  <a:moveTo>
                    <a:pt x="243" y="355"/>
                  </a:moveTo>
                  <a:lnTo>
                    <a:pt x="241" y="352"/>
                  </a:lnTo>
                  <a:lnTo>
                    <a:pt x="241" y="351"/>
                  </a:lnTo>
                  <a:lnTo>
                    <a:pt x="241" y="351"/>
                  </a:lnTo>
                  <a:lnTo>
                    <a:pt x="243" y="337"/>
                  </a:lnTo>
                  <a:lnTo>
                    <a:pt x="243" y="323"/>
                  </a:lnTo>
                  <a:lnTo>
                    <a:pt x="241" y="303"/>
                  </a:lnTo>
                  <a:lnTo>
                    <a:pt x="238" y="276"/>
                  </a:lnTo>
                  <a:lnTo>
                    <a:pt x="230" y="247"/>
                  </a:lnTo>
                  <a:lnTo>
                    <a:pt x="218" y="213"/>
                  </a:lnTo>
                  <a:lnTo>
                    <a:pt x="209" y="194"/>
                  </a:lnTo>
                  <a:lnTo>
                    <a:pt x="200" y="174"/>
                  </a:lnTo>
                  <a:lnTo>
                    <a:pt x="200" y="174"/>
                  </a:lnTo>
                  <a:lnTo>
                    <a:pt x="190" y="160"/>
                  </a:lnTo>
                  <a:lnTo>
                    <a:pt x="183" y="148"/>
                  </a:lnTo>
                  <a:lnTo>
                    <a:pt x="162" y="120"/>
                  </a:lnTo>
                  <a:lnTo>
                    <a:pt x="139" y="95"/>
                  </a:lnTo>
                  <a:lnTo>
                    <a:pt x="116" y="72"/>
                  </a:lnTo>
                  <a:lnTo>
                    <a:pt x="91" y="51"/>
                  </a:lnTo>
                  <a:lnTo>
                    <a:pt x="68" y="31"/>
                  </a:lnTo>
                  <a:lnTo>
                    <a:pt x="26" y="0"/>
                  </a:lnTo>
                  <a:lnTo>
                    <a:pt x="0" y="74"/>
                  </a:lnTo>
                  <a:lnTo>
                    <a:pt x="9" y="125"/>
                  </a:lnTo>
                  <a:lnTo>
                    <a:pt x="9" y="125"/>
                  </a:lnTo>
                  <a:lnTo>
                    <a:pt x="25" y="129"/>
                  </a:lnTo>
                  <a:lnTo>
                    <a:pt x="42" y="137"/>
                  </a:lnTo>
                  <a:lnTo>
                    <a:pt x="59" y="145"/>
                  </a:lnTo>
                  <a:lnTo>
                    <a:pt x="76" y="156"/>
                  </a:lnTo>
                  <a:lnTo>
                    <a:pt x="76" y="156"/>
                  </a:lnTo>
                  <a:lnTo>
                    <a:pt x="94" y="168"/>
                  </a:lnTo>
                  <a:lnTo>
                    <a:pt x="110" y="182"/>
                  </a:lnTo>
                  <a:lnTo>
                    <a:pt x="122" y="196"/>
                  </a:lnTo>
                  <a:lnTo>
                    <a:pt x="133" y="208"/>
                  </a:lnTo>
                  <a:lnTo>
                    <a:pt x="139" y="221"/>
                  </a:lnTo>
                  <a:lnTo>
                    <a:pt x="144" y="233"/>
                  </a:lnTo>
                  <a:lnTo>
                    <a:pt x="144" y="242"/>
                  </a:lnTo>
                  <a:lnTo>
                    <a:pt x="142" y="247"/>
                  </a:lnTo>
                  <a:lnTo>
                    <a:pt x="141" y="252"/>
                  </a:lnTo>
                  <a:lnTo>
                    <a:pt x="141" y="252"/>
                  </a:lnTo>
                  <a:lnTo>
                    <a:pt x="136" y="256"/>
                  </a:lnTo>
                  <a:lnTo>
                    <a:pt x="130" y="259"/>
                  </a:lnTo>
                  <a:lnTo>
                    <a:pt x="122" y="262"/>
                  </a:lnTo>
                  <a:lnTo>
                    <a:pt x="114" y="262"/>
                  </a:lnTo>
                  <a:lnTo>
                    <a:pt x="114" y="262"/>
                  </a:lnTo>
                  <a:lnTo>
                    <a:pt x="105" y="262"/>
                  </a:lnTo>
                  <a:lnTo>
                    <a:pt x="96" y="261"/>
                  </a:lnTo>
                  <a:lnTo>
                    <a:pt x="96" y="261"/>
                  </a:lnTo>
                  <a:lnTo>
                    <a:pt x="79" y="256"/>
                  </a:lnTo>
                  <a:lnTo>
                    <a:pt x="62" y="249"/>
                  </a:lnTo>
                  <a:lnTo>
                    <a:pt x="45" y="241"/>
                  </a:lnTo>
                  <a:lnTo>
                    <a:pt x="28" y="230"/>
                  </a:lnTo>
                  <a:lnTo>
                    <a:pt x="28" y="230"/>
                  </a:lnTo>
                  <a:lnTo>
                    <a:pt x="26" y="230"/>
                  </a:lnTo>
                  <a:lnTo>
                    <a:pt x="43" y="327"/>
                  </a:lnTo>
                  <a:lnTo>
                    <a:pt x="43" y="327"/>
                  </a:lnTo>
                  <a:lnTo>
                    <a:pt x="60" y="337"/>
                  </a:lnTo>
                  <a:lnTo>
                    <a:pt x="82" y="351"/>
                  </a:lnTo>
                  <a:lnTo>
                    <a:pt x="107" y="368"/>
                  </a:lnTo>
                  <a:lnTo>
                    <a:pt x="133" y="388"/>
                  </a:lnTo>
                  <a:lnTo>
                    <a:pt x="161" y="414"/>
                  </a:lnTo>
                  <a:lnTo>
                    <a:pt x="189" y="443"/>
                  </a:lnTo>
                  <a:lnTo>
                    <a:pt x="203" y="460"/>
                  </a:lnTo>
                  <a:lnTo>
                    <a:pt x="217" y="479"/>
                  </a:lnTo>
                  <a:lnTo>
                    <a:pt x="229" y="499"/>
                  </a:lnTo>
                  <a:lnTo>
                    <a:pt x="241" y="519"/>
                  </a:lnTo>
                  <a:lnTo>
                    <a:pt x="241" y="519"/>
                  </a:lnTo>
                  <a:lnTo>
                    <a:pt x="264" y="559"/>
                  </a:lnTo>
                  <a:lnTo>
                    <a:pt x="281" y="596"/>
                  </a:lnTo>
                  <a:lnTo>
                    <a:pt x="295" y="632"/>
                  </a:lnTo>
                  <a:lnTo>
                    <a:pt x="305" y="661"/>
                  </a:lnTo>
                  <a:lnTo>
                    <a:pt x="312" y="689"/>
                  </a:lnTo>
                  <a:lnTo>
                    <a:pt x="317" y="714"/>
                  </a:lnTo>
                  <a:lnTo>
                    <a:pt x="320" y="734"/>
                  </a:lnTo>
                  <a:lnTo>
                    <a:pt x="322" y="749"/>
                  </a:lnTo>
                  <a:lnTo>
                    <a:pt x="422" y="749"/>
                  </a:lnTo>
                  <a:lnTo>
                    <a:pt x="439" y="649"/>
                  </a:lnTo>
                  <a:lnTo>
                    <a:pt x="439" y="649"/>
                  </a:lnTo>
                  <a:lnTo>
                    <a:pt x="424" y="615"/>
                  </a:lnTo>
                  <a:lnTo>
                    <a:pt x="424" y="615"/>
                  </a:lnTo>
                  <a:lnTo>
                    <a:pt x="410" y="587"/>
                  </a:lnTo>
                  <a:lnTo>
                    <a:pt x="394" y="561"/>
                  </a:lnTo>
                  <a:lnTo>
                    <a:pt x="365" y="511"/>
                  </a:lnTo>
                  <a:lnTo>
                    <a:pt x="336" y="467"/>
                  </a:lnTo>
                  <a:lnTo>
                    <a:pt x="306" y="429"/>
                  </a:lnTo>
                  <a:lnTo>
                    <a:pt x="281" y="398"/>
                  </a:lnTo>
                  <a:lnTo>
                    <a:pt x="261" y="375"/>
                  </a:lnTo>
                  <a:lnTo>
                    <a:pt x="243" y="355"/>
                  </a:lnTo>
                  <a:lnTo>
                    <a:pt x="243" y="3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32" name="Freeform 20"/>
            <p:cNvSpPr>
              <a:spLocks/>
            </p:cNvSpPr>
            <p:nvPr/>
          </p:nvSpPr>
          <p:spPr bwMode="auto">
            <a:xfrm>
              <a:off x="6988175" y="2889250"/>
              <a:ext cx="420688" cy="649287"/>
            </a:xfrm>
            <a:custGeom>
              <a:avLst/>
              <a:gdLst>
                <a:gd name="T0" fmla="*/ 0 w 265"/>
                <a:gd name="T1" fmla="*/ 0 h 409"/>
                <a:gd name="T2" fmla="*/ 28 w 265"/>
                <a:gd name="T3" fmla="*/ 164 h 409"/>
                <a:gd name="T4" fmla="*/ 28 w 265"/>
                <a:gd name="T5" fmla="*/ 164 h 409"/>
                <a:gd name="T6" fmla="*/ 50 w 265"/>
                <a:gd name="T7" fmla="*/ 182 h 409"/>
                <a:gd name="T8" fmla="*/ 62 w 265"/>
                <a:gd name="T9" fmla="*/ 193 h 409"/>
                <a:gd name="T10" fmla="*/ 75 w 265"/>
                <a:gd name="T11" fmla="*/ 207 h 409"/>
                <a:gd name="T12" fmla="*/ 87 w 265"/>
                <a:gd name="T13" fmla="*/ 222 h 409"/>
                <a:gd name="T14" fmla="*/ 99 w 265"/>
                <a:gd name="T15" fmla="*/ 239 h 409"/>
                <a:gd name="T16" fmla="*/ 112 w 265"/>
                <a:gd name="T17" fmla="*/ 258 h 409"/>
                <a:gd name="T18" fmla="*/ 123 w 265"/>
                <a:gd name="T19" fmla="*/ 280 h 409"/>
                <a:gd name="T20" fmla="*/ 123 w 265"/>
                <a:gd name="T21" fmla="*/ 280 h 409"/>
                <a:gd name="T22" fmla="*/ 132 w 265"/>
                <a:gd name="T23" fmla="*/ 300 h 409"/>
                <a:gd name="T24" fmla="*/ 140 w 265"/>
                <a:gd name="T25" fmla="*/ 320 h 409"/>
                <a:gd name="T26" fmla="*/ 147 w 265"/>
                <a:gd name="T27" fmla="*/ 338 h 409"/>
                <a:gd name="T28" fmla="*/ 152 w 265"/>
                <a:gd name="T29" fmla="*/ 355 h 409"/>
                <a:gd name="T30" fmla="*/ 158 w 265"/>
                <a:gd name="T31" fmla="*/ 385 h 409"/>
                <a:gd name="T32" fmla="*/ 161 w 265"/>
                <a:gd name="T33" fmla="*/ 409 h 409"/>
                <a:gd name="T34" fmla="*/ 265 w 265"/>
                <a:gd name="T35" fmla="*/ 409 h 409"/>
                <a:gd name="T36" fmla="*/ 265 w 265"/>
                <a:gd name="T37" fmla="*/ 409 h 409"/>
                <a:gd name="T38" fmla="*/ 263 w 265"/>
                <a:gd name="T39" fmla="*/ 394 h 409"/>
                <a:gd name="T40" fmla="*/ 260 w 265"/>
                <a:gd name="T41" fmla="*/ 374 h 409"/>
                <a:gd name="T42" fmla="*/ 256 w 265"/>
                <a:gd name="T43" fmla="*/ 351 h 409"/>
                <a:gd name="T44" fmla="*/ 249 w 265"/>
                <a:gd name="T45" fmla="*/ 323 h 409"/>
                <a:gd name="T46" fmla="*/ 239 w 265"/>
                <a:gd name="T47" fmla="*/ 293 h 409"/>
                <a:gd name="T48" fmla="*/ 226 w 265"/>
                <a:gd name="T49" fmla="*/ 259 h 409"/>
                <a:gd name="T50" fmla="*/ 209 w 265"/>
                <a:gd name="T51" fmla="*/ 224 h 409"/>
                <a:gd name="T52" fmla="*/ 188 w 265"/>
                <a:gd name="T53" fmla="*/ 185 h 409"/>
                <a:gd name="T54" fmla="*/ 188 w 265"/>
                <a:gd name="T55" fmla="*/ 185 h 409"/>
                <a:gd name="T56" fmla="*/ 175 w 265"/>
                <a:gd name="T57" fmla="*/ 165 h 409"/>
                <a:gd name="T58" fmla="*/ 163 w 265"/>
                <a:gd name="T59" fmla="*/ 147 h 409"/>
                <a:gd name="T60" fmla="*/ 138 w 265"/>
                <a:gd name="T61" fmla="*/ 114 h 409"/>
                <a:gd name="T62" fmla="*/ 112 w 265"/>
                <a:gd name="T63" fmla="*/ 85 h 409"/>
                <a:gd name="T64" fmla="*/ 85 w 265"/>
                <a:gd name="T65" fmla="*/ 60 h 409"/>
                <a:gd name="T66" fmla="*/ 61 w 265"/>
                <a:gd name="T67" fmla="*/ 40 h 409"/>
                <a:gd name="T68" fmla="*/ 38 w 265"/>
                <a:gd name="T69" fmla="*/ 23 h 409"/>
                <a:gd name="T70" fmla="*/ 17 w 265"/>
                <a:gd name="T71" fmla="*/ 9 h 409"/>
                <a:gd name="T72" fmla="*/ 0 w 265"/>
                <a:gd name="T73" fmla="*/ 0 h 409"/>
                <a:gd name="T74" fmla="*/ 0 w 265"/>
                <a:gd name="T75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5" h="409">
                  <a:moveTo>
                    <a:pt x="0" y="0"/>
                  </a:moveTo>
                  <a:lnTo>
                    <a:pt x="28" y="164"/>
                  </a:lnTo>
                  <a:lnTo>
                    <a:pt x="28" y="164"/>
                  </a:lnTo>
                  <a:lnTo>
                    <a:pt x="50" y="182"/>
                  </a:lnTo>
                  <a:lnTo>
                    <a:pt x="62" y="193"/>
                  </a:lnTo>
                  <a:lnTo>
                    <a:pt x="75" y="207"/>
                  </a:lnTo>
                  <a:lnTo>
                    <a:pt x="87" y="222"/>
                  </a:lnTo>
                  <a:lnTo>
                    <a:pt x="99" y="239"/>
                  </a:lnTo>
                  <a:lnTo>
                    <a:pt x="112" y="258"/>
                  </a:lnTo>
                  <a:lnTo>
                    <a:pt x="123" y="280"/>
                  </a:lnTo>
                  <a:lnTo>
                    <a:pt x="123" y="280"/>
                  </a:lnTo>
                  <a:lnTo>
                    <a:pt x="132" y="300"/>
                  </a:lnTo>
                  <a:lnTo>
                    <a:pt x="140" y="320"/>
                  </a:lnTo>
                  <a:lnTo>
                    <a:pt x="147" y="338"/>
                  </a:lnTo>
                  <a:lnTo>
                    <a:pt x="152" y="355"/>
                  </a:lnTo>
                  <a:lnTo>
                    <a:pt x="158" y="385"/>
                  </a:lnTo>
                  <a:lnTo>
                    <a:pt x="161" y="409"/>
                  </a:lnTo>
                  <a:lnTo>
                    <a:pt x="265" y="409"/>
                  </a:lnTo>
                  <a:lnTo>
                    <a:pt x="265" y="409"/>
                  </a:lnTo>
                  <a:lnTo>
                    <a:pt x="263" y="394"/>
                  </a:lnTo>
                  <a:lnTo>
                    <a:pt x="260" y="374"/>
                  </a:lnTo>
                  <a:lnTo>
                    <a:pt x="256" y="351"/>
                  </a:lnTo>
                  <a:lnTo>
                    <a:pt x="249" y="323"/>
                  </a:lnTo>
                  <a:lnTo>
                    <a:pt x="239" y="293"/>
                  </a:lnTo>
                  <a:lnTo>
                    <a:pt x="226" y="259"/>
                  </a:lnTo>
                  <a:lnTo>
                    <a:pt x="209" y="224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75" y="165"/>
                  </a:lnTo>
                  <a:lnTo>
                    <a:pt x="163" y="147"/>
                  </a:lnTo>
                  <a:lnTo>
                    <a:pt x="138" y="114"/>
                  </a:lnTo>
                  <a:lnTo>
                    <a:pt x="112" y="85"/>
                  </a:lnTo>
                  <a:lnTo>
                    <a:pt x="85" y="60"/>
                  </a:lnTo>
                  <a:lnTo>
                    <a:pt x="61" y="40"/>
                  </a:lnTo>
                  <a:lnTo>
                    <a:pt x="38" y="23"/>
                  </a:lnTo>
                  <a:lnTo>
                    <a:pt x="17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33" name="Freeform 21"/>
            <p:cNvSpPr>
              <a:spLocks/>
            </p:cNvSpPr>
            <p:nvPr/>
          </p:nvSpPr>
          <p:spPr bwMode="auto">
            <a:xfrm>
              <a:off x="6932613" y="2565400"/>
              <a:ext cx="196850" cy="185737"/>
            </a:xfrm>
            <a:custGeom>
              <a:avLst/>
              <a:gdLst>
                <a:gd name="T0" fmla="*/ 86 w 124"/>
                <a:gd name="T1" fmla="*/ 114 h 117"/>
                <a:gd name="T2" fmla="*/ 86 w 124"/>
                <a:gd name="T3" fmla="*/ 114 h 117"/>
                <a:gd name="T4" fmla="*/ 99 w 124"/>
                <a:gd name="T5" fmla="*/ 117 h 117"/>
                <a:gd name="T6" fmla="*/ 110 w 124"/>
                <a:gd name="T7" fmla="*/ 117 h 117"/>
                <a:gd name="T8" fmla="*/ 117 w 124"/>
                <a:gd name="T9" fmla="*/ 114 h 117"/>
                <a:gd name="T10" fmla="*/ 122 w 124"/>
                <a:gd name="T11" fmla="*/ 109 h 117"/>
                <a:gd name="T12" fmla="*/ 122 w 124"/>
                <a:gd name="T13" fmla="*/ 109 h 117"/>
                <a:gd name="T14" fmla="*/ 124 w 124"/>
                <a:gd name="T15" fmla="*/ 103 h 117"/>
                <a:gd name="T16" fmla="*/ 122 w 124"/>
                <a:gd name="T17" fmla="*/ 96 h 117"/>
                <a:gd name="T18" fmla="*/ 119 w 124"/>
                <a:gd name="T19" fmla="*/ 86 h 117"/>
                <a:gd name="T20" fmla="*/ 111 w 124"/>
                <a:gd name="T21" fmla="*/ 75 h 117"/>
                <a:gd name="T22" fmla="*/ 102 w 124"/>
                <a:gd name="T23" fmla="*/ 65 h 117"/>
                <a:gd name="T24" fmla="*/ 91 w 124"/>
                <a:gd name="T25" fmla="*/ 52 h 117"/>
                <a:gd name="T26" fmla="*/ 77 w 124"/>
                <a:gd name="T27" fmla="*/ 40 h 117"/>
                <a:gd name="T28" fmla="*/ 60 w 124"/>
                <a:gd name="T29" fmla="*/ 28 h 117"/>
                <a:gd name="T30" fmla="*/ 60 w 124"/>
                <a:gd name="T31" fmla="*/ 28 h 117"/>
                <a:gd name="T32" fmla="*/ 45 w 124"/>
                <a:gd name="T33" fmla="*/ 18 h 117"/>
                <a:gd name="T34" fmla="*/ 29 w 124"/>
                <a:gd name="T35" fmla="*/ 10 h 117"/>
                <a:gd name="T36" fmla="*/ 14 w 124"/>
                <a:gd name="T37" fmla="*/ 4 h 117"/>
                <a:gd name="T38" fmla="*/ 0 w 124"/>
                <a:gd name="T39" fmla="*/ 0 h 117"/>
                <a:gd name="T40" fmla="*/ 14 w 124"/>
                <a:gd name="T41" fmla="*/ 80 h 117"/>
                <a:gd name="T42" fmla="*/ 14 w 124"/>
                <a:gd name="T43" fmla="*/ 80 h 117"/>
                <a:gd name="T44" fmla="*/ 22 w 124"/>
                <a:gd name="T45" fmla="*/ 85 h 117"/>
                <a:gd name="T46" fmla="*/ 22 w 124"/>
                <a:gd name="T47" fmla="*/ 85 h 117"/>
                <a:gd name="T48" fmla="*/ 39 w 124"/>
                <a:gd name="T49" fmla="*/ 96 h 117"/>
                <a:gd name="T50" fmla="*/ 56 w 124"/>
                <a:gd name="T51" fmla="*/ 103 h 117"/>
                <a:gd name="T52" fmla="*/ 71 w 124"/>
                <a:gd name="T53" fmla="*/ 111 h 117"/>
                <a:gd name="T54" fmla="*/ 86 w 124"/>
                <a:gd name="T55" fmla="*/ 114 h 117"/>
                <a:gd name="T56" fmla="*/ 86 w 124"/>
                <a:gd name="T57" fmla="*/ 1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" h="117">
                  <a:moveTo>
                    <a:pt x="86" y="114"/>
                  </a:moveTo>
                  <a:lnTo>
                    <a:pt x="86" y="114"/>
                  </a:lnTo>
                  <a:lnTo>
                    <a:pt x="99" y="117"/>
                  </a:lnTo>
                  <a:lnTo>
                    <a:pt x="110" y="117"/>
                  </a:lnTo>
                  <a:lnTo>
                    <a:pt x="117" y="114"/>
                  </a:lnTo>
                  <a:lnTo>
                    <a:pt x="122" y="109"/>
                  </a:lnTo>
                  <a:lnTo>
                    <a:pt x="122" y="109"/>
                  </a:lnTo>
                  <a:lnTo>
                    <a:pt x="124" y="103"/>
                  </a:lnTo>
                  <a:lnTo>
                    <a:pt x="122" y="96"/>
                  </a:lnTo>
                  <a:lnTo>
                    <a:pt x="119" y="86"/>
                  </a:lnTo>
                  <a:lnTo>
                    <a:pt x="111" y="75"/>
                  </a:lnTo>
                  <a:lnTo>
                    <a:pt x="102" y="65"/>
                  </a:lnTo>
                  <a:lnTo>
                    <a:pt x="91" y="52"/>
                  </a:lnTo>
                  <a:lnTo>
                    <a:pt x="77" y="40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45" y="18"/>
                  </a:lnTo>
                  <a:lnTo>
                    <a:pt x="29" y="10"/>
                  </a:lnTo>
                  <a:lnTo>
                    <a:pt x="14" y="4"/>
                  </a:lnTo>
                  <a:lnTo>
                    <a:pt x="0" y="0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39" y="96"/>
                  </a:lnTo>
                  <a:lnTo>
                    <a:pt x="56" y="103"/>
                  </a:lnTo>
                  <a:lnTo>
                    <a:pt x="71" y="111"/>
                  </a:lnTo>
                  <a:lnTo>
                    <a:pt x="86" y="114"/>
                  </a:lnTo>
                  <a:lnTo>
                    <a:pt x="86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34" name="Freeform 22"/>
            <p:cNvSpPr>
              <a:spLocks/>
            </p:cNvSpPr>
            <p:nvPr/>
          </p:nvSpPr>
          <p:spPr bwMode="auto">
            <a:xfrm>
              <a:off x="7081838" y="1978025"/>
              <a:ext cx="274638" cy="187325"/>
            </a:xfrm>
            <a:custGeom>
              <a:avLst/>
              <a:gdLst>
                <a:gd name="T0" fmla="*/ 142 w 173"/>
                <a:gd name="T1" fmla="*/ 53 h 118"/>
                <a:gd name="T2" fmla="*/ 173 w 173"/>
                <a:gd name="T3" fmla="*/ 53 h 118"/>
                <a:gd name="T4" fmla="*/ 173 w 173"/>
                <a:gd name="T5" fmla="*/ 53 h 118"/>
                <a:gd name="T6" fmla="*/ 152 w 173"/>
                <a:gd name="T7" fmla="*/ 26 h 118"/>
                <a:gd name="T8" fmla="*/ 132 w 173"/>
                <a:gd name="T9" fmla="*/ 0 h 118"/>
                <a:gd name="T10" fmla="*/ 2 w 173"/>
                <a:gd name="T11" fmla="*/ 0 h 118"/>
                <a:gd name="T12" fmla="*/ 0 w 173"/>
                <a:gd name="T13" fmla="*/ 6 h 118"/>
                <a:gd name="T14" fmla="*/ 0 w 173"/>
                <a:gd name="T15" fmla="*/ 6 h 118"/>
                <a:gd name="T16" fmla="*/ 67 w 173"/>
                <a:gd name="T17" fmla="*/ 57 h 118"/>
                <a:gd name="T18" fmla="*/ 105 w 173"/>
                <a:gd name="T19" fmla="*/ 87 h 118"/>
                <a:gd name="T20" fmla="*/ 142 w 173"/>
                <a:gd name="T21" fmla="*/ 118 h 118"/>
                <a:gd name="T22" fmla="*/ 142 w 173"/>
                <a:gd name="T23" fmla="*/ 5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118">
                  <a:moveTo>
                    <a:pt x="142" y="53"/>
                  </a:moveTo>
                  <a:lnTo>
                    <a:pt x="173" y="53"/>
                  </a:lnTo>
                  <a:lnTo>
                    <a:pt x="173" y="53"/>
                  </a:lnTo>
                  <a:lnTo>
                    <a:pt x="152" y="26"/>
                  </a:lnTo>
                  <a:lnTo>
                    <a:pt x="13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67" y="57"/>
                  </a:lnTo>
                  <a:lnTo>
                    <a:pt x="105" y="87"/>
                  </a:lnTo>
                  <a:lnTo>
                    <a:pt x="142" y="118"/>
                  </a:lnTo>
                  <a:lnTo>
                    <a:pt x="142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35" name="Freeform 23"/>
            <p:cNvSpPr>
              <a:spLocks noEditPoints="1"/>
            </p:cNvSpPr>
            <p:nvPr/>
          </p:nvSpPr>
          <p:spPr bwMode="auto">
            <a:xfrm>
              <a:off x="6961188" y="1978025"/>
              <a:ext cx="806450" cy="1374775"/>
            </a:xfrm>
            <a:custGeom>
              <a:avLst/>
              <a:gdLst>
                <a:gd name="T0" fmla="*/ 361 w 508"/>
                <a:gd name="T1" fmla="*/ 278 h 866"/>
                <a:gd name="T2" fmla="*/ 333 w 508"/>
                <a:gd name="T3" fmla="*/ 268 h 866"/>
                <a:gd name="T4" fmla="*/ 325 w 508"/>
                <a:gd name="T5" fmla="*/ 257 h 866"/>
                <a:gd name="T6" fmla="*/ 283 w 508"/>
                <a:gd name="T7" fmla="*/ 197 h 866"/>
                <a:gd name="T8" fmla="*/ 293 w 508"/>
                <a:gd name="T9" fmla="*/ 190 h 866"/>
                <a:gd name="T10" fmla="*/ 334 w 508"/>
                <a:gd name="T11" fmla="*/ 252 h 866"/>
                <a:gd name="T12" fmla="*/ 348 w 508"/>
                <a:gd name="T13" fmla="*/ 266 h 866"/>
                <a:gd name="T14" fmla="*/ 365 w 508"/>
                <a:gd name="T15" fmla="*/ 269 h 866"/>
                <a:gd name="T16" fmla="*/ 416 w 508"/>
                <a:gd name="T17" fmla="*/ 271 h 866"/>
                <a:gd name="T18" fmla="*/ 470 w 508"/>
                <a:gd name="T19" fmla="*/ 289 h 866"/>
                <a:gd name="T20" fmla="*/ 467 w 508"/>
                <a:gd name="T21" fmla="*/ 190 h 866"/>
                <a:gd name="T22" fmla="*/ 368 w 508"/>
                <a:gd name="T23" fmla="*/ 155 h 866"/>
                <a:gd name="T24" fmla="*/ 337 w 508"/>
                <a:gd name="T25" fmla="*/ 139 h 866"/>
                <a:gd name="T26" fmla="*/ 282 w 508"/>
                <a:gd name="T27" fmla="*/ 90 h 866"/>
                <a:gd name="T28" fmla="*/ 297 w 508"/>
                <a:gd name="T29" fmla="*/ 91 h 866"/>
                <a:gd name="T30" fmla="*/ 344 w 508"/>
                <a:gd name="T31" fmla="*/ 130 h 866"/>
                <a:gd name="T32" fmla="*/ 371 w 508"/>
                <a:gd name="T33" fmla="*/ 146 h 866"/>
                <a:gd name="T34" fmla="*/ 464 w 508"/>
                <a:gd name="T35" fmla="*/ 180 h 866"/>
                <a:gd name="T36" fmla="*/ 418 w 508"/>
                <a:gd name="T37" fmla="*/ 96 h 866"/>
                <a:gd name="T38" fmla="*/ 362 w 508"/>
                <a:gd name="T39" fmla="*/ 68 h 866"/>
                <a:gd name="T40" fmla="*/ 330 w 508"/>
                <a:gd name="T41" fmla="*/ 37 h 866"/>
                <a:gd name="T42" fmla="*/ 220 w 508"/>
                <a:gd name="T43" fmla="*/ 0 h 866"/>
                <a:gd name="T44" fmla="*/ 262 w 508"/>
                <a:gd name="T45" fmla="*/ 53 h 866"/>
                <a:gd name="T46" fmla="*/ 320 w 508"/>
                <a:gd name="T47" fmla="*/ 127 h 866"/>
                <a:gd name="T48" fmla="*/ 262 w 508"/>
                <a:gd name="T49" fmla="*/ 334 h 866"/>
                <a:gd name="T50" fmla="*/ 218 w 508"/>
                <a:gd name="T51" fmla="*/ 265 h 866"/>
                <a:gd name="T52" fmla="*/ 152 w 508"/>
                <a:gd name="T53" fmla="*/ 204 h 866"/>
                <a:gd name="T54" fmla="*/ 36 w 508"/>
                <a:gd name="T55" fmla="*/ 122 h 866"/>
                <a:gd name="T56" fmla="*/ 44 w 508"/>
                <a:gd name="T57" fmla="*/ 255 h 866"/>
                <a:gd name="T58" fmla="*/ 116 w 508"/>
                <a:gd name="T59" fmla="*/ 322 h 866"/>
                <a:gd name="T60" fmla="*/ 171 w 508"/>
                <a:gd name="T61" fmla="*/ 390 h 866"/>
                <a:gd name="T62" fmla="*/ 195 w 508"/>
                <a:gd name="T63" fmla="*/ 439 h 866"/>
                <a:gd name="T64" fmla="*/ 222 w 508"/>
                <a:gd name="T65" fmla="*/ 526 h 866"/>
                <a:gd name="T66" fmla="*/ 225 w 508"/>
                <a:gd name="T67" fmla="*/ 575 h 866"/>
                <a:gd name="T68" fmla="*/ 248 w 508"/>
                <a:gd name="T69" fmla="*/ 611 h 866"/>
                <a:gd name="T70" fmla="*/ 320 w 508"/>
                <a:gd name="T71" fmla="*/ 705 h 866"/>
                <a:gd name="T72" fmla="*/ 404 w 508"/>
                <a:gd name="T73" fmla="*/ 846 h 866"/>
                <a:gd name="T74" fmla="*/ 446 w 508"/>
                <a:gd name="T75" fmla="*/ 677 h 866"/>
                <a:gd name="T76" fmla="*/ 447 w 508"/>
                <a:gd name="T77" fmla="*/ 665 h 866"/>
                <a:gd name="T78" fmla="*/ 436 w 508"/>
                <a:gd name="T79" fmla="*/ 554 h 866"/>
                <a:gd name="T80" fmla="*/ 382 w 508"/>
                <a:gd name="T81" fmla="*/ 469 h 866"/>
                <a:gd name="T82" fmla="*/ 371 w 508"/>
                <a:gd name="T83" fmla="*/ 439 h 866"/>
                <a:gd name="T84" fmla="*/ 368 w 508"/>
                <a:gd name="T85" fmla="*/ 402 h 866"/>
                <a:gd name="T86" fmla="*/ 381 w 508"/>
                <a:gd name="T87" fmla="*/ 376 h 866"/>
                <a:gd name="T88" fmla="*/ 401 w 508"/>
                <a:gd name="T89" fmla="*/ 365 h 866"/>
                <a:gd name="T90" fmla="*/ 443 w 508"/>
                <a:gd name="T91" fmla="*/ 367 h 866"/>
                <a:gd name="T92" fmla="*/ 495 w 508"/>
                <a:gd name="T93" fmla="*/ 388 h 866"/>
                <a:gd name="T94" fmla="*/ 469 w 508"/>
                <a:gd name="T95" fmla="*/ 300 h 866"/>
                <a:gd name="T96" fmla="*/ 430 w 508"/>
                <a:gd name="T97" fmla="*/ 285 h 866"/>
                <a:gd name="T98" fmla="*/ 379 w 508"/>
                <a:gd name="T99" fmla="*/ 277 h 866"/>
                <a:gd name="T100" fmla="*/ 337 w 508"/>
                <a:gd name="T101" fmla="*/ 537 h 866"/>
                <a:gd name="T102" fmla="*/ 303 w 508"/>
                <a:gd name="T103" fmla="*/ 492 h 866"/>
                <a:gd name="T104" fmla="*/ 296 w 508"/>
                <a:gd name="T105" fmla="*/ 428 h 866"/>
                <a:gd name="T106" fmla="*/ 273 w 508"/>
                <a:gd name="T107" fmla="*/ 353 h 866"/>
                <a:gd name="T108" fmla="*/ 282 w 508"/>
                <a:gd name="T109" fmla="*/ 348 h 866"/>
                <a:gd name="T110" fmla="*/ 303 w 508"/>
                <a:gd name="T111" fmla="*/ 421 h 866"/>
                <a:gd name="T112" fmla="*/ 314 w 508"/>
                <a:gd name="T113" fmla="*/ 49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8" h="866">
                  <a:moveTo>
                    <a:pt x="367" y="278"/>
                  </a:moveTo>
                  <a:lnTo>
                    <a:pt x="367" y="278"/>
                  </a:lnTo>
                  <a:lnTo>
                    <a:pt x="361" y="278"/>
                  </a:lnTo>
                  <a:lnTo>
                    <a:pt x="354" y="278"/>
                  </a:lnTo>
                  <a:lnTo>
                    <a:pt x="344" y="274"/>
                  </a:lnTo>
                  <a:lnTo>
                    <a:pt x="333" y="268"/>
                  </a:lnTo>
                  <a:lnTo>
                    <a:pt x="330" y="263"/>
                  </a:lnTo>
                  <a:lnTo>
                    <a:pt x="325" y="257"/>
                  </a:lnTo>
                  <a:lnTo>
                    <a:pt x="325" y="257"/>
                  </a:lnTo>
                  <a:lnTo>
                    <a:pt x="308" y="229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2" y="193"/>
                  </a:lnTo>
                  <a:lnTo>
                    <a:pt x="282" y="190"/>
                  </a:lnTo>
                  <a:lnTo>
                    <a:pt x="293" y="190"/>
                  </a:lnTo>
                  <a:lnTo>
                    <a:pt x="293" y="190"/>
                  </a:lnTo>
                  <a:lnTo>
                    <a:pt x="317" y="224"/>
                  </a:lnTo>
                  <a:lnTo>
                    <a:pt x="334" y="252"/>
                  </a:lnTo>
                  <a:lnTo>
                    <a:pt x="334" y="252"/>
                  </a:lnTo>
                  <a:lnTo>
                    <a:pt x="341" y="260"/>
                  </a:lnTo>
                  <a:lnTo>
                    <a:pt x="348" y="266"/>
                  </a:lnTo>
                  <a:lnTo>
                    <a:pt x="356" y="268"/>
                  </a:lnTo>
                  <a:lnTo>
                    <a:pt x="365" y="269"/>
                  </a:lnTo>
                  <a:lnTo>
                    <a:pt x="365" y="269"/>
                  </a:lnTo>
                  <a:lnTo>
                    <a:pt x="382" y="268"/>
                  </a:lnTo>
                  <a:lnTo>
                    <a:pt x="398" y="268"/>
                  </a:lnTo>
                  <a:lnTo>
                    <a:pt x="416" y="271"/>
                  </a:lnTo>
                  <a:lnTo>
                    <a:pt x="433" y="275"/>
                  </a:lnTo>
                  <a:lnTo>
                    <a:pt x="433" y="275"/>
                  </a:lnTo>
                  <a:lnTo>
                    <a:pt x="470" y="289"/>
                  </a:lnTo>
                  <a:lnTo>
                    <a:pt x="508" y="306"/>
                  </a:lnTo>
                  <a:lnTo>
                    <a:pt x="467" y="190"/>
                  </a:lnTo>
                  <a:lnTo>
                    <a:pt x="467" y="190"/>
                  </a:lnTo>
                  <a:lnTo>
                    <a:pt x="435" y="181"/>
                  </a:lnTo>
                  <a:lnTo>
                    <a:pt x="401" y="170"/>
                  </a:lnTo>
                  <a:lnTo>
                    <a:pt x="368" y="155"/>
                  </a:lnTo>
                  <a:lnTo>
                    <a:pt x="353" y="147"/>
                  </a:lnTo>
                  <a:lnTo>
                    <a:pt x="337" y="139"/>
                  </a:lnTo>
                  <a:lnTo>
                    <a:pt x="337" y="139"/>
                  </a:lnTo>
                  <a:lnTo>
                    <a:pt x="325" y="128"/>
                  </a:lnTo>
                  <a:lnTo>
                    <a:pt x="310" y="118"/>
                  </a:lnTo>
                  <a:lnTo>
                    <a:pt x="282" y="90"/>
                  </a:lnTo>
                  <a:lnTo>
                    <a:pt x="282" y="74"/>
                  </a:lnTo>
                  <a:lnTo>
                    <a:pt x="282" y="74"/>
                  </a:lnTo>
                  <a:lnTo>
                    <a:pt x="297" y="91"/>
                  </a:lnTo>
                  <a:lnTo>
                    <a:pt x="313" y="107"/>
                  </a:lnTo>
                  <a:lnTo>
                    <a:pt x="328" y="119"/>
                  </a:lnTo>
                  <a:lnTo>
                    <a:pt x="344" y="130"/>
                  </a:lnTo>
                  <a:lnTo>
                    <a:pt x="344" y="130"/>
                  </a:lnTo>
                  <a:lnTo>
                    <a:pt x="356" y="138"/>
                  </a:lnTo>
                  <a:lnTo>
                    <a:pt x="371" y="146"/>
                  </a:lnTo>
                  <a:lnTo>
                    <a:pt x="401" y="159"/>
                  </a:lnTo>
                  <a:lnTo>
                    <a:pt x="433" y="170"/>
                  </a:lnTo>
                  <a:lnTo>
                    <a:pt x="464" y="180"/>
                  </a:lnTo>
                  <a:lnTo>
                    <a:pt x="438" y="104"/>
                  </a:lnTo>
                  <a:lnTo>
                    <a:pt x="438" y="104"/>
                  </a:lnTo>
                  <a:lnTo>
                    <a:pt x="418" y="96"/>
                  </a:lnTo>
                  <a:lnTo>
                    <a:pt x="398" y="88"/>
                  </a:lnTo>
                  <a:lnTo>
                    <a:pt x="379" y="79"/>
                  </a:lnTo>
                  <a:lnTo>
                    <a:pt x="362" y="68"/>
                  </a:lnTo>
                  <a:lnTo>
                    <a:pt x="362" y="68"/>
                  </a:lnTo>
                  <a:lnTo>
                    <a:pt x="345" y="54"/>
                  </a:lnTo>
                  <a:lnTo>
                    <a:pt x="330" y="37"/>
                  </a:lnTo>
                  <a:lnTo>
                    <a:pt x="316" y="19"/>
                  </a:lnTo>
                  <a:lnTo>
                    <a:pt x="30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0" y="26"/>
                  </a:lnTo>
                  <a:lnTo>
                    <a:pt x="262" y="53"/>
                  </a:lnTo>
                  <a:lnTo>
                    <a:pt x="262" y="53"/>
                  </a:lnTo>
                  <a:lnTo>
                    <a:pt x="262" y="127"/>
                  </a:lnTo>
                  <a:lnTo>
                    <a:pt x="320" y="127"/>
                  </a:lnTo>
                  <a:lnTo>
                    <a:pt x="320" y="170"/>
                  </a:lnTo>
                  <a:lnTo>
                    <a:pt x="262" y="170"/>
                  </a:lnTo>
                  <a:lnTo>
                    <a:pt x="262" y="334"/>
                  </a:lnTo>
                  <a:lnTo>
                    <a:pt x="218" y="334"/>
                  </a:lnTo>
                  <a:lnTo>
                    <a:pt x="218" y="265"/>
                  </a:lnTo>
                  <a:lnTo>
                    <a:pt x="218" y="265"/>
                  </a:lnTo>
                  <a:lnTo>
                    <a:pt x="198" y="244"/>
                  </a:lnTo>
                  <a:lnTo>
                    <a:pt x="175" y="223"/>
                  </a:lnTo>
                  <a:lnTo>
                    <a:pt x="152" y="204"/>
                  </a:lnTo>
                  <a:lnTo>
                    <a:pt x="127" y="184"/>
                  </a:lnTo>
                  <a:lnTo>
                    <a:pt x="78" y="150"/>
                  </a:lnTo>
                  <a:lnTo>
                    <a:pt x="36" y="1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44" y="255"/>
                  </a:lnTo>
                  <a:lnTo>
                    <a:pt x="67" y="275"/>
                  </a:lnTo>
                  <a:lnTo>
                    <a:pt x="92" y="299"/>
                  </a:lnTo>
                  <a:lnTo>
                    <a:pt x="116" y="322"/>
                  </a:lnTo>
                  <a:lnTo>
                    <a:pt x="140" y="348"/>
                  </a:lnTo>
                  <a:lnTo>
                    <a:pt x="161" y="376"/>
                  </a:lnTo>
                  <a:lnTo>
                    <a:pt x="171" y="390"/>
                  </a:lnTo>
                  <a:lnTo>
                    <a:pt x="178" y="404"/>
                  </a:lnTo>
                  <a:lnTo>
                    <a:pt x="178" y="404"/>
                  </a:lnTo>
                  <a:lnTo>
                    <a:pt x="195" y="439"/>
                  </a:lnTo>
                  <a:lnTo>
                    <a:pt x="209" y="472"/>
                  </a:lnTo>
                  <a:lnTo>
                    <a:pt x="217" y="501"/>
                  </a:lnTo>
                  <a:lnTo>
                    <a:pt x="222" y="526"/>
                  </a:lnTo>
                  <a:lnTo>
                    <a:pt x="225" y="547"/>
                  </a:lnTo>
                  <a:lnTo>
                    <a:pt x="225" y="563"/>
                  </a:lnTo>
                  <a:lnTo>
                    <a:pt x="225" y="575"/>
                  </a:lnTo>
                  <a:lnTo>
                    <a:pt x="223" y="583"/>
                  </a:lnTo>
                  <a:lnTo>
                    <a:pt x="223" y="583"/>
                  </a:lnTo>
                  <a:lnTo>
                    <a:pt x="248" y="611"/>
                  </a:lnTo>
                  <a:lnTo>
                    <a:pt x="268" y="636"/>
                  </a:lnTo>
                  <a:lnTo>
                    <a:pt x="293" y="667"/>
                  </a:lnTo>
                  <a:lnTo>
                    <a:pt x="320" y="705"/>
                  </a:lnTo>
                  <a:lnTo>
                    <a:pt x="348" y="747"/>
                  </a:lnTo>
                  <a:lnTo>
                    <a:pt x="376" y="795"/>
                  </a:lnTo>
                  <a:lnTo>
                    <a:pt x="404" y="846"/>
                  </a:lnTo>
                  <a:lnTo>
                    <a:pt x="404" y="846"/>
                  </a:lnTo>
                  <a:lnTo>
                    <a:pt x="413" y="866"/>
                  </a:lnTo>
                  <a:lnTo>
                    <a:pt x="446" y="677"/>
                  </a:lnTo>
                  <a:lnTo>
                    <a:pt x="404" y="625"/>
                  </a:lnTo>
                  <a:lnTo>
                    <a:pt x="413" y="619"/>
                  </a:lnTo>
                  <a:lnTo>
                    <a:pt x="447" y="665"/>
                  </a:lnTo>
                  <a:lnTo>
                    <a:pt x="461" y="583"/>
                  </a:lnTo>
                  <a:lnTo>
                    <a:pt x="461" y="583"/>
                  </a:lnTo>
                  <a:lnTo>
                    <a:pt x="436" y="554"/>
                  </a:lnTo>
                  <a:lnTo>
                    <a:pt x="415" y="526"/>
                  </a:lnTo>
                  <a:lnTo>
                    <a:pt x="396" y="496"/>
                  </a:lnTo>
                  <a:lnTo>
                    <a:pt x="382" y="469"/>
                  </a:lnTo>
                  <a:lnTo>
                    <a:pt x="382" y="469"/>
                  </a:lnTo>
                  <a:lnTo>
                    <a:pt x="376" y="453"/>
                  </a:lnTo>
                  <a:lnTo>
                    <a:pt x="371" y="439"/>
                  </a:lnTo>
                  <a:lnTo>
                    <a:pt x="370" y="425"/>
                  </a:lnTo>
                  <a:lnTo>
                    <a:pt x="368" y="413"/>
                  </a:lnTo>
                  <a:lnTo>
                    <a:pt x="368" y="402"/>
                  </a:lnTo>
                  <a:lnTo>
                    <a:pt x="371" y="391"/>
                  </a:lnTo>
                  <a:lnTo>
                    <a:pt x="375" y="384"/>
                  </a:lnTo>
                  <a:lnTo>
                    <a:pt x="381" y="376"/>
                  </a:lnTo>
                  <a:lnTo>
                    <a:pt x="381" y="376"/>
                  </a:lnTo>
                  <a:lnTo>
                    <a:pt x="390" y="370"/>
                  </a:lnTo>
                  <a:lnTo>
                    <a:pt x="401" y="365"/>
                  </a:lnTo>
                  <a:lnTo>
                    <a:pt x="413" y="363"/>
                  </a:lnTo>
                  <a:lnTo>
                    <a:pt x="427" y="363"/>
                  </a:lnTo>
                  <a:lnTo>
                    <a:pt x="443" y="367"/>
                  </a:lnTo>
                  <a:lnTo>
                    <a:pt x="458" y="373"/>
                  </a:lnTo>
                  <a:lnTo>
                    <a:pt x="477" y="379"/>
                  </a:lnTo>
                  <a:lnTo>
                    <a:pt x="495" y="388"/>
                  </a:lnTo>
                  <a:lnTo>
                    <a:pt x="506" y="317"/>
                  </a:lnTo>
                  <a:lnTo>
                    <a:pt x="506" y="317"/>
                  </a:lnTo>
                  <a:lnTo>
                    <a:pt x="469" y="300"/>
                  </a:lnTo>
                  <a:lnTo>
                    <a:pt x="449" y="292"/>
                  </a:lnTo>
                  <a:lnTo>
                    <a:pt x="430" y="285"/>
                  </a:lnTo>
                  <a:lnTo>
                    <a:pt x="430" y="285"/>
                  </a:lnTo>
                  <a:lnTo>
                    <a:pt x="410" y="280"/>
                  </a:lnTo>
                  <a:lnTo>
                    <a:pt x="393" y="277"/>
                  </a:lnTo>
                  <a:lnTo>
                    <a:pt x="379" y="277"/>
                  </a:lnTo>
                  <a:lnTo>
                    <a:pt x="367" y="278"/>
                  </a:lnTo>
                  <a:lnTo>
                    <a:pt x="367" y="278"/>
                  </a:lnTo>
                  <a:close/>
                  <a:moveTo>
                    <a:pt x="337" y="537"/>
                  </a:moveTo>
                  <a:lnTo>
                    <a:pt x="303" y="493"/>
                  </a:lnTo>
                  <a:lnTo>
                    <a:pt x="303" y="492"/>
                  </a:lnTo>
                  <a:lnTo>
                    <a:pt x="303" y="492"/>
                  </a:lnTo>
                  <a:lnTo>
                    <a:pt x="303" y="479"/>
                  </a:lnTo>
                  <a:lnTo>
                    <a:pt x="299" y="449"/>
                  </a:lnTo>
                  <a:lnTo>
                    <a:pt x="296" y="428"/>
                  </a:lnTo>
                  <a:lnTo>
                    <a:pt x="290" y="405"/>
                  </a:lnTo>
                  <a:lnTo>
                    <a:pt x="283" y="379"/>
                  </a:lnTo>
                  <a:lnTo>
                    <a:pt x="273" y="353"/>
                  </a:lnTo>
                  <a:lnTo>
                    <a:pt x="282" y="353"/>
                  </a:lnTo>
                  <a:lnTo>
                    <a:pt x="282" y="348"/>
                  </a:lnTo>
                  <a:lnTo>
                    <a:pt x="282" y="348"/>
                  </a:lnTo>
                  <a:lnTo>
                    <a:pt x="291" y="374"/>
                  </a:lnTo>
                  <a:lnTo>
                    <a:pt x="299" y="398"/>
                  </a:lnTo>
                  <a:lnTo>
                    <a:pt x="303" y="421"/>
                  </a:lnTo>
                  <a:lnTo>
                    <a:pt x="308" y="441"/>
                  </a:lnTo>
                  <a:lnTo>
                    <a:pt x="313" y="473"/>
                  </a:lnTo>
                  <a:lnTo>
                    <a:pt x="314" y="490"/>
                  </a:lnTo>
                  <a:lnTo>
                    <a:pt x="345" y="530"/>
                  </a:lnTo>
                  <a:lnTo>
                    <a:pt x="337" y="5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36" name="Freeform 24"/>
            <p:cNvSpPr>
              <a:spLocks/>
            </p:cNvSpPr>
            <p:nvPr/>
          </p:nvSpPr>
          <p:spPr bwMode="auto">
            <a:xfrm>
              <a:off x="7023100" y="2003425"/>
              <a:ext cx="284163" cy="373062"/>
            </a:xfrm>
            <a:custGeom>
              <a:avLst/>
              <a:gdLst>
                <a:gd name="T0" fmla="*/ 179 w 179"/>
                <a:gd name="T1" fmla="*/ 235 h 235"/>
                <a:gd name="T2" fmla="*/ 179 w 179"/>
                <a:gd name="T3" fmla="*/ 154 h 235"/>
                <a:gd name="T4" fmla="*/ 119 w 179"/>
                <a:gd name="T5" fmla="*/ 154 h 235"/>
                <a:gd name="T6" fmla="*/ 119 w 179"/>
                <a:gd name="T7" fmla="*/ 111 h 235"/>
                <a:gd name="T8" fmla="*/ 173 w 179"/>
                <a:gd name="T9" fmla="*/ 111 h 235"/>
                <a:gd name="T10" fmla="*/ 173 w 179"/>
                <a:gd name="T11" fmla="*/ 111 h 235"/>
                <a:gd name="T12" fmla="*/ 138 w 179"/>
                <a:gd name="T13" fmla="*/ 80 h 235"/>
                <a:gd name="T14" fmla="*/ 101 w 179"/>
                <a:gd name="T15" fmla="*/ 51 h 235"/>
                <a:gd name="T16" fmla="*/ 33 w 179"/>
                <a:gd name="T17" fmla="*/ 0 h 235"/>
                <a:gd name="T18" fmla="*/ 0 w 179"/>
                <a:gd name="T19" fmla="*/ 97 h 235"/>
                <a:gd name="T20" fmla="*/ 0 w 179"/>
                <a:gd name="T21" fmla="*/ 97 h 235"/>
                <a:gd name="T22" fmla="*/ 42 w 179"/>
                <a:gd name="T23" fmla="*/ 123 h 235"/>
                <a:gd name="T24" fmla="*/ 88 w 179"/>
                <a:gd name="T25" fmla="*/ 156 h 235"/>
                <a:gd name="T26" fmla="*/ 113 w 179"/>
                <a:gd name="T27" fmla="*/ 174 h 235"/>
                <a:gd name="T28" fmla="*/ 136 w 179"/>
                <a:gd name="T29" fmla="*/ 194 h 235"/>
                <a:gd name="T30" fmla="*/ 158 w 179"/>
                <a:gd name="T31" fmla="*/ 215 h 235"/>
                <a:gd name="T32" fmla="*/ 179 w 179"/>
                <a:gd name="T33" fmla="*/ 235 h 235"/>
                <a:gd name="T34" fmla="*/ 179 w 179"/>
                <a:gd name="T3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9" h="235">
                  <a:moveTo>
                    <a:pt x="179" y="235"/>
                  </a:moveTo>
                  <a:lnTo>
                    <a:pt x="179" y="154"/>
                  </a:lnTo>
                  <a:lnTo>
                    <a:pt x="119" y="154"/>
                  </a:lnTo>
                  <a:lnTo>
                    <a:pt x="119" y="111"/>
                  </a:lnTo>
                  <a:lnTo>
                    <a:pt x="173" y="111"/>
                  </a:lnTo>
                  <a:lnTo>
                    <a:pt x="173" y="111"/>
                  </a:lnTo>
                  <a:lnTo>
                    <a:pt x="138" y="80"/>
                  </a:lnTo>
                  <a:lnTo>
                    <a:pt x="101" y="51"/>
                  </a:lnTo>
                  <a:lnTo>
                    <a:pt x="33" y="0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42" y="123"/>
                  </a:lnTo>
                  <a:lnTo>
                    <a:pt x="88" y="156"/>
                  </a:lnTo>
                  <a:lnTo>
                    <a:pt x="113" y="174"/>
                  </a:lnTo>
                  <a:lnTo>
                    <a:pt x="136" y="194"/>
                  </a:lnTo>
                  <a:lnTo>
                    <a:pt x="158" y="215"/>
                  </a:lnTo>
                  <a:lnTo>
                    <a:pt x="179" y="235"/>
                  </a:lnTo>
                  <a:lnTo>
                    <a:pt x="179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</p:grpSp>
      <p:sp>
        <p:nvSpPr>
          <p:cNvPr id="237" name="Freeform 25"/>
          <p:cNvSpPr>
            <a:spLocks noEditPoints="1"/>
          </p:cNvSpPr>
          <p:nvPr/>
        </p:nvSpPr>
        <p:spPr bwMode="auto">
          <a:xfrm>
            <a:off x="3629869" y="1361792"/>
            <a:ext cx="645376" cy="582322"/>
          </a:xfrm>
          <a:custGeom>
            <a:avLst/>
            <a:gdLst>
              <a:gd name="T0" fmla="*/ 20 w 1218"/>
              <a:gd name="T1" fmla="*/ 990 h 1099"/>
              <a:gd name="T2" fmla="*/ 22 w 1218"/>
              <a:gd name="T3" fmla="*/ 973 h 1099"/>
              <a:gd name="T4" fmla="*/ 31 w 1218"/>
              <a:gd name="T5" fmla="*/ 949 h 1099"/>
              <a:gd name="T6" fmla="*/ 6 w 1218"/>
              <a:gd name="T7" fmla="*/ 940 h 1099"/>
              <a:gd name="T8" fmla="*/ 62 w 1218"/>
              <a:gd name="T9" fmla="*/ 875 h 1099"/>
              <a:gd name="T10" fmla="*/ 230 w 1218"/>
              <a:gd name="T11" fmla="*/ 714 h 1099"/>
              <a:gd name="T12" fmla="*/ 264 w 1218"/>
              <a:gd name="T13" fmla="*/ 640 h 1099"/>
              <a:gd name="T14" fmla="*/ 232 w 1218"/>
              <a:gd name="T15" fmla="*/ 667 h 1099"/>
              <a:gd name="T16" fmla="*/ 266 w 1218"/>
              <a:gd name="T17" fmla="*/ 600 h 1099"/>
              <a:gd name="T18" fmla="*/ 454 w 1218"/>
              <a:gd name="T19" fmla="*/ 418 h 1099"/>
              <a:gd name="T20" fmla="*/ 629 w 1218"/>
              <a:gd name="T21" fmla="*/ 260 h 1099"/>
              <a:gd name="T22" fmla="*/ 767 w 1218"/>
              <a:gd name="T23" fmla="*/ 161 h 1099"/>
              <a:gd name="T24" fmla="*/ 793 w 1218"/>
              <a:gd name="T25" fmla="*/ 105 h 1099"/>
              <a:gd name="T26" fmla="*/ 808 w 1218"/>
              <a:gd name="T27" fmla="*/ 73 h 1099"/>
              <a:gd name="T28" fmla="*/ 867 w 1218"/>
              <a:gd name="T29" fmla="*/ 16 h 1099"/>
              <a:gd name="T30" fmla="*/ 1014 w 1218"/>
              <a:gd name="T31" fmla="*/ 19 h 1099"/>
              <a:gd name="T32" fmla="*/ 1213 w 1218"/>
              <a:gd name="T33" fmla="*/ 67 h 1099"/>
              <a:gd name="T34" fmla="*/ 1141 w 1218"/>
              <a:gd name="T35" fmla="*/ 113 h 1099"/>
              <a:gd name="T36" fmla="*/ 1026 w 1218"/>
              <a:gd name="T37" fmla="*/ 215 h 1099"/>
              <a:gd name="T38" fmla="*/ 1051 w 1218"/>
              <a:gd name="T39" fmla="*/ 333 h 1099"/>
              <a:gd name="T40" fmla="*/ 1031 w 1218"/>
              <a:gd name="T41" fmla="*/ 447 h 1099"/>
              <a:gd name="T42" fmla="*/ 985 w 1218"/>
              <a:gd name="T43" fmla="*/ 530 h 1099"/>
              <a:gd name="T44" fmla="*/ 920 w 1218"/>
              <a:gd name="T45" fmla="*/ 629 h 1099"/>
              <a:gd name="T46" fmla="*/ 842 w 1218"/>
              <a:gd name="T47" fmla="*/ 704 h 1099"/>
              <a:gd name="T48" fmla="*/ 771 w 1218"/>
              <a:gd name="T49" fmla="*/ 782 h 1099"/>
              <a:gd name="T50" fmla="*/ 711 w 1218"/>
              <a:gd name="T51" fmla="*/ 820 h 1099"/>
              <a:gd name="T52" fmla="*/ 804 w 1218"/>
              <a:gd name="T53" fmla="*/ 926 h 1099"/>
              <a:gd name="T54" fmla="*/ 873 w 1218"/>
              <a:gd name="T55" fmla="*/ 985 h 1099"/>
              <a:gd name="T56" fmla="*/ 941 w 1218"/>
              <a:gd name="T57" fmla="*/ 1010 h 1099"/>
              <a:gd name="T58" fmla="*/ 940 w 1218"/>
              <a:gd name="T59" fmla="*/ 1041 h 1099"/>
              <a:gd name="T60" fmla="*/ 900 w 1218"/>
              <a:gd name="T61" fmla="*/ 1024 h 1099"/>
              <a:gd name="T62" fmla="*/ 852 w 1218"/>
              <a:gd name="T63" fmla="*/ 1017 h 1099"/>
              <a:gd name="T64" fmla="*/ 836 w 1218"/>
              <a:gd name="T65" fmla="*/ 1062 h 1099"/>
              <a:gd name="T66" fmla="*/ 828 w 1218"/>
              <a:gd name="T67" fmla="*/ 1021 h 1099"/>
              <a:gd name="T68" fmla="*/ 784 w 1218"/>
              <a:gd name="T69" fmla="*/ 1004 h 1099"/>
              <a:gd name="T70" fmla="*/ 798 w 1218"/>
              <a:gd name="T71" fmla="*/ 1067 h 1099"/>
              <a:gd name="T72" fmla="*/ 757 w 1218"/>
              <a:gd name="T73" fmla="*/ 1028 h 1099"/>
              <a:gd name="T74" fmla="*/ 722 w 1218"/>
              <a:gd name="T75" fmla="*/ 1019 h 1099"/>
              <a:gd name="T76" fmla="*/ 731 w 1218"/>
              <a:gd name="T77" fmla="*/ 1093 h 1099"/>
              <a:gd name="T78" fmla="*/ 722 w 1218"/>
              <a:gd name="T79" fmla="*/ 1067 h 1099"/>
              <a:gd name="T80" fmla="*/ 692 w 1218"/>
              <a:gd name="T81" fmla="*/ 1028 h 1099"/>
              <a:gd name="T82" fmla="*/ 634 w 1218"/>
              <a:gd name="T83" fmla="*/ 997 h 1099"/>
              <a:gd name="T84" fmla="*/ 635 w 1218"/>
              <a:gd name="T85" fmla="*/ 1030 h 1099"/>
              <a:gd name="T86" fmla="*/ 614 w 1218"/>
              <a:gd name="T87" fmla="*/ 977 h 1099"/>
              <a:gd name="T88" fmla="*/ 629 w 1218"/>
              <a:gd name="T89" fmla="*/ 951 h 1099"/>
              <a:gd name="T90" fmla="*/ 512 w 1218"/>
              <a:gd name="T91" fmla="*/ 813 h 1099"/>
              <a:gd name="T92" fmla="*/ 454 w 1218"/>
              <a:gd name="T93" fmla="*/ 812 h 1099"/>
              <a:gd name="T94" fmla="*/ 400 w 1218"/>
              <a:gd name="T95" fmla="*/ 838 h 1099"/>
              <a:gd name="T96" fmla="*/ 131 w 1218"/>
              <a:gd name="T97" fmla="*/ 1068 h 1099"/>
              <a:gd name="T98" fmla="*/ 125 w 1218"/>
              <a:gd name="T99" fmla="*/ 1062 h 1099"/>
              <a:gd name="T100" fmla="*/ 82 w 1218"/>
              <a:gd name="T101" fmla="*/ 1073 h 1099"/>
              <a:gd name="T102" fmla="*/ 54 w 1218"/>
              <a:gd name="T103" fmla="*/ 1073 h 1099"/>
              <a:gd name="T104" fmla="*/ 48 w 1218"/>
              <a:gd name="T105" fmla="*/ 1059 h 1099"/>
              <a:gd name="T106" fmla="*/ 0 w 1218"/>
              <a:gd name="T107" fmla="*/ 1068 h 1099"/>
              <a:gd name="T108" fmla="*/ 116 w 1218"/>
              <a:gd name="T109" fmla="*/ 942 h 1099"/>
              <a:gd name="T110" fmla="*/ 754 w 1218"/>
              <a:gd name="T111" fmla="*/ 928 h 1099"/>
              <a:gd name="T112" fmla="*/ 623 w 1218"/>
              <a:gd name="T113" fmla="*/ 850 h 1099"/>
              <a:gd name="T114" fmla="*/ 669 w 1218"/>
              <a:gd name="T115" fmla="*/ 942 h 1099"/>
              <a:gd name="T116" fmla="*/ 770 w 1218"/>
              <a:gd name="T117" fmla="*/ 965 h 1099"/>
              <a:gd name="T118" fmla="*/ 694 w 1218"/>
              <a:gd name="T119" fmla="*/ 954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8" h="1099">
                <a:moveTo>
                  <a:pt x="116" y="942"/>
                </a:moveTo>
                <a:lnTo>
                  <a:pt x="116" y="942"/>
                </a:lnTo>
                <a:lnTo>
                  <a:pt x="110" y="945"/>
                </a:lnTo>
                <a:lnTo>
                  <a:pt x="110" y="945"/>
                </a:lnTo>
                <a:lnTo>
                  <a:pt x="69" y="968"/>
                </a:lnTo>
                <a:lnTo>
                  <a:pt x="26" y="990"/>
                </a:lnTo>
                <a:lnTo>
                  <a:pt x="26" y="990"/>
                </a:lnTo>
                <a:lnTo>
                  <a:pt x="25" y="990"/>
                </a:lnTo>
                <a:lnTo>
                  <a:pt x="25" y="990"/>
                </a:lnTo>
                <a:lnTo>
                  <a:pt x="22" y="991"/>
                </a:lnTo>
                <a:lnTo>
                  <a:pt x="20" y="990"/>
                </a:lnTo>
                <a:lnTo>
                  <a:pt x="20" y="990"/>
                </a:lnTo>
                <a:lnTo>
                  <a:pt x="20" y="988"/>
                </a:lnTo>
                <a:lnTo>
                  <a:pt x="20" y="985"/>
                </a:lnTo>
                <a:lnTo>
                  <a:pt x="20" y="985"/>
                </a:lnTo>
                <a:lnTo>
                  <a:pt x="31" y="974"/>
                </a:lnTo>
                <a:lnTo>
                  <a:pt x="31" y="974"/>
                </a:lnTo>
                <a:lnTo>
                  <a:pt x="31" y="973"/>
                </a:lnTo>
                <a:lnTo>
                  <a:pt x="31" y="973"/>
                </a:lnTo>
                <a:lnTo>
                  <a:pt x="29" y="973"/>
                </a:lnTo>
                <a:lnTo>
                  <a:pt x="26" y="973"/>
                </a:lnTo>
                <a:lnTo>
                  <a:pt x="26" y="973"/>
                </a:lnTo>
                <a:lnTo>
                  <a:pt x="22" y="973"/>
                </a:lnTo>
                <a:lnTo>
                  <a:pt x="22" y="973"/>
                </a:lnTo>
                <a:lnTo>
                  <a:pt x="18" y="973"/>
                </a:lnTo>
                <a:lnTo>
                  <a:pt x="17" y="971"/>
                </a:lnTo>
                <a:lnTo>
                  <a:pt x="17" y="971"/>
                </a:lnTo>
                <a:lnTo>
                  <a:pt x="17" y="970"/>
                </a:lnTo>
                <a:lnTo>
                  <a:pt x="18" y="968"/>
                </a:lnTo>
                <a:lnTo>
                  <a:pt x="18" y="968"/>
                </a:lnTo>
                <a:lnTo>
                  <a:pt x="32" y="953"/>
                </a:lnTo>
                <a:lnTo>
                  <a:pt x="32" y="953"/>
                </a:lnTo>
                <a:lnTo>
                  <a:pt x="37" y="948"/>
                </a:lnTo>
                <a:lnTo>
                  <a:pt x="37" y="948"/>
                </a:lnTo>
                <a:lnTo>
                  <a:pt x="32" y="949"/>
                </a:lnTo>
                <a:lnTo>
                  <a:pt x="31" y="949"/>
                </a:lnTo>
                <a:lnTo>
                  <a:pt x="31" y="949"/>
                </a:lnTo>
                <a:lnTo>
                  <a:pt x="23" y="954"/>
                </a:lnTo>
                <a:lnTo>
                  <a:pt x="17" y="956"/>
                </a:lnTo>
                <a:lnTo>
                  <a:pt x="17" y="956"/>
                </a:lnTo>
                <a:lnTo>
                  <a:pt x="11" y="957"/>
                </a:lnTo>
                <a:lnTo>
                  <a:pt x="9" y="956"/>
                </a:lnTo>
                <a:lnTo>
                  <a:pt x="6" y="954"/>
                </a:lnTo>
                <a:lnTo>
                  <a:pt x="6" y="954"/>
                </a:lnTo>
                <a:lnTo>
                  <a:pt x="5" y="951"/>
                </a:lnTo>
                <a:lnTo>
                  <a:pt x="3" y="948"/>
                </a:lnTo>
                <a:lnTo>
                  <a:pt x="5" y="945"/>
                </a:lnTo>
                <a:lnTo>
                  <a:pt x="6" y="940"/>
                </a:lnTo>
                <a:lnTo>
                  <a:pt x="6" y="940"/>
                </a:lnTo>
                <a:lnTo>
                  <a:pt x="34" y="914"/>
                </a:lnTo>
                <a:lnTo>
                  <a:pt x="34" y="914"/>
                </a:lnTo>
                <a:lnTo>
                  <a:pt x="60" y="891"/>
                </a:lnTo>
                <a:lnTo>
                  <a:pt x="60" y="891"/>
                </a:lnTo>
                <a:lnTo>
                  <a:pt x="62" y="888"/>
                </a:lnTo>
                <a:lnTo>
                  <a:pt x="60" y="886"/>
                </a:lnTo>
                <a:lnTo>
                  <a:pt x="60" y="886"/>
                </a:lnTo>
                <a:lnTo>
                  <a:pt x="59" y="883"/>
                </a:lnTo>
                <a:lnTo>
                  <a:pt x="59" y="881"/>
                </a:lnTo>
                <a:lnTo>
                  <a:pt x="59" y="878"/>
                </a:lnTo>
                <a:lnTo>
                  <a:pt x="62" y="875"/>
                </a:lnTo>
                <a:lnTo>
                  <a:pt x="62" y="875"/>
                </a:lnTo>
                <a:lnTo>
                  <a:pt x="77" y="861"/>
                </a:lnTo>
                <a:lnTo>
                  <a:pt x="77" y="861"/>
                </a:lnTo>
                <a:lnTo>
                  <a:pt x="103" y="840"/>
                </a:lnTo>
                <a:lnTo>
                  <a:pt x="128" y="818"/>
                </a:lnTo>
                <a:lnTo>
                  <a:pt x="128" y="818"/>
                </a:lnTo>
                <a:lnTo>
                  <a:pt x="176" y="772"/>
                </a:lnTo>
                <a:lnTo>
                  <a:pt x="223" y="725"/>
                </a:lnTo>
                <a:lnTo>
                  <a:pt x="223" y="725"/>
                </a:lnTo>
                <a:lnTo>
                  <a:pt x="227" y="721"/>
                </a:lnTo>
                <a:lnTo>
                  <a:pt x="230" y="714"/>
                </a:lnTo>
                <a:lnTo>
                  <a:pt x="230" y="714"/>
                </a:lnTo>
                <a:lnTo>
                  <a:pt x="241" y="699"/>
                </a:lnTo>
                <a:lnTo>
                  <a:pt x="253" y="684"/>
                </a:lnTo>
                <a:lnTo>
                  <a:pt x="253" y="684"/>
                </a:lnTo>
                <a:lnTo>
                  <a:pt x="257" y="677"/>
                </a:lnTo>
                <a:lnTo>
                  <a:pt x="260" y="671"/>
                </a:lnTo>
                <a:lnTo>
                  <a:pt x="261" y="663"/>
                </a:lnTo>
                <a:lnTo>
                  <a:pt x="263" y="656"/>
                </a:lnTo>
                <a:lnTo>
                  <a:pt x="263" y="656"/>
                </a:lnTo>
                <a:lnTo>
                  <a:pt x="264" y="645"/>
                </a:lnTo>
                <a:lnTo>
                  <a:pt x="264" y="645"/>
                </a:lnTo>
                <a:lnTo>
                  <a:pt x="264" y="642"/>
                </a:lnTo>
                <a:lnTo>
                  <a:pt x="264" y="640"/>
                </a:lnTo>
                <a:lnTo>
                  <a:pt x="264" y="640"/>
                </a:lnTo>
                <a:lnTo>
                  <a:pt x="250" y="656"/>
                </a:lnTo>
                <a:lnTo>
                  <a:pt x="250" y="656"/>
                </a:lnTo>
                <a:lnTo>
                  <a:pt x="241" y="665"/>
                </a:lnTo>
                <a:lnTo>
                  <a:pt x="241" y="665"/>
                </a:lnTo>
                <a:lnTo>
                  <a:pt x="240" y="668"/>
                </a:lnTo>
                <a:lnTo>
                  <a:pt x="240" y="668"/>
                </a:lnTo>
                <a:lnTo>
                  <a:pt x="236" y="670"/>
                </a:lnTo>
                <a:lnTo>
                  <a:pt x="235" y="670"/>
                </a:lnTo>
                <a:lnTo>
                  <a:pt x="233" y="670"/>
                </a:lnTo>
                <a:lnTo>
                  <a:pt x="233" y="670"/>
                </a:lnTo>
                <a:lnTo>
                  <a:pt x="232" y="667"/>
                </a:lnTo>
                <a:lnTo>
                  <a:pt x="232" y="662"/>
                </a:lnTo>
                <a:lnTo>
                  <a:pt x="232" y="662"/>
                </a:lnTo>
                <a:lnTo>
                  <a:pt x="233" y="659"/>
                </a:lnTo>
                <a:lnTo>
                  <a:pt x="233" y="659"/>
                </a:lnTo>
                <a:lnTo>
                  <a:pt x="263" y="614"/>
                </a:lnTo>
                <a:lnTo>
                  <a:pt x="263" y="614"/>
                </a:lnTo>
                <a:lnTo>
                  <a:pt x="264" y="611"/>
                </a:lnTo>
                <a:lnTo>
                  <a:pt x="264" y="611"/>
                </a:lnTo>
                <a:lnTo>
                  <a:pt x="267" y="606"/>
                </a:lnTo>
                <a:lnTo>
                  <a:pt x="266" y="602"/>
                </a:lnTo>
                <a:lnTo>
                  <a:pt x="266" y="602"/>
                </a:lnTo>
                <a:lnTo>
                  <a:pt x="266" y="600"/>
                </a:lnTo>
                <a:lnTo>
                  <a:pt x="266" y="598"/>
                </a:lnTo>
                <a:lnTo>
                  <a:pt x="267" y="594"/>
                </a:lnTo>
                <a:lnTo>
                  <a:pt x="267" y="594"/>
                </a:lnTo>
                <a:lnTo>
                  <a:pt x="301" y="555"/>
                </a:lnTo>
                <a:lnTo>
                  <a:pt x="301" y="555"/>
                </a:lnTo>
                <a:lnTo>
                  <a:pt x="321" y="534"/>
                </a:lnTo>
                <a:lnTo>
                  <a:pt x="342" y="513"/>
                </a:lnTo>
                <a:lnTo>
                  <a:pt x="385" y="473"/>
                </a:lnTo>
                <a:lnTo>
                  <a:pt x="385" y="473"/>
                </a:lnTo>
                <a:lnTo>
                  <a:pt x="419" y="445"/>
                </a:lnTo>
                <a:lnTo>
                  <a:pt x="454" y="418"/>
                </a:lnTo>
                <a:lnTo>
                  <a:pt x="454" y="418"/>
                </a:lnTo>
                <a:lnTo>
                  <a:pt x="496" y="385"/>
                </a:lnTo>
                <a:lnTo>
                  <a:pt x="496" y="385"/>
                </a:lnTo>
                <a:lnTo>
                  <a:pt x="501" y="381"/>
                </a:lnTo>
                <a:lnTo>
                  <a:pt x="505" y="376"/>
                </a:lnTo>
                <a:lnTo>
                  <a:pt x="505" y="376"/>
                </a:lnTo>
                <a:lnTo>
                  <a:pt x="525" y="354"/>
                </a:lnTo>
                <a:lnTo>
                  <a:pt x="549" y="334"/>
                </a:lnTo>
                <a:lnTo>
                  <a:pt x="549" y="334"/>
                </a:lnTo>
                <a:lnTo>
                  <a:pt x="578" y="308"/>
                </a:lnTo>
                <a:lnTo>
                  <a:pt x="606" y="282"/>
                </a:lnTo>
                <a:lnTo>
                  <a:pt x="606" y="282"/>
                </a:lnTo>
                <a:lnTo>
                  <a:pt x="629" y="260"/>
                </a:lnTo>
                <a:lnTo>
                  <a:pt x="655" y="241"/>
                </a:lnTo>
                <a:lnTo>
                  <a:pt x="682" y="226"/>
                </a:lnTo>
                <a:lnTo>
                  <a:pt x="709" y="212"/>
                </a:lnTo>
                <a:lnTo>
                  <a:pt x="709" y="212"/>
                </a:lnTo>
                <a:lnTo>
                  <a:pt x="726" y="204"/>
                </a:lnTo>
                <a:lnTo>
                  <a:pt x="726" y="204"/>
                </a:lnTo>
                <a:lnTo>
                  <a:pt x="733" y="201"/>
                </a:lnTo>
                <a:lnTo>
                  <a:pt x="737" y="198"/>
                </a:lnTo>
                <a:lnTo>
                  <a:pt x="743" y="193"/>
                </a:lnTo>
                <a:lnTo>
                  <a:pt x="748" y="189"/>
                </a:lnTo>
                <a:lnTo>
                  <a:pt x="748" y="189"/>
                </a:lnTo>
                <a:lnTo>
                  <a:pt x="767" y="161"/>
                </a:lnTo>
                <a:lnTo>
                  <a:pt x="776" y="147"/>
                </a:lnTo>
                <a:lnTo>
                  <a:pt x="784" y="132"/>
                </a:lnTo>
                <a:lnTo>
                  <a:pt x="784" y="132"/>
                </a:lnTo>
                <a:lnTo>
                  <a:pt x="785" y="129"/>
                </a:lnTo>
                <a:lnTo>
                  <a:pt x="785" y="124"/>
                </a:lnTo>
                <a:lnTo>
                  <a:pt x="785" y="124"/>
                </a:lnTo>
                <a:lnTo>
                  <a:pt x="785" y="121"/>
                </a:lnTo>
                <a:lnTo>
                  <a:pt x="787" y="116"/>
                </a:lnTo>
                <a:lnTo>
                  <a:pt x="787" y="116"/>
                </a:lnTo>
                <a:lnTo>
                  <a:pt x="791" y="111"/>
                </a:lnTo>
                <a:lnTo>
                  <a:pt x="793" y="105"/>
                </a:lnTo>
                <a:lnTo>
                  <a:pt x="793" y="105"/>
                </a:lnTo>
                <a:lnTo>
                  <a:pt x="794" y="102"/>
                </a:lnTo>
                <a:lnTo>
                  <a:pt x="796" y="98"/>
                </a:lnTo>
                <a:lnTo>
                  <a:pt x="802" y="91"/>
                </a:lnTo>
                <a:lnTo>
                  <a:pt x="802" y="91"/>
                </a:lnTo>
                <a:lnTo>
                  <a:pt x="805" y="88"/>
                </a:lnTo>
                <a:lnTo>
                  <a:pt x="805" y="88"/>
                </a:lnTo>
                <a:lnTo>
                  <a:pt x="807" y="85"/>
                </a:lnTo>
                <a:lnTo>
                  <a:pt x="807" y="82"/>
                </a:lnTo>
                <a:lnTo>
                  <a:pt x="807" y="82"/>
                </a:lnTo>
                <a:lnTo>
                  <a:pt x="805" y="77"/>
                </a:lnTo>
                <a:lnTo>
                  <a:pt x="808" y="73"/>
                </a:lnTo>
                <a:lnTo>
                  <a:pt x="808" y="73"/>
                </a:lnTo>
                <a:lnTo>
                  <a:pt x="813" y="70"/>
                </a:lnTo>
                <a:lnTo>
                  <a:pt x="813" y="70"/>
                </a:lnTo>
                <a:lnTo>
                  <a:pt x="818" y="65"/>
                </a:lnTo>
                <a:lnTo>
                  <a:pt x="819" y="59"/>
                </a:lnTo>
                <a:lnTo>
                  <a:pt x="819" y="59"/>
                </a:lnTo>
                <a:lnTo>
                  <a:pt x="819" y="51"/>
                </a:lnTo>
                <a:lnTo>
                  <a:pt x="822" y="47"/>
                </a:lnTo>
                <a:lnTo>
                  <a:pt x="825" y="40"/>
                </a:lnTo>
                <a:lnTo>
                  <a:pt x="832" y="36"/>
                </a:lnTo>
                <a:lnTo>
                  <a:pt x="832" y="36"/>
                </a:lnTo>
                <a:lnTo>
                  <a:pt x="849" y="25"/>
                </a:lnTo>
                <a:lnTo>
                  <a:pt x="867" y="16"/>
                </a:lnTo>
                <a:lnTo>
                  <a:pt x="886" y="8"/>
                </a:lnTo>
                <a:lnTo>
                  <a:pt x="906" y="3"/>
                </a:lnTo>
                <a:lnTo>
                  <a:pt x="906" y="3"/>
                </a:lnTo>
                <a:lnTo>
                  <a:pt x="918" y="2"/>
                </a:lnTo>
                <a:lnTo>
                  <a:pt x="931" y="0"/>
                </a:lnTo>
                <a:lnTo>
                  <a:pt x="955" y="2"/>
                </a:lnTo>
                <a:lnTo>
                  <a:pt x="955" y="2"/>
                </a:lnTo>
                <a:lnTo>
                  <a:pt x="975" y="5"/>
                </a:lnTo>
                <a:lnTo>
                  <a:pt x="994" y="9"/>
                </a:lnTo>
                <a:lnTo>
                  <a:pt x="994" y="9"/>
                </a:lnTo>
                <a:lnTo>
                  <a:pt x="1014" y="19"/>
                </a:lnTo>
                <a:lnTo>
                  <a:pt x="1014" y="19"/>
                </a:lnTo>
                <a:lnTo>
                  <a:pt x="1034" y="23"/>
                </a:lnTo>
                <a:lnTo>
                  <a:pt x="1053" y="26"/>
                </a:lnTo>
                <a:lnTo>
                  <a:pt x="1053" y="26"/>
                </a:lnTo>
                <a:lnTo>
                  <a:pt x="1118" y="33"/>
                </a:lnTo>
                <a:lnTo>
                  <a:pt x="1118" y="33"/>
                </a:lnTo>
                <a:lnTo>
                  <a:pt x="1141" y="34"/>
                </a:lnTo>
                <a:lnTo>
                  <a:pt x="1162" y="37"/>
                </a:lnTo>
                <a:lnTo>
                  <a:pt x="1162" y="37"/>
                </a:lnTo>
                <a:lnTo>
                  <a:pt x="1178" y="42"/>
                </a:lnTo>
                <a:lnTo>
                  <a:pt x="1190" y="48"/>
                </a:lnTo>
                <a:lnTo>
                  <a:pt x="1203" y="56"/>
                </a:lnTo>
                <a:lnTo>
                  <a:pt x="1213" y="67"/>
                </a:lnTo>
                <a:lnTo>
                  <a:pt x="1213" y="67"/>
                </a:lnTo>
                <a:lnTo>
                  <a:pt x="1218" y="74"/>
                </a:lnTo>
                <a:lnTo>
                  <a:pt x="1218" y="74"/>
                </a:lnTo>
                <a:lnTo>
                  <a:pt x="1218" y="77"/>
                </a:lnTo>
                <a:lnTo>
                  <a:pt x="1218" y="81"/>
                </a:lnTo>
                <a:lnTo>
                  <a:pt x="1217" y="84"/>
                </a:lnTo>
                <a:lnTo>
                  <a:pt x="1213" y="87"/>
                </a:lnTo>
                <a:lnTo>
                  <a:pt x="1213" y="87"/>
                </a:lnTo>
                <a:lnTo>
                  <a:pt x="1206" y="90"/>
                </a:lnTo>
                <a:lnTo>
                  <a:pt x="1198" y="93"/>
                </a:lnTo>
                <a:lnTo>
                  <a:pt x="1198" y="93"/>
                </a:lnTo>
                <a:lnTo>
                  <a:pt x="1141" y="113"/>
                </a:lnTo>
                <a:lnTo>
                  <a:pt x="1084" y="135"/>
                </a:lnTo>
                <a:lnTo>
                  <a:pt x="1084" y="135"/>
                </a:lnTo>
                <a:lnTo>
                  <a:pt x="1077" y="138"/>
                </a:lnTo>
                <a:lnTo>
                  <a:pt x="1073" y="142"/>
                </a:lnTo>
                <a:lnTo>
                  <a:pt x="1063" y="152"/>
                </a:lnTo>
                <a:lnTo>
                  <a:pt x="1063" y="152"/>
                </a:lnTo>
                <a:lnTo>
                  <a:pt x="1048" y="170"/>
                </a:lnTo>
                <a:lnTo>
                  <a:pt x="1040" y="181"/>
                </a:lnTo>
                <a:lnTo>
                  <a:pt x="1034" y="192"/>
                </a:lnTo>
                <a:lnTo>
                  <a:pt x="1034" y="192"/>
                </a:lnTo>
                <a:lnTo>
                  <a:pt x="1028" y="207"/>
                </a:lnTo>
                <a:lnTo>
                  <a:pt x="1026" y="215"/>
                </a:lnTo>
                <a:lnTo>
                  <a:pt x="1025" y="223"/>
                </a:lnTo>
                <a:lnTo>
                  <a:pt x="1025" y="223"/>
                </a:lnTo>
                <a:lnTo>
                  <a:pt x="1026" y="234"/>
                </a:lnTo>
                <a:lnTo>
                  <a:pt x="1031" y="244"/>
                </a:lnTo>
                <a:lnTo>
                  <a:pt x="1031" y="244"/>
                </a:lnTo>
                <a:lnTo>
                  <a:pt x="1036" y="265"/>
                </a:lnTo>
                <a:lnTo>
                  <a:pt x="1040" y="285"/>
                </a:lnTo>
                <a:lnTo>
                  <a:pt x="1040" y="285"/>
                </a:lnTo>
                <a:lnTo>
                  <a:pt x="1045" y="302"/>
                </a:lnTo>
                <a:lnTo>
                  <a:pt x="1050" y="317"/>
                </a:lnTo>
                <a:lnTo>
                  <a:pt x="1050" y="317"/>
                </a:lnTo>
                <a:lnTo>
                  <a:pt x="1051" y="333"/>
                </a:lnTo>
                <a:lnTo>
                  <a:pt x="1053" y="348"/>
                </a:lnTo>
                <a:lnTo>
                  <a:pt x="1053" y="379"/>
                </a:lnTo>
                <a:lnTo>
                  <a:pt x="1053" y="379"/>
                </a:lnTo>
                <a:lnTo>
                  <a:pt x="1051" y="391"/>
                </a:lnTo>
                <a:lnTo>
                  <a:pt x="1046" y="404"/>
                </a:lnTo>
                <a:lnTo>
                  <a:pt x="1046" y="404"/>
                </a:lnTo>
                <a:lnTo>
                  <a:pt x="1040" y="419"/>
                </a:lnTo>
                <a:lnTo>
                  <a:pt x="1040" y="419"/>
                </a:lnTo>
                <a:lnTo>
                  <a:pt x="1037" y="427"/>
                </a:lnTo>
                <a:lnTo>
                  <a:pt x="1037" y="435"/>
                </a:lnTo>
                <a:lnTo>
                  <a:pt x="1037" y="435"/>
                </a:lnTo>
                <a:lnTo>
                  <a:pt x="1031" y="447"/>
                </a:lnTo>
                <a:lnTo>
                  <a:pt x="1025" y="458"/>
                </a:lnTo>
                <a:lnTo>
                  <a:pt x="1025" y="458"/>
                </a:lnTo>
                <a:lnTo>
                  <a:pt x="1011" y="476"/>
                </a:lnTo>
                <a:lnTo>
                  <a:pt x="1006" y="486"/>
                </a:lnTo>
                <a:lnTo>
                  <a:pt x="1002" y="496"/>
                </a:lnTo>
                <a:lnTo>
                  <a:pt x="1002" y="496"/>
                </a:lnTo>
                <a:lnTo>
                  <a:pt x="999" y="506"/>
                </a:lnTo>
                <a:lnTo>
                  <a:pt x="994" y="513"/>
                </a:lnTo>
                <a:lnTo>
                  <a:pt x="994" y="513"/>
                </a:lnTo>
                <a:lnTo>
                  <a:pt x="986" y="527"/>
                </a:lnTo>
                <a:lnTo>
                  <a:pt x="986" y="527"/>
                </a:lnTo>
                <a:lnTo>
                  <a:pt x="985" y="530"/>
                </a:lnTo>
                <a:lnTo>
                  <a:pt x="983" y="530"/>
                </a:lnTo>
                <a:lnTo>
                  <a:pt x="983" y="530"/>
                </a:lnTo>
                <a:lnTo>
                  <a:pt x="978" y="532"/>
                </a:lnTo>
                <a:lnTo>
                  <a:pt x="975" y="535"/>
                </a:lnTo>
                <a:lnTo>
                  <a:pt x="975" y="535"/>
                </a:lnTo>
                <a:lnTo>
                  <a:pt x="966" y="551"/>
                </a:lnTo>
                <a:lnTo>
                  <a:pt x="957" y="568"/>
                </a:lnTo>
                <a:lnTo>
                  <a:pt x="957" y="568"/>
                </a:lnTo>
                <a:lnTo>
                  <a:pt x="949" y="583"/>
                </a:lnTo>
                <a:lnTo>
                  <a:pt x="940" y="598"/>
                </a:lnTo>
                <a:lnTo>
                  <a:pt x="920" y="629"/>
                </a:lnTo>
                <a:lnTo>
                  <a:pt x="920" y="629"/>
                </a:lnTo>
                <a:lnTo>
                  <a:pt x="901" y="651"/>
                </a:lnTo>
                <a:lnTo>
                  <a:pt x="881" y="673"/>
                </a:lnTo>
                <a:lnTo>
                  <a:pt x="881" y="673"/>
                </a:lnTo>
                <a:lnTo>
                  <a:pt x="872" y="682"/>
                </a:lnTo>
                <a:lnTo>
                  <a:pt x="863" y="691"/>
                </a:lnTo>
                <a:lnTo>
                  <a:pt x="863" y="691"/>
                </a:lnTo>
                <a:lnTo>
                  <a:pt x="856" y="697"/>
                </a:lnTo>
                <a:lnTo>
                  <a:pt x="852" y="701"/>
                </a:lnTo>
                <a:lnTo>
                  <a:pt x="847" y="701"/>
                </a:lnTo>
                <a:lnTo>
                  <a:pt x="847" y="701"/>
                </a:lnTo>
                <a:lnTo>
                  <a:pt x="844" y="702"/>
                </a:lnTo>
                <a:lnTo>
                  <a:pt x="842" y="704"/>
                </a:lnTo>
                <a:lnTo>
                  <a:pt x="842" y="704"/>
                </a:lnTo>
                <a:lnTo>
                  <a:pt x="827" y="719"/>
                </a:lnTo>
                <a:lnTo>
                  <a:pt x="813" y="735"/>
                </a:lnTo>
                <a:lnTo>
                  <a:pt x="813" y="735"/>
                </a:lnTo>
                <a:lnTo>
                  <a:pt x="804" y="742"/>
                </a:lnTo>
                <a:lnTo>
                  <a:pt x="794" y="748"/>
                </a:lnTo>
                <a:lnTo>
                  <a:pt x="794" y="748"/>
                </a:lnTo>
                <a:lnTo>
                  <a:pt x="788" y="755"/>
                </a:lnTo>
                <a:lnTo>
                  <a:pt x="784" y="762"/>
                </a:lnTo>
                <a:lnTo>
                  <a:pt x="784" y="762"/>
                </a:lnTo>
                <a:lnTo>
                  <a:pt x="777" y="773"/>
                </a:lnTo>
                <a:lnTo>
                  <a:pt x="771" y="782"/>
                </a:lnTo>
                <a:lnTo>
                  <a:pt x="756" y="803"/>
                </a:lnTo>
                <a:lnTo>
                  <a:pt x="756" y="803"/>
                </a:lnTo>
                <a:lnTo>
                  <a:pt x="751" y="806"/>
                </a:lnTo>
                <a:lnTo>
                  <a:pt x="745" y="806"/>
                </a:lnTo>
                <a:lnTo>
                  <a:pt x="745" y="806"/>
                </a:lnTo>
                <a:lnTo>
                  <a:pt x="739" y="806"/>
                </a:lnTo>
                <a:lnTo>
                  <a:pt x="731" y="807"/>
                </a:lnTo>
                <a:lnTo>
                  <a:pt x="725" y="810"/>
                </a:lnTo>
                <a:lnTo>
                  <a:pt x="720" y="815"/>
                </a:lnTo>
                <a:lnTo>
                  <a:pt x="720" y="815"/>
                </a:lnTo>
                <a:lnTo>
                  <a:pt x="716" y="818"/>
                </a:lnTo>
                <a:lnTo>
                  <a:pt x="711" y="820"/>
                </a:lnTo>
                <a:lnTo>
                  <a:pt x="711" y="820"/>
                </a:lnTo>
                <a:lnTo>
                  <a:pt x="709" y="820"/>
                </a:lnTo>
                <a:lnTo>
                  <a:pt x="708" y="821"/>
                </a:lnTo>
                <a:lnTo>
                  <a:pt x="706" y="826"/>
                </a:lnTo>
                <a:lnTo>
                  <a:pt x="706" y="826"/>
                </a:lnTo>
                <a:lnTo>
                  <a:pt x="709" y="833"/>
                </a:lnTo>
                <a:lnTo>
                  <a:pt x="714" y="841"/>
                </a:lnTo>
                <a:lnTo>
                  <a:pt x="714" y="841"/>
                </a:lnTo>
                <a:lnTo>
                  <a:pt x="762" y="891"/>
                </a:lnTo>
                <a:lnTo>
                  <a:pt x="762" y="891"/>
                </a:lnTo>
                <a:lnTo>
                  <a:pt x="782" y="909"/>
                </a:lnTo>
                <a:lnTo>
                  <a:pt x="804" y="926"/>
                </a:lnTo>
                <a:lnTo>
                  <a:pt x="804" y="926"/>
                </a:lnTo>
                <a:lnTo>
                  <a:pt x="816" y="937"/>
                </a:lnTo>
                <a:lnTo>
                  <a:pt x="822" y="943"/>
                </a:lnTo>
                <a:lnTo>
                  <a:pt x="827" y="951"/>
                </a:lnTo>
                <a:lnTo>
                  <a:pt x="827" y="951"/>
                </a:lnTo>
                <a:lnTo>
                  <a:pt x="832" y="957"/>
                </a:lnTo>
                <a:lnTo>
                  <a:pt x="836" y="965"/>
                </a:lnTo>
                <a:lnTo>
                  <a:pt x="836" y="965"/>
                </a:lnTo>
                <a:lnTo>
                  <a:pt x="844" y="973"/>
                </a:lnTo>
                <a:lnTo>
                  <a:pt x="852" y="979"/>
                </a:lnTo>
                <a:lnTo>
                  <a:pt x="863" y="983"/>
                </a:lnTo>
                <a:lnTo>
                  <a:pt x="873" y="985"/>
                </a:lnTo>
                <a:lnTo>
                  <a:pt x="873" y="985"/>
                </a:lnTo>
                <a:lnTo>
                  <a:pt x="881" y="985"/>
                </a:lnTo>
                <a:lnTo>
                  <a:pt x="889" y="988"/>
                </a:lnTo>
                <a:lnTo>
                  <a:pt x="889" y="988"/>
                </a:lnTo>
                <a:lnTo>
                  <a:pt x="901" y="993"/>
                </a:lnTo>
                <a:lnTo>
                  <a:pt x="914" y="996"/>
                </a:lnTo>
                <a:lnTo>
                  <a:pt x="914" y="996"/>
                </a:lnTo>
                <a:lnTo>
                  <a:pt x="924" y="999"/>
                </a:lnTo>
                <a:lnTo>
                  <a:pt x="924" y="999"/>
                </a:lnTo>
                <a:lnTo>
                  <a:pt x="931" y="1000"/>
                </a:lnTo>
                <a:lnTo>
                  <a:pt x="935" y="1002"/>
                </a:lnTo>
                <a:lnTo>
                  <a:pt x="941" y="1010"/>
                </a:lnTo>
                <a:lnTo>
                  <a:pt x="946" y="1017"/>
                </a:lnTo>
                <a:lnTo>
                  <a:pt x="948" y="1025"/>
                </a:lnTo>
                <a:lnTo>
                  <a:pt x="948" y="1025"/>
                </a:lnTo>
                <a:lnTo>
                  <a:pt x="946" y="1033"/>
                </a:lnTo>
                <a:lnTo>
                  <a:pt x="944" y="1041"/>
                </a:lnTo>
                <a:lnTo>
                  <a:pt x="944" y="1041"/>
                </a:lnTo>
                <a:lnTo>
                  <a:pt x="943" y="1042"/>
                </a:lnTo>
                <a:lnTo>
                  <a:pt x="941" y="1042"/>
                </a:lnTo>
                <a:lnTo>
                  <a:pt x="941" y="1042"/>
                </a:lnTo>
                <a:lnTo>
                  <a:pt x="941" y="1042"/>
                </a:lnTo>
                <a:lnTo>
                  <a:pt x="940" y="1041"/>
                </a:lnTo>
                <a:lnTo>
                  <a:pt x="940" y="1041"/>
                </a:lnTo>
                <a:lnTo>
                  <a:pt x="938" y="1034"/>
                </a:lnTo>
                <a:lnTo>
                  <a:pt x="938" y="1034"/>
                </a:lnTo>
                <a:lnTo>
                  <a:pt x="935" y="1028"/>
                </a:lnTo>
                <a:lnTo>
                  <a:pt x="931" y="1024"/>
                </a:lnTo>
                <a:lnTo>
                  <a:pt x="924" y="1022"/>
                </a:lnTo>
                <a:lnTo>
                  <a:pt x="917" y="1024"/>
                </a:lnTo>
                <a:lnTo>
                  <a:pt x="917" y="1024"/>
                </a:lnTo>
                <a:lnTo>
                  <a:pt x="910" y="1025"/>
                </a:lnTo>
                <a:lnTo>
                  <a:pt x="910" y="1025"/>
                </a:lnTo>
                <a:lnTo>
                  <a:pt x="907" y="1025"/>
                </a:lnTo>
                <a:lnTo>
                  <a:pt x="904" y="1025"/>
                </a:lnTo>
                <a:lnTo>
                  <a:pt x="900" y="1024"/>
                </a:lnTo>
                <a:lnTo>
                  <a:pt x="898" y="1021"/>
                </a:lnTo>
                <a:lnTo>
                  <a:pt x="898" y="1021"/>
                </a:lnTo>
                <a:lnTo>
                  <a:pt x="893" y="1017"/>
                </a:lnTo>
                <a:lnTo>
                  <a:pt x="889" y="1016"/>
                </a:lnTo>
                <a:lnTo>
                  <a:pt x="886" y="1014"/>
                </a:lnTo>
                <a:lnTo>
                  <a:pt x="880" y="1014"/>
                </a:lnTo>
                <a:lnTo>
                  <a:pt x="880" y="1014"/>
                </a:lnTo>
                <a:lnTo>
                  <a:pt x="855" y="1014"/>
                </a:lnTo>
                <a:lnTo>
                  <a:pt x="855" y="1014"/>
                </a:lnTo>
                <a:lnTo>
                  <a:pt x="852" y="1014"/>
                </a:lnTo>
                <a:lnTo>
                  <a:pt x="852" y="1017"/>
                </a:lnTo>
                <a:lnTo>
                  <a:pt x="852" y="1017"/>
                </a:lnTo>
                <a:lnTo>
                  <a:pt x="853" y="1028"/>
                </a:lnTo>
                <a:lnTo>
                  <a:pt x="852" y="1039"/>
                </a:lnTo>
                <a:lnTo>
                  <a:pt x="852" y="1039"/>
                </a:lnTo>
                <a:lnTo>
                  <a:pt x="850" y="1044"/>
                </a:lnTo>
                <a:lnTo>
                  <a:pt x="849" y="1050"/>
                </a:lnTo>
                <a:lnTo>
                  <a:pt x="841" y="1059"/>
                </a:lnTo>
                <a:lnTo>
                  <a:pt x="841" y="1059"/>
                </a:lnTo>
                <a:lnTo>
                  <a:pt x="841" y="1059"/>
                </a:lnTo>
                <a:lnTo>
                  <a:pt x="841" y="1059"/>
                </a:lnTo>
                <a:lnTo>
                  <a:pt x="839" y="1062"/>
                </a:lnTo>
                <a:lnTo>
                  <a:pt x="836" y="1062"/>
                </a:lnTo>
                <a:lnTo>
                  <a:pt x="836" y="1062"/>
                </a:lnTo>
                <a:lnTo>
                  <a:pt x="835" y="1059"/>
                </a:lnTo>
                <a:lnTo>
                  <a:pt x="835" y="1058"/>
                </a:lnTo>
                <a:lnTo>
                  <a:pt x="835" y="1058"/>
                </a:lnTo>
                <a:lnTo>
                  <a:pt x="836" y="1050"/>
                </a:lnTo>
                <a:lnTo>
                  <a:pt x="839" y="1044"/>
                </a:lnTo>
                <a:lnTo>
                  <a:pt x="839" y="1044"/>
                </a:lnTo>
                <a:lnTo>
                  <a:pt x="839" y="1033"/>
                </a:lnTo>
                <a:lnTo>
                  <a:pt x="839" y="1033"/>
                </a:lnTo>
                <a:lnTo>
                  <a:pt x="839" y="1028"/>
                </a:lnTo>
                <a:lnTo>
                  <a:pt x="836" y="1025"/>
                </a:lnTo>
                <a:lnTo>
                  <a:pt x="833" y="1022"/>
                </a:lnTo>
                <a:lnTo>
                  <a:pt x="828" y="1021"/>
                </a:lnTo>
                <a:lnTo>
                  <a:pt x="828" y="1021"/>
                </a:lnTo>
                <a:lnTo>
                  <a:pt x="819" y="1021"/>
                </a:lnTo>
                <a:lnTo>
                  <a:pt x="819" y="1021"/>
                </a:lnTo>
                <a:lnTo>
                  <a:pt x="811" y="1019"/>
                </a:lnTo>
                <a:lnTo>
                  <a:pt x="808" y="1017"/>
                </a:lnTo>
                <a:lnTo>
                  <a:pt x="807" y="1014"/>
                </a:lnTo>
                <a:lnTo>
                  <a:pt x="807" y="1014"/>
                </a:lnTo>
                <a:lnTo>
                  <a:pt x="805" y="1011"/>
                </a:lnTo>
                <a:lnTo>
                  <a:pt x="802" y="1008"/>
                </a:lnTo>
                <a:lnTo>
                  <a:pt x="796" y="1005"/>
                </a:lnTo>
                <a:lnTo>
                  <a:pt x="796" y="1005"/>
                </a:lnTo>
                <a:lnTo>
                  <a:pt x="784" y="1004"/>
                </a:lnTo>
                <a:lnTo>
                  <a:pt x="784" y="1004"/>
                </a:lnTo>
                <a:lnTo>
                  <a:pt x="788" y="1010"/>
                </a:lnTo>
                <a:lnTo>
                  <a:pt x="788" y="1010"/>
                </a:lnTo>
                <a:lnTo>
                  <a:pt x="796" y="1022"/>
                </a:lnTo>
                <a:lnTo>
                  <a:pt x="801" y="1034"/>
                </a:lnTo>
                <a:lnTo>
                  <a:pt x="802" y="1048"/>
                </a:lnTo>
                <a:lnTo>
                  <a:pt x="801" y="1062"/>
                </a:lnTo>
                <a:lnTo>
                  <a:pt x="801" y="1062"/>
                </a:lnTo>
                <a:lnTo>
                  <a:pt x="801" y="1062"/>
                </a:lnTo>
                <a:lnTo>
                  <a:pt x="801" y="1062"/>
                </a:lnTo>
                <a:lnTo>
                  <a:pt x="799" y="1065"/>
                </a:lnTo>
                <a:lnTo>
                  <a:pt x="798" y="1067"/>
                </a:lnTo>
                <a:lnTo>
                  <a:pt x="796" y="1067"/>
                </a:lnTo>
                <a:lnTo>
                  <a:pt x="796" y="1067"/>
                </a:lnTo>
                <a:lnTo>
                  <a:pt x="794" y="1067"/>
                </a:lnTo>
                <a:lnTo>
                  <a:pt x="794" y="1065"/>
                </a:lnTo>
                <a:lnTo>
                  <a:pt x="793" y="1062"/>
                </a:lnTo>
                <a:lnTo>
                  <a:pt x="793" y="1062"/>
                </a:lnTo>
                <a:lnTo>
                  <a:pt x="784" y="1044"/>
                </a:lnTo>
                <a:lnTo>
                  <a:pt x="784" y="1044"/>
                </a:lnTo>
                <a:lnTo>
                  <a:pt x="779" y="1036"/>
                </a:lnTo>
                <a:lnTo>
                  <a:pt x="773" y="1031"/>
                </a:lnTo>
                <a:lnTo>
                  <a:pt x="765" y="1028"/>
                </a:lnTo>
                <a:lnTo>
                  <a:pt x="757" y="1028"/>
                </a:lnTo>
                <a:lnTo>
                  <a:pt x="757" y="1028"/>
                </a:lnTo>
                <a:lnTo>
                  <a:pt x="751" y="1027"/>
                </a:lnTo>
                <a:lnTo>
                  <a:pt x="747" y="1027"/>
                </a:lnTo>
                <a:lnTo>
                  <a:pt x="742" y="1024"/>
                </a:lnTo>
                <a:lnTo>
                  <a:pt x="739" y="1019"/>
                </a:lnTo>
                <a:lnTo>
                  <a:pt x="739" y="1019"/>
                </a:lnTo>
                <a:lnTo>
                  <a:pt x="736" y="1017"/>
                </a:lnTo>
                <a:lnTo>
                  <a:pt x="736" y="1017"/>
                </a:lnTo>
                <a:lnTo>
                  <a:pt x="725" y="1016"/>
                </a:lnTo>
                <a:lnTo>
                  <a:pt x="725" y="1016"/>
                </a:lnTo>
                <a:lnTo>
                  <a:pt x="722" y="1016"/>
                </a:lnTo>
                <a:lnTo>
                  <a:pt x="722" y="1019"/>
                </a:lnTo>
                <a:lnTo>
                  <a:pt x="722" y="1019"/>
                </a:lnTo>
                <a:lnTo>
                  <a:pt x="726" y="1028"/>
                </a:lnTo>
                <a:lnTo>
                  <a:pt x="733" y="1036"/>
                </a:lnTo>
                <a:lnTo>
                  <a:pt x="733" y="1036"/>
                </a:lnTo>
                <a:lnTo>
                  <a:pt x="737" y="1044"/>
                </a:lnTo>
                <a:lnTo>
                  <a:pt x="739" y="1051"/>
                </a:lnTo>
                <a:lnTo>
                  <a:pt x="739" y="1051"/>
                </a:lnTo>
                <a:lnTo>
                  <a:pt x="740" y="1062"/>
                </a:lnTo>
                <a:lnTo>
                  <a:pt x="739" y="1073"/>
                </a:lnTo>
                <a:lnTo>
                  <a:pt x="736" y="1084"/>
                </a:lnTo>
                <a:lnTo>
                  <a:pt x="731" y="1093"/>
                </a:lnTo>
                <a:lnTo>
                  <a:pt x="731" y="1093"/>
                </a:lnTo>
                <a:lnTo>
                  <a:pt x="730" y="1096"/>
                </a:lnTo>
                <a:lnTo>
                  <a:pt x="730" y="1096"/>
                </a:lnTo>
                <a:lnTo>
                  <a:pt x="726" y="1099"/>
                </a:lnTo>
                <a:lnTo>
                  <a:pt x="723" y="1099"/>
                </a:lnTo>
                <a:lnTo>
                  <a:pt x="723" y="1099"/>
                </a:lnTo>
                <a:lnTo>
                  <a:pt x="722" y="1096"/>
                </a:lnTo>
                <a:lnTo>
                  <a:pt x="722" y="1095"/>
                </a:lnTo>
                <a:lnTo>
                  <a:pt x="722" y="1095"/>
                </a:lnTo>
                <a:lnTo>
                  <a:pt x="723" y="1084"/>
                </a:lnTo>
                <a:lnTo>
                  <a:pt x="723" y="1084"/>
                </a:lnTo>
                <a:lnTo>
                  <a:pt x="723" y="1075"/>
                </a:lnTo>
                <a:lnTo>
                  <a:pt x="722" y="1067"/>
                </a:lnTo>
                <a:lnTo>
                  <a:pt x="719" y="1059"/>
                </a:lnTo>
                <a:lnTo>
                  <a:pt x="713" y="1051"/>
                </a:lnTo>
                <a:lnTo>
                  <a:pt x="713" y="1051"/>
                </a:lnTo>
                <a:lnTo>
                  <a:pt x="709" y="1048"/>
                </a:lnTo>
                <a:lnTo>
                  <a:pt x="706" y="1044"/>
                </a:lnTo>
                <a:lnTo>
                  <a:pt x="703" y="1036"/>
                </a:lnTo>
                <a:lnTo>
                  <a:pt x="703" y="1036"/>
                </a:lnTo>
                <a:lnTo>
                  <a:pt x="702" y="1031"/>
                </a:lnTo>
                <a:lnTo>
                  <a:pt x="700" y="1028"/>
                </a:lnTo>
                <a:lnTo>
                  <a:pt x="697" y="1028"/>
                </a:lnTo>
                <a:lnTo>
                  <a:pt x="692" y="1028"/>
                </a:lnTo>
                <a:lnTo>
                  <a:pt x="692" y="1028"/>
                </a:lnTo>
                <a:lnTo>
                  <a:pt x="685" y="1027"/>
                </a:lnTo>
                <a:lnTo>
                  <a:pt x="679" y="1024"/>
                </a:lnTo>
                <a:lnTo>
                  <a:pt x="672" y="1019"/>
                </a:lnTo>
                <a:lnTo>
                  <a:pt x="668" y="1011"/>
                </a:lnTo>
                <a:lnTo>
                  <a:pt x="668" y="1011"/>
                </a:lnTo>
                <a:lnTo>
                  <a:pt x="666" y="1007"/>
                </a:lnTo>
                <a:lnTo>
                  <a:pt x="663" y="1004"/>
                </a:lnTo>
                <a:lnTo>
                  <a:pt x="660" y="1000"/>
                </a:lnTo>
                <a:lnTo>
                  <a:pt x="655" y="999"/>
                </a:lnTo>
                <a:lnTo>
                  <a:pt x="655" y="999"/>
                </a:lnTo>
                <a:lnTo>
                  <a:pt x="634" y="997"/>
                </a:lnTo>
                <a:lnTo>
                  <a:pt x="634" y="997"/>
                </a:lnTo>
                <a:lnTo>
                  <a:pt x="631" y="997"/>
                </a:lnTo>
                <a:lnTo>
                  <a:pt x="629" y="999"/>
                </a:lnTo>
                <a:lnTo>
                  <a:pt x="628" y="1002"/>
                </a:lnTo>
                <a:lnTo>
                  <a:pt x="628" y="1005"/>
                </a:lnTo>
                <a:lnTo>
                  <a:pt x="628" y="1005"/>
                </a:lnTo>
                <a:lnTo>
                  <a:pt x="631" y="1014"/>
                </a:lnTo>
                <a:lnTo>
                  <a:pt x="635" y="1024"/>
                </a:lnTo>
                <a:lnTo>
                  <a:pt x="635" y="1024"/>
                </a:lnTo>
                <a:lnTo>
                  <a:pt x="637" y="1027"/>
                </a:lnTo>
                <a:lnTo>
                  <a:pt x="637" y="1027"/>
                </a:lnTo>
                <a:lnTo>
                  <a:pt x="637" y="1028"/>
                </a:lnTo>
                <a:lnTo>
                  <a:pt x="635" y="1030"/>
                </a:lnTo>
                <a:lnTo>
                  <a:pt x="635" y="1030"/>
                </a:lnTo>
                <a:lnTo>
                  <a:pt x="629" y="1030"/>
                </a:lnTo>
                <a:lnTo>
                  <a:pt x="621" y="1028"/>
                </a:lnTo>
                <a:lnTo>
                  <a:pt x="615" y="1024"/>
                </a:lnTo>
                <a:lnTo>
                  <a:pt x="611" y="1017"/>
                </a:lnTo>
                <a:lnTo>
                  <a:pt x="611" y="1017"/>
                </a:lnTo>
                <a:lnTo>
                  <a:pt x="609" y="1011"/>
                </a:lnTo>
                <a:lnTo>
                  <a:pt x="607" y="1004"/>
                </a:lnTo>
                <a:lnTo>
                  <a:pt x="607" y="996"/>
                </a:lnTo>
                <a:lnTo>
                  <a:pt x="607" y="990"/>
                </a:lnTo>
                <a:lnTo>
                  <a:pt x="611" y="983"/>
                </a:lnTo>
                <a:lnTo>
                  <a:pt x="614" y="977"/>
                </a:lnTo>
                <a:lnTo>
                  <a:pt x="617" y="971"/>
                </a:lnTo>
                <a:lnTo>
                  <a:pt x="621" y="966"/>
                </a:lnTo>
                <a:lnTo>
                  <a:pt x="621" y="966"/>
                </a:lnTo>
                <a:lnTo>
                  <a:pt x="635" y="959"/>
                </a:lnTo>
                <a:lnTo>
                  <a:pt x="635" y="959"/>
                </a:lnTo>
                <a:lnTo>
                  <a:pt x="637" y="957"/>
                </a:lnTo>
                <a:lnTo>
                  <a:pt x="637" y="956"/>
                </a:lnTo>
                <a:lnTo>
                  <a:pt x="637" y="956"/>
                </a:lnTo>
                <a:lnTo>
                  <a:pt x="635" y="956"/>
                </a:lnTo>
                <a:lnTo>
                  <a:pt x="634" y="954"/>
                </a:lnTo>
                <a:lnTo>
                  <a:pt x="634" y="954"/>
                </a:lnTo>
                <a:lnTo>
                  <a:pt x="629" y="951"/>
                </a:lnTo>
                <a:lnTo>
                  <a:pt x="629" y="951"/>
                </a:lnTo>
                <a:lnTo>
                  <a:pt x="539" y="864"/>
                </a:lnTo>
                <a:lnTo>
                  <a:pt x="539" y="864"/>
                </a:lnTo>
                <a:lnTo>
                  <a:pt x="525" y="852"/>
                </a:lnTo>
                <a:lnTo>
                  <a:pt x="525" y="852"/>
                </a:lnTo>
                <a:lnTo>
                  <a:pt x="522" y="849"/>
                </a:lnTo>
                <a:lnTo>
                  <a:pt x="521" y="844"/>
                </a:lnTo>
                <a:lnTo>
                  <a:pt x="521" y="844"/>
                </a:lnTo>
                <a:lnTo>
                  <a:pt x="519" y="829"/>
                </a:lnTo>
                <a:lnTo>
                  <a:pt x="519" y="829"/>
                </a:lnTo>
                <a:lnTo>
                  <a:pt x="516" y="820"/>
                </a:lnTo>
                <a:lnTo>
                  <a:pt x="512" y="813"/>
                </a:lnTo>
                <a:lnTo>
                  <a:pt x="505" y="807"/>
                </a:lnTo>
                <a:lnTo>
                  <a:pt x="498" y="803"/>
                </a:lnTo>
                <a:lnTo>
                  <a:pt x="498" y="803"/>
                </a:lnTo>
                <a:lnTo>
                  <a:pt x="491" y="801"/>
                </a:lnTo>
                <a:lnTo>
                  <a:pt x="485" y="803"/>
                </a:lnTo>
                <a:lnTo>
                  <a:pt x="485" y="803"/>
                </a:lnTo>
                <a:lnTo>
                  <a:pt x="474" y="807"/>
                </a:lnTo>
                <a:lnTo>
                  <a:pt x="462" y="810"/>
                </a:lnTo>
                <a:lnTo>
                  <a:pt x="462" y="810"/>
                </a:lnTo>
                <a:lnTo>
                  <a:pt x="459" y="812"/>
                </a:lnTo>
                <a:lnTo>
                  <a:pt x="459" y="812"/>
                </a:lnTo>
                <a:lnTo>
                  <a:pt x="454" y="812"/>
                </a:lnTo>
                <a:lnTo>
                  <a:pt x="450" y="813"/>
                </a:lnTo>
                <a:lnTo>
                  <a:pt x="442" y="818"/>
                </a:lnTo>
                <a:lnTo>
                  <a:pt x="442" y="818"/>
                </a:lnTo>
                <a:lnTo>
                  <a:pt x="416" y="838"/>
                </a:lnTo>
                <a:lnTo>
                  <a:pt x="416" y="838"/>
                </a:lnTo>
                <a:lnTo>
                  <a:pt x="410" y="841"/>
                </a:lnTo>
                <a:lnTo>
                  <a:pt x="408" y="840"/>
                </a:lnTo>
                <a:lnTo>
                  <a:pt x="405" y="838"/>
                </a:lnTo>
                <a:lnTo>
                  <a:pt x="405" y="838"/>
                </a:lnTo>
                <a:lnTo>
                  <a:pt x="402" y="837"/>
                </a:lnTo>
                <a:lnTo>
                  <a:pt x="400" y="838"/>
                </a:lnTo>
                <a:lnTo>
                  <a:pt x="400" y="838"/>
                </a:lnTo>
                <a:lnTo>
                  <a:pt x="348" y="874"/>
                </a:lnTo>
                <a:lnTo>
                  <a:pt x="348" y="874"/>
                </a:lnTo>
                <a:lnTo>
                  <a:pt x="304" y="903"/>
                </a:lnTo>
                <a:lnTo>
                  <a:pt x="304" y="903"/>
                </a:lnTo>
                <a:lnTo>
                  <a:pt x="286" y="919"/>
                </a:lnTo>
                <a:lnTo>
                  <a:pt x="269" y="936"/>
                </a:lnTo>
                <a:lnTo>
                  <a:pt x="269" y="936"/>
                </a:lnTo>
                <a:lnTo>
                  <a:pt x="209" y="993"/>
                </a:lnTo>
                <a:lnTo>
                  <a:pt x="209" y="993"/>
                </a:lnTo>
                <a:lnTo>
                  <a:pt x="139" y="1062"/>
                </a:lnTo>
                <a:lnTo>
                  <a:pt x="139" y="1062"/>
                </a:lnTo>
                <a:lnTo>
                  <a:pt x="131" y="1068"/>
                </a:lnTo>
                <a:lnTo>
                  <a:pt x="131" y="1068"/>
                </a:lnTo>
                <a:lnTo>
                  <a:pt x="128" y="1068"/>
                </a:lnTo>
                <a:lnTo>
                  <a:pt x="128" y="1068"/>
                </a:lnTo>
                <a:lnTo>
                  <a:pt x="128" y="1067"/>
                </a:lnTo>
                <a:lnTo>
                  <a:pt x="128" y="1067"/>
                </a:lnTo>
                <a:lnTo>
                  <a:pt x="128" y="1064"/>
                </a:lnTo>
                <a:lnTo>
                  <a:pt x="128" y="1064"/>
                </a:lnTo>
                <a:lnTo>
                  <a:pt x="130" y="1062"/>
                </a:lnTo>
                <a:lnTo>
                  <a:pt x="128" y="1061"/>
                </a:lnTo>
                <a:lnTo>
                  <a:pt x="128" y="1061"/>
                </a:lnTo>
                <a:lnTo>
                  <a:pt x="127" y="1061"/>
                </a:lnTo>
                <a:lnTo>
                  <a:pt x="125" y="1062"/>
                </a:lnTo>
                <a:lnTo>
                  <a:pt x="125" y="1062"/>
                </a:lnTo>
                <a:lnTo>
                  <a:pt x="114" y="1070"/>
                </a:lnTo>
                <a:lnTo>
                  <a:pt x="114" y="1070"/>
                </a:lnTo>
                <a:lnTo>
                  <a:pt x="103" y="1076"/>
                </a:lnTo>
                <a:lnTo>
                  <a:pt x="91" y="1082"/>
                </a:lnTo>
                <a:lnTo>
                  <a:pt x="91" y="1082"/>
                </a:lnTo>
                <a:lnTo>
                  <a:pt x="86" y="1082"/>
                </a:lnTo>
                <a:lnTo>
                  <a:pt x="83" y="1081"/>
                </a:lnTo>
                <a:lnTo>
                  <a:pt x="83" y="1081"/>
                </a:lnTo>
                <a:lnTo>
                  <a:pt x="82" y="1079"/>
                </a:lnTo>
                <a:lnTo>
                  <a:pt x="82" y="1078"/>
                </a:lnTo>
                <a:lnTo>
                  <a:pt x="82" y="1073"/>
                </a:lnTo>
                <a:lnTo>
                  <a:pt x="82" y="1073"/>
                </a:lnTo>
                <a:lnTo>
                  <a:pt x="86" y="1065"/>
                </a:lnTo>
                <a:lnTo>
                  <a:pt x="86" y="1065"/>
                </a:lnTo>
                <a:lnTo>
                  <a:pt x="86" y="1064"/>
                </a:lnTo>
                <a:lnTo>
                  <a:pt x="85" y="1062"/>
                </a:lnTo>
                <a:lnTo>
                  <a:pt x="85" y="1062"/>
                </a:lnTo>
                <a:lnTo>
                  <a:pt x="80" y="1061"/>
                </a:lnTo>
                <a:lnTo>
                  <a:pt x="76" y="1064"/>
                </a:lnTo>
                <a:lnTo>
                  <a:pt x="76" y="1064"/>
                </a:lnTo>
                <a:lnTo>
                  <a:pt x="65" y="1068"/>
                </a:lnTo>
                <a:lnTo>
                  <a:pt x="54" y="1073"/>
                </a:lnTo>
                <a:lnTo>
                  <a:pt x="54" y="1073"/>
                </a:lnTo>
                <a:lnTo>
                  <a:pt x="51" y="1075"/>
                </a:lnTo>
                <a:lnTo>
                  <a:pt x="51" y="1075"/>
                </a:lnTo>
                <a:lnTo>
                  <a:pt x="46" y="1075"/>
                </a:lnTo>
                <a:lnTo>
                  <a:pt x="45" y="1073"/>
                </a:lnTo>
                <a:lnTo>
                  <a:pt x="43" y="1070"/>
                </a:lnTo>
                <a:lnTo>
                  <a:pt x="45" y="1067"/>
                </a:lnTo>
                <a:lnTo>
                  <a:pt x="45" y="1067"/>
                </a:lnTo>
                <a:lnTo>
                  <a:pt x="46" y="1062"/>
                </a:lnTo>
                <a:lnTo>
                  <a:pt x="46" y="1062"/>
                </a:lnTo>
                <a:lnTo>
                  <a:pt x="48" y="1061"/>
                </a:lnTo>
                <a:lnTo>
                  <a:pt x="48" y="1059"/>
                </a:lnTo>
                <a:lnTo>
                  <a:pt x="48" y="1059"/>
                </a:lnTo>
                <a:lnTo>
                  <a:pt x="46" y="1059"/>
                </a:lnTo>
                <a:lnTo>
                  <a:pt x="45" y="1061"/>
                </a:lnTo>
                <a:lnTo>
                  <a:pt x="45" y="1061"/>
                </a:lnTo>
                <a:lnTo>
                  <a:pt x="28" y="1070"/>
                </a:lnTo>
                <a:lnTo>
                  <a:pt x="28" y="1070"/>
                </a:lnTo>
                <a:lnTo>
                  <a:pt x="20" y="1073"/>
                </a:lnTo>
                <a:lnTo>
                  <a:pt x="14" y="1076"/>
                </a:lnTo>
                <a:lnTo>
                  <a:pt x="14" y="1076"/>
                </a:lnTo>
                <a:lnTo>
                  <a:pt x="9" y="1076"/>
                </a:lnTo>
                <a:lnTo>
                  <a:pt x="6" y="1075"/>
                </a:lnTo>
                <a:lnTo>
                  <a:pt x="3" y="1072"/>
                </a:lnTo>
                <a:lnTo>
                  <a:pt x="0" y="1068"/>
                </a:lnTo>
                <a:lnTo>
                  <a:pt x="0" y="1068"/>
                </a:lnTo>
                <a:lnTo>
                  <a:pt x="0" y="1067"/>
                </a:lnTo>
                <a:lnTo>
                  <a:pt x="0" y="1065"/>
                </a:lnTo>
                <a:lnTo>
                  <a:pt x="0" y="1065"/>
                </a:lnTo>
                <a:lnTo>
                  <a:pt x="5" y="1059"/>
                </a:lnTo>
                <a:lnTo>
                  <a:pt x="5" y="1059"/>
                </a:lnTo>
                <a:lnTo>
                  <a:pt x="60" y="1000"/>
                </a:lnTo>
                <a:lnTo>
                  <a:pt x="60" y="1000"/>
                </a:lnTo>
                <a:lnTo>
                  <a:pt x="113" y="945"/>
                </a:lnTo>
                <a:lnTo>
                  <a:pt x="113" y="945"/>
                </a:lnTo>
                <a:lnTo>
                  <a:pt x="114" y="943"/>
                </a:lnTo>
                <a:lnTo>
                  <a:pt x="116" y="942"/>
                </a:lnTo>
                <a:lnTo>
                  <a:pt x="116" y="942"/>
                </a:lnTo>
                <a:close/>
                <a:moveTo>
                  <a:pt x="770" y="965"/>
                </a:moveTo>
                <a:lnTo>
                  <a:pt x="770" y="965"/>
                </a:lnTo>
                <a:lnTo>
                  <a:pt x="776" y="963"/>
                </a:lnTo>
                <a:lnTo>
                  <a:pt x="777" y="962"/>
                </a:lnTo>
                <a:lnTo>
                  <a:pt x="777" y="960"/>
                </a:lnTo>
                <a:lnTo>
                  <a:pt x="777" y="960"/>
                </a:lnTo>
                <a:lnTo>
                  <a:pt x="776" y="956"/>
                </a:lnTo>
                <a:lnTo>
                  <a:pt x="776" y="956"/>
                </a:lnTo>
                <a:lnTo>
                  <a:pt x="767" y="940"/>
                </a:lnTo>
                <a:lnTo>
                  <a:pt x="760" y="934"/>
                </a:lnTo>
                <a:lnTo>
                  <a:pt x="754" y="928"/>
                </a:lnTo>
                <a:lnTo>
                  <a:pt x="754" y="928"/>
                </a:lnTo>
                <a:lnTo>
                  <a:pt x="680" y="858"/>
                </a:lnTo>
                <a:lnTo>
                  <a:pt x="680" y="858"/>
                </a:lnTo>
                <a:lnTo>
                  <a:pt x="662" y="843"/>
                </a:lnTo>
                <a:lnTo>
                  <a:pt x="662" y="843"/>
                </a:lnTo>
                <a:lnTo>
                  <a:pt x="658" y="840"/>
                </a:lnTo>
                <a:lnTo>
                  <a:pt x="654" y="838"/>
                </a:lnTo>
                <a:lnTo>
                  <a:pt x="649" y="838"/>
                </a:lnTo>
                <a:lnTo>
                  <a:pt x="645" y="840"/>
                </a:lnTo>
                <a:lnTo>
                  <a:pt x="645" y="840"/>
                </a:lnTo>
                <a:lnTo>
                  <a:pt x="623" y="850"/>
                </a:lnTo>
                <a:lnTo>
                  <a:pt x="623" y="850"/>
                </a:lnTo>
                <a:lnTo>
                  <a:pt x="621" y="854"/>
                </a:lnTo>
                <a:lnTo>
                  <a:pt x="620" y="855"/>
                </a:lnTo>
                <a:lnTo>
                  <a:pt x="620" y="855"/>
                </a:lnTo>
                <a:lnTo>
                  <a:pt x="618" y="866"/>
                </a:lnTo>
                <a:lnTo>
                  <a:pt x="617" y="877"/>
                </a:lnTo>
                <a:lnTo>
                  <a:pt x="617" y="877"/>
                </a:lnTo>
                <a:lnTo>
                  <a:pt x="617" y="881"/>
                </a:lnTo>
                <a:lnTo>
                  <a:pt x="618" y="885"/>
                </a:lnTo>
                <a:lnTo>
                  <a:pt x="618" y="885"/>
                </a:lnTo>
                <a:lnTo>
                  <a:pt x="666" y="939"/>
                </a:lnTo>
                <a:lnTo>
                  <a:pt x="666" y="939"/>
                </a:lnTo>
                <a:lnTo>
                  <a:pt x="669" y="942"/>
                </a:lnTo>
                <a:lnTo>
                  <a:pt x="672" y="939"/>
                </a:lnTo>
                <a:lnTo>
                  <a:pt x="672" y="939"/>
                </a:lnTo>
                <a:lnTo>
                  <a:pt x="682" y="934"/>
                </a:lnTo>
                <a:lnTo>
                  <a:pt x="692" y="932"/>
                </a:lnTo>
                <a:lnTo>
                  <a:pt x="702" y="934"/>
                </a:lnTo>
                <a:lnTo>
                  <a:pt x="711" y="939"/>
                </a:lnTo>
                <a:lnTo>
                  <a:pt x="711" y="939"/>
                </a:lnTo>
                <a:lnTo>
                  <a:pt x="739" y="954"/>
                </a:lnTo>
                <a:lnTo>
                  <a:pt x="739" y="954"/>
                </a:lnTo>
                <a:lnTo>
                  <a:pt x="754" y="962"/>
                </a:lnTo>
                <a:lnTo>
                  <a:pt x="770" y="965"/>
                </a:lnTo>
                <a:lnTo>
                  <a:pt x="770" y="965"/>
                </a:lnTo>
                <a:close/>
                <a:moveTo>
                  <a:pt x="699" y="966"/>
                </a:moveTo>
                <a:lnTo>
                  <a:pt x="699" y="966"/>
                </a:lnTo>
                <a:lnTo>
                  <a:pt x="702" y="963"/>
                </a:lnTo>
                <a:lnTo>
                  <a:pt x="703" y="962"/>
                </a:lnTo>
                <a:lnTo>
                  <a:pt x="703" y="962"/>
                </a:lnTo>
                <a:lnTo>
                  <a:pt x="703" y="960"/>
                </a:lnTo>
                <a:lnTo>
                  <a:pt x="702" y="959"/>
                </a:lnTo>
                <a:lnTo>
                  <a:pt x="702" y="959"/>
                </a:lnTo>
                <a:lnTo>
                  <a:pt x="697" y="954"/>
                </a:lnTo>
                <a:lnTo>
                  <a:pt x="697" y="954"/>
                </a:lnTo>
                <a:lnTo>
                  <a:pt x="696" y="954"/>
                </a:lnTo>
                <a:lnTo>
                  <a:pt x="694" y="954"/>
                </a:lnTo>
                <a:lnTo>
                  <a:pt x="694" y="954"/>
                </a:lnTo>
                <a:lnTo>
                  <a:pt x="689" y="959"/>
                </a:lnTo>
                <a:lnTo>
                  <a:pt x="691" y="960"/>
                </a:lnTo>
                <a:lnTo>
                  <a:pt x="694" y="962"/>
                </a:lnTo>
                <a:lnTo>
                  <a:pt x="694" y="962"/>
                </a:lnTo>
                <a:lnTo>
                  <a:pt x="696" y="963"/>
                </a:lnTo>
                <a:lnTo>
                  <a:pt x="696" y="963"/>
                </a:lnTo>
                <a:lnTo>
                  <a:pt x="699" y="966"/>
                </a:lnTo>
                <a:lnTo>
                  <a:pt x="699" y="966"/>
                </a:lnTo>
                <a:close/>
              </a:path>
            </a:pathLst>
          </a:custGeom>
          <a:solidFill>
            <a:srgbClr val="57A37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38" name="Freeform 26"/>
          <p:cNvSpPr>
            <a:spLocks noEditPoints="1"/>
          </p:cNvSpPr>
          <p:nvPr/>
        </p:nvSpPr>
        <p:spPr bwMode="auto">
          <a:xfrm rot="1901455">
            <a:off x="4677357" y="2185943"/>
            <a:ext cx="563405" cy="674115"/>
          </a:xfrm>
          <a:custGeom>
            <a:avLst/>
            <a:gdLst>
              <a:gd name="T0" fmla="*/ 178 w 1486"/>
              <a:gd name="T1" fmla="*/ 762 h 1778"/>
              <a:gd name="T2" fmla="*/ 373 w 1486"/>
              <a:gd name="T3" fmla="*/ 722 h 1778"/>
              <a:gd name="T4" fmla="*/ 639 w 1486"/>
              <a:gd name="T5" fmla="*/ 688 h 1778"/>
              <a:gd name="T6" fmla="*/ 736 w 1486"/>
              <a:gd name="T7" fmla="*/ 452 h 1778"/>
              <a:gd name="T8" fmla="*/ 815 w 1486"/>
              <a:gd name="T9" fmla="*/ 452 h 1778"/>
              <a:gd name="T10" fmla="*/ 945 w 1486"/>
              <a:gd name="T11" fmla="*/ 198 h 1778"/>
              <a:gd name="T12" fmla="*/ 931 w 1486"/>
              <a:gd name="T13" fmla="*/ 328 h 1778"/>
              <a:gd name="T14" fmla="*/ 1132 w 1486"/>
              <a:gd name="T15" fmla="*/ 0 h 1778"/>
              <a:gd name="T16" fmla="*/ 1050 w 1486"/>
              <a:gd name="T17" fmla="*/ 226 h 1778"/>
              <a:gd name="T18" fmla="*/ 1070 w 1486"/>
              <a:gd name="T19" fmla="*/ 281 h 1778"/>
              <a:gd name="T20" fmla="*/ 1283 w 1486"/>
              <a:gd name="T21" fmla="*/ 17 h 1778"/>
              <a:gd name="T22" fmla="*/ 1169 w 1486"/>
              <a:gd name="T23" fmla="*/ 238 h 1778"/>
              <a:gd name="T24" fmla="*/ 1356 w 1486"/>
              <a:gd name="T25" fmla="*/ 145 h 1778"/>
              <a:gd name="T26" fmla="*/ 1364 w 1486"/>
              <a:gd name="T27" fmla="*/ 215 h 1778"/>
              <a:gd name="T28" fmla="*/ 1310 w 1486"/>
              <a:gd name="T29" fmla="*/ 346 h 1778"/>
              <a:gd name="T30" fmla="*/ 1478 w 1486"/>
              <a:gd name="T31" fmla="*/ 280 h 1778"/>
              <a:gd name="T32" fmla="*/ 1308 w 1486"/>
              <a:gd name="T33" fmla="*/ 442 h 1778"/>
              <a:gd name="T34" fmla="*/ 1401 w 1486"/>
              <a:gd name="T35" fmla="*/ 459 h 1778"/>
              <a:gd name="T36" fmla="*/ 1370 w 1486"/>
              <a:gd name="T37" fmla="*/ 518 h 1778"/>
              <a:gd name="T38" fmla="*/ 1423 w 1486"/>
              <a:gd name="T39" fmla="*/ 547 h 1778"/>
              <a:gd name="T40" fmla="*/ 1356 w 1486"/>
              <a:gd name="T41" fmla="*/ 648 h 1778"/>
              <a:gd name="T42" fmla="*/ 1268 w 1486"/>
              <a:gd name="T43" fmla="*/ 629 h 1778"/>
              <a:gd name="T44" fmla="*/ 1260 w 1486"/>
              <a:gd name="T45" fmla="*/ 656 h 1778"/>
              <a:gd name="T46" fmla="*/ 1407 w 1486"/>
              <a:gd name="T47" fmla="*/ 728 h 1778"/>
              <a:gd name="T48" fmla="*/ 1370 w 1486"/>
              <a:gd name="T49" fmla="*/ 798 h 1778"/>
              <a:gd name="T50" fmla="*/ 1328 w 1486"/>
              <a:gd name="T51" fmla="*/ 858 h 1778"/>
              <a:gd name="T52" fmla="*/ 1282 w 1486"/>
              <a:gd name="T53" fmla="*/ 929 h 1778"/>
              <a:gd name="T54" fmla="*/ 1232 w 1486"/>
              <a:gd name="T55" fmla="*/ 909 h 1778"/>
              <a:gd name="T56" fmla="*/ 1246 w 1486"/>
              <a:gd name="T57" fmla="*/ 990 h 1778"/>
              <a:gd name="T58" fmla="*/ 1215 w 1486"/>
              <a:gd name="T59" fmla="*/ 1079 h 1778"/>
              <a:gd name="T60" fmla="*/ 1151 w 1486"/>
              <a:gd name="T61" fmla="*/ 1147 h 1778"/>
              <a:gd name="T62" fmla="*/ 1086 w 1486"/>
              <a:gd name="T63" fmla="*/ 1110 h 1778"/>
              <a:gd name="T64" fmla="*/ 1059 w 1486"/>
              <a:gd name="T65" fmla="*/ 1211 h 1778"/>
              <a:gd name="T66" fmla="*/ 1016 w 1486"/>
              <a:gd name="T67" fmla="*/ 1283 h 1778"/>
              <a:gd name="T68" fmla="*/ 886 w 1486"/>
              <a:gd name="T69" fmla="*/ 1314 h 1778"/>
              <a:gd name="T70" fmla="*/ 886 w 1486"/>
              <a:gd name="T71" fmla="*/ 1333 h 1778"/>
              <a:gd name="T72" fmla="*/ 1232 w 1486"/>
              <a:gd name="T73" fmla="*/ 1529 h 1778"/>
              <a:gd name="T74" fmla="*/ 1321 w 1486"/>
              <a:gd name="T75" fmla="*/ 1707 h 1778"/>
              <a:gd name="T76" fmla="*/ 1260 w 1486"/>
              <a:gd name="T77" fmla="*/ 1750 h 1778"/>
              <a:gd name="T78" fmla="*/ 1181 w 1486"/>
              <a:gd name="T79" fmla="*/ 1758 h 1778"/>
              <a:gd name="T80" fmla="*/ 1138 w 1486"/>
              <a:gd name="T81" fmla="*/ 1770 h 1778"/>
              <a:gd name="T82" fmla="*/ 878 w 1486"/>
              <a:gd name="T83" fmla="*/ 1529 h 1778"/>
              <a:gd name="T84" fmla="*/ 826 w 1486"/>
              <a:gd name="T85" fmla="*/ 1497 h 1778"/>
              <a:gd name="T86" fmla="*/ 761 w 1486"/>
              <a:gd name="T87" fmla="*/ 1478 h 1778"/>
              <a:gd name="T88" fmla="*/ 705 w 1486"/>
              <a:gd name="T89" fmla="*/ 1433 h 1778"/>
              <a:gd name="T90" fmla="*/ 654 w 1486"/>
              <a:gd name="T91" fmla="*/ 1413 h 1778"/>
              <a:gd name="T92" fmla="*/ 569 w 1486"/>
              <a:gd name="T93" fmla="*/ 1458 h 1778"/>
              <a:gd name="T94" fmla="*/ 506 w 1486"/>
              <a:gd name="T95" fmla="*/ 1436 h 1778"/>
              <a:gd name="T96" fmla="*/ 382 w 1486"/>
              <a:gd name="T97" fmla="*/ 1531 h 1778"/>
              <a:gd name="T98" fmla="*/ 348 w 1486"/>
              <a:gd name="T99" fmla="*/ 1594 h 1778"/>
              <a:gd name="T100" fmla="*/ 310 w 1486"/>
              <a:gd name="T101" fmla="*/ 1541 h 1778"/>
              <a:gd name="T102" fmla="*/ 211 w 1486"/>
              <a:gd name="T103" fmla="*/ 1563 h 1778"/>
              <a:gd name="T104" fmla="*/ 167 w 1486"/>
              <a:gd name="T105" fmla="*/ 1535 h 1778"/>
              <a:gd name="T106" fmla="*/ 220 w 1486"/>
              <a:gd name="T107" fmla="*/ 1507 h 1778"/>
              <a:gd name="T108" fmla="*/ 337 w 1486"/>
              <a:gd name="T109" fmla="*/ 1497 h 1778"/>
              <a:gd name="T110" fmla="*/ 286 w 1486"/>
              <a:gd name="T111" fmla="*/ 1427 h 1778"/>
              <a:gd name="T112" fmla="*/ 231 w 1486"/>
              <a:gd name="T113" fmla="*/ 1422 h 1778"/>
              <a:gd name="T114" fmla="*/ 322 w 1486"/>
              <a:gd name="T115" fmla="*/ 1405 h 1778"/>
              <a:gd name="T116" fmla="*/ 456 w 1486"/>
              <a:gd name="T117" fmla="*/ 1255 h 1778"/>
              <a:gd name="T118" fmla="*/ 344 w 1486"/>
              <a:gd name="T119" fmla="*/ 968 h 1778"/>
              <a:gd name="T120" fmla="*/ 174 w 1486"/>
              <a:gd name="T121" fmla="*/ 850 h 1778"/>
              <a:gd name="T122" fmla="*/ 402 w 1486"/>
              <a:gd name="T123" fmla="*/ 1475 h 1778"/>
              <a:gd name="T124" fmla="*/ 388 w 1486"/>
              <a:gd name="T125" fmla="*/ 1433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86" h="1778">
                <a:moveTo>
                  <a:pt x="0" y="872"/>
                </a:moveTo>
                <a:lnTo>
                  <a:pt x="0" y="872"/>
                </a:lnTo>
                <a:lnTo>
                  <a:pt x="5" y="857"/>
                </a:lnTo>
                <a:lnTo>
                  <a:pt x="11" y="843"/>
                </a:lnTo>
                <a:lnTo>
                  <a:pt x="20" y="832"/>
                </a:lnTo>
                <a:lnTo>
                  <a:pt x="33" y="823"/>
                </a:lnTo>
                <a:lnTo>
                  <a:pt x="33" y="823"/>
                </a:lnTo>
                <a:lnTo>
                  <a:pt x="110" y="776"/>
                </a:lnTo>
                <a:lnTo>
                  <a:pt x="110" y="776"/>
                </a:lnTo>
                <a:lnTo>
                  <a:pt x="121" y="770"/>
                </a:lnTo>
                <a:lnTo>
                  <a:pt x="127" y="770"/>
                </a:lnTo>
                <a:lnTo>
                  <a:pt x="133" y="770"/>
                </a:lnTo>
                <a:lnTo>
                  <a:pt x="133" y="770"/>
                </a:lnTo>
                <a:lnTo>
                  <a:pt x="147" y="772"/>
                </a:lnTo>
                <a:lnTo>
                  <a:pt x="158" y="772"/>
                </a:lnTo>
                <a:lnTo>
                  <a:pt x="169" y="767"/>
                </a:lnTo>
                <a:lnTo>
                  <a:pt x="178" y="762"/>
                </a:lnTo>
                <a:lnTo>
                  <a:pt x="186" y="755"/>
                </a:lnTo>
                <a:lnTo>
                  <a:pt x="194" y="745"/>
                </a:lnTo>
                <a:lnTo>
                  <a:pt x="204" y="724"/>
                </a:lnTo>
                <a:lnTo>
                  <a:pt x="204" y="724"/>
                </a:lnTo>
                <a:lnTo>
                  <a:pt x="214" y="710"/>
                </a:lnTo>
                <a:lnTo>
                  <a:pt x="221" y="699"/>
                </a:lnTo>
                <a:lnTo>
                  <a:pt x="232" y="690"/>
                </a:lnTo>
                <a:lnTo>
                  <a:pt x="243" y="683"/>
                </a:lnTo>
                <a:lnTo>
                  <a:pt x="255" y="680"/>
                </a:lnTo>
                <a:lnTo>
                  <a:pt x="268" y="680"/>
                </a:lnTo>
                <a:lnTo>
                  <a:pt x="282" y="682"/>
                </a:lnTo>
                <a:lnTo>
                  <a:pt x="299" y="687"/>
                </a:lnTo>
                <a:lnTo>
                  <a:pt x="299" y="687"/>
                </a:lnTo>
                <a:lnTo>
                  <a:pt x="310" y="690"/>
                </a:lnTo>
                <a:lnTo>
                  <a:pt x="320" y="694"/>
                </a:lnTo>
                <a:lnTo>
                  <a:pt x="320" y="694"/>
                </a:lnTo>
                <a:lnTo>
                  <a:pt x="373" y="722"/>
                </a:lnTo>
                <a:lnTo>
                  <a:pt x="426" y="750"/>
                </a:lnTo>
                <a:lnTo>
                  <a:pt x="426" y="750"/>
                </a:lnTo>
                <a:lnTo>
                  <a:pt x="452" y="762"/>
                </a:lnTo>
                <a:lnTo>
                  <a:pt x="466" y="768"/>
                </a:lnTo>
                <a:lnTo>
                  <a:pt x="480" y="773"/>
                </a:lnTo>
                <a:lnTo>
                  <a:pt x="494" y="776"/>
                </a:lnTo>
                <a:lnTo>
                  <a:pt x="507" y="778"/>
                </a:lnTo>
                <a:lnTo>
                  <a:pt x="523" y="778"/>
                </a:lnTo>
                <a:lnTo>
                  <a:pt x="538" y="775"/>
                </a:lnTo>
                <a:lnTo>
                  <a:pt x="538" y="775"/>
                </a:lnTo>
                <a:lnTo>
                  <a:pt x="554" y="770"/>
                </a:lnTo>
                <a:lnTo>
                  <a:pt x="566" y="762"/>
                </a:lnTo>
                <a:lnTo>
                  <a:pt x="579" y="755"/>
                </a:lnTo>
                <a:lnTo>
                  <a:pt x="589" y="744"/>
                </a:lnTo>
                <a:lnTo>
                  <a:pt x="589" y="744"/>
                </a:lnTo>
                <a:lnTo>
                  <a:pt x="623" y="707"/>
                </a:lnTo>
                <a:lnTo>
                  <a:pt x="639" y="688"/>
                </a:lnTo>
                <a:lnTo>
                  <a:pt x="654" y="668"/>
                </a:lnTo>
                <a:lnTo>
                  <a:pt x="668" y="648"/>
                </a:lnTo>
                <a:lnTo>
                  <a:pt x="681" y="626"/>
                </a:lnTo>
                <a:lnTo>
                  <a:pt x="690" y="605"/>
                </a:lnTo>
                <a:lnTo>
                  <a:pt x="699" y="580"/>
                </a:lnTo>
                <a:lnTo>
                  <a:pt x="699" y="580"/>
                </a:lnTo>
                <a:lnTo>
                  <a:pt x="702" y="563"/>
                </a:lnTo>
                <a:lnTo>
                  <a:pt x="705" y="546"/>
                </a:lnTo>
                <a:lnTo>
                  <a:pt x="707" y="529"/>
                </a:lnTo>
                <a:lnTo>
                  <a:pt x="710" y="512"/>
                </a:lnTo>
                <a:lnTo>
                  <a:pt x="710" y="512"/>
                </a:lnTo>
                <a:lnTo>
                  <a:pt x="713" y="498"/>
                </a:lnTo>
                <a:lnTo>
                  <a:pt x="718" y="482"/>
                </a:lnTo>
                <a:lnTo>
                  <a:pt x="722" y="469"/>
                </a:lnTo>
                <a:lnTo>
                  <a:pt x="732" y="456"/>
                </a:lnTo>
                <a:lnTo>
                  <a:pt x="732" y="456"/>
                </a:lnTo>
                <a:lnTo>
                  <a:pt x="736" y="452"/>
                </a:lnTo>
                <a:lnTo>
                  <a:pt x="741" y="447"/>
                </a:lnTo>
                <a:lnTo>
                  <a:pt x="746" y="445"/>
                </a:lnTo>
                <a:lnTo>
                  <a:pt x="750" y="445"/>
                </a:lnTo>
                <a:lnTo>
                  <a:pt x="756" y="445"/>
                </a:lnTo>
                <a:lnTo>
                  <a:pt x="761" y="447"/>
                </a:lnTo>
                <a:lnTo>
                  <a:pt x="766" y="452"/>
                </a:lnTo>
                <a:lnTo>
                  <a:pt x="770" y="456"/>
                </a:lnTo>
                <a:lnTo>
                  <a:pt x="770" y="456"/>
                </a:lnTo>
                <a:lnTo>
                  <a:pt x="776" y="464"/>
                </a:lnTo>
                <a:lnTo>
                  <a:pt x="783" y="469"/>
                </a:lnTo>
                <a:lnTo>
                  <a:pt x="789" y="472"/>
                </a:lnTo>
                <a:lnTo>
                  <a:pt x="795" y="472"/>
                </a:lnTo>
                <a:lnTo>
                  <a:pt x="801" y="470"/>
                </a:lnTo>
                <a:lnTo>
                  <a:pt x="806" y="467"/>
                </a:lnTo>
                <a:lnTo>
                  <a:pt x="810" y="461"/>
                </a:lnTo>
                <a:lnTo>
                  <a:pt x="815" y="452"/>
                </a:lnTo>
                <a:lnTo>
                  <a:pt x="815" y="452"/>
                </a:lnTo>
                <a:lnTo>
                  <a:pt x="838" y="401"/>
                </a:lnTo>
                <a:lnTo>
                  <a:pt x="861" y="348"/>
                </a:lnTo>
                <a:lnTo>
                  <a:pt x="883" y="295"/>
                </a:lnTo>
                <a:lnTo>
                  <a:pt x="892" y="269"/>
                </a:lnTo>
                <a:lnTo>
                  <a:pt x="902" y="243"/>
                </a:lnTo>
                <a:lnTo>
                  <a:pt x="902" y="243"/>
                </a:lnTo>
                <a:lnTo>
                  <a:pt x="905" y="230"/>
                </a:lnTo>
                <a:lnTo>
                  <a:pt x="911" y="221"/>
                </a:lnTo>
                <a:lnTo>
                  <a:pt x="917" y="210"/>
                </a:lnTo>
                <a:lnTo>
                  <a:pt x="925" y="201"/>
                </a:lnTo>
                <a:lnTo>
                  <a:pt x="925" y="201"/>
                </a:lnTo>
                <a:lnTo>
                  <a:pt x="928" y="198"/>
                </a:lnTo>
                <a:lnTo>
                  <a:pt x="933" y="195"/>
                </a:lnTo>
                <a:lnTo>
                  <a:pt x="937" y="193"/>
                </a:lnTo>
                <a:lnTo>
                  <a:pt x="942" y="195"/>
                </a:lnTo>
                <a:lnTo>
                  <a:pt x="942" y="195"/>
                </a:lnTo>
                <a:lnTo>
                  <a:pt x="945" y="198"/>
                </a:lnTo>
                <a:lnTo>
                  <a:pt x="945" y="203"/>
                </a:lnTo>
                <a:lnTo>
                  <a:pt x="943" y="212"/>
                </a:lnTo>
                <a:lnTo>
                  <a:pt x="943" y="212"/>
                </a:lnTo>
                <a:lnTo>
                  <a:pt x="928" y="285"/>
                </a:lnTo>
                <a:lnTo>
                  <a:pt x="919" y="322"/>
                </a:lnTo>
                <a:lnTo>
                  <a:pt x="912" y="340"/>
                </a:lnTo>
                <a:lnTo>
                  <a:pt x="905" y="357"/>
                </a:lnTo>
                <a:lnTo>
                  <a:pt x="905" y="357"/>
                </a:lnTo>
                <a:lnTo>
                  <a:pt x="900" y="370"/>
                </a:lnTo>
                <a:lnTo>
                  <a:pt x="900" y="377"/>
                </a:lnTo>
                <a:lnTo>
                  <a:pt x="900" y="387"/>
                </a:lnTo>
                <a:lnTo>
                  <a:pt x="900" y="387"/>
                </a:lnTo>
                <a:lnTo>
                  <a:pt x="911" y="368"/>
                </a:lnTo>
                <a:lnTo>
                  <a:pt x="917" y="360"/>
                </a:lnTo>
                <a:lnTo>
                  <a:pt x="920" y="353"/>
                </a:lnTo>
                <a:lnTo>
                  <a:pt x="920" y="353"/>
                </a:lnTo>
                <a:lnTo>
                  <a:pt x="931" y="328"/>
                </a:lnTo>
                <a:lnTo>
                  <a:pt x="942" y="306"/>
                </a:lnTo>
                <a:lnTo>
                  <a:pt x="967" y="261"/>
                </a:lnTo>
                <a:lnTo>
                  <a:pt x="993" y="217"/>
                </a:lnTo>
                <a:lnTo>
                  <a:pt x="1019" y="172"/>
                </a:lnTo>
                <a:lnTo>
                  <a:pt x="1019" y="172"/>
                </a:lnTo>
                <a:lnTo>
                  <a:pt x="1035" y="141"/>
                </a:lnTo>
                <a:lnTo>
                  <a:pt x="1050" y="108"/>
                </a:lnTo>
                <a:lnTo>
                  <a:pt x="1067" y="77"/>
                </a:lnTo>
                <a:lnTo>
                  <a:pt x="1076" y="62"/>
                </a:lnTo>
                <a:lnTo>
                  <a:pt x="1086" y="46"/>
                </a:lnTo>
                <a:lnTo>
                  <a:pt x="1086" y="46"/>
                </a:lnTo>
                <a:lnTo>
                  <a:pt x="1095" y="36"/>
                </a:lnTo>
                <a:lnTo>
                  <a:pt x="1104" y="23"/>
                </a:lnTo>
                <a:lnTo>
                  <a:pt x="1115" y="14"/>
                </a:lnTo>
                <a:lnTo>
                  <a:pt x="1126" y="5"/>
                </a:lnTo>
                <a:lnTo>
                  <a:pt x="1126" y="5"/>
                </a:lnTo>
                <a:lnTo>
                  <a:pt x="1132" y="0"/>
                </a:lnTo>
                <a:lnTo>
                  <a:pt x="1135" y="0"/>
                </a:lnTo>
                <a:lnTo>
                  <a:pt x="1138" y="0"/>
                </a:lnTo>
                <a:lnTo>
                  <a:pt x="1141" y="5"/>
                </a:lnTo>
                <a:lnTo>
                  <a:pt x="1143" y="12"/>
                </a:lnTo>
                <a:lnTo>
                  <a:pt x="1143" y="12"/>
                </a:lnTo>
                <a:lnTo>
                  <a:pt x="1144" y="25"/>
                </a:lnTo>
                <a:lnTo>
                  <a:pt x="1143" y="39"/>
                </a:lnTo>
                <a:lnTo>
                  <a:pt x="1140" y="53"/>
                </a:lnTo>
                <a:lnTo>
                  <a:pt x="1137" y="65"/>
                </a:lnTo>
                <a:lnTo>
                  <a:pt x="1137" y="65"/>
                </a:lnTo>
                <a:lnTo>
                  <a:pt x="1129" y="87"/>
                </a:lnTo>
                <a:lnTo>
                  <a:pt x="1120" y="108"/>
                </a:lnTo>
                <a:lnTo>
                  <a:pt x="1110" y="128"/>
                </a:lnTo>
                <a:lnTo>
                  <a:pt x="1100" y="149"/>
                </a:lnTo>
                <a:lnTo>
                  <a:pt x="1075" y="187"/>
                </a:lnTo>
                <a:lnTo>
                  <a:pt x="1050" y="226"/>
                </a:lnTo>
                <a:lnTo>
                  <a:pt x="1050" y="226"/>
                </a:lnTo>
                <a:lnTo>
                  <a:pt x="1038" y="244"/>
                </a:lnTo>
                <a:lnTo>
                  <a:pt x="1027" y="263"/>
                </a:lnTo>
                <a:lnTo>
                  <a:pt x="1018" y="281"/>
                </a:lnTo>
                <a:lnTo>
                  <a:pt x="1008" y="302"/>
                </a:lnTo>
                <a:lnTo>
                  <a:pt x="1008" y="302"/>
                </a:lnTo>
                <a:lnTo>
                  <a:pt x="1005" y="309"/>
                </a:lnTo>
                <a:lnTo>
                  <a:pt x="1004" y="314"/>
                </a:lnTo>
                <a:lnTo>
                  <a:pt x="1007" y="317"/>
                </a:lnTo>
                <a:lnTo>
                  <a:pt x="1007" y="317"/>
                </a:lnTo>
                <a:lnTo>
                  <a:pt x="1010" y="320"/>
                </a:lnTo>
                <a:lnTo>
                  <a:pt x="1015" y="320"/>
                </a:lnTo>
                <a:lnTo>
                  <a:pt x="1024" y="315"/>
                </a:lnTo>
                <a:lnTo>
                  <a:pt x="1024" y="315"/>
                </a:lnTo>
                <a:lnTo>
                  <a:pt x="1033" y="311"/>
                </a:lnTo>
                <a:lnTo>
                  <a:pt x="1042" y="306"/>
                </a:lnTo>
                <a:lnTo>
                  <a:pt x="1058" y="295"/>
                </a:lnTo>
                <a:lnTo>
                  <a:pt x="1070" y="281"/>
                </a:lnTo>
                <a:lnTo>
                  <a:pt x="1083" y="264"/>
                </a:lnTo>
                <a:lnTo>
                  <a:pt x="1083" y="264"/>
                </a:lnTo>
                <a:lnTo>
                  <a:pt x="1113" y="221"/>
                </a:lnTo>
                <a:lnTo>
                  <a:pt x="1146" y="179"/>
                </a:lnTo>
                <a:lnTo>
                  <a:pt x="1180" y="138"/>
                </a:lnTo>
                <a:lnTo>
                  <a:pt x="1215" y="99"/>
                </a:lnTo>
                <a:lnTo>
                  <a:pt x="1215" y="99"/>
                </a:lnTo>
                <a:lnTo>
                  <a:pt x="1223" y="90"/>
                </a:lnTo>
                <a:lnTo>
                  <a:pt x="1229" y="82"/>
                </a:lnTo>
                <a:lnTo>
                  <a:pt x="1242" y="62"/>
                </a:lnTo>
                <a:lnTo>
                  <a:pt x="1253" y="43"/>
                </a:lnTo>
                <a:lnTo>
                  <a:pt x="1260" y="36"/>
                </a:lnTo>
                <a:lnTo>
                  <a:pt x="1268" y="26"/>
                </a:lnTo>
                <a:lnTo>
                  <a:pt x="1268" y="26"/>
                </a:lnTo>
                <a:lnTo>
                  <a:pt x="1276" y="19"/>
                </a:lnTo>
                <a:lnTo>
                  <a:pt x="1280" y="16"/>
                </a:lnTo>
                <a:lnTo>
                  <a:pt x="1283" y="17"/>
                </a:lnTo>
                <a:lnTo>
                  <a:pt x="1287" y="17"/>
                </a:lnTo>
                <a:lnTo>
                  <a:pt x="1287" y="17"/>
                </a:lnTo>
                <a:lnTo>
                  <a:pt x="1291" y="22"/>
                </a:lnTo>
                <a:lnTo>
                  <a:pt x="1293" y="26"/>
                </a:lnTo>
                <a:lnTo>
                  <a:pt x="1291" y="37"/>
                </a:lnTo>
                <a:lnTo>
                  <a:pt x="1291" y="37"/>
                </a:lnTo>
                <a:lnTo>
                  <a:pt x="1290" y="56"/>
                </a:lnTo>
                <a:lnTo>
                  <a:pt x="1287" y="74"/>
                </a:lnTo>
                <a:lnTo>
                  <a:pt x="1282" y="91"/>
                </a:lnTo>
                <a:lnTo>
                  <a:pt x="1274" y="107"/>
                </a:lnTo>
                <a:lnTo>
                  <a:pt x="1265" y="122"/>
                </a:lnTo>
                <a:lnTo>
                  <a:pt x="1256" y="138"/>
                </a:lnTo>
                <a:lnTo>
                  <a:pt x="1234" y="167"/>
                </a:lnTo>
                <a:lnTo>
                  <a:pt x="1234" y="167"/>
                </a:lnTo>
                <a:lnTo>
                  <a:pt x="1219" y="186"/>
                </a:lnTo>
                <a:lnTo>
                  <a:pt x="1203" y="203"/>
                </a:lnTo>
                <a:lnTo>
                  <a:pt x="1169" y="238"/>
                </a:lnTo>
                <a:lnTo>
                  <a:pt x="1135" y="272"/>
                </a:lnTo>
                <a:lnTo>
                  <a:pt x="1120" y="291"/>
                </a:lnTo>
                <a:lnTo>
                  <a:pt x="1104" y="309"/>
                </a:lnTo>
                <a:lnTo>
                  <a:pt x="1104" y="309"/>
                </a:lnTo>
                <a:lnTo>
                  <a:pt x="1093" y="323"/>
                </a:lnTo>
                <a:lnTo>
                  <a:pt x="1093" y="323"/>
                </a:lnTo>
                <a:lnTo>
                  <a:pt x="1113" y="319"/>
                </a:lnTo>
                <a:lnTo>
                  <a:pt x="1132" y="312"/>
                </a:lnTo>
                <a:lnTo>
                  <a:pt x="1147" y="306"/>
                </a:lnTo>
                <a:lnTo>
                  <a:pt x="1163" y="297"/>
                </a:lnTo>
                <a:lnTo>
                  <a:pt x="1163" y="297"/>
                </a:lnTo>
                <a:lnTo>
                  <a:pt x="1212" y="261"/>
                </a:lnTo>
                <a:lnTo>
                  <a:pt x="1263" y="226"/>
                </a:lnTo>
                <a:lnTo>
                  <a:pt x="1288" y="207"/>
                </a:lnTo>
                <a:lnTo>
                  <a:pt x="1311" y="189"/>
                </a:lnTo>
                <a:lnTo>
                  <a:pt x="1335" y="169"/>
                </a:lnTo>
                <a:lnTo>
                  <a:pt x="1356" y="145"/>
                </a:lnTo>
                <a:lnTo>
                  <a:pt x="1356" y="145"/>
                </a:lnTo>
                <a:lnTo>
                  <a:pt x="1364" y="139"/>
                </a:lnTo>
                <a:lnTo>
                  <a:pt x="1364" y="139"/>
                </a:lnTo>
                <a:lnTo>
                  <a:pt x="1373" y="133"/>
                </a:lnTo>
                <a:lnTo>
                  <a:pt x="1378" y="132"/>
                </a:lnTo>
                <a:lnTo>
                  <a:pt x="1382" y="133"/>
                </a:lnTo>
                <a:lnTo>
                  <a:pt x="1382" y="133"/>
                </a:lnTo>
                <a:lnTo>
                  <a:pt x="1386" y="136"/>
                </a:lnTo>
                <a:lnTo>
                  <a:pt x="1387" y="141"/>
                </a:lnTo>
                <a:lnTo>
                  <a:pt x="1387" y="150"/>
                </a:lnTo>
                <a:lnTo>
                  <a:pt x="1387" y="150"/>
                </a:lnTo>
                <a:lnTo>
                  <a:pt x="1387" y="162"/>
                </a:lnTo>
                <a:lnTo>
                  <a:pt x="1384" y="175"/>
                </a:lnTo>
                <a:lnTo>
                  <a:pt x="1381" y="186"/>
                </a:lnTo>
                <a:lnTo>
                  <a:pt x="1376" y="195"/>
                </a:lnTo>
                <a:lnTo>
                  <a:pt x="1370" y="206"/>
                </a:lnTo>
                <a:lnTo>
                  <a:pt x="1364" y="215"/>
                </a:lnTo>
                <a:lnTo>
                  <a:pt x="1348" y="232"/>
                </a:lnTo>
                <a:lnTo>
                  <a:pt x="1348" y="232"/>
                </a:lnTo>
                <a:lnTo>
                  <a:pt x="1322" y="258"/>
                </a:lnTo>
                <a:lnTo>
                  <a:pt x="1294" y="283"/>
                </a:lnTo>
                <a:lnTo>
                  <a:pt x="1237" y="331"/>
                </a:lnTo>
                <a:lnTo>
                  <a:pt x="1237" y="331"/>
                </a:lnTo>
                <a:lnTo>
                  <a:pt x="1202" y="360"/>
                </a:lnTo>
                <a:lnTo>
                  <a:pt x="1202" y="360"/>
                </a:lnTo>
                <a:lnTo>
                  <a:pt x="1222" y="374"/>
                </a:lnTo>
                <a:lnTo>
                  <a:pt x="1228" y="379"/>
                </a:lnTo>
                <a:lnTo>
                  <a:pt x="1234" y="380"/>
                </a:lnTo>
                <a:lnTo>
                  <a:pt x="1242" y="379"/>
                </a:lnTo>
                <a:lnTo>
                  <a:pt x="1248" y="377"/>
                </a:lnTo>
                <a:lnTo>
                  <a:pt x="1268" y="368"/>
                </a:lnTo>
                <a:lnTo>
                  <a:pt x="1268" y="368"/>
                </a:lnTo>
                <a:lnTo>
                  <a:pt x="1290" y="357"/>
                </a:lnTo>
                <a:lnTo>
                  <a:pt x="1310" y="346"/>
                </a:lnTo>
                <a:lnTo>
                  <a:pt x="1348" y="322"/>
                </a:lnTo>
                <a:lnTo>
                  <a:pt x="1387" y="294"/>
                </a:lnTo>
                <a:lnTo>
                  <a:pt x="1424" y="266"/>
                </a:lnTo>
                <a:lnTo>
                  <a:pt x="1424" y="266"/>
                </a:lnTo>
                <a:lnTo>
                  <a:pt x="1433" y="260"/>
                </a:lnTo>
                <a:lnTo>
                  <a:pt x="1444" y="254"/>
                </a:lnTo>
                <a:lnTo>
                  <a:pt x="1466" y="246"/>
                </a:lnTo>
                <a:lnTo>
                  <a:pt x="1466" y="246"/>
                </a:lnTo>
                <a:lnTo>
                  <a:pt x="1472" y="244"/>
                </a:lnTo>
                <a:lnTo>
                  <a:pt x="1477" y="243"/>
                </a:lnTo>
                <a:lnTo>
                  <a:pt x="1480" y="244"/>
                </a:lnTo>
                <a:lnTo>
                  <a:pt x="1483" y="246"/>
                </a:lnTo>
                <a:lnTo>
                  <a:pt x="1484" y="249"/>
                </a:lnTo>
                <a:lnTo>
                  <a:pt x="1484" y="252"/>
                </a:lnTo>
                <a:lnTo>
                  <a:pt x="1484" y="263"/>
                </a:lnTo>
                <a:lnTo>
                  <a:pt x="1484" y="263"/>
                </a:lnTo>
                <a:lnTo>
                  <a:pt x="1478" y="280"/>
                </a:lnTo>
                <a:lnTo>
                  <a:pt x="1471" y="297"/>
                </a:lnTo>
                <a:lnTo>
                  <a:pt x="1460" y="312"/>
                </a:lnTo>
                <a:lnTo>
                  <a:pt x="1447" y="326"/>
                </a:lnTo>
                <a:lnTo>
                  <a:pt x="1447" y="326"/>
                </a:lnTo>
                <a:lnTo>
                  <a:pt x="1429" y="343"/>
                </a:lnTo>
                <a:lnTo>
                  <a:pt x="1412" y="359"/>
                </a:lnTo>
                <a:lnTo>
                  <a:pt x="1392" y="373"/>
                </a:lnTo>
                <a:lnTo>
                  <a:pt x="1373" y="385"/>
                </a:lnTo>
                <a:lnTo>
                  <a:pt x="1331" y="410"/>
                </a:lnTo>
                <a:lnTo>
                  <a:pt x="1290" y="431"/>
                </a:lnTo>
                <a:lnTo>
                  <a:pt x="1290" y="431"/>
                </a:lnTo>
                <a:lnTo>
                  <a:pt x="1279" y="438"/>
                </a:lnTo>
                <a:lnTo>
                  <a:pt x="1279" y="438"/>
                </a:lnTo>
                <a:lnTo>
                  <a:pt x="1287" y="442"/>
                </a:lnTo>
                <a:lnTo>
                  <a:pt x="1294" y="444"/>
                </a:lnTo>
                <a:lnTo>
                  <a:pt x="1300" y="444"/>
                </a:lnTo>
                <a:lnTo>
                  <a:pt x="1308" y="442"/>
                </a:lnTo>
                <a:lnTo>
                  <a:pt x="1308" y="442"/>
                </a:lnTo>
                <a:lnTo>
                  <a:pt x="1330" y="438"/>
                </a:lnTo>
                <a:lnTo>
                  <a:pt x="1350" y="431"/>
                </a:lnTo>
                <a:lnTo>
                  <a:pt x="1370" y="424"/>
                </a:lnTo>
                <a:lnTo>
                  <a:pt x="1390" y="414"/>
                </a:lnTo>
                <a:lnTo>
                  <a:pt x="1429" y="394"/>
                </a:lnTo>
                <a:lnTo>
                  <a:pt x="1466" y="373"/>
                </a:lnTo>
                <a:lnTo>
                  <a:pt x="1466" y="373"/>
                </a:lnTo>
                <a:lnTo>
                  <a:pt x="1486" y="360"/>
                </a:lnTo>
                <a:lnTo>
                  <a:pt x="1486" y="360"/>
                </a:lnTo>
                <a:lnTo>
                  <a:pt x="1481" y="380"/>
                </a:lnTo>
                <a:lnTo>
                  <a:pt x="1475" y="397"/>
                </a:lnTo>
                <a:lnTo>
                  <a:pt x="1464" y="414"/>
                </a:lnTo>
                <a:lnTo>
                  <a:pt x="1452" y="428"/>
                </a:lnTo>
                <a:lnTo>
                  <a:pt x="1437" y="441"/>
                </a:lnTo>
                <a:lnTo>
                  <a:pt x="1420" y="452"/>
                </a:lnTo>
                <a:lnTo>
                  <a:pt x="1401" y="459"/>
                </a:lnTo>
                <a:lnTo>
                  <a:pt x="1381" y="464"/>
                </a:lnTo>
                <a:lnTo>
                  <a:pt x="1381" y="464"/>
                </a:lnTo>
                <a:lnTo>
                  <a:pt x="1384" y="469"/>
                </a:lnTo>
                <a:lnTo>
                  <a:pt x="1390" y="472"/>
                </a:lnTo>
                <a:lnTo>
                  <a:pt x="1401" y="478"/>
                </a:lnTo>
                <a:lnTo>
                  <a:pt x="1401" y="478"/>
                </a:lnTo>
                <a:lnTo>
                  <a:pt x="1407" y="482"/>
                </a:lnTo>
                <a:lnTo>
                  <a:pt x="1410" y="486"/>
                </a:lnTo>
                <a:lnTo>
                  <a:pt x="1410" y="489"/>
                </a:lnTo>
                <a:lnTo>
                  <a:pt x="1410" y="492"/>
                </a:lnTo>
                <a:lnTo>
                  <a:pt x="1409" y="495"/>
                </a:lnTo>
                <a:lnTo>
                  <a:pt x="1403" y="501"/>
                </a:lnTo>
                <a:lnTo>
                  <a:pt x="1403" y="501"/>
                </a:lnTo>
                <a:lnTo>
                  <a:pt x="1395" y="506"/>
                </a:lnTo>
                <a:lnTo>
                  <a:pt x="1387" y="510"/>
                </a:lnTo>
                <a:lnTo>
                  <a:pt x="1379" y="515"/>
                </a:lnTo>
                <a:lnTo>
                  <a:pt x="1370" y="518"/>
                </a:lnTo>
                <a:lnTo>
                  <a:pt x="1370" y="518"/>
                </a:lnTo>
                <a:lnTo>
                  <a:pt x="1356" y="521"/>
                </a:lnTo>
                <a:lnTo>
                  <a:pt x="1342" y="527"/>
                </a:lnTo>
                <a:lnTo>
                  <a:pt x="1342" y="527"/>
                </a:lnTo>
                <a:lnTo>
                  <a:pt x="1325" y="537"/>
                </a:lnTo>
                <a:lnTo>
                  <a:pt x="1307" y="547"/>
                </a:lnTo>
                <a:lnTo>
                  <a:pt x="1307" y="547"/>
                </a:lnTo>
                <a:lnTo>
                  <a:pt x="1317" y="549"/>
                </a:lnTo>
                <a:lnTo>
                  <a:pt x="1327" y="549"/>
                </a:lnTo>
                <a:lnTo>
                  <a:pt x="1336" y="547"/>
                </a:lnTo>
                <a:lnTo>
                  <a:pt x="1344" y="544"/>
                </a:lnTo>
                <a:lnTo>
                  <a:pt x="1344" y="544"/>
                </a:lnTo>
                <a:lnTo>
                  <a:pt x="1358" y="541"/>
                </a:lnTo>
                <a:lnTo>
                  <a:pt x="1370" y="540"/>
                </a:lnTo>
                <a:lnTo>
                  <a:pt x="1384" y="540"/>
                </a:lnTo>
                <a:lnTo>
                  <a:pt x="1396" y="541"/>
                </a:lnTo>
                <a:lnTo>
                  <a:pt x="1423" y="547"/>
                </a:lnTo>
                <a:lnTo>
                  <a:pt x="1447" y="554"/>
                </a:lnTo>
                <a:lnTo>
                  <a:pt x="1447" y="554"/>
                </a:lnTo>
                <a:lnTo>
                  <a:pt x="1454" y="555"/>
                </a:lnTo>
                <a:lnTo>
                  <a:pt x="1455" y="558"/>
                </a:lnTo>
                <a:lnTo>
                  <a:pt x="1454" y="561"/>
                </a:lnTo>
                <a:lnTo>
                  <a:pt x="1452" y="566"/>
                </a:lnTo>
                <a:lnTo>
                  <a:pt x="1452" y="566"/>
                </a:lnTo>
                <a:lnTo>
                  <a:pt x="1423" y="603"/>
                </a:lnTo>
                <a:lnTo>
                  <a:pt x="1407" y="622"/>
                </a:lnTo>
                <a:lnTo>
                  <a:pt x="1398" y="629"/>
                </a:lnTo>
                <a:lnTo>
                  <a:pt x="1389" y="637"/>
                </a:lnTo>
                <a:lnTo>
                  <a:pt x="1389" y="637"/>
                </a:lnTo>
                <a:lnTo>
                  <a:pt x="1382" y="642"/>
                </a:lnTo>
                <a:lnTo>
                  <a:pt x="1376" y="645"/>
                </a:lnTo>
                <a:lnTo>
                  <a:pt x="1370" y="646"/>
                </a:lnTo>
                <a:lnTo>
                  <a:pt x="1364" y="648"/>
                </a:lnTo>
                <a:lnTo>
                  <a:pt x="1356" y="648"/>
                </a:lnTo>
                <a:lnTo>
                  <a:pt x="1350" y="646"/>
                </a:lnTo>
                <a:lnTo>
                  <a:pt x="1338" y="642"/>
                </a:lnTo>
                <a:lnTo>
                  <a:pt x="1338" y="642"/>
                </a:lnTo>
                <a:lnTo>
                  <a:pt x="1313" y="628"/>
                </a:lnTo>
                <a:lnTo>
                  <a:pt x="1290" y="615"/>
                </a:lnTo>
                <a:lnTo>
                  <a:pt x="1290" y="615"/>
                </a:lnTo>
                <a:lnTo>
                  <a:pt x="1279" y="609"/>
                </a:lnTo>
                <a:lnTo>
                  <a:pt x="1273" y="609"/>
                </a:lnTo>
                <a:lnTo>
                  <a:pt x="1271" y="609"/>
                </a:lnTo>
                <a:lnTo>
                  <a:pt x="1268" y="611"/>
                </a:lnTo>
                <a:lnTo>
                  <a:pt x="1268" y="611"/>
                </a:lnTo>
                <a:lnTo>
                  <a:pt x="1266" y="614"/>
                </a:lnTo>
                <a:lnTo>
                  <a:pt x="1265" y="615"/>
                </a:lnTo>
                <a:lnTo>
                  <a:pt x="1266" y="620"/>
                </a:lnTo>
                <a:lnTo>
                  <a:pt x="1268" y="625"/>
                </a:lnTo>
                <a:lnTo>
                  <a:pt x="1268" y="629"/>
                </a:lnTo>
                <a:lnTo>
                  <a:pt x="1268" y="629"/>
                </a:lnTo>
                <a:lnTo>
                  <a:pt x="1268" y="637"/>
                </a:lnTo>
                <a:lnTo>
                  <a:pt x="1268" y="637"/>
                </a:lnTo>
                <a:lnTo>
                  <a:pt x="1262" y="635"/>
                </a:lnTo>
                <a:lnTo>
                  <a:pt x="1257" y="634"/>
                </a:lnTo>
                <a:lnTo>
                  <a:pt x="1246" y="629"/>
                </a:lnTo>
                <a:lnTo>
                  <a:pt x="1237" y="623"/>
                </a:lnTo>
                <a:lnTo>
                  <a:pt x="1226" y="620"/>
                </a:lnTo>
                <a:lnTo>
                  <a:pt x="1226" y="620"/>
                </a:lnTo>
                <a:lnTo>
                  <a:pt x="1228" y="628"/>
                </a:lnTo>
                <a:lnTo>
                  <a:pt x="1229" y="634"/>
                </a:lnTo>
                <a:lnTo>
                  <a:pt x="1232" y="640"/>
                </a:lnTo>
                <a:lnTo>
                  <a:pt x="1237" y="645"/>
                </a:lnTo>
                <a:lnTo>
                  <a:pt x="1242" y="649"/>
                </a:lnTo>
                <a:lnTo>
                  <a:pt x="1246" y="653"/>
                </a:lnTo>
                <a:lnTo>
                  <a:pt x="1253" y="654"/>
                </a:lnTo>
                <a:lnTo>
                  <a:pt x="1260" y="656"/>
                </a:lnTo>
                <a:lnTo>
                  <a:pt x="1260" y="656"/>
                </a:lnTo>
                <a:lnTo>
                  <a:pt x="1277" y="657"/>
                </a:lnTo>
                <a:lnTo>
                  <a:pt x="1294" y="660"/>
                </a:lnTo>
                <a:lnTo>
                  <a:pt x="1313" y="665"/>
                </a:lnTo>
                <a:lnTo>
                  <a:pt x="1328" y="671"/>
                </a:lnTo>
                <a:lnTo>
                  <a:pt x="1362" y="682"/>
                </a:lnTo>
                <a:lnTo>
                  <a:pt x="1379" y="688"/>
                </a:lnTo>
                <a:lnTo>
                  <a:pt x="1396" y="691"/>
                </a:lnTo>
                <a:lnTo>
                  <a:pt x="1396" y="691"/>
                </a:lnTo>
                <a:lnTo>
                  <a:pt x="1404" y="693"/>
                </a:lnTo>
                <a:lnTo>
                  <a:pt x="1412" y="696"/>
                </a:lnTo>
                <a:lnTo>
                  <a:pt x="1416" y="699"/>
                </a:lnTo>
                <a:lnTo>
                  <a:pt x="1418" y="702"/>
                </a:lnTo>
                <a:lnTo>
                  <a:pt x="1418" y="707"/>
                </a:lnTo>
                <a:lnTo>
                  <a:pt x="1418" y="707"/>
                </a:lnTo>
                <a:lnTo>
                  <a:pt x="1415" y="716"/>
                </a:lnTo>
                <a:lnTo>
                  <a:pt x="1412" y="725"/>
                </a:lnTo>
                <a:lnTo>
                  <a:pt x="1407" y="728"/>
                </a:lnTo>
                <a:lnTo>
                  <a:pt x="1404" y="731"/>
                </a:lnTo>
                <a:lnTo>
                  <a:pt x="1399" y="734"/>
                </a:lnTo>
                <a:lnTo>
                  <a:pt x="1393" y="736"/>
                </a:lnTo>
                <a:lnTo>
                  <a:pt x="1393" y="736"/>
                </a:lnTo>
                <a:lnTo>
                  <a:pt x="1384" y="736"/>
                </a:lnTo>
                <a:lnTo>
                  <a:pt x="1373" y="736"/>
                </a:lnTo>
                <a:lnTo>
                  <a:pt x="1364" y="733"/>
                </a:lnTo>
                <a:lnTo>
                  <a:pt x="1352" y="730"/>
                </a:lnTo>
                <a:lnTo>
                  <a:pt x="1352" y="730"/>
                </a:lnTo>
                <a:lnTo>
                  <a:pt x="1365" y="755"/>
                </a:lnTo>
                <a:lnTo>
                  <a:pt x="1365" y="755"/>
                </a:lnTo>
                <a:lnTo>
                  <a:pt x="1372" y="767"/>
                </a:lnTo>
                <a:lnTo>
                  <a:pt x="1375" y="773"/>
                </a:lnTo>
                <a:lnTo>
                  <a:pt x="1378" y="779"/>
                </a:lnTo>
                <a:lnTo>
                  <a:pt x="1378" y="785"/>
                </a:lnTo>
                <a:lnTo>
                  <a:pt x="1376" y="792"/>
                </a:lnTo>
                <a:lnTo>
                  <a:pt x="1370" y="798"/>
                </a:lnTo>
                <a:lnTo>
                  <a:pt x="1362" y="804"/>
                </a:lnTo>
                <a:lnTo>
                  <a:pt x="1362" y="804"/>
                </a:lnTo>
                <a:lnTo>
                  <a:pt x="1358" y="809"/>
                </a:lnTo>
                <a:lnTo>
                  <a:pt x="1353" y="818"/>
                </a:lnTo>
                <a:lnTo>
                  <a:pt x="1352" y="823"/>
                </a:lnTo>
                <a:lnTo>
                  <a:pt x="1352" y="829"/>
                </a:lnTo>
                <a:lnTo>
                  <a:pt x="1352" y="835"/>
                </a:lnTo>
                <a:lnTo>
                  <a:pt x="1353" y="841"/>
                </a:lnTo>
                <a:lnTo>
                  <a:pt x="1353" y="841"/>
                </a:lnTo>
                <a:lnTo>
                  <a:pt x="1355" y="846"/>
                </a:lnTo>
                <a:lnTo>
                  <a:pt x="1353" y="852"/>
                </a:lnTo>
                <a:lnTo>
                  <a:pt x="1350" y="855"/>
                </a:lnTo>
                <a:lnTo>
                  <a:pt x="1345" y="855"/>
                </a:lnTo>
                <a:lnTo>
                  <a:pt x="1345" y="855"/>
                </a:lnTo>
                <a:lnTo>
                  <a:pt x="1338" y="855"/>
                </a:lnTo>
                <a:lnTo>
                  <a:pt x="1331" y="857"/>
                </a:lnTo>
                <a:lnTo>
                  <a:pt x="1328" y="858"/>
                </a:lnTo>
                <a:lnTo>
                  <a:pt x="1327" y="861"/>
                </a:lnTo>
                <a:lnTo>
                  <a:pt x="1327" y="866"/>
                </a:lnTo>
                <a:lnTo>
                  <a:pt x="1328" y="872"/>
                </a:lnTo>
                <a:lnTo>
                  <a:pt x="1335" y="884"/>
                </a:lnTo>
                <a:lnTo>
                  <a:pt x="1335" y="884"/>
                </a:lnTo>
                <a:lnTo>
                  <a:pt x="1273" y="860"/>
                </a:lnTo>
                <a:lnTo>
                  <a:pt x="1273" y="860"/>
                </a:lnTo>
                <a:lnTo>
                  <a:pt x="1276" y="870"/>
                </a:lnTo>
                <a:lnTo>
                  <a:pt x="1280" y="881"/>
                </a:lnTo>
                <a:lnTo>
                  <a:pt x="1291" y="900"/>
                </a:lnTo>
                <a:lnTo>
                  <a:pt x="1296" y="909"/>
                </a:lnTo>
                <a:lnTo>
                  <a:pt x="1299" y="920"/>
                </a:lnTo>
                <a:lnTo>
                  <a:pt x="1300" y="929"/>
                </a:lnTo>
                <a:lnTo>
                  <a:pt x="1299" y="942"/>
                </a:lnTo>
                <a:lnTo>
                  <a:pt x="1299" y="942"/>
                </a:lnTo>
                <a:lnTo>
                  <a:pt x="1290" y="937"/>
                </a:lnTo>
                <a:lnTo>
                  <a:pt x="1282" y="929"/>
                </a:lnTo>
                <a:lnTo>
                  <a:pt x="1276" y="922"/>
                </a:lnTo>
                <a:lnTo>
                  <a:pt x="1271" y="912"/>
                </a:lnTo>
                <a:lnTo>
                  <a:pt x="1271" y="912"/>
                </a:lnTo>
                <a:lnTo>
                  <a:pt x="1266" y="903"/>
                </a:lnTo>
                <a:lnTo>
                  <a:pt x="1259" y="895"/>
                </a:lnTo>
                <a:lnTo>
                  <a:pt x="1251" y="891"/>
                </a:lnTo>
                <a:lnTo>
                  <a:pt x="1242" y="886"/>
                </a:lnTo>
                <a:lnTo>
                  <a:pt x="1242" y="886"/>
                </a:lnTo>
                <a:lnTo>
                  <a:pt x="1236" y="884"/>
                </a:lnTo>
                <a:lnTo>
                  <a:pt x="1232" y="884"/>
                </a:lnTo>
                <a:lnTo>
                  <a:pt x="1229" y="886"/>
                </a:lnTo>
                <a:lnTo>
                  <a:pt x="1229" y="886"/>
                </a:lnTo>
                <a:lnTo>
                  <a:pt x="1228" y="889"/>
                </a:lnTo>
                <a:lnTo>
                  <a:pt x="1226" y="892"/>
                </a:lnTo>
                <a:lnTo>
                  <a:pt x="1228" y="900"/>
                </a:lnTo>
                <a:lnTo>
                  <a:pt x="1228" y="900"/>
                </a:lnTo>
                <a:lnTo>
                  <a:pt x="1232" y="909"/>
                </a:lnTo>
                <a:lnTo>
                  <a:pt x="1239" y="920"/>
                </a:lnTo>
                <a:lnTo>
                  <a:pt x="1243" y="929"/>
                </a:lnTo>
                <a:lnTo>
                  <a:pt x="1248" y="940"/>
                </a:lnTo>
                <a:lnTo>
                  <a:pt x="1248" y="940"/>
                </a:lnTo>
                <a:lnTo>
                  <a:pt x="1242" y="940"/>
                </a:lnTo>
                <a:lnTo>
                  <a:pt x="1239" y="937"/>
                </a:lnTo>
                <a:lnTo>
                  <a:pt x="1234" y="935"/>
                </a:lnTo>
                <a:lnTo>
                  <a:pt x="1231" y="934"/>
                </a:lnTo>
                <a:lnTo>
                  <a:pt x="1229" y="935"/>
                </a:lnTo>
                <a:lnTo>
                  <a:pt x="1229" y="935"/>
                </a:lnTo>
                <a:lnTo>
                  <a:pt x="1229" y="940"/>
                </a:lnTo>
                <a:lnTo>
                  <a:pt x="1231" y="945"/>
                </a:lnTo>
                <a:lnTo>
                  <a:pt x="1236" y="952"/>
                </a:lnTo>
                <a:lnTo>
                  <a:pt x="1236" y="952"/>
                </a:lnTo>
                <a:lnTo>
                  <a:pt x="1243" y="968"/>
                </a:lnTo>
                <a:lnTo>
                  <a:pt x="1246" y="982"/>
                </a:lnTo>
                <a:lnTo>
                  <a:pt x="1246" y="990"/>
                </a:lnTo>
                <a:lnTo>
                  <a:pt x="1246" y="997"/>
                </a:lnTo>
                <a:lnTo>
                  <a:pt x="1245" y="1005"/>
                </a:lnTo>
                <a:lnTo>
                  <a:pt x="1242" y="1013"/>
                </a:lnTo>
                <a:lnTo>
                  <a:pt x="1242" y="1013"/>
                </a:lnTo>
                <a:lnTo>
                  <a:pt x="1239" y="1020"/>
                </a:lnTo>
                <a:lnTo>
                  <a:pt x="1237" y="1025"/>
                </a:lnTo>
                <a:lnTo>
                  <a:pt x="1236" y="1025"/>
                </a:lnTo>
                <a:lnTo>
                  <a:pt x="1236" y="1025"/>
                </a:lnTo>
                <a:lnTo>
                  <a:pt x="1226" y="1028"/>
                </a:lnTo>
                <a:lnTo>
                  <a:pt x="1222" y="1031"/>
                </a:lnTo>
                <a:lnTo>
                  <a:pt x="1219" y="1036"/>
                </a:lnTo>
                <a:lnTo>
                  <a:pt x="1217" y="1041"/>
                </a:lnTo>
                <a:lnTo>
                  <a:pt x="1217" y="1053"/>
                </a:lnTo>
                <a:lnTo>
                  <a:pt x="1219" y="1064"/>
                </a:lnTo>
                <a:lnTo>
                  <a:pt x="1219" y="1064"/>
                </a:lnTo>
                <a:lnTo>
                  <a:pt x="1217" y="1071"/>
                </a:lnTo>
                <a:lnTo>
                  <a:pt x="1215" y="1079"/>
                </a:lnTo>
                <a:lnTo>
                  <a:pt x="1214" y="1084"/>
                </a:lnTo>
                <a:lnTo>
                  <a:pt x="1211" y="1090"/>
                </a:lnTo>
                <a:lnTo>
                  <a:pt x="1206" y="1095"/>
                </a:lnTo>
                <a:lnTo>
                  <a:pt x="1202" y="1099"/>
                </a:lnTo>
                <a:lnTo>
                  <a:pt x="1189" y="1105"/>
                </a:lnTo>
                <a:lnTo>
                  <a:pt x="1189" y="1105"/>
                </a:lnTo>
                <a:lnTo>
                  <a:pt x="1181" y="1110"/>
                </a:lnTo>
                <a:lnTo>
                  <a:pt x="1180" y="1113"/>
                </a:lnTo>
                <a:lnTo>
                  <a:pt x="1178" y="1118"/>
                </a:lnTo>
                <a:lnTo>
                  <a:pt x="1178" y="1118"/>
                </a:lnTo>
                <a:lnTo>
                  <a:pt x="1175" y="1127"/>
                </a:lnTo>
                <a:lnTo>
                  <a:pt x="1171" y="1136"/>
                </a:lnTo>
                <a:lnTo>
                  <a:pt x="1164" y="1143"/>
                </a:lnTo>
                <a:lnTo>
                  <a:pt x="1160" y="1146"/>
                </a:lnTo>
                <a:lnTo>
                  <a:pt x="1155" y="1147"/>
                </a:lnTo>
                <a:lnTo>
                  <a:pt x="1155" y="1147"/>
                </a:lnTo>
                <a:lnTo>
                  <a:pt x="1151" y="1147"/>
                </a:lnTo>
                <a:lnTo>
                  <a:pt x="1146" y="1147"/>
                </a:lnTo>
                <a:lnTo>
                  <a:pt x="1137" y="1143"/>
                </a:lnTo>
                <a:lnTo>
                  <a:pt x="1129" y="1136"/>
                </a:lnTo>
                <a:lnTo>
                  <a:pt x="1123" y="1129"/>
                </a:lnTo>
                <a:lnTo>
                  <a:pt x="1123" y="1129"/>
                </a:lnTo>
                <a:lnTo>
                  <a:pt x="1104" y="1102"/>
                </a:lnTo>
                <a:lnTo>
                  <a:pt x="1090" y="1073"/>
                </a:lnTo>
                <a:lnTo>
                  <a:pt x="1090" y="1073"/>
                </a:lnTo>
                <a:lnTo>
                  <a:pt x="1079" y="1056"/>
                </a:lnTo>
                <a:lnTo>
                  <a:pt x="1073" y="1047"/>
                </a:lnTo>
                <a:lnTo>
                  <a:pt x="1066" y="1037"/>
                </a:lnTo>
                <a:lnTo>
                  <a:pt x="1066" y="1037"/>
                </a:lnTo>
                <a:lnTo>
                  <a:pt x="1067" y="1051"/>
                </a:lnTo>
                <a:lnTo>
                  <a:pt x="1069" y="1064"/>
                </a:lnTo>
                <a:lnTo>
                  <a:pt x="1076" y="1085"/>
                </a:lnTo>
                <a:lnTo>
                  <a:pt x="1076" y="1085"/>
                </a:lnTo>
                <a:lnTo>
                  <a:pt x="1086" y="1110"/>
                </a:lnTo>
                <a:lnTo>
                  <a:pt x="1093" y="1136"/>
                </a:lnTo>
                <a:lnTo>
                  <a:pt x="1098" y="1161"/>
                </a:lnTo>
                <a:lnTo>
                  <a:pt x="1100" y="1175"/>
                </a:lnTo>
                <a:lnTo>
                  <a:pt x="1100" y="1189"/>
                </a:lnTo>
                <a:lnTo>
                  <a:pt x="1100" y="1189"/>
                </a:lnTo>
                <a:lnTo>
                  <a:pt x="1098" y="1198"/>
                </a:lnTo>
                <a:lnTo>
                  <a:pt x="1096" y="1206"/>
                </a:lnTo>
                <a:lnTo>
                  <a:pt x="1093" y="1211"/>
                </a:lnTo>
                <a:lnTo>
                  <a:pt x="1090" y="1214"/>
                </a:lnTo>
                <a:lnTo>
                  <a:pt x="1086" y="1215"/>
                </a:lnTo>
                <a:lnTo>
                  <a:pt x="1081" y="1218"/>
                </a:lnTo>
                <a:lnTo>
                  <a:pt x="1081" y="1218"/>
                </a:lnTo>
                <a:lnTo>
                  <a:pt x="1075" y="1220"/>
                </a:lnTo>
                <a:lnTo>
                  <a:pt x="1070" y="1220"/>
                </a:lnTo>
                <a:lnTo>
                  <a:pt x="1067" y="1218"/>
                </a:lnTo>
                <a:lnTo>
                  <a:pt x="1064" y="1217"/>
                </a:lnTo>
                <a:lnTo>
                  <a:pt x="1059" y="1211"/>
                </a:lnTo>
                <a:lnTo>
                  <a:pt x="1055" y="1203"/>
                </a:lnTo>
                <a:lnTo>
                  <a:pt x="1055" y="1203"/>
                </a:lnTo>
                <a:lnTo>
                  <a:pt x="1049" y="1197"/>
                </a:lnTo>
                <a:lnTo>
                  <a:pt x="1044" y="1194"/>
                </a:lnTo>
                <a:lnTo>
                  <a:pt x="1038" y="1191"/>
                </a:lnTo>
                <a:lnTo>
                  <a:pt x="1038" y="1191"/>
                </a:lnTo>
                <a:lnTo>
                  <a:pt x="1042" y="1208"/>
                </a:lnTo>
                <a:lnTo>
                  <a:pt x="1047" y="1225"/>
                </a:lnTo>
                <a:lnTo>
                  <a:pt x="1047" y="1225"/>
                </a:lnTo>
                <a:lnTo>
                  <a:pt x="1049" y="1237"/>
                </a:lnTo>
                <a:lnTo>
                  <a:pt x="1050" y="1249"/>
                </a:lnTo>
                <a:lnTo>
                  <a:pt x="1049" y="1255"/>
                </a:lnTo>
                <a:lnTo>
                  <a:pt x="1047" y="1260"/>
                </a:lnTo>
                <a:lnTo>
                  <a:pt x="1044" y="1265"/>
                </a:lnTo>
                <a:lnTo>
                  <a:pt x="1039" y="1269"/>
                </a:lnTo>
                <a:lnTo>
                  <a:pt x="1039" y="1269"/>
                </a:lnTo>
                <a:lnTo>
                  <a:pt x="1016" y="1283"/>
                </a:lnTo>
                <a:lnTo>
                  <a:pt x="1004" y="1291"/>
                </a:lnTo>
                <a:lnTo>
                  <a:pt x="991" y="1297"/>
                </a:lnTo>
                <a:lnTo>
                  <a:pt x="979" y="1303"/>
                </a:lnTo>
                <a:lnTo>
                  <a:pt x="967" y="1306"/>
                </a:lnTo>
                <a:lnTo>
                  <a:pt x="951" y="1306"/>
                </a:lnTo>
                <a:lnTo>
                  <a:pt x="936" y="1303"/>
                </a:lnTo>
                <a:lnTo>
                  <a:pt x="936" y="1303"/>
                </a:lnTo>
                <a:lnTo>
                  <a:pt x="934" y="1303"/>
                </a:lnTo>
                <a:lnTo>
                  <a:pt x="931" y="1303"/>
                </a:lnTo>
                <a:lnTo>
                  <a:pt x="923" y="1306"/>
                </a:lnTo>
                <a:lnTo>
                  <a:pt x="916" y="1311"/>
                </a:lnTo>
                <a:lnTo>
                  <a:pt x="908" y="1314"/>
                </a:lnTo>
                <a:lnTo>
                  <a:pt x="908" y="1314"/>
                </a:lnTo>
                <a:lnTo>
                  <a:pt x="900" y="1316"/>
                </a:lnTo>
                <a:lnTo>
                  <a:pt x="892" y="1317"/>
                </a:lnTo>
                <a:lnTo>
                  <a:pt x="889" y="1316"/>
                </a:lnTo>
                <a:lnTo>
                  <a:pt x="886" y="1314"/>
                </a:lnTo>
                <a:lnTo>
                  <a:pt x="885" y="1311"/>
                </a:lnTo>
                <a:lnTo>
                  <a:pt x="883" y="1305"/>
                </a:lnTo>
                <a:lnTo>
                  <a:pt x="883" y="1305"/>
                </a:lnTo>
                <a:lnTo>
                  <a:pt x="882" y="1302"/>
                </a:lnTo>
                <a:lnTo>
                  <a:pt x="880" y="1300"/>
                </a:lnTo>
                <a:lnTo>
                  <a:pt x="877" y="1299"/>
                </a:lnTo>
                <a:lnTo>
                  <a:pt x="874" y="1299"/>
                </a:lnTo>
                <a:lnTo>
                  <a:pt x="874" y="1299"/>
                </a:lnTo>
                <a:lnTo>
                  <a:pt x="871" y="1302"/>
                </a:lnTo>
                <a:lnTo>
                  <a:pt x="868" y="1305"/>
                </a:lnTo>
                <a:lnTo>
                  <a:pt x="868" y="1310"/>
                </a:lnTo>
                <a:lnTo>
                  <a:pt x="869" y="1314"/>
                </a:lnTo>
                <a:lnTo>
                  <a:pt x="869" y="1314"/>
                </a:lnTo>
                <a:lnTo>
                  <a:pt x="872" y="1320"/>
                </a:lnTo>
                <a:lnTo>
                  <a:pt x="877" y="1325"/>
                </a:lnTo>
                <a:lnTo>
                  <a:pt x="886" y="1333"/>
                </a:lnTo>
                <a:lnTo>
                  <a:pt x="886" y="1333"/>
                </a:lnTo>
                <a:lnTo>
                  <a:pt x="939" y="1370"/>
                </a:lnTo>
                <a:lnTo>
                  <a:pt x="967" y="1388"/>
                </a:lnTo>
                <a:lnTo>
                  <a:pt x="994" y="1404"/>
                </a:lnTo>
                <a:lnTo>
                  <a:pt x="994" y="1404"/>
                </a:lnTo>
                <a:lnTo>
                  <a:pt x="1021" y="1421"/>
                </a:lnTo>
                <a:lnTo>
                  <a:pt x="1047" y="1439"/>
                </a:lnTo>
                <a:lnTo>
                  <a:pt x="1072" y="1458"/>
                </a:lnTo>
                <a:lnTo>
                  <a:pt x="1095" y="1478"/>
                </a:lnTo>
                <a:lnTo>
                  <a:pt x="1095" y="1478"/>
                </a:lnTo>
                <a:lnTo>
                  <a:pt x="1101" y="1483"/>
                </a:lnTo>
                <a:lnTo>
                  <a:pt x="1109" y="1484"/>
                </a:lnTo>
                <a:lnTo>
                  <a:pt x="1109" y="1484"/>
                </a:lnTo>
                <a:lnTo>
                  <a:pt x="1137" y="1487"/>
                </a:lnTo>
                <a:lnTo>
                  <a:pt x="1163" y="1494"/>
                </a:lnTo>
                <a:lnTo>
                  <a:pt x="1188" y="1503"/>
                </a:lnTo>
                <a:lnTo>
                  <a:pt x="1211" y="1514"/>
                </a:lnTo>
                <a:lnTo>
                  <a:pt x="1232" y="1529"/>
                </a:lnTo>
                <a:lnTo>
                  <a:pt x="1254" y="1545"/>
                </a:lnTo>
                <a:lnTo>
                  <a:pt x="1273" y="1565"/>
                </a:lnTo>
                <a:lnTo>
                  <a:pt x="1291" y="1585"/>
                </a:lnTo>
                <a:lnTo>
                  <a:pt x="1291" y="1585"/>
                </a:lnTo>
                <a:lnTo>
                  <a:pt x="1307" y="1608"/>
                </a:lnTo>
                <a:lnTo>
                  <a:pt x="1324" y="1631"/>
                </a:lnTo>
                <a:lnTo>
                  <a:pt x="1324" y="1631"/>
                </a:lnTo>
                <a:lnTo>
                  <a:pt x="1328" y="1640"/>
                </a:lnTo>
                <a:lnTo>
                  <a:pt x="1331" y="1650"/>
                </a:lnTo>
                <a:lnTo>
                  <a:pt x="1333" y="1657"/>
                </a:lnTo>
                <a:lnTo>
                  <a:pt x="1333" y="1667"/>
                </a:lnTo>
                <a:lnTo>
                  <a:pt x="1331" y="1685"/>
                </a:lnTo>
                <a:lnTo>
                  <a:pt x="1328" y="1704"/>
                </a:lnTo>
                <a:lnTo>
                  <a:pt x="1328" y="1704"/>
                </a:lnTo>
                <a:lnTo>
                  <a:pt x="1328" y="1705"/>
                </a:lnTo>
                <a:lnTo>
                  <a:pt x="1328" y="1705"/>
                </a:lnTo>
                <a:lnTo>
                  <a:pt x="1321" y="1707"/>
                </a:lnTo>
                <a:lnTo>
                  <a:pt x="1314" y="1710"/>
                </a:lnTo>
                <a:lnTo>
                  <a:pt x="1304" y="1719"/>
                </a:lnTo>
                <a:lnTo>
                  <a:pt x="1297" y="1724"/>
                </a:lnTo>
                <a:lnTo>
                  <a:pt x="1291" y="1727"/>
                </a:lnTo>
                <a:lnTo>
                  <a:pt x="1285" y="1729"/>
                </a:lnTo>
                <a:lnTo>
                  <a:pt x="1277" y="1729"/>
                </a:lnTo>
                <a:lnTo>
                  <a:pt x="1277" y="1729"/>
                </a:lnTo>
                <a:lnTo>
                  <a:pt x="1271" y="1729"/>
                </a:lnTo>
                <a:lnTo>
                  <a:pt x="1268" y="1730"/>
                </a:lnTo>
                <a:lnTo>
                  <a:pt x="1266" y="1732"/>
                </a:lnTo>
                <a:lnTo>
                  <a:pt x="1266" y="1733"/>
                </a:lnTo>
                <a:lnTo>
                  <a:pt x="1268" y="1741"/>
                </a:lnTo>
                <a:lnTo>
                  <a:pt x="1268" y="1741"/>
                </a:lnTo>
                <a:lnTo>
                  <a:pt x="1268" y="1744"/>
                </a:lnTo>
                <a:lnTo>
                  <a:pt x="1266" y="1749"/>
                </a:lnTo>
                <a:lnTo>
                  <a:pt x="1265" y="1750"/>
                </a:lnTo>
                <a:lnTo>
                  <a:pt x="1260" y="1750"/>
                </a:lnTo>
                <a:lnTo>
                  <a:pt x="1260" y="1750"/>
                </a:lnTo>
                <a:lnTo>
                  <a:pt x="1253" y="1750"/>
                </a:lnTo>
                <a:lnTo>
                  <a:pt x="1245" y="1750"/>
                </a:lnTo>
                <a:lnTo>
                  <a:pt x="1228" y="1753"/>
                </a:lnTo>
                <a:lnTo>
                  <a:pt x="1220" y="1753"/>
                </a:lnTo>
                <a:lnTo>
                  <a:pt x="1212" y="1753"/>
                </a:lnTo>
                <a:lnTo>
                  <a:pt x="1205" y="1752"/>
                </a:lnTo>
                <a:lnTo>
                  <a:pt x="1197" y="1747"/>
                </a:lnTo>
                <a:lnTo>
                  <a:pt x="1197" y="1747"/>
                </a:lnTo>
                <a:lnTo>
                  <a:pt x="1192" y="1744"/>
                </a:lnTo>
                <a:lnTo>
                  <a:pt x="1189" y="1742"/>
                </a:lnTo>
                <a:lnTo>
                  <a:pt x="1185" y="1742"/>
                </a:lnTo>
                <a:lnTo>
                  <a:pt x="1181" y="1746"/>
                </a:lnTo>
                <a:lnTo>
                  <a:pt x="1181" y="1746"/>
                </a:lnTo>
                <a:lnTo>
                  <a:pt x="1178" y="1749"/>
                </a:lnTo>
                <a:lnTo>
                  <a:pt x="1178" y="1753"/>
                </a:lnTo>
                <a:lnTo>
                  <a:pt x="1181" y="1758"/>
                </a:lnTo>
                <a:lnTo>
                  <a:pt x="1185" y="1761"/>
                </a:lnTo>
                <a:lnTo>
                  <a:pt x="1185" y="1761"/>
                </a:lnTo>
                <a:lnTo>
                  <a:pt x="1188" y="1763"/>
                </a:lnTo>
                <a:lnTo>
                  <a:pt x="1191" y="1766"/>
                </a:lnTo>
                <a:lnTo>
                  <a:pt x="1191" y="1770"/>
                </a:lnTo>
                <a:lnTo>
                  <a:pt x="1189" y="1773"/>
                </a:lnTo>
                <a:lnTo>
                  <a:pt x="1189" y="1773"/>
                </a:lnTo>
                <a:lnTo>
                  <a:pt x="1186" y="1775"/>
                </a:lnTo>
                <a:lnTo>
                  <a:pt x="1183" y="1775"/>
                </a:lnTo>
                <a:lnTo>
                  <a:pt x="1177" y="1772"/>
                </a:lnTo>
                <a:lnTo>
                  <a:pt x="1177" y="1772"/>
                </a:lnTo>
                <a:lnTo>
                  <a:pt x="1168" y="1767"/>
                </a:lnTo>
                <a:lnTo>
                  <a:pt x="1160" y="1761"/>
                </a:lnTo>
                <a:lnTo>
                  <a:pt x="1151" y="1756"/>
                </a:lnTo>
                <a:lnTo>
                  <a:pt x="1140" y="1753"/>
                </a:lnTo>
                <a:lnTo>
                  <a:pt x="1140" y="1753"/>
                </a:lnTo>
                <a:lnTo>
                  <a:pt x="1138" y="1770"/>
                </a:lnTo>
                <a:lnTo>
                  <a:pt x="1135" y="1775"/>
                </a:lnTo>
                <a:lnTo>
                  <a:pt x="1134" y="1778"/>
                </a:lnTo>
                <a:lnTo>
                  <a:pt x="1129" y="1778"/>
                </a:lnTo>
                <a:lnTo>
                  <a:pt x="1124" y="1776"/>
                </a:lnTo>
                <a:lnTo>
                  <a:pt x="1110" y="1769"/>
                </a:lnTo>
                <a:lnTo>
                  <a:pt x="1110" y="1769"/>
                </a:lnTo>
                <a:lnTo>
                  <a:pt x="1100" y="1761"/>
                </a:lnTo>
                <a:lnTo>
                  <a:pt x="1092" y="1755"/>
                </a:lnTo>
                <a:lnTo>
                  <a:pt x="1075" y="1739"/>
                </a:lnTo>
                <a:lnTo>
                  <a:pt x="1075" y="1739"/>
                </a:lnTo>
                <a:lnTo>
                  <a:pt x="993" y="1661"/>
                </a:lnTo>
                <a:lnTo>
                  <a:pt x="953" y="1620"/>
                </a:lnTo>
                <a:lnTo>
                  <a:pt x="914" y="1580"/>
                </a:lnTo>
                <a:lnTo>
                  <a:pt x="914" y="1580"/>
                </a:lnTo>
                <a:lnTo>
                  <a:pt x="903" y="1568"/>
                </a:lnTo>
                <a:lnTo>
                  <a:pt x="894" y="1555"/>
                </a:lnTo>
                <a:lnTo>
                  <a:pt x="878" y="1529"/>
                </a:lnTo>
                <a:lnTo>
                  <a:pt x="878" y="1529"/>
                </a:lnTo>
                <a:lnTo>
                  <a:pt x="871" y="1517"/>
                </a:lnTo>
                <a:lnTo>
                  <a:pt x="863" y="1504"/>
                </a:lnTo>
                <a:lnTo>
                  <a:pt x="854" y="1495"/>
                </a:lnTo>
                <a:lnTo>
                  <a:pt x="848" y="1490"/>
                </a:lnTo>
                <a:lnTo>
                  <a:pt x="841" y="1486"/>
                </a:lnTo>
                <a:lnTo>
                  <a:pt x="841" y="1486"/>
                </a:lnTo>
                <a:lnTo>
                  <a:pt x="841" y="1492"/>
                </a:lnTo>
                <a:lnTo>
                  <a:pt x="841" y="1497"/>
                </a:lnTo>
                <a:lnTo>
                  <a:pt x="846" y="1506"/>
                </a:lnTo>
                <a:lnTo>
                  <a:pt x="851" y="1514"/>
                </a:lnTo>
                <a:lnTo>
                  <a:pt x="854" y="1523"/>
                </a:lnTo>
                <a:lnTo>
                  <a:pt x="854" y="1523"/>
                </a:lnTo>
                <a:lnTo>
                  <a:pt x="848" y="1515"/>
                </a:lnTo>
                <a:lnTo>
                  <a:pt x="841" y="1507"/>
                </a:lnTo>
                <a:lnTo>
                  <a:pt x="834" y="1501"/>
                </a:lnTo>
                <a:lnTo>
                  <a:pt x="826" y="1497"/>
                </a:lnTo>
                <a:lnTo>
                  <a:pt x="807" y="1487"/>
                </a:lnTo>
                <a:lnTo>
                  <a:pt x="789" y="1480"/>
                </a:lnTo>
                <a:lnTo>
                  <a:pt x="789" y="1480"/>
                </a:lnTo>
                <a:lnTo>
                  <a:pt x="787" y="1490"/>
                </a:lnTo>
                <a:lnTo>
                  <a:pt x="787" y="1501"/>
                </a:lnTo>
                <a:lnTo>
                  <a:pt x="792" y="1521"/>
                </a:lnTo>
                <a:lnTo>
                  <a:pt x="797" y="1543"/>
                </a:lnTo>
                <a:lnTo>
                  <a:pt x="797" y="1554"/>
                </a:lnTo>
                <a:lnTo>
                  <a:pt x="797" y="1566"/>
                </a:lnTo>
                <a:lnTo>
                  <a:pt x="797" y="1566"/>
                </a:lnTo>
                <a:lnTo>
                  <a:pt x="789" y="1554"/>
                </a:lnTo>
                <a:lnTo>
                  <a:pt x="783" y="1541"/>
                </a:lnTo>
                <a:lnTo>
                  <a:pt x="780" y="1529"/>
                </a:lnTo>
                <a:lnTo>
                  <a:pt x="776" y="1515"/>
                </a:lnTo>
                <a:lnTo>
                  <a:pt x="772" y="1503"/>
                </a:lnTo>
                <a:lnTo>
                  <a:pt x="767" y="1490"/>
                </a:lnTo>
                <a:lnTo>
                  <a:pt x="761" y="1478"/>
                </a:lnTo>
                <a:lnTo>
                  <a:pt x="750" y="1467"/>
                </a:lnTo>
                <a:lnTo>
                  <a:pt x="750" y="1467"/>
                </a:lnTo>
                <a:lnTo>
                  <a:pt x="749" y="1477"/>
                </a:lnTo>
                <a:lnTo>
                  <a:pt x="749" y="1484"/>
                </a:lnTo>
                <a:lnTo>
                  <a:pt x="750" y="1501"/>
                </a:lnTo>
                <a:lnTo>
                  <a:pt x="752" y="1520"/>
                </a:lnTo>
                <a:lnTo>
                  <a:pt x="752" y="1529"/>
                </a:lnTo>
                <a:lnTo>
                  <a:pt x="750" y="1538"/>
                </a:lnTo>
                <a:lnTo>
                  <a:pt x="750" y="1538"/>
                </a:lnTo>
                <a:lnTo>
                  <a:pt x="741" y="1526"/>
                </a:lnTo>
                <a:lnTo>
                  <a:pt x="735" y="1512"/>
                </a:lnTo>
                <a:lnTo>
                  <a:pt x="730" y="1500"/>
                </a:lnTo>
                <a:lnTo>
                  <a:pt x="727" y="1486"/>
                </a:lnTo>
                <a:lnTo>
                  <a:pt x="718" y="1458"/>
                </a:lnTo>
                <a:lnTo>
                  <a:pt x="713" y="1446"/>
                </a:lnTo>
                <a:lnTo>
                  <a:pt x="705" y="1433"/>
                </a:lnTo>
                <a:lnTo>
                  <a:pt x="705" y="1433"/>
                </a:lnTo>
                <a:lnTo>
                  <a:pt x="691" y="1452"/>
                </a:lnTo>
                <a:lnTo>
                  <a:pt x="691" y="1452"/>
                </a:lnTo>
                <a:lnTo>
                  <a:pt x="688" y="1447"/>
                </a:lnTo>
                <a:lnTo>
                  <a:pt x="687" y="1444"/>
                </a:lnTo>
                <a:lnTo>
                  <a:pt x="685" y="1441"/>
                </a:lnTo>
                <a:lnTo>
                  <a:pt x="687" y="1436"/>
                </a:lnTo>
                <a:lnTo>
                  <a:pt x="687" y="1436"/>
                </a:lnTo>
                <a:lnTo>
                  <a:pt x="687" y="1430"/>
                </a:lnTo>
                <a:lnTo>
                  <a:pt x="687" y="1426"/>
                </a:lnTo>
                <a:lnTo>
                  <a:pt x="684" y="1421"/>
                </a:lnTo>
                <a:lnTo>
                  <a:pt x="681" y="1418"/>
                </a:lnTo>
                <a:lnTo>
                  <a:pt x="671" y="1413"/>
                </a:lnTo>
                <a:lnTo>
                  <a:pt x="664" y="1409"/>
                </a:lnTo>
                <a:lnTo>
                  <a:pt x="664" y="1409"/>
                </a:lnTo>
                <a:lnTo>
                  <a:pt x="662" y="1409"/>
                </a:lnTo>
                <a:lnTo>
                  <a:pt x="659" y="1409"/>
                </a:lnTo>
                <a:lnTo>
                  <a:pt x="654" y="1413"/>
                </a:lnTo>
                <a:lnTo>
                  <a:pt x="648" y="1421"/>
                </a:lnTo>
                <a:lnTo>
                  <a:pt x="645" y="1429"/>
                </a:lnTo>
                <a:lnTo>
                  <a:pt x="645" y="1429"/>
                </a:lnTo>
                <a:lnTo>
                  <a:pt x="639" y="1436"/>
                </a:lnTo>
                <a:lnTo>
                  <a:pt x="633" y="1443"/>
                </a:lnTo>
                <a:lnTo>
                  <a:pt x="628" y="1449"/>
                </a:lnTo>
                <a:lnTo>
                  <a:pt x="625" y="1453"/>
                </a:lnTo>
                <a:lnTo>
                  <a:pt x="625" y="1458"/>
                </a:lnTo>
                <a:lnTo>
                  <a:pt x="625" y="1458"/>
                </a:lnTo>
                <a:lnTo>
                  <a:pt x="622" y="1461"/>
                </a:lnTo>
                <a:lnTo>
                  <a:pt x="620" y="1463"/>
                </a:lnTo>
                <a:lnTo>
                  <a:pt x="620" y="1463"/>
                </a:lnTo>
                <a:lnTo>
                  <a:pt x="613" y="1460"/>
                </a:lnTo>
                <a:lnTo>
                  <a:pt x="603" y="1460"/>
                </a:lnTo>
                <a:lnTo>
                  <a:pt x="586" y="1460"/>
                </a:lnTo>
                <a:lnTo>
                  <a:pt x="577" y="1460"/>
                </a:lnTo>
                <a:lnTo>
                  <a:pt x="569" y="1458"/>
                </a:lnTo>
                <a:lnTo>
                  <a:pt x="562" y="1453"/>
                </a:lnTo>
                <a:lnTo>
                  <a:pt x="555" y="1446"/>
                </a:lnTo>
                <a:lnTo>
                  <a:pt x="555" y="1446"/>
                </a:lnTo>
                <a:lnTo>
                  <a:pt x="548" y="1446"/>
                </a:lnTo>
                <a:lnTo>
                  <a:pt x="541" y="1444"/>
                </a:lnTo>
                <a:lnTo>
                  <a:pt x="538" y="1439"/>
                </a:lnTo>
                <a:lnTo>
                  <a:pt x="535" y="1435"/>
                </a:lnTo>
                <a:lnTo>
                  <a:pt x="529" y="1426"/>
                </a:lnTo>
                <a:lnTo>
                  <a:pt x="528" y="1419"/>
                </a:lnTo>
                <a:lnTo>
                  <a:pt x="523" y="1416"/>
                </a:lnTo>
                <a:lnTo>
                  <a:pt x="523" y="1416"/>
                </a:lnTo>
                <a:lnTo>
                  <a:pt x="518" y="1415"/>
                </a:lnTo>
                <a:lnTo>
                  <a:pt x="515" y="1415"/>
                </a:lnTo>
                <a:lnTo>
                  <a:pt x="514" y="1416"/>
                </a:lnTo>
                <a:lnTo>
                  <a:pt x="512" y="1421"/>
                </a:lnTo>
                <a:lnTo>
                  <a:pt x="512" y="1421"/>
                </a:lnTo>
                <a:lnTo>
                  <a:pt x="506" y="1436"/>
                </a:lnTo>
                <a:lnTo>
                  <a:pt x="498" y="1450"/>
                </a:lnTo>
                <a:lnTo>
                  <a:pt x="489" y="1463"/>
                </a:lnTo>
                <a:lnTo>
                  <a:pt x="478" y="1472"/>
                </a:lnTo>
                <a:lnTo>
                  <a:pt x="466" y="1480"/>
                </a:lnTo>
                <a:lnTo>
                  <a:pt x="450" y="1486"/>
                </a:lnTo>
                <a:lnTo>
                  <a:pt x="435" y="1489"/>
                </a:lnTo>
                <a:lnTo>
                  <a:pt x="418" y="1490"/>
                </a:lnTo>
                <a:lnTo>
                  <a:pt x="418" y="1490"/>
                </a:lnTo>
                <a:lnTo>
                  <a:pt x="405" y="1494"/>
                </a:lnTo>
                <a:lnTo>
                  <a:pt x="399" y="1495"/>
                </a:lnTo>
                <a:lnTo>
                  <a:pt x="395" y="1500"/>
                </a:lnTo>
                <a:lnTo>
                  <a:pt x="390" y="1504"/>
                </a:lnTo>
                <a:lnTo>
                  <a:pt x="387" y="1509"/>
                </a:lnTo>
                <a:lnTo>
                  <a:pt x="384" y="1517"/>
                </a:lnTo>
                <a:lnTo>
                  <a:pt x="384" y="1524"/>
                </a:lnTo>
                <a:lnTo>
                  <a:pt x="384" y="1524"/>
                </a:lnTo>
                <a:lnTo>
                  <a:pt x="382" y="1531"/>
                </a:lnTo>
                <a:lnTo>
                  <a:pt x="381" y="1537"/>
                </a:lnTo>
                <a:lnTo>
                  <a:pt x="378" y="1541"/>
                </a:lnTo>
                <a:lnTo>
                  <a:pt x="373" y="1546"/>
                </a:lnTo>
                <a:lnTo>
                  <a:pt x="373" y="1546"/>
                </a:lnTo>
                <a:lnTo>
                  <a:pt x="368" y="1552"/>
                </a:lnTo>
                <a:lnTo>
                  <a:pt x="365" y="1558"/>
                </a:lnTo>
                <a:lnTo>
                  <a:pt x="364" y="1566"/>
                </a:lnTo>
                <a:lnTo>
                  <a:pt x="365" y="1574"/>
                </a:lnTo>
                <a:lnTo>
                  <a:pt x="365" y="1574"/>
                </a:lnTo>
                <a:lnTo>
                  <a:pt x="365" y="1583"/>
                </a:lnTo>
                <a:lnTo>
                  <a:pt x="364" y="1591"/>
                </a:lnTo>
                <a:lnTo>
                  <a:pt x="362" y="1592"/>
                </a:lnTo>
                <a:lnTo>
                  <a:pt x="359" y="1596"/>
                </a:lnTo>
                <a:lnTo>
                  <a:pt x="354" y="1597"/>
                </a:lnTo>
                <a:lnTo>
                  <a:pt x="350" y="1599"/>
                </a:lnTo>
                <a:lnTo>
                  <a:pt x="350" y="1599"/>
                </a:lnTo>
                <a:lnTo>
                  <a:pt x="348" y="1594"/>
                </a:lnTo>
                <a:lnTo>
                  <a:pt x="350" y="1589"/>
                </a:lnTo>
                <a:lnTo>
                  <a:pt x="351" y="1585"/>
                </a:lnTo>
                <a:lnTo>
                  <a:pt x="351" y="1580"/>
                </a:lnTo>
                <a:lnTo>
                  <a:pt x="351" y="1580"/>
                </a:lnTo>
                <a:lnTo>
                  <a:pt x="351" y="1575"/>
                </a:lnTo>
                <a:lnTo>
                  <a:pt x="348" y="1572"/>
                </a:lnTo>
                <a:lnTo>
                  <a:pt x="345" y="1574"/>
                </a:lnTo>
                <a:lnTo>
                  <a:pt x="345" y="1574"/>
                </a:lnTo>
                <a:lnTo>
                  <a:pt x="339" y="1574"/>
                </a:lnTo>
                <a:lnTo>
                  <a:pt x="336" y="1574"/>
                </a:lnTo>
                <a:lnTo>
                  <a:pt x="331" y="1574"/>
                </a:lnTo>
                <a:lnTo>
                  <a:pt x="328" y="1571"/>
                </a:lnTo>
                <a:lnTo>
                  <a:pt x="323" y="1565"/>
                </a:lnTo>
                <a:lnTo>
                  <a:pt x="320" y="1557"/>
                </a:lnTo>
                <a:lnTo>
                  <a:pt x="320" y="1557"/>
                </a:lnTo>
                <a:lnTo>
                  <a:pt x="313" y="1545"/>
                </a:lnTo>
                <a:lnTo>
                  <a:pt x="310" y="1541"/>
                </a:lnTo>
                <a:lnTo>
                  <a:pt x="305" y="1538"/>
                </a:lnTo>
                <a:lnTo>
                  <a:pt x="300" y="1538"/>
                </a:lnTo>
                <a:lnTo>
                  <a:pt x="296" y="1538"/>
                </a:lnTo>
                <a:lnTo>
                  <a:pt x="283" y="1545"/>
                </a:lnTo>
                <a:lnTo>
                  <a:pt x="283" y="1545"/>
                </a:lnTo>
                <a:lnTo>
                  <a:pt x="277" y="1546"/>
                </a:lnTo>
                <a:lnTo>
                  <a:pt x="271" y="1549"/>
                </a:lnTo>
                <a:lnTo>
                  <a:pt x="259" y="1549"/>
                </a:lnTo>
                <a:lnTo>
                  <a:pt x="259" y="1549"/>
                </a:lnTo>
                <a:lnTo>
                  <a:pt x="249" y="1549"/>
                </a:lnTo>
                <a:lnTo>
                  <a:pt x="240" y="1551"/>
                </a:lnTo>
                <a:lnTo>
                  <a:pt x="232" y="1554"/>
                </a:lnTo>
                <a:lnTo>
                  <a:pt x="225" y="1560"/>
                </a:lnTo>
                <a:lnTo>
                  <a:pt x="225" y="1560"/>
                </a:lnTo>
                <a:lnTo>
                  <a:pt x="221" y="1563"/>
                </a:lnTo>
                <a:lnTo>
                  <a:pt x="218" y="1563"/>
                </a:lnTo>
                <a:lnTo>
                  <a:pt x="211" y="1563"/>
                </a:lnTo>
                <a:lnTo>
                  <a:pt x="203" y="1563"/>
                </a:lnTo>
                <a:lnTo>
                  <a:pt x="198" y="1565"/>
                </a:lnTo>
                <a:lnTo>
                  <a:pt x="195" y="1568"/>
                </a:lnTo>
                <a:lnTo>
                  <a:pt x="195" y="1568"/>
                </a:lnTo>
                <a:lnTo>
                  <a:pt x="194" y="1565"/>
                </a:lnTo>
                <a:lnTo>
                  <a:pt x="192" y="1560"/>
                </a:lnTo>
                <a:lnTo>
                  <a:pt x="192" y="1557"/>
                </a:lnTo>
                <a:lnTo>
                  <a:pt x="192" y="1557"/>
                </a:lnTo>
                <a:lnTo>
                  <a:pt x="192" y="1551"/>
                </a:lnTo>
                <a:lnTo>
                  <a:pt x="192" y="1546"/>
                </a:lnTo>
                <a:lnTo>
                  <a:pt x="191" y="1541"/>
                </a:lnTo>
                <a:lnTo>
                  <a:pt x="187" y="1538"/>
                </a:lnTo>
                <a:lnTo>
                  <a:pt x="184" y="1535"/>
                </a:lnTo>
                <a:lnTo>
                  <a:pt x="180" y="1535"/>
                </a:lnTo>
                <a:lnTo>
                  <a:pt x="174" y="1535"/>
                </a:lnTo>
                <a:lnTo>
                  <a:pt x="167" y="1535"/>
                </a:lnTo>
                <a:lnTo>
                  <a:pt x="167" y="1535"/>
                </a:lnTo>
                <a:lnTo>
                  <a:pt x="170" y="1528"/>
                </a:lnTo>
                <a:lnTo>
                  <a:pt x="174" y="1521"/>
                </a:lnTo>
                <a:lnTo>
                  <a:pt x="180" y="1518"/>
                </a:lnTo>
                <a:lnTo>
                  <a:pt x="184" y="1517"/>
                </a:lnTo>
                <a:lnTo>
                  <a:pt x="198" y="1517"/>
                </a:lnTo>
                <a:lnTo>
                  <a:pt x="204" y="1515"/>
                </a:lnTo>
                <a:lnTo>
                  <a:pt x="209" y="1515"/>
                </a:lnTo>
                <a:lnTo>
                  <a:pt x="209" y="1515"/>
                </a:lnTo>
                <a:lnTo>
                  <a:pt x="214" y="1515"/>
                </a:lnTo>
                <a:lnTo>
                  <a:pt x="218" y="1517"/>
                </a:lnTo>
                <a:lnTo>
                  <a:pt x="223" y="1515"/>
                </a:lnTo>
                <a:lnTo>
                  <a:pt x="223" y="1515"/>
                </a:lnTo>
                <a:lnTo>
                  <a:pt x="225" y="1512"/>
                </a:lnTo>
                <a:lnTo>
                  <a:pt x="225" y="1512"/>
                </a:lnTo>
                <a:lnTo>
                  <a:pt x="225" y="1509"/>
                </a:lnTo>
                <a:lnTo>
                  <a:pt x="225" y="1507"/>
                </a:lnTo>
                <a:lnTo>
                  <a:pt x="220" y="1507"/>
                </a:lnTo>
                <a:lnTo>
                  <a:pt x="217" y="1507"/>
                </a:lnTo>
                <a:lnTo>
                  <a:pt x="215" y="1507"/>
                </a:lnTo>
                <a:lnTo>
                  <a:pt x="215" y="1507"/>
                </a:lnTo>
                <a:lnTo>
                  <a:pt x="214" y="1501"/>
                </a:lnTo>
                <a:lnTo>
                  <a:pt x="217" y="1497"/>
                </a:lnTo>
                <a:lnTo>
                  <a:pt x="220" y="1495"/>
                </a:lnTo>
                <a:lnTo>
                  <a:pt x="226" y="1492"/>
                </a:lnTo>
                <a:lnTo>
                  <a:pt x="226" y="1492"/>
                </a:lnTo>
                <a:lnTo>
                  <a:pt x="240" y="1490"/>
                </a:lnTo>
                <a:lnTo>
                  <a:pt x="255" y="1490"/>
                </a:lnTo>
                <a:lnTo>
                  <a:pt x="271" y="1492"/>
                </a:lnTo>
                <a:lnTo>
                  <a:pt x="285" y="1495"/>
                </a:lnTo>
                <a:lnTo>
                  <a:pt x="285" y="1495"/>
                </a:lnTo>
                <a:lnTo>
                  <a:pt x="299" y="1498"/>
                </a:lnTo>
                <a:lnTo>
                  <a:pt x="311" y="1500"/>
                </a:lnTo>
                <a:lnTo>
                  <a:pt x="325" y="1500"/>
                </a:lnTo>
                <a:lnTo>
                  <a:pt x="337" y="1497"/>
                </a:lnTo>
                <a:lnTo>
                  <a:pt x="337" y="1497"/>
                </a:lnTo>
                <a:lnTo>
                  <a:pt x="347" y="1492"/>
                </a:lnTo>
                <a:lnTo>
                  <a:pt x="351" y="1487"/>
                </a:lnTo>
                <a:lnTo>
                  <a:pt x="354" y="1481"/>
                </a:lnTo>
                <a:lnTo>
                  <a:pt x="356" y="1472"/>
                </a:lnTo>
                <a:lnTo>
                  <a:pt x="356" y="1472"/>
                </a:lnTo>
                <a:lnTo>
                  <a:pt x="356" y="1455"/>
                </a:lnTo>
                <a:lnTo>
                  <a:pt x="354" y="1443"/>
                </a:lnTo>
                <a:lnTo>
                  <a:pt x="353" y="1433"/>
                </a:lnTo>
                <a:lnTo>
                  <a:pt x="348" y="1427"/>
                </a:lnTo>
                <a:lnTo>
                  <a:pt x="340" y="1424"/>
                </a:lnTo>
                <a:lnTo>
                  <a:pt x="331" y="1422"/>
                </a:lnTo>
                <a:lnTo>
                  <a:pt x="319" y="1424"/>
                </a:lnTo>
                <a:lnTo>
                  <a:pt x="302" y="1426"/>
                </a:lnTo>
                <a:lnTo>
                  <a:pt x="302" y="1426"/>
                </a:lnTo>
                <a:lnTo>
                  <a:pt x="291" y="1427"/>
                </a:lnTo>
                <a:lnTo>
                  <a:pt x="286" y="1427"/>
                </a:lnTo>
                <a:lnTo>
                  <a:pt x="283" y="1426"/>
                </a:lnTo>
                <a:lnTo>
                  <a:pt x="283" y="1426"/>
                </a:lnTo>
                <a:lnTo>
                  <a:pt x="279" y="1422"/>
                </a:lnTo>
                <a:lnTo>
                  <a:pt x="274" y="1421"/>
                </a:lnTo>
                <a:lnTo>
                  <a:pt x="269" y="1419"/>
                </a:lnTo>
                <a:lnTo>
                  <a:pt x="266" y="1421"/>
                </a:lnTo>
                <a:lnTo>
                  <a:pt x="259" y="1424"/>
                </a:lnTo>
                <a:lnTo>
                  <a:pt x="252" y="1430"/>
                </a:lnTo>
                <a:lnTo>
                  <a:pt x="252" y="1430"/>
                </a:lnTo>
                <a:lnTo>
                  <a:pt x="248" y="1433"/>
                </a:lnTo>
                <a:lnTo>
                  <a:pt x="245" y="1433"/>
                </a:lnTo>
                <a:lnTo>
                  <a:pt x="243" y="1432"/>
                </a:lnTo>
                <a:lnTo>
                  <a:pt x="243" y="1432"/>
                </a:lnTo>
                <a:lnTo>
                  <a:pt x="242" y="1426"/>
                </a:lnTo>
                <a:lnTo>
                  <a:pt x="238" y="1422"/>
                </a:lnTo>
                <a:lnTo>
                  <a:pt x="235" y="1421"/>
                </a:lnTo>
                <a:lnTo>
                  <a:pt x="231" y="1422"/>
                </a:lnTo>
                <a:lnTo>
                  <a:pt x="225" y="1427"/>
                </a:lnTo>
                <a:lnTo>
                  <a:pt x="221" y="1429"/>
                </a:lnTo>
                <a:lnTo>
                  <a:pt x="218" y="1430"/>
                </a:lnTo>
                <a:lnTo>
                  <a:pt x="218" y="1430"/>
                </a:lnTo>
                <a:lnTo>
                  <a:pt x="220" y="1422"/>
                </a:lnTo>
                <a:lnTo>
                  <a:pt x="225" y="1416"/>
                </a:lnTo>
                <a:lnTo>
                  <a:pt x="231" y="1410"/>
                </a:lnTo>
                <a:lnTo>
                  <a:pt x="238" y="1404"/>
                </a:lnTo>
                <a:lnTo>
                  <a:pt x="248" y="1399"/>
                </a:lnTo>
                <a:lnTo>
                  <a:pt x="255" y="1396"/>
                </a:lnTo>
                <a:lnTo>
                  <a:pt x="265" y="1395"/>
                </a:lnTo>
                <a:lnTo>
                  <a:pt x="272" y="1393"/>
                </a:lnTo>
                <a:lnTo>
                  <a:pt x="272" y="1393"/>
                </a:lnTo>
                <a:lnTo>
                  <a:pt x="289" y="1396"/>
                </a:lnTo>
                <a:lnTo>
                  <a:pt x="306" y="1401"/>
                </a:lnTo>
                <a:lnTo>
                  <a:pt x="306" y="1401"/>
                </a:lnTo>
                <a:lnTo>
                  <a:pt x="322" y="1405"/>
                </a:lnTo>
                <a:lnTo>
                  <a:pt x="339" y="1409"/>
                </a:lnTo>
                <a:lnTo>
                  <a:pt x="354" y="1410"/>
                </a:lnTo>
                <a:lnTo>
                  <a:pt x="370" y="1410"/>
                </a:lnTo>
                <a:lnTo>
                  <a:pt x="385" y="1409"/>
                </a:lnTo>
                <a:lnTo>
                  <a:pt x="401" y="1405"/>
                </a:lnTo>
                <a:lnTo>
                  <a:pt x="416" y="1401"/>
                </a:lnTo>
                <a:lnTo>
                  <a:pt x="432" y="1396"/>
                </a:lnTo>
                <a:lnTo>
                  <a:pt x="432" y="1396"/>
                </a:lnTo>
                <a:lnTo>
                  <a:pt x="439" y="1391"/>
                </a:lnTo>
                <a:lnTo>
                  <a:pt x="444" y="1387"/>
                </a:lnTo>
                <a:lnTo>
                  <a:pt x="447" y="1381"/>
                </a:lnTo>
                <a:lnTo>
                  <a:pt x="449" y="1371"/>
                </a:lnTo>
                <a:lnTo>
                  <a:pt x="449" y="1371"/>
                </a:lnTo>
                <a:lnTo>
                  <a:pt x="447" y="1357"/>
                </a:lnTo>
                <a:lnTo>
                  <a:pt x="447" y="1342"/>
                </a:lnTo>
                <a:lnTo>
                  <a:pt x="449" y="1314"/>
                </a:lnTo>
                <a:lnTo>
                  <a:pt x="456" y="1255"/>
                </a:lnTo>
                <a:lnTo>
                  <a:pt x="456" y="1255"/>
                </a:lnTo>
                <a:lnTo>
                  <a:pt x="456" y="1243"/>
                </a:lnTo>
                <a:lnTo>
                  <a:pt x="455" y="1232"/>
                </a:lnTo>
                <a:lnTo>
                  <a:pt x="453" y="1220"/>
                </a:lnTo>
                <a:lnTo>
                  <a:pt x="450" y="1209"/>
                </a:lnTo>
                <a:lnTo>
                  <a:pt x="443" y="1187"/>
                </a:lnTo>
                <a:lnTo>
                  <a:pt x="432" y="1166"/>
                </a:lnTo>
                <a:lnTo>
                  <a:pt x="432" y="1166"/>
                </a:lnTo>
                <a:lnTo>
                  <a:pt x="410" y="1129"/>
                </a:lnTo>
                <a:lnTo>
                  <a:pt x="387" y="1093"/>
                </a:lnTo>
                <a:lnTo>
                  <a:pt x="378" y="1076"/>
                </a:lnTo>
                <a:lnTo>
                  <a:pt x="368" y="1056"/>
                </a:lnTo>
                <a:lnTo>
                  <a:pt x="359" y="1037"/>
                </a:lnTo>
                <a:lnTo>
                  <a:pt x="353" y="1017"/>
                </a:lnTo>
                <a:lnTo>
                  <a:pt x="353" y="1017"/>
                </a:lnTo>
                <a:lnTo>
                  <a:pt x="344" y="968"/>
                </a:lnTo>
                <a:lnTo>
                  <a:pt x="344" y="968"/>
                </a:lnTo>
                <a:lnTo>
                  <a:pt x="337" y="951"/>
                </a:lnTo>
                <a:lnTo>
                  <a:pt x="331" y="935"/>
                </a:lnTo>
                <a:lnTo>
                  <a:pt x="322" y="923"/>
                </a:lnTo>
                <a:lnTo>
                  <a:pt x="313" y="911"/>
                </a:lnTo>
                <a:lnTo>
                  <a:pt x="300" y="900"/>
                </a:lnTo>
                <a:lnTo>
                  <a:pt x="286" y="892"/>
                </a:lnTo>
                <a:lnTo>
                  <a:pt x="271" y="884"/>
                </a:lnTo>
                <a:lnTo>
                  <a:pt x="255" y="878"/>
                </a:lnTo>
                <a:lnTo>
                  <a:pt x="255" y="878"/>
                </a:lnTo>
                <a:lnTo>
                  <a:pt x="226" y="870"/>
                </a:lnTo>
                <a:lnTo>
                  <a:pt x="212" y="866"/>
                </a:lnTo>
                <a:lnTo>
                  <a:pt x="204" y="863"/>
                </a:lnTo>
                <a:lnTo>
                  <a:pt x="198" y="858"/>
                </a:lnTo>
                <a:lnTo>
                  <a:pt x="198" y="858"/>
                </a:lnTo>
                <a:lnTo>
                  <a:pt x="192" y="853"/>
                </a:lnTo>
                <a:lnTo>
                  <a:pt x="187" y="852"/>
                </a:lnTo>
                <a:lnTo>
                  <a:pt x="174" y="850"/>
                </a:lnTo>
                <a:lnTo>
                  <a:pt x="146" y="852"/>
                </a:lnTo>
                <a:lnTo>
                  <a:pt x="146" y="852"/>
                </a:lnTo>
                <a:lnTo>
                  <a:pt x="109" y="853"/>
                </a:lnTo>
                <a:lnTo>
                  <a:pt x="73" y="858"/>
                </a:lnTo>
                <a:lnTo>
                  <a:pt x="37" y="864"/>
                </a:lnTo>
                <a:lnTo>
                  <a:pt x="0" y="872"/>
                </a:lnTo>
                <a:lnTo>
                  <a:pt x="0" y="872"/>
                </a:lnTo>
                <a:close/>
                <a:moveTo>
                  <a:pt x="382" y="1450"/>
                </a:moveTo>
                <a:lnTo>
                  <a:pt x="382" y="1450"/>
                </a:lnTo>
                <a:lnTo>
                  <a:pt x="387" y="1472"/>
                </a:lnTo>
                <a:lnTo>
                  <a:pt x="387" y="1472"/>
                </a:lnTo>
                <a:lnTo>
                  <a:pt x="387" y="1475"/>
                </a:lnTo>
                <a:lnTo>
                  <a:pt x="388" y="1478"/>
                </a:lnTo>
                <a:lnTo>
                  <a:pt x="392" y="1478"/>
                </a:lnTo>
                <a:lnTo>
                  <a:pt x="396" y="1478"/>
                </a:lnTo>
                <a:lnTo>
                  <a:pt x="396" y="1478"/>
                </a:lnTo>
                <a:lnTo>
                  <a:pt x="402" y="1475"/>
                </a:lnTo>
                <a:lnTo>
                  <a:pt x="410" y="1470"/>
                </a:lnTo>
                <a:lnTo>
                  <a:pt x="418" y="1463"/>
                </a:lnTo>
                <a:lnTo>
                  <a:pt x="426" y="1455"/>
                </a:lnTo>
                <a:lnTo>
                  <a:pt x="432" y="1446"/>
                </a:lnTo>
                <a:lnTo>
                  <a:pt x="436" y="1436"/>
                </a:lnTo>
                <a:lnTo>
                  <a:pt x="439" y="1429"/>
                </a:lnTo>
                <a:lnTo>
                  <a:pt x="441" y="1419"/>
                </a:lnTo>
                <a:lnTo>
                  <a:pt x="441" y="1419"/>
                </a:lnTo>
                <a:lnTo>
                  <a:pt x="441" y="1416"/>
                </a:lnTo>
                <a:lnTo>
                  <a:pt x="438" y="1413"/>
                </a:lnTo>
                <a:lnTo>
                  <a:pt x="438" y="1413"/>
                </a:lnTo>
                <a:lnTo>
                  <a:pt x="430" y="1410"/>
                </a:lnTo>
                <a:lnTo>
                  <a:pt x="421" y="1412"/>
                </a:lnTo>
                <a:lnTo>
                  <a:pt x="412" y="1415"/>
                </a:lnTo>
                <a:lnTo>
                  <a:pt x="402" y="1419"/>
                </a:lnTo>
                <a:lnTo>
                  <a:pt x="395" y="1426"/>
                </a:lnTo>
                <a:lnTo>
                  <a:pt x="388" y="1433"/>
                </a:lnTo>
                <a:lnTo>
                  <a:pt x="384" y="1443"/>
                </a:lnTo>
                <a:lnTo>
                  <a:pt x="382" y="1450"/>
                </a:lnTo>
                <a:lnTo>
                  <a:pt x="382" y="145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grpSp>
        <p:nvGrpSpPr>
          <p:cNvPr id="242" name="Group 241"/>
          <p:cNvGrpSpPr/>
          <p:nvPr/>
        </p:nvGrpSpPr>
        <p:grpSpPr>
          <a:xfrm rot="20310494">
            <a:off x="3512473" y="2311553"/>
            <a:ext cx="267835" cy="400177"/>
            <a:chOff x="10550525" y="1760538"/>
            <a:chExt cx="944563" cy="1411287"/>
          </a:xfrm>
          <a:solidFill>
            <a:srgbClr val="E36336"/>
          </a:solidFill>
        </p:grpSpPr>
        <p:sp>
          <p:nvSpPr>
            <p:cNvPr id="243" name="Freeform 8"/>
            <p:cNvSpPr>
              <a:spLocks/>
            </p:cNvSpPr>
            <p:nvPr/>
          </p:nvSpPr>
          <p:spPr bwMode="auto">
            <a:xfrm>
              <a:off x="10874375" y="2332038"/>
              <a:ext cx="100013" cy="98425"/>
            </a:xfrm>
            <a:custGeom>
              <a:avLst/>
              <a:gdLst>
                <a:gd name="T0" fmla="*/ 31 w 63"/>
                <a:gd name="T1" fmla="*/ 0 h 62"/>
                <a:gd name="T2" fmla="*/ 31 w 63"/>
                <a:gd name="T3" fmla="*/ 0 h 62"/>
                <a:gd name="T4" fmla="*/ 24 w 63"/>
                <a:gd name="T5" fmla="*/ 0 h 62"/>
                <a:gd name="T6" fmla="*/ 20 w 63"/>
                <a:gd name="T7" fmla="*/ 3 h 62"/>
                <a:gd name="T8" fmla="*/ 14 w 63"/>
                <a:gd name="T9" fmla="*/ 4 h 62"/>
                <a:gd name="T10" fmla="*/ 9 w 63"/>
                <a:gd name="T11" fmla="*/ 9 h 62"/>
                <a:gd name="T12" fmla="*/ 6 w 63"/>
                <a:gd name="T13" fmla="*/ 14 h 62"/>
                <a:gd name="T14" fmla="*/ 3 w 63"/>
                <a:gd name="T15" fmla="*/ 18 h 62"/>
                <a:gd name="T16" fmla="*/ 1 w 63"/>
                <a:gd name="T17" fmla="*/ 25 h 62"/>
                <a:gd name="T18" fmla="*/ 0 w 63"/>
                <a:gd name="T19" fmla="*/ 31 h 62"/>
                <a:gd name="T20" fmla="*/ 0 w 63"/>
                <a:gd name="T21" fmla="*/ 31 h 62"/>
                <a:gd name="T22" fmla="*/ 1 w 63"/>
                <a:gd name="T23" fmla="*/ 37 h 62"/>
                <a:gd name="T24" fmla="*/ 3 w 63"/>
                <a:gd name="T25" fmla="*/ 43 h 62"/>
                <a:gd name="T26" fmla="*/ 6 w 63"/>
                <a:gd name="T27" fmla="*/ 48 h 62"/>
                <a:gd name="T28" fmla="*/ 9 w 63"/>
                <a:gd name="T29" fmla="*/ 52 h 62"/>
                <a:gd name="T30" fmla="*/ 14 w 63"/>
                <a:gd name="T31" fmla="*/ 57 h 62"/>
                <a:gd name="T32" fmla="*/ 20 w 63"/>
                <a:gd name="T33" fmla="*/ 60 h 62"/>
                <a:gd name="T34" fmla="*/ 24 w 63"/>
                <a:gd name="T35" fmla="*/ 62 h 62"/>
                <a:gd name="T36" fmla="*/ 31 w 63"/>
                <a:gd name="T37" fmla="*/ 62 h 62"/>
                <a:gd name="T38" fmla="*/ 31 w 63"/>
                <a:gd name="T39" fmla="*/ 62 h 62"/>
                <a:gd name="T40" fmla="*/ 37 w 63"/>
                <a:gd name="T41" fmla="*/ 62 h 62"/>
                <a:gd name="T42" fmla="*/ 43 w 63"/>
                <a:gd name="T43" fmla="*/ 60 h 62"/>
                <a:gd name="T44" fmla="*/ 49 w 63"/>
                <a:gd name="T45" fmla="*/ 57 h 62"/>
                <a:gd name="T46" fmla="*/ 54 w 63"/>
                <a:gd name="T47" fmla="*/ 52 h 62"/>
                <a:gd name="T48" fmla="*/ 57 w 63"/>
                <a:gd name="T49" fmla="*/ 48 h 62"/>
                <a:gd name="T50" fmla="*/ 60 w 63"/>
                <a:gd name="T51" fmla="*/ 43 h 62"/>
                <a:gd name="T52" fmla="*/ 61 w 63"/>
                <a:gd name="T53" fmla="*/ 37 h 62"/>
                <a:gd name="T54" fmla="*/ 63 w 63"/>
                <a:gd name="T55" fmla="*/ 31 h 62"/>
                <a:gd name="T56" fmla="*/ 63 w 63"/>
                <a:gd name="T57" fmla="*/ 31 h 62"/>
                <a:gd name="T58" fmla="*/ 61 w 63"/>
                <a:gd name="T59" fmla="*/ 25 h 62"/>
                <a:gd name="T60" fmla="*/ 60 w 63"/>
                <a:gd name="T61" fmla="*/ 18 h 62"/>
                <a:gd name="T62" fmla="*/ 57 w 63"/>
                <a:gd name="T63" fmla="*/ 14 h 62"/>
                <a:gd name="T64" fmla="*/ 54 w 63"/>
                <a:gd name="T65" fmla="*/ 9 h 62"/>
                <a:gd name="T66" fmla="*/ 49 w 63"/>
                <a:gd name="T67" fmla="*/ 4 h 62"/>
                <a:gd name="T68" fmla="*/ 43 w 63"/>
                <a:gd name="T69" fmla="*/ 3 h 62"/>
                <a:gd name="T70" fmla="*/ 37 w 63"/>
                <a:gd name="T71" fmla="*/ 0 h 62"/>
                <a:gd name="T72" fmla="*/ 31 w 63"/>
                <a:gd name="T73" fmla="*/ 0 h 62"/>
                <a:gd name="T74" fmla="*/ 31 w 63"/>
                <a:gd name="T7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" h="62">
                  <a:moveTo>
                    <a:pt x="31" y="0"/>
                  </a:moveTo>
                  <a:lnTo>
                    <a:pt x="31" y="0"/>
                  </a:lnTo>
                  <a:lnTo>
                    <a:pt x="24" y="0"/>
                  </a:lnTo>
                  <a:lnTo>
                    <a:pt x="20" y="3"/>
                  </a:lnTo>
                  <a:lnTo>
                    <a:pt x="14" y="4"/>
                  </a:lnTo>
                  <a:lnTo>
                    <a:pt x="9" y="9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37"/>
                  </a:lnTo>
                  <a:lnTo>
                    <a:pt x="3" y="43"/>
                  </a:lnTo>
                  <a:lnTo>
                    <a:pt x="6" y="48"/>
                  </a:lnTo>
                  <a:lnTo>
                    <a:pt x="9" y="52"/>
                  </a:lnTo>
                  <a:lnTo>
                    <a:pt x="14" y="57"/>
                  </a:lnTo>
                  <a:lnTo>
                    <a:pt x="20" y="60"/>
                  </a:lnTo>
                  <a:lnTo>
                    <a:pt x="24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7" y="62"/>
                  </a:lnTo>
                  <a:lnTo>
                    <a:pt x="43" y="60"/>
                  </a:lnTo>
                  <a:lnTo>
                    <a:pt x="49" y="57"/>
                  </a:lnTo>
                  <a:lnTo>
                    <a:pt x="54" y="52"/>
                  </a:lnTo>
                  <a:lnTo>
                    <a:pt x="57" y="48"/>
                  </a:lnTo>
                  <a:lnTo>
                    <a:pt x="60" y="43"/>
                  </a:lnTo>
                  <a:lnTo>
                    <a:pt x="61" y="37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1" y="25"/>
                  </a:lnTo>
                  <a:lnTo>
                    <a:pt x="60" y="18"/>
                  </a:lnTo>
                  <a:lnTo>
                    <a:pt x="57" y="14"/>
                  </a:lnTo>
                  <a:lnTo>
                    <a:pt x="54" y="9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44" name="Freeform 9"/>
            <p:cNvSpPr>
              <a:spLocks/>
            </p:cNvSpPr>
            <p:nvPr/>
          </p:nvSpPr>
          <p:spPr bwMode="auto">
            <a:xfrm>
              <a:off x="11069638" y="2332038"/>
              <a:ext cx="98425" cy="98425"/>
            </a:xfrm>
            <a:custGeom>
              <a:avLst/>
              <a:gdLst>
                <a:gd name="T0" fmla="*/ 31 w 62"/>
                <a:gd name="T1" fmla="*/ 0 h 62"/>
                <a:gd name="T2" fmla="*/ 31 w 62"/>
                <a:gd name="T3" fmla="*/ 0 h 62"/>
                <a:gd name="T4" fmla="*/ 25 w 62"/>
                <a:gd name="T5" fmla="*/ 0 h 62"/>
                <a:gd name="T6" fmla="*/ 19 w 62"/>
                <a:gd name="T7" fmla="*/ 3 h 62"/>
                <a:gd name="T8" fmla="*/ 14 w 62"/>
                <a:gd name="T9" fmla="*/ 4 h 62"/>
                <a:gd name="T10" fmla="*/ 10 w 62"/>
                <a:gd name="T11" fmla="*/ 9 h 62"/>
                <a:gd name="T12" fmla="*/ 5 w 62"/>
                <a:gd name="T13" fmla="*/ 14 h 62"/>
                <a:gd name="T14" fmla="*/ 2 w 62"/>
                <a:gd name="T15" fmla="*/ 18 h 62"/>
                <a:gd name="T16" fmla="*/ 0 w 62"/>
                <a:gd name="T17" fmla="*/ 25 h 62"/>
                <a:gd name="T18" fmla="*/ 0 w 62"/>
                <a:gd name="T19" fmla="*/ 31 h 62"/>
                <a:gd name="T20" fmla="*/ 0 w 62"/>
                <a:gd name="T21" fmla="*/ 31 h 62"/>
                <a:gd name="T22" fmla="*/ 0 w 62"/>
                <a:gd name="T23" fmla="*/ 37 h 62"/>
                <a:gd name="T24" fmla="*/ 2 w 62"/>
                <a:gd name="T25" fmla="*/ 43 h 62"/>
                <a:gd name="T26" fmla="*/ 5 w 62"/>
                <a:gd name="T27" fmla="*/ 48 h 62"/>
                <a:gd name="T28" fmla="*/ 10 w 62"/>
                <a:gd name="T29" fmla="*/ 52 h 62"/>
                <a:gd name="T30" fmla="*/ 14 w 62"/>
                <a:gd name="T31" fmla="*/ 57 h 62"/>
                <a:gd name="T32" fmla="*/ 19 w 62"/>
                <a:gd name="T33" fmla="*/ 60 h 62"/>
                <a:gd name="T34" fmla="*/ 25 w 62"/>
                <a:gd name="T35" fmla="*/ 62 h 62"/>
                <a:gd name="T36" fmla="*/ 31 w 62"/>
                <a:gd name="T37" fmla="*/ 62 h 62"/>
                <a:gd name="T38" fmla="*/ 31 w 62"/>
                <a:gd name="T39" fmla="*/ 62 h 62"/>
                <a:gd name="T40" fmla="*/ 37 w 62"/>
                <a:gd name="T41" fmla="*/ 62 h 62"/>
                <a:gd name="T42" fmla="*/ 44 w 62"/>
                <a:gd name="T43" fmla="*/ 60 h 62"/>
                <a:gd name="T44" fmla="*/ 48 w 62"/>
                <a:gd name="T45" fmla="*/ 57 h 62"/>
                <a:gd name="T46" fmla="*/ 53 w 62"/>
                <a:gd name="T47" fmla="*/ 52 h 62"/>
                <a:gd name="T48" fmla="*/ 57 w 62"/>
                <a:gd name="T49" fmla="*/ 48 h 62"/>
                <a:gd name="T50" fmla="*/ 61 w 62"/>
                <a:gd name="T51" fmla="*/ 43 h 62"/>
                <a:gd name="T52" fmla="*/ 62 w 62"/>
                <a:gd name="T53" fmla="*/ 37 h 62"/>
                <a:gd name="T54" fmla="*/ 62 w 62"/>
                <a:gd name="T55" fmla="*/ 31 h 62"/>
                <a:gd name="T56" fmla="*/ 62 w 62"/>
                <a:gd name="T57" fmla="*/ 31 h 62"/>
                <a:gd name="T58" fmla="*/ 62 w 62"/>
                <a:gd name="T59" fmla="*/ 25 h 62"/>
                <a:gd name="T60" fmla="*/ 61 w 62"/>
                <a:gd name="T61" fmla="*/ 18 h 62"/>
                <a:gd name="T62" fmla="*/ 57 w 62"/>
                <a:gd name="T63" fmla="*/ 14 h 62"/>
                <a:gd name="T64" fmla="*/ 53 w 62"/>
                <a:gd name="T65" fmla="*/ 9 h 62"/>
                <a:gd name="T66" fmla="*/ 48 w 62"/>
                <a:gd name="T67" fmla="*/ 4 h 62"/>
                <a:gd name="T68" fmla="*/ 44 w 62"/>
                <a:gd name="T69" fmla="*/ 3 h 62"/>
                <a:gd name="T70" fmla="*/ 37 w 62"/>
                <a:gd name="T71" fmla="*/ 0 h 62"/>
                <a:gd name="T72" fmla="*/ 31 w 62"/>
                <a:gd name="T73" fmla="*/ 0 h 62"/>
                <a:gd name="T74" fmla="*/ 31 w 62"/>
                <a:gd name="T7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62">
                  <a:moveTo>
                    <a:pt x="31" y="0"/>
                  </a:move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5" y="14"/>
                  </a:lnTo>
                  <a:lnTo>
                    <a:pt x="2" y="18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5" y="48"/>
                  </a:lnTo>
                  <a:lnTo>
                    <a:pt x="10" y="52"/>
                  </a:lnTo>
                  <a:lnTo>
                    <a:pt x="14" y="57"/>
                  </a:lnTo>
                  <a:lnTo>
                    <a:pt x="19" y="60"/>
                  </a:lnTo>
                  <a:lnTo>
                    <a:pt x="25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7"/>
                  </a:lnTo>
                  <a:lnTo>
                    <a:pt x="53" y="52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7"/>
                  </a:lnTo>
                  <a:lnTo>
                    <a:pt x="62" y="31"/>
                  </a:lnTo>
                  <a:lnTo>
                    <a:pt x="62" y="31"/>
                  </a:lnTo>
                  <a:lnTo>
                    <a:pt x="62" y="25"/>
                  </a:lnTo>
                  <a:lnTo>
                    <a:pt x="61" y="18"/>
                  </a:lnTo>
                  <a:lnTo>
                    <a:pt x="57" y="14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45" name="Freeform 10"/>
            <p:cNvSpPr>
              <a:spLocks/>
            </p:cNvSpPr>
            <p:nvPr/>
          </p:nvSpPr>
          <p:spPr bwMode="auto">
            <a:xfrm>
              <a:off x="10991850" y="2417763"/>
              <a:ext cx="58738" cy="55562"/>
            </a:xfrm>
            <a:custGeom>
              <a:avLst/>
              <a:gdLst>
                <a:gd name="T0" fmla="*/ 25 w 37"/>
                <a:gd name="T1" fmla="*/ 5 h 35"/>
                <a:gd name="T2" fmla="*/ 25 w 37"/>
                <a:gd name="T3" fmla="*/ 5 h 35"/>
                <a:gd name="T4" fmla="*/ 21 w 37"/>
                <a:gd name="T5" fmla="*/ 1 h 35"/>
                <a:gd name="T6" fmla="*/ 18 w 37"/>
                <a:gd name="T7" fmla="*/ 0 h 35"/>
                <a:gd name="T8" fmla="*/ 15 w 37"/>
                <a:gd name="T9" fmla="*/ 1 h 35"/>
                <a:gd name="T10" fmla="*/ 12 w 37"/>
                <a:gd name="T11" fmla="*/ 5 h 35"/>
                <a:gd name="T12" fmla="*/ 1 w 37"/>
                <a:gd name="T13" fmla="*/ 26 h 35"/>
                <a:gd name="T14" fmla="*/ 1 w 37"/>
                <a:gd name="T15" fmla="*/ 26 h 35"/>
                <a:gd name="T16" fmla="*/ 0 w 37"/>
                <a:gd name="T17" fmla="*/ 29 h 35"/>
                <a:gd name="T18" fmla="*/ 1 w 37"/>
                <a:gd name="T19" fmla="*/ 32 h 35"/>
                <a:gd name="T20" fmla="*/ 3 w 37"/>
                <a:gd name="T21" fmla="*/ 35 h 35"/>
                <a:gd name="T22" fmla="*/ 8 w 37"/>
                <a:gd name="T23" fmla="*/ 35 h 35"/>
                <a:gd name="T24" fmla="*/ 31 w 37"/>
                <a:gd name="T25" fmla="*/ 35 h 35"/>
                <a:gd name="T26" fmla="*/ 31 w 37"/>
                <a:gd name="T27" fmla="*/ 35 h 35"/>
                <a:gd name="T28" fmla="*/ 34 w 37"/>
                <a:gd name="T29" fmla="*/ 35 h 35"/>
                <a:gd name="T30" fmla="*/ 37 w 37"/>
                <a:gd name="T31" fmla="*/ 32 h 35"/>
                <a:gd name="T32" fmla="*/ 37 w 37"/>
                <a:gd name="T33" fmla="*/ 29 h 35"/>
                <a:gd name="T34" fmla="*/ 37 w 37"/>
                <a:gd name="T35" fmla="*/ 26 h 35"/>
                <a:gd name="T36" fmla="*/ 25 w 37"/>
                <a:gd name="T3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" h="35">
                  <a:moveTo>
                    <a:pt x="25" y="5"/>
                  </a:moveTo>
                  <a:lnTo>
                    <a:pt x="25" y="5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2" y="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" y="32"/>
                  </a:lnTo>
                  <a:lnTo>
                    <a:pt x="3" y="35"/>
                  </a:lnTo>
                  <a:lnTo>
                    <a:pt x="8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4" y="35"/>
                  </a:lnTo>
                  <a:lnTo>
                    <a:pt x="37" y="32"/>
                  </a:lnTo>
                  <a:lnTo>
                    <a:pt x="37" y="29"/>
                  </a:lnTo>
                  <a:lnTo>
                    <a:pt x="37" y="26"/>
                  </a:lnTo>
                  <a:lnTo>
                    <a:pt x="2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46" name="Freeform 11"/>
            <p:cNvSpPr>
              <a:spLocks noEditPoints="1"/>
            </p:cNvSpPr>
            <p:nvPr/>
          </p:nvSpPr>
          <p:spPr bwMode="auto">
            <a:xfrm>
              <a:off x="10550525" y="1760538"/>
              <a:ext cx="944563" cy="1411287"/>
            </a:xfrm>
            <a:custGeom>
              <a:avLst/>
              <a:gdLst>
                <a:gd name="T0" fmla="*/ 267 w 595"/>
                <a:gd name="T1" fmla="*/ 1 h 889"/>
                <a:gd name="T2" fmla="*/ 180 w 595"/>
                <a:gd name="T3" fmla="*/ 23 h 889"/>
                <a:gd name="T4" fmla="*/ 108 w 595"/>
                <a:gd name="T5" fmla="*/ 68 h 889"/>
                <a:gd name="T6" fmla="*/ 51 w 595"/>
                <a:gd name="T7" fmla="*/ 131 h 889"/>
                <a:gd name="T8" fmla="*/ 12 w 595"/>
                <a:gd name="T9" fmla="*/ 208 h 889"/>
                <a:gd name="T10" fmla="*/ 0 w 595"/>
                <a:gd name="T11" fmla="*/ 296 h 889"/>
                <a:gd name="T12" fmla="*/ 595 w 595"/>
                <a:gd name="T13" fmla="*/ 296 h 889"/>
                <a:gd name="T14" fmla="*/ 589 w 595"/>
                <a:gd name="T15" fmla="*/ 238 h 889"/>
                <a:gd name="T16" fmla="*/ 558 w 595"/>
                <a:gd name="T17" fmla="*/ 156 h 889"/>
                <a:gd name="T18" fmla="*/ 507 w 595"/>
                <a:gd name="T19" fmla="*/ 86 h 889"/>
                <a:gd name="T20" fmla="*/ 439 w 595"/>
                <a:gd name="T21" fmla="*/ 35 h 889"/>
                <a:gd name="T22" fmla="*/ 357 w 595"/>
                <a:gd name="T23" fmla="*/ 6 h 889"/>
                <a:gd name="T24" fmla="*/ 296 w 595"/>
                <a:gd name="T25" fmla="*/ 0 h 889"/>
                <a:gd name="T26" fmla="*/ 440 w 595"/>
                <a:gd name="T27" fmla="*/ 462 h 889"/>
                <a:gd name="T28" fmla="*/ 431 w 595"/>
                <a:gd name="T29" fmla="*/ 479 h 889"/>
                <a:gd name="T30" fmla="*/ 414 w 595"/>
                <a:gd name="T31" fmla="*/ 488 h 889"/>
                <a:gd name="T32" fmla="*/ 386 w 595"/>
                <a:gd name="T33" fmla="*/ 490 h 889"/>
                <a:gd name="T34" fmla="*/ 384 w 595"/>
                <a:gd name="T35" fmla="*/ 525 h 889"/>
                <a:gd name="T36" fmla="*/ 367 w 595"/>
                <a:gd name="T37" fmla="*/ 536 h 889"/>
                <a:gd name="T38" fmla="*/ 349 w 595"/>
                <a:gd name="T39" fmla="*/ 535 h 889"/>
                <a:gd name="T40" fmla="*/ 338 w 595"/>
                <a:gd name="T41" fmla="*/ 517 h 889"/>
                <a:gd name="T42" fmla="*/ 320 w 595"/>
                <a:gd name="T43" fmla="*/ 517 h 889"/>
                <a:gd name="T44" fmla="*/ 315 w 595"/>
                <a:gd name="T45" fmla="*/ 531 h 889"/>
                <a:gd name="T46" fmla="*/ 292 w 595"/>
                <a:gd name="T47" fmla="*/ 536 h 889"/>
                <a:gd name="T48" fmla="*/ 278 w 595"/>
                <a:gd name="T49" fmla="*/ 531 h 889"/>
                <a:gd name="T50" fmla="*/ 273 w 595"/>
                <a:gd name="T51" fmla="*/ 490 h 889"/>
                <a:gd name="T52" fmla="*/ 255 w 595"/>
                <a:gd name="T53" fmla="*/ 517 h 889"/>
                <a:gd name="T54" fmla="*/ 244 w 595"/>
                <a:gd name="T55" fmla="*/ 535 h 889"/>
                <a:gd name="T56" fmla="*/ 225 w 595"/>
                <a:gd name="T57" fmla="*/ 536 h 889"/>
                <a:gd name="T58" fmla="*/ 210 w 595"/>
                <a:gd name="T59" fmla="*/ 525 h 889"/>
                <a:gd name="T60" fmla="*/ 202 w 595"/>
                <a:gd name="T61" fmla="*/ 490 h 889"/>
                <a:gd name="T62" fmla="*/ 180 w 595"/>
                <a:gd name="T63" fmla="*/ 488 h 889"/>
                <a:gd name="T64" fmla="*/ 163 w 595"/>
                <a:gd name="T65" fmla="*/ 479 h 889"/>
                <a:gd name="T66" fmla="*/ 154 w 595"/>
                <a:gd name="T67" fmla="*/ 462 h 889"/>
                <a:gd name="T68" fmla="*/ 154 w 595"/>
                <a:gd name="T69" fmla="*/ 449 h 889"/>
                <a:gd name="T70" fmla="*/ 162 w 595"/>
                <a:gd name="T71" fmla="*/ 432 h 889"/>
                <a:gd name="T72" fmla="*/ 156 w 595"/>
                <a:gd name="T73" fmla="*/ 408 h 889"/>
                <a:gd name="T74" fmla="*/ 153 w 595"/>
                <a:gd name="T75" fmla="*/ 381 h 889"/>
                <a:gd name="T76" fmla="*/ 160 w 595"/>
                <a:gd name="T77" fmla="*/ 338 h 889"/>
                <a:gd name="T78" fmla="*/ 177 w 595"/>
                <a:gd name="T79" fmla="*/ 301 h 889"/>
                <a:gd name="T80" fmla="*/ 205 w 595"/>
                <a:gd name="T81" fmla="*/ 270 h 889"/>
                <a:gd name="T82" fmla="*/ 241 w 595"/>
                <a:gd name="T83" fmla="*/ 248 h 889"/>
                <a:gd name="T84" fmla="*/ 282 w 595"/>
                <a:gd name="T85" fmla="*/ 239 h 889"/>
                <a:gd name="T86" fmla="*/ 312 w 595"/>
                <a:gd name="T87" fmla="*/ 239 h 889"/>
                <a:gd name="T88" fmla="*/ 352 w 595"/>
                <a:gd name="T89" fmla="*/ 248 h 889"/>
                <a:gd name="T90" fmla="*/ 388 w 595"/>
                <a:gd name="T91" fmla="*/ 270 h 889"/>
                <a:gd name="T92" fmla="*/ 415 w 595"/>
                <a:gd name="T93" fmla="*/ 301 h 889"/>
                <a:gd name="T94" fmla="*/ 434 w 595"/>
                <a:gd name="T95" fmla="*/ 338 h 889"/>
                <a:gd name="T96" fmla="*/ 440 w 595"/>
                <a:gd name="T97" fmla="*/ 381 h 889"/>
                <a:gd name="T98" fmla="*/ 437 w 595"/>
                <a:gd name="T99" fmla="*/ 408 h 889"/>
                <a:gd name="T100" fmla="*/ 431 w 595"/>
                <a:gd name="T101" fmla="*/ 432 h 889"/>
                <a:gd name="T102" fmla="*/ 440 w 595"/>
                <a:gd name="T103" fmla="*/ 449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5" h="889">
                  <a:moveTo>
                    <a:pt x="296" y="0"/>
                  </a:moveTo>
                  <a:lnTo>
                    <a:pt x="296" y="0"/>
                  </a:lnTo>
                  <a:lnTo>
                    <a:pt x="267" y="1"/>
                  </a:lnTo>
                  <a:lnTo>
                    <a:pt x="236" y="6"/>
                  </a:lnTo>
                  <a:lnTo>
                    <a:pt x="208" y="13"/>
                  </a:lnTo>
                  <a:lnTo>
                    <a:pt x="180" y="23"/>
                  </a:lnTo>
                  <a:lnTo>
                    <a:pt x="154" y="35"/>
                  </a:lnTo>
                  <a:lnTo>
                    <a:pt x="131" y="51"/>
                  </a:lnTo>
                  <a:lnTo>
                    <a:pt x="108" y="68"/>
                  </a:lnTo>
                  <a:lnTo>
                    <a:pt x="86" y="86"/>
                  </a:lnTo>
                  <a:lnTo>
                    <a:pt x="68" y="108"/>
                  </a:lnTo>
                  <a:lnTo>
                    <a:pt x="51" y="131"/>
                  </a:lnTo>
                  <a:lnTo>
                    <a:pt x="35" y="156"/>
                  </a:lnTo>
                  <a:lnTo>
                    <a:pt x="23" y="180"/>
                  </a:lnTo>
                  <a:lnTo>
                    <a:pt x="12" y="208"/>
                  </a:lnTo>
                  <a:lnTo>
                    <a:pt x="6" y="238"/>
                  </a:lnTo>
                  <a:lnTo>
                    <a:pt x="1" y="267"/>
                  </a:lnTo>
                  <a:lnTo>
                    <a:pt x="0" y="296"/>
                  </a:lnTo>
                  <a:lnTo>
                    <a:pt x="0" y="889"/>
                  </a:lnTo>
                  <a:lnTo>
                    <a:pt x="595" y="889"/>
                  </a:lnTo>
                  <a:lnTo>
                    <a:pt x="595" y="296"/>
                  </a:lnTo>
                  <a:lnTo>
                    <a:pt x="595" y="296"/>
                  </a:lnTo>
                  <a:lnTo>
                    <a:pt x="593" y="267"/>
                  </a:lnTo>
                  <a:lnTo>
                    <a:pt x="589" y="238"/>
                  </a:lnTo>
                  <a:lnTo>
                    <a:pt x="581" y="208"/>
                  </a:lnTo>
                  <a:lnTo>
                    <a:pt x="570" y="180"/>
                  </a:lnTo>
                  <a:lnTo>
                    <a:pt x="558" y="156"/>
                  </a:lnTo>
                  <a:lnTo>
                    <a:pt x="544" y="131"/>
                  </a:lnTo>
                  <a:lnTo>
                    <a:pt x="527" y="108"/>
                  </a:lnTo>
                  <a:lnTo>
                    <a:pt x="507" y="86"/>
                  </a:lnTo>
                  <a:lnTo>
                    <a:pt x="487" y="68"/>
                  </a:lnTo>
                  <a:lnTo>
                    <a:pt x="463" y="51"/>
                  </a:lnTo>
                  <a:lnTo>
                    <a:pt x="439" y="35"/>
                  </a:lnTo>
                  <a:lnTo>
                    <a:pt x="412" y="23"/>
                  </a:lnTo>
                  <a:lnTo>
                    <a:pt x="384" y="13"/>
                  </a:lnTo>
                  <a:lnTo>
                    <a:pt x="357" y="6"/>
                  </a:lnTo>
                  <a:lnTo>
                    <a:pt x="327" y="1"/>
                  </a:lnTo>
                  <a:lnTo>
                    <a:pt x="296" y="0"/>
                  </a:lnTo>
                  <a:lnTo>
                    <a:pt x="296" y="0"/>
                  </a:lnTo>
                  <a:close/>
                  <a:moveTo>
                    <a:pt x="440" y="456"/>
                  </a:moveTo>
                  <a:lnTo>
                    <a:pt x="440" y="456"/>
                  </a:lnTo>
                  <a:lnTo>
                    <a:pt x="440" y="462"/>
                  </a:lnTo>
                  <a:lnTo>
                    <a:pt x="437" y="468"/>
                  </a:lnTo>
                  <a:lnTo>
                    <a:pt x="434" y="474"/>
                  </a:lnTo>
                  <a:lnTo>
                    <a:pt x="431" y="479"/>
                  </a:lnTo>
                  <a:lnTo>
                    <a:pt x="425" y="483"/>
                  </a:lnTo>
                  <a:lnTo>
                    <a:pt x="420" y="487"/>
                  </a:lnTo>
                  <a:lnTo>
                    <a:pt x="414" y="488"/>
                  </a:lnTo>
                  <a:lnTo>
                    <a:pt x="406" y="490"/>
                  </a:lnTo>
                  <a:lnTo>
                    <a:pt x="392" y="490"/>
                  </a:lnTo>
                  <a:lnTo>
                    <a:pt x="386" y="490"/>
                  </a:lnTo>
                  <a:lnTo>
                    <a:pt x="386" y="517"/>
                  </a:lnTo>
                  <a:lnTo>
                    <a:pt x="386" y="517"/>
                  </a:lnTo>
                  <a:lnTo>
                    <a:pt x="384" y="525"/>
                  </a:lnTo>
                  <a:lnTo>
                    <a:pt x="380" y="531"/>
                  </a:lnTo>
                  <a:lnTo>
                    <a:pt x="375" y="535"/>
                  </a:lnTo>
                  <a:lnTo>
                    <a:pt x="367" y="536"/>
                  </a:lnTo>
                  <a:lnTo>
                    <a:pt x="357" y="536"/>
                  </a:lnTo>
                  <a:lnTo>
                    <a:pt x="357" y="536"/>
                  </a:lnTo>
                  <a:lnTo>
                    <a:pt x="349" y="535"/>
                  </a:lnTo>
                  <a:lnTo>
                    <a:pt x="344" y="531"/>
                  </a:lnTo>
                  <a:lnTo>
                    <a:pt x="340" y="525"/>
                  </a:lnTo>
                  <a:lnTo>
                    <a:pt x="338" y="517"/>
                  </a:lnTo>
                  <a:lnTo>
                    <a:pt x="338" y="490"/>
                  </a:lnTo>
                  <a:lnTo>
                    <a:pt x="320" y="490"/>
                  </a:lnTo>
                  <a:lnTo>
                    <a:pt x="320" y="517"/>
                  </a:lnTo>
                  <a:lnTo>
                    <a:pt x="320" y="517"/>
                  </a:lnTo>
                  <a:lnTo>
                    <a:pt x="318" y="525"/>
                  </a:lnTo>
                  <a:lnTo>
                    <a:pt x="315" y="531"/>
                  </a:lnTo>
                  <a:lnTo>
                    <a:pt x="309" y="535"/>
                  </a:lnTo>
                  <a:lnTo>
                    <a:pt x="303" y="536"/>
                  </a:lnTo>
                  <a:lnTo>
                    <a:pt x="292" y="536"/>
                  </a:lnTo>
                  <a:lnTo>
                    <a:pt x="292" y="536"/>
                  </a:lnTo>
                  <a:lnTo>
                    <a:pt x="284" y="535"/>
                  </a:lnTo>
                  <a:lnTo>
                    <a:pt x="278" y="531"/>
                  </a:lnTo>
                  <a:lnTo>
                    <a:pt x="275" y="525"/>
                  </a:lnTo>
                  <a:lnTo>
                    <a:pt x="273" y="517"/>
                  </a:lnTo>
                  <a:lnTo>
                    <a:pt x="273" y="490"/>
                  </a:lnTo>
                  <a:lnTo>
                    <a:pt x="255" y="490"/>
                  </a:lnTo>
                  <a:lnTo>
                    <a:pt x="255" y="517"/>
                  </a:lnTo>
                  <a:lnTo>
                    <a:pt x="255" y="517"/>
                  </a:lnTo>
                  <a:lnTo>
                    <a:pt x="253" y="525"/>
                  </a:lnTo>
                  <a:lnTo>
                    <a:pt x="250" y="531"/>
                  </a:lnTo>
                  <a:lnTo>
                    <a:pt x="244" y="535"/>
                  </a:lnTo>
                  <a:lnTo>
                    <a:pt x="238" y="536"/>
                  </a:lnTo>
                  <a:lnTo>
                    <a:pt x="225" y="536"/>
                  </a:lnTo>
                  <a:lnTo>
                    <a:pt x="225" y="536"/>
                  </a:lnTo>
                  <a:lnTo>
                    <a:pt x="219" y="535"/>
                  </a:lnTo>
                  <a:lnTo>
                    <a:pt x="213" y="531"/>
                  </a:lnTo>
                  <a:lnTo>
                    <a:pt x="210" y="525"/>
                  </a:lnTo>
                  <a:lnTo>
                    <a:pt x="208" y="517"/>
                  </a:lnTo>
                  <a:lnTo>
                    <a:pt x="208" y="490"/>
                  </a:lnTo>
                  <a:lnTo>
                    <a:pt x="202" y="490"/>
                  </a:lnTo>
                  <a:lnTo>
                    <a:pt x="187" y="490"/>
                  </a:lnTo>
                  <a:lnTo>
                    <a:pt x="187" y="490"/>
                  </a:lnTo>
                  <a:lnTo>
                    <a:pt x="180" y="488"/>
                  </a:lnTo>
                  <a:lnTo>
                    <a:pt x="174" y="487"/>
                  </a:lnTo>
                  <a:lnTo>
                    <a:pt x="168" y="483"/>
                  </a:lnTo>
                  <a:lnTo>
                    <a:pt x="163" y="479"/>
                  </a:lnTo>
                  <a:lnTo>
                    <a:pt x="159" y="474"/>
                  </a:lnTo>
                  <a:lnTo>
                    <a:pt x="156" y="468"/>
                  </a:lnTo>
                  <a:lnTo>
                    <a:pt x="154" y="462"/>
                  </a:lnTo>
                  <a:lnTo>
                    <a:pt x="153" y="456"/>
                  </a:lnTo>
                  <a:lnTo>
                    <a:pt x="153" y="456"/>
                  </a:lnTo>
                  <a:lnTo>
                    <a:pt x="154" y="449"/>
                  </a:lnTo>
                  <a:lnTo>
                    <a:pt x="156" y="443"/>
                  </a:lnTo>
                  <a:lnTo>
                    <a:pt x="159" y="437"/>
                  </a:lnTo>
                  <a:lnTo>
                    <a:pt x="162" y="432"/>
                  </a:lnTo>
                  <a:lnTo>
                    <a:pt x="162" y="432"/>
                  </a:lnTo>
                  <a:lnTo>
                    <a:pt x="159" y="420"/>
                  </a:lnTo>
                  <a:lnTo>
                    <a:pt x="156" y="408"/>
                  </a:lnTo>
                  <a:lnTo>
                    <a:pt x="154" y="395"/>
                  </a:lnTo>
                  <a:lnTo>
                    <a:pt x="153" y="381"/>
                  </a:lnTo>
                  <a:lnTo>
                    <a:pt x="153" y="381"/>
                  </a:lnTo>
                  <a:lnTo>
                    <a:pt x="154" y="368"/>
                  </a:lnTo>
                  <a:lnTo>
                    <a:pt x="156" y="352"/>
                  </a:lnTo>
                  <a:lnTo>
                    <a:pt x="160" y="338"/>
                  </a:lnTo>
                  <a:lnTo>
                    <a:pt x="165" y="326"/>
                  </a:lnTo>
                  <a:lnTo>
                    <a:pt x="171" y="313"/>
                  </a:lnTo>
                  <a:lnTo>
                    <a:pt x="177" y="301"/>
                  </a:lnTo>
                  <a:lnTo>
                    <a:pt x="187" y="290"/>
                  </a:lnTo>
                  <a:lnTo>
                    <a:pt x="196" y="279"/>
                  </a:lnTo>
                  <a:lnTo>
                    <a:pt x="205" y="270"/>
                  </a:lnTo>
                  <a:lnTo>
                    <a:pt x="216" y="262"/>
                  </a:lnTo>
                  <a:lnTo>
                    <a:pt x="228" y="255"/>
                  </a:lnTo>
                  <a:lnTo>
                    <a:pt x="241" y="248"/>
                  </a:lnTo>
                  <a:lnTo>
                    <a:pt x="255" y="244"/>
                  </a:lnTo>
                  <a:lnTo>
                    <a:pt x="267" y="241"/>
                  </a:lnTo>
                  <a:lnTo>
                    <a:pt x="282" y="239"/>
                  </a:lnTo>
                  <a:lnTo>
                    <a:pt x="296" y="238"/>
                  </a:lnTo>
                  <a:lnTo>
                    <a:pt x="296" y="238"/>
                  </a:lnTo>
                  <a:lnTo>
                    <a:pt x="312" y="239"/>
                  </a:lnTo>
                  <a:lnTo>
                    <a:pt x="326" y="241"/>
                  </a:lnTo>
                  <a:lnTo>
                    <a:pt x="340" y="244"/>
                  </a:lnTo>
                  <a:lnTo>
                    <a:pt x="352" y="248"/>
                  </a:lnTo>
                  <a:lnTo>
                    <a:pt x="364" y="255"/>
                  </a:lnTo>
                  <a:lnTo>
                    <a:pt x="377" y="262"/>
                  </a:lnTo>
                  <a:lnTo>
                    <a:pt x="388" y="270"/>
                  </a:lnTo>
                  <a:lnTo>
                    <a:pt x="398" y="279"/>
                  </a:lnTo>
                  <a:lnTo>
                    <a:pt x="408" y="290"/>
                  </a:lnTo>
                  <a:lnTo>
                    <a:pt x="415" y="301"/>
                  </a:lnTo>
                  <a:lnTo>
                    <a:pt x="423" y="313"/>
                  </a:lnTo>
                  <a:lnTo>
                    <a:pt x="429" y="326"/>
                  </a:lnTo>
                  <a:lnTo>
                    <a:pt x="434" y="338"/>
                  </a:lnTo>
                  <a:lnTo>
                    <a:pt x="437" y="352"/>
                  </a:lnTo>
                  <a:lnTo>
                    <a:pt x="440" y="368"/>
                  </a:lnTo>
                  <a:lnTo>
                    <a:pt x="440" y="381"/>
                  </a:lnTo>
                  <a:lnTo>
                    <a:pt x="440" y="381"/>
                  </a:lnTo>
                  <a:lnTo>
                    <a:pt x="440" y="395"/>
                  </a:lnTo>
                  <a:lnTo>
                    <a:pt x="437" y="408"/>
                  </a:lnTo>
                  <a:lnTo>
                    <a:pt x="435" y="420"/>
                  </a:lnTo>
                  <a:lnTo>
                    <a:pt x="431" y="432"/>
                  </a:lnTo>
                  <a:lnTo>
                    <a:pt x="431" y="432"/>
                  </a:lnTo>
                  <a:lnTo>
                    <a:pt x="434" y="437"/>
                  </a:lnTo>
                  <a:lnTo>
                    <a:pt x="437" y="443"/>
                  </a:lnTo>
                  <a:lnTo>
                    <a:pt x="440" y="449"/>
                  </a:lnTo>
                  <a:lnTo>
                    <a:pt x="440" y="456"/>
                  </a:lnTo>
                  <a:lnTo>
                    <a:pt x="440" y="4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247" name="Group 246"/>
          <p:cNvGrpSpPr/>
          <p:nvPr/>
        </p:nvGrpSpPr>
        <p:grpSpPr>
          <a:xfrm rot="19771654">
            <a:off x="5242302" y="1675892"/>
            <a:ext cx="298804" cy="492872"/>
            <a:chOff x="6802438" y="1868488"/>
            <a:chExt cx="1077913" cy="1778000"/>
          </a:xfrm>
          <a:solidFill>
            <a:srgbClr val="57A372"/>
          </a:solidFill>
        </p:grpSpPr>
        <p:sp>
          <p:nvSpPr>
            <p:cNvPr id="248" name="Freeform 14"/>
            <p:cNvSpPr>
              <a:spLocks noEditPoints="1"/>
            </p:cNvSpPr>
            <p:nvPr/>
          </p:nvSpPr>
          <p:spPr bwMode="auto">
            <a:xfrm>
              <a:off x="6802438" y="1868488"/>
              <a:ext cx="1077913" cy="1778000"/>
            </a:xfrm>
            <a:custGeom>
              <a:avLst/>
              <a:gdLst>
                <a:gd name="T0" fmla="*/ 552 w 679"/>
                <a:gd name="T1" fmla="*/ 0 h 1120"/>
                <a:gd name="T2" fmla="*/ 128 w 679"/>
                <a:gd name="T3" fmla="*/ 0 h 1120"/>
                <a:gd name="T4" fmla="*/ 0 w 679"/>
                <a:gd name="T5" fmla="*/ 371 h 1120"/>
                <a:gd name="T6" fmla="*/ 128 w 679"/>
                <a:gd name="T7" fmla="*/ 1120 h 1120"/>
                <a:gd name="T8" fmla="*/ 552 w 679"/>
                <a:gd name="T9" fmla="*/ 1120 h 1120"/>
                <a:gd name="T10" fmla="*/ 679 w 679"/>
                <a:gd name="T11" fmla="*/ 371 h 1120"/>
                <a:gd name="T12" fmla="*/ 552 w 679"/>
                <a:gd name="T13" fmla="*/ 0 h 1120"/>
                <a:gd name="T14" fmla="*/ 510 w 679"/>
                <a:gd name="T15" fmla="*/ 1073 h 1120"/>
                <a:gd name="T16" fmla="*/ 170 w 679"/>
                <a:gd name="T17" fmla="*/ 1073 h 1120"/>
                <a:gd name="T18" fmla="*/ 51 w 679"/>
                <a:gd name="T19" fmla="*/ 375 h 1120"/>
                <a:gd name="T20" fmla="*/ 164 w 679"/>
                <a:gd name="T21" fmla="*/ 49 h 1120"/>
                <a:gd name="T22" fmla="*/ 516 w 679"/>
                <a:gd name="T23" fmla="*/ 49 h 1120"/>
                <a:gd name="T24" fmla="*/ 629 w 679"/>
                <a:gd name="T25" fmla="*/ 375 h 1120"/>
                <a:gd name="T26" fmla="*/ 510 w 679"/>
                <a:gd name="T27" fmla="*/ 1073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9" h="1120">
                  <a:moveTo>
                    <a:pt x="552" y="0"/>
                  </a:moveTo>
                  <a:lnTo>
                    <a:pt x="128" y="0"/>
                  </a:lnTo>
                  <a:lnTo>
                    <a:pt x="0" y="371"/>
                  </a:lnTo>
                  <a:lnTo>
                    <a:pt x="128" y="1120"/>
                  </a:lnTo>
                  <a:lnTo>
                    <a:pt x="552" y="1120"/>
                  </a:lnTo>
                  <a:lnTo>
                    <a:pt x="679" y="371"/>
                  </a:lnTo>
                  <a:lnTo>
                    <a:pt x="552" y="0"/>
                  </a:lnTo>
                  <a:close/>
                  <a:moveTo>
                    <a:pt x="510" y="1073"/>
                  </a:moveTo>
                  <a:lnTo>
                    <a:pt x="170" y="1073"/>
                  </a:lnTo>
                  <a:lnTo>
                    <a:pt x="51" y="375"/>
                  </a:lnTo>
                  <a:lnTo>
                    <a:pt x="164" y="49"/>
                  </a:lnTo>
                  <a:lnTo>
                    <a:pt x="516" y="49"/>
                  </a:lnTo>
                  <a:lnTo>
                    <a:pt x="629" y="375"/>
                  </a:lnTo>
                  <a:lnTo>
                    <a:pt x="510" y="10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49" name="Freeform 15"/>
            <p:cNvSpPr>
              <a:spLocks/>
            </p:cNvSpPr>
            <p:nvPr/>
          </p:nvSpPr>
          <p:spPr bwMode="auto">
            <a:xfrm>
              <a:off x="7561263" y="2570163"/>
              <a:ext cx="180975" cy="314325"/>
            </a:xfrm>
            <a:custGeom>
              <a:avLst/>
              <a:gdLst>
                <a:gd name="T0" fmla="*/ 10 w 114"/>
                <a:gd name="T1" fmla="*/ 11 h 198"/>
                <a:gd name="T2" fmla="*/ 10 w 114"/>
                <a:gd name="T3" fmla="*/ 11 h 198"/>
                <a:gd name="T4" fmla="*/ 6 w 114"/>
                <a:gd name="T5" fmla="*/ 17 h 198"/>
                <a:gd name="T6" fmla="*/ 3 w 114"/>
                <a:gd name="T7" fmla="*/ 23 h 198"/>
                <a:gd name="T8" fmla="*/ 0 w 114"/>
                <a:gd name="T9" fmla="*/ 32 h 198"/>
                <a:gd name="T10" fmla="*/ 0 w 114"/>
                <a:gd name="T11" fmla="*/ 42 h 198"/>
                <a:gd name="T12" fmla="*/ 1 w 114"/>
                <a:gd name="T13" fmla="*/ 52 h 198"/>
                <a:gd name="T14" fmla="*/ 4 w 114"/>
                <a:gd name="T15" fmla="*/ 65 h 198"/>
                <a:gd name="T16" fmla="*/ 7 w 114"/>
                <a:gd name="T17" fmla="*/ 79 h 198"/>
                <a:gd name="T18" fmla="*/ 14 w 114"/>
                <a:gd name="T19" fmla="*/ 93 h 198"/>
                <a:gd name="T20" fmla="*/ 14 w 114"/>
                <a:gd name="T21" fmla="*/ 93 h 198"/>
                <a:gd name="T22" fmla="*/ 26 w 114"/>
                <a:gd name="T23" fmla="*/ 117 h 198"/>
                <a:gd name="T24" fmla="*/ 43 w 114"/>
                <a:gd name="T25" fmla="*/ 144 h 198"/>
                <a:gd name="T26" fmla="*/ 63 w 114"/>
                <a:gd name="T27" fmla="*/ 170 h 198"/>
                <a:gd name="T28" fmla="*/ 86 w 114"/>
                <a:gd name="T29" fmla="*/ 198 h 198"/>
                <a:gd name="T30" fmla="*/ 94 w 114"/>
                <a:gd name="T31" fmla="*/ 148 h 198"/>
                <a:gd name="T32" fmla="*/ 94 w 114"/>
                <a:gd name="T33" fmla="*/ 148 h 198"/>
                <a:gd name="T34" fmla="*/ 85 w 114"/>
                <a:gd name="T35" fmla="*/ 128 h 198"/>
                <a:gd name="T36" fmla="*/ 80 w 114"/>
                <a:gd name="T37" fmla="*/ 119 h 198"/>
                <a:gd name="T38" fmla="*/ 78 w 114"/>
                <a:gd name="T39" fmla="*/ 111 h 198"/>
                <a:gd name="T40" fmla="*/ 78 w 114"/>
                <a:gd name="T41" fmla="*/ 103 h 198"/>
                <a:gd name="T42" fmla="*/ 78 w 114"/>
                <a:gd name="T43" fmla="*/ 96 h 198"/>
                <a:gd name="T44" fmla="*/ 82 w 114"/>
                <a:gd name="T45" fmla="*/ 89 h 198"/>
                <a:gd name="T46" fmla="*/ 85 w 114"/>
                <a:gd name="T47" fmla="*/ 85 h 198"/>
                <a:gd name="T48" fmla="*/ 85 w 114"/>
                <a:gd name="T49" fmla="*/ 85 h 198"/>
                <a:gd name="T50" fmla="*/ 89 w 114"/>
                <a:gd name="T51" fmla="*/ 82 h 198"/>
                <a:gd name="T52" fmla="*/ 94 w 114"/>
                <a:gd name="T53" fmla="*/ 80 h 198"/>
                <a:gd name="T54" fmla="*/ 100 w 114"/>
                <a:gd name="T55" fmla="*/ 79 h 198"/>
                <a:gd name="T56" fmla="*/ 106 w 114"/>
                <a:gd name="T57" fmla="*/ 79 h 198"/>
                <a:gd name="T58" fmla="*/ 114 w 114"/>
                <a:gd name="T59" fmla="*/ 26 h 198"/>
                <a:gd name="T60" fmla="*/ 114 w 114"/>
                <a:gd name="T61" fmla="*/ 26 h 198"/>
                <a:gd name="T62" fmla="*/ 92 w 114"/>
                <a:gd name="T63" fmla="*/ 15 h 198"/>
                <a:gd name="T64" fmla="*/ 72 w 114"/>
                <a:gd name="T65" fmla="*/ 7 h 198"/>
                <a:gd name="T66" fmla="*/ 54 w 114"/>
                <a:gd name="T67" fmla="*/ 1 h 198"/>
                <a:gd name="T68" fmla="*/ 38 w 114"/>
                <a:gd name="T69" fmla="*/ 0 h 198"/>
                <a:gd name="T70" fmla="*/ 38 w 114"/>
                <a:gd name="T71" fmla="*/ 0 h 198"/>
                <a:gd name="T72" fmla="*/ 29 w 114"/>
                <a:gd name="T73" fmla="*/ 1 h 198"/>
                <a:gd name="T74" fmla="*/ 21 w 114"/>
                <a:gd name="T75" fmla="*/ 3 h 198"/>
                <a:gd name="T76" fmla="*/ 15 w 114"/>
                <a:gd name="T77" fmla="*/ 6 h 198"/>
                <a:gd name="T78" fmla="*/ 10 w 114"/>
                <a:gd name="T79" fmla="*/ 11 h 198"/>
                <a:gd name="T80" fmla="*/ 10 w 114"/>
                <a:gd name="T81" fmla="*/ 1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98">
                  <a:moveTo>
                    <a:pt x="10" y="11"/>
                  </a:moveTo>
                  <a:lnTo>
                    <a:pt x="10" y="11"/>
                  </a:lnTo>
                  <a:lnTo>
                    <a:pt x="6" y="17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1" y="52"/>
                  </a:lnTo>
                  <a:lnTo>
                    <a:pt x="4" y="65"/>
                  </a:lnTo>
                  <a:lnTo>
                    <a:pt x="7" y="79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26" y="117"/>
                  </a:lnTo>
                  <a:lnTo>
                    <a:pt x="43" y="144"/>
                  </a:lnTo>
                  <a:lnTo>
                    <a:pt x="63" y="170"/>
                  </a:lnTo>
                  <a:lnTo>
                    <a:pt x="86" y="198"/>
                  </a:lnTo>
                  <a:lnTo>
                    <a:pt x="94" y="148"/>
                  </a:lnTo>
                  <a:lnTo>
                    <a:pt x="94" y="148"/>
                  </a:lnTo>
                  <a:lnTo>
                    <a:pt x="85" y="128"/>
                  </a:lnTo>
                  <a:lnTo>
                    <a:pt x="80" y="119"/>
                  </a:lnTo>
                  <a:lnTo>
                    <a:pt x="78" y="111"/>
                  </a:lnTo>
                  <a:lnTo>
                    <a:pt x="78" y="103"/>
                  </a:lnTo>
                  <a:lnTo>
                    <a:pt x="78" y="96"/>
                  </a:lnTo>
                  <a:lnTo>
                    <a:pt x="82" y="89"/>
                  </a:lnTo>
                  <a:lnTo>
                    <a:pt x="85" y="85"/>
                  </a:lnTo>
                  <a:lnTo>
                    <a:pt x="85" y="85"/>
                  </a:lnTo>
                  <a:lnTo>
                    <a:pt x="89" y="82"/>
                  </a:lnTo>
                  <a:lnTo>
                    <a:pt x="94" y="80"/>
                  </a:lnTo>
                  <a:lnTo>
                    <a:pt x="100" y="79"/>
                  </a:lnTo>
                  <a:lnTo>
                    <a:pt x="106" y="79"/>
                  </a:lnTo>
                  <a:lnTo>
                    <a:pt x="114" y="26"/>
                  </a:lnTo>
                  <a:lnTo>
                    <a:pt x="114" y="26"/>
                  </a:lnTo>
                  <a:lnTo>
                    <a:pt x="92" y="15"/>
                  </a:lnTo>
                  <a:lnTo>
                    <a:pt x="72" y="7"/>
                  </a:lnTo>
                  <a:lnTo>
                    <a:pt x="54" y="1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9" y="1"/>
                  </a:lnTo>
                  <a:lnTo>
                    <a:pt x="21" y="3"/>
                  </a:lnTo>
                  <a:lnTo>
                    <a:pt x="15" y="6"/>
                  </a:lnTo>
                  <a:lnTo>
                    <a:pt x="10" y="11"/>
                  </a:lnTo>
                  <a:lnTo>
                    <a:pt x="1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50" name="Freeform 16"/>
            <p:cNvSpPr>
              <a:spLocks/>
            </p:cNvSpPr>
            <p:nvPr/>
          </p:nvSpPr>
          <p:spPr bwMode="auto">
            <a:xfrm>
              <a:off x="7459663" y="1978025"/>
              <a:ext cx="188913" cy="144462"/>
            </a:xfrm>
            <a:custGeom>
              <a:avLst/>
              <a:gdLst>
                <a:gd name="T0" fmla="*/ 54 w 119"/>
                <a:gd name="T1" fmla="*/ 60 h 91"/>
                <a:gd name="T2" fmla="*/ 54 w 119"/>
                <a:gd name="T3" fmla="*/ 60 h 91"/>
                <a:gd name="T4" fmla="*/ 68 w 119"/>
                <a:gd name="T5" fmla="*/ 70 h 91"/>
                <a:gd name="T6" fmla="*/ 84 w 119"/>
                <a:gd name="T7" fmla="*/ 77 h 91"/>
                <a:gd name="T8" fmla="*/ 102 w 119"/>
                <a:gd name="T9" fmla="*/ 85 h 91"/>
                <a:gd name="T10" fmla="*/ 119 w 119"/>
                <a:gd name="T11" fmla="*/ 91 h 91"/>
                <a:gd name="T12" fmla="*/ 88 w 119"/>
                <a:gd name="T13" fmla="*/ 0 h 91"/>
                <a:gd name="T14" fmla="*/ 0 w 119"/>
                <a:gd name="T15" fmla="*/ 0 h 91"/>
                <a:gd name="T16" fmla="*/ 0 w 119"/>
                <a:gd name="T17" fmla="*/ 0 h 91"/>
                <a:gd name="T18" fmla="*/ 13 w 119"/>
                <a:gd name="T19" fmla="*/ 17 h 91"/>
                <a:gd name="T20" fmla="*/ 27 w 119"/>
                <a:gd name="T21" fmla="*/ 33 h 91"/>
                <a:gd name="T22" fmla="*/ 40 w 119"/>
                <a:gd name="T23" fmla="*/ 48 h 91"/>
                <a:gd name="T24" fmla="*/ 54 w 119"/>
                <a:gd name="T25" fmla="*/ 60 h 91"/>
                <a:gd name="T26" fmla="*/ 54 w 119"/>
                <a:gd name="T27" fmla="*/ 6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91">
                  <a:moveTo>
                    <a:pt x="54" y="60"/>
                  </a:moveTo>
                  <a:lnTo>
                    <a:pt x="54" y="60"/>
                  </a:lnTo>
                  <a:lnTo>
                    <a:pt x="68" y="70"/>
                  </a:lnTo>
                  <a:lnTo>
                    <a:pt x="84" y="77"/>
                  </a:lnTo>
                  <a:lnTo>
                    <a:pt x="102" y="85"/>
                  </a:lnTo>
                  <a:lnTo>
                    <a:pt x="119" y="91"/>
                  </a:lnTo>
                  <a:lnTo>
                    <a:pt x="8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" y="17"/>
                  </a:lnTo>
                  <a:lnTo>
                    <a:pt x="27" y="33"/>
                  </a:lnTo>
                  <a:lnTo>
                    <a:pt x="40" y="48"/>
                  </a:lnTo>
                  <a:lnTo>
                    <a:pt x="54" y="60"/>
                  </a:lnTo>
                  <a:lnTo>
                    <a:pt x="5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51" name="Freeform 17"/>
            <p:cNvSpPr>
              <a:spLocks/>
            </p:cNvSpPr>
            <p:nvPr/>
          </p:nvSpPr>
          <p:spPr bwMode="auto">
            <a:xfrm>
              <a:off x="7700963" y="2709863"/>
              <a:ext cx="26988" cy="71437"/>
            </a:xfrm>
            <a:custGeom>
              <a:avLst/>
              <a:gdLst>
                <a:gd name="T0" fmla="*/ 4 w 17"/>
                <a:gd name="T1" fmla="*/ 5 h 45"/>
                <a:gd name="T2" fmla="*/ 4 w 17"/>
                <a:gd name="T3" fmla="*/ 5 h 45"/>
                <a:gd name="T4" fmla="*/ 1 w 17"/>
                <a:gd name="T5" fmla="*/ 8 h 45"/>
                <a:gd name="T6" fmla="*/ 1 w 17"/>
                <a:gd name="T7" fmla="*/ 11 h 45"/>
                <a:gd name="T8" fmla="*/ 0 w 17"/>
                <a:gd name="T9" fmla="*/ 20 h 45"/>
                <a:gd name="T10" fmla="*/ 3 w 17"/>
                <a:gd name="T11" fmla="*/ 31 h 45"/>
                <a:gd name="T12" fmla="*/ 9 w 17"/>
                <a:gd name="T13" fmla="*/ 45 h 45"/>
                <a:gd name="T14" fmla="*/ 17 w 17"/>
                <a:gd name="T15" fmla="*/ 0 h 45"/>
                <a:gd name="T16" fmla="*/ 17 w 17"/>
                <a:gd name="T17" fmla="*/ 0 h 45"/>
                <a:gd name="T18" fmla="*/ 15 w 17"/>
                <a:gd name="T19" fmla="*/ 0 h 45"/>
                <a:gd name="T20" fmla="*/ 15 w 17"/>
                <a:gd name="T21" fmla="*/ 0 h 45"/>
                <a:gd name="T22" fmla="*/ 9 w 17"/>
                <a:gd name="T23" fmla="*/ 1 h 45"/>
                <a:gd name="T24" fmla="*/ 4 w 17"/>
                <a:gd name="T25" fmla="*/ 5 h 45"/>
                <a:gd name="T26" fmla="*/ 4 w 17"/>
                <a:gd name="T27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45">
                  <a:moveTo>
                    <a:pt x="4" y="5"/>
                  </a:moveTo>
                  <a:lnTo>
                    <a:pt x="4" y="5"/>
                  </a:lnTo>
                  <a:lnTo>
                    <a:pt x="1" y="8"/>
                  </a:lnTo>
                  <a:lnTo>
                    <a:pt x="1" y="11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9" y="45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52" name="Freeform 18"/>
            <p:cNvSpPr>
              <a:spLocks/>
            </p:cNvSpPr>
            <p:nvPr/>
          </p:nvSpPr>
          <p:spPr bwMode="auto">
            <a:xfrm>
              <a:off x="7035800" y="3171825"/>
              <a:ext cx="193675" cy="366712"/>
            </a:xfrm>
            <a:custGeom>
              <a:avLst/>
              <a:gdLst>
                <a:gd name="T0" fmla="*/ 0 w 122"/>
                <a:gd name="T1" fmla="*/ 0 h 231"/>
                <a:gd name="T2" fmla="*/ 40 w 122"/>
                <a:gd name="T3" fmla="*/ 231 h 231"/>
                <a:gd name="T4" fmla="*/ 122 w 122"/>
                <a:gd name="T5" fmla="*/ 231 h 231"/>
                <a:gd name="T6" fmla="*/ 122 w 122"/>
                <a:gd name="T7" fmla="*/ 231 h 231"/>
                <a:gd name="T8" fmla="*/ 119 w 122"/>
                <a:gd name="T9" fmla="*/ 208 h 231"/>
                <a:gd name="T10" fmla="*/ 113 w 122"/>
                <a:gd name="T11" fmla="*/ 179 h 231"/>
                <a:gd name="T12" fmla="*/ 100 w 122"/>
                <a:gd name="T13" fmla="*/ 145 h 231"/>
                <a:gd name="T14" fmla="*/ 93 w 122"/>
                <a:gd name="T15" fmla="*/ 126 h 231"/>
                <a:gd name="T16" fmla="*/ 83 w 122"/>
                <a:gd name="T17" fmla="*/ 106 h 231"/>
                <a:gd name="T18" fmla="*/ 83 w 122"/>
                <a:gd name="T19" fmla="*/ 106 h 231"/>
                <a:gd name="T20" fmla="*/ 74 w 122"/>
                <a:gd name="T21" fmla="*/ 88 h 231"/>
                <a:gd name="T22" fmla="*/ 65 w 122"/>
                <a:gd name="T23" fmla="*/ 71 h 231"/>
                <a:gd name="T24" fmla="*/ 54 w 122"/>
                <a:gd name="T25" fmla="*/ 55 h 231"/>
                <a:gd name="T26" fmla="*/ 43 w 122"/>
                <a:gd name="T27" fmla="*/ 41 h 231"/>
                <a:gd name="T28" fmla="*/ 20 w 122"/>
                <a:gd name="T29" fmla="*/ 18 h 231"/>
                <a:gd name="T30" fmla="*/ 0 w 122"/>
                <a:gd name="T31" fmla="*/ 0 h 231"/>
                <a:gd name="T32" fmla="*/ 0 w 122"/>
                <a:gd name="T33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231">
                  <a:moveTo>
                    <a:pt x="0" y="0"/>
                  </a:moveTo>
                  <a:lnTo>
                    <a:pt x="40" y="231"/>
                  </a:lnTo>
                  <a:lnTo>
                    <a:pt x="122" y="231"/>
                  </a:lnTo>
                  <a:lnTo>
                    <a:pt x="122" y="231"/>
                  </a:lnTo>
                  <a:lnTo>
                    <a:pt x="119" y="208"/>
                  </a:lnTo>
                  <a:lnTo>
                    <a:pt x="113" y="179"/>
                  </a:lnTo>
                  <a:lnTo>
                    <a:pt x="100" y="145"/>
                  </a:lnTo>
                  <a:lnTo>
                    <a:pt x="93" y="126"/>
                  </a:lnTo>
                  <a:lnTo>
                    <a:pt x="83" y="106"/>
                  </a:lnTo>
                  <a:lnTo>
                    <a:pt x="83" y="106"/>
                  </a:lnTo>
                  <a:lnTo>
                    <a:pt x="74" y="88"/>
                  </a:lnTo>
                  <a:lnTo>
                    <a:pt x="65" y="71"/>
                  </a:lnTo>
                  <a:lnTo>
                    <a:pt x="54" y="55"/>
                  </a:lnTo>
                  <a:lnTo>
                    <a:pt x="43" y="41"/>
                  </a:lnTo>
                  <a:lnTo>
                    <a:pt x="20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53" name="Freeform 19"/>
            <p:cNvSpPr>
              <a:spLocks/>
            </p:cNvSpPr>
            <p:nvPr/>
          </p:nvSpPr>
          <p:spPr bwMode="auto">
            <a:xfrm>
              <a:off x="6915150" y="2349500"/>
              <a:ext cx="696913" cy="1189037"/>
            </a:xfrm>
            <a:custGeom>
              <a:avLst/>
              <a:gdLst>
                <a:gd name="T0" fmla="*/ 241 w 439"/>
                <a:gd name="T1" fmla="*/ 352 h 749"/>
                <a:gd name="T2" fmla="*/ 241 w 439"/>
                <a:gd name="T3" fmla="*/ 351 h 749"/>
                <a:gd name="T4" fmla="*/ 243 w 439"/>
                <a:gd name="T5" fmla="*/ 323 h 749"/>
                <a:gd name="T6" fmla="*/ 238 w 439"/>
                <a:gd name="T7" fmla="*/ 276 h 749"/>
                <a:gd name="T8" fmla="*/ 218 w 439"/>
                <a:gd name="T9" fmla="*/ 213 h 749"/>
                <a:gd name="T10" fmla="*/ 200 w 439"/>
                <a:gd name="T11" fmla="*/ 174 h 749"/>
                <a:gd name="T12" fmla="*/ 190 w 439"/>
                <a:gd name="T13" fmla="*/ 160 h 749"/>
                <a:gd name="T14" fmla="*/ 162 w 439"/>
                <a:gd name="T15" fmla="*/ 120 h 749"/>
                <a:gd name="T16" fmla="*/ 116 w 439"/>
                <a:gd name="T17" fmla="*/ 72 h 749"/>
                <a:gd name="T18" fmla="*/ 68 w 439"/>
                <a:gd name="T19" fmla="*/ 31 h 749"/>
                <a:gd name="T20" fmla="*/ 0 w 439"/>
                <a:gd name="T21" fmla="*/ 74 h 749"/>
                <a:gd name="T22" fmla="*/ 9 w 439"/>
                <a:gd name="T23" fmla="*/ 125 h 749"/>
                <a:gd name="T24" fmla="*/ 42 w 439"/>
                <a:gd name="T25" fmla="*/ 137 h 749"/>
                <a:gd name="T26" fmla="*/ 76 w 439"/>
                <a:gd name="T27" fmla="*/ 156 h 749"/>
                <a:gd name="T28" fmla="*/ 94 w 439"/>
                <a:gd name="T29" fmla="*/ 168 h 749"/>
                <a:gd name="T30" fmla="*/ 122 w 439"/>
                <a:gd name="T31" fmla="*/ 196 h 749"/>
                <a:gd name="T32" fmla="*/ 139 w 439"/>
                <a:gd name="T33" fmla="*/ 221 h 749"/>
                <a:gd name="T34" fmla="*/ 144 w 439"/>
                <a:gd name="T35" fmla="*/ 242 h 749"/>
                <a:gd name="T36" fmla="*/ 141 w 439"/>
                <a:gd name="T37" fmla="*/ 252 h 749"/>
                <a:gd name="T38" fmla="*/ 136 w 439"/>
                <a:gd name="T39" fmla="*/ 256 h 749"/>
                <a:gd name="T40" fmla="*/ 122 w 439"/>
                <a:gd name="T41" fmla="*/ 262 h 749"/>
                <a:gd name="T42" fmla="*/ 114 w 439"/>
                <a:gd name="T43" fmla="*/ 262 h 749"/>
                <a:gd name="T44" fmla="*/ 96 w 439"/>
                <a:gd name="T45" fmla="*/ 261 h 749"/>
                <a:gd name="T46" fmla="*/ 79 w 439"/>
                <a:gd name="T47" fmla="*/ 256 h 749"/>
                <a:gd name="T48" fmla="*/ 45 w 439"/>
                <a:gd name="T49" fmla="*/ 241 h 749"/>
                <a:gd name="T50" fmla="*/ 28 w 439"/>
                <a:gd name="T51" fmla="*/ 230 h 749"/>
                <a:gd name="T52" fmla="*/ 43 w 439"/>
                <a:gd name="T53" fmla="*/ 327 h 749"/>
                <a:gd name="T54" fmla="*/ 60 w 439"/>
                <a:gd name="T55" fmla="*/ 337 h 749"/>
                <a:gd name="T56" fmla="*/ 107 w 439"/>
                <a:gd name="T57" fmla="*/ 368 h 749"/>
                <a:gd name="T58" fmla="*/ 161 w 439"/>
                <a:gd name="T59" fmla="*/ 414 h 749"/>
                <a:gd name="T60" fmla="*/ 203 w 439"/>
                <a:gd name="T61" fmla="*/ 460 h 749"/>
                <a:gd name="T62" fmla="*/ 229 w 439"/>
                <a:gd name="T63" fmla="*/ 499 h 749"/>
                <a:gd name="T64" fmla="*/ 241 w 439"/>
                <a:gd name="T65" fmla="*/ 519 h 749"/>
                <a:gd name="T66" fmla="*/ 281 w 439"/>
                <a:gd name="T67" fmla="*/ 596 h 749"/>
                <a:gd name="T68" fmla="*/ 305 w 439"/>
                <a:gd name="T69" fmla="*/ 661 h 749"/>
                <a:gd name="T70" fmla="*/ 317 w 439"/>
                <a:gd name="T71" fmla="*/ 714 h 749"/>
                <a:gd name="T72" fmla="*/ 322 w 439"/>
                <a:gd name="T73" fmla="*/ 749 h 749"/>
                <a:gd name="T74" fmla="*/ 439 w 439"/>
                <a:gd name="T75" fmla="*/ 649 h 749"/>
                <a:gd name="T76" fmla="*/ 424 w 439"/>
                <a:gd name="T77" fmla="*/ 615 h 749"/>
                <a:gd name="T78" fmla="*/ 410 w 439"/>
                <a:gd name="T79" fmla="*/ 587 h 749"/>
                <a:gd name="T80" fmla="*/ 365 w 439"/>
                <a:gd name="T81" fmla="*/ 511 h 749"/>
                <a:gd name="T82" fmla="*/ 306 w 439"/>
                <a:gd name="T83" fmla="*/ 429 h 749"/>
                <a:gd name="T84" fmla="*/ 261 w 439"/>
                <a:gd name="T85" fmla="*/ 375 h 749"/>
                <a:gd name="T86" fmla="*/ 243 w 439"/>
                <a:gd name="T87" fmla="*/ 355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9" h="749">
                  <a:moveTo>
                    <a:pt x="243" y="355"/>
                  </a:moveTo>
                  <a:lnTo>
                    <a:pt x="241" y="352"/>
                  </a:lnTo>
                  <a:lnTo>
                    <a:pt x="241" y="351"/>
                  </a:lnTo>
                  <a:lnTo>
                    <a:pt x="241" y="351"/>
                  </a:lnTo>
                  <a:lnTo>
                    <a:pt x="243" y="337"/>
                  </a:lnTo>
                  <a:lnTo>
                    <a:pt x="243" y="323"/>
                  </a:lnTo>
                  <a:lnTo>
                    <a:pt x="241" y="303"/>
                  </a:lnTo>
                  <a:lnTo>
                    <a:pt x="238" y="276"/>
                  </a:lnTo>
                  <a:lnTo>
                    <a:pt x="230" y="247"/>
                  </a:lnTo>
                  <a:lnTo>
                    <a:pt x="218" y="213"/>
                  </a:lnTo>
                  <a:lnTo>
                    <a:pt x="209" y="194"/>
                  </a:lnTo>
                  <a:lnTo>
                    <a:pt x="200" y="174"/>
                  </a:lnTo>
                  <a:lnTo>
                    <a:pt x="200" y="174"/>
                  </a:lnTo>
                  <a:lnTo>
                    <a:pt x="190" y="160"/>
                  </a:lnTo>
                  <a:lnTo>
                    <a:pt x="183" y="148"/>
                  </a:lnTo>
                  <a:lnTo>
                    <a:pt x="162" y="120"/>
                  </a:lnTo>
                  <a:lnTo>
                    <a:pt x="139" y="95"/>
                  </a:lnTo>
                  <a:lnTo>
                    <a:pt x="116" y="72"/>
                  </a:lnTo>
                  <a:lnTo>
                    <a:pt x="91" y="51"/>
                  </a:lnTo>
                  <a:lnTo>
                    <a:pt x="68" y="31"/>
                  </a:lnTo>
                  <a:lnTo>
                    <a:pt x="26" y="0"/>
                  </a:lnTo>
                  <a:lnTo>
                    <a:pt x="0" y="74"/>
                  </a:lnTo>
                  <a:lnTo>
                    <a:pt x="9" y="125"/>
                  </a:lnTo>
                  <a:lnTo>
                    <a:pt x="9" y="125"/>
                  </a:lnTo>
                  <a:lnTo>
                    <a:pt x="25" y="129"/>
                  </a:lnTo>
                  <a:lnTo>
                    <a:pt x="42" y="137"/>
                  </a:lnTo>
                  <a:lnTo>
                    <a:pt x="59" y="145"/>
                  </a:lnTo>
                  <a:lnTo>
                    <a:pt x="76" y="156"/>
                  </a:lnTo>
                  <a:lnTo>
                    <a:pt x="76" y="156"/>
                  </a:lnTo>
                  <a:lnTo>
                    <a:pt x="94" y="168"/>
                  </a:lnTo>
                  <a:lnTo>
                    <a:pt x="110" y="182"/>
                  </a:lnTo>
                  <a:lnTo>
                    <a:pt x="122" y="196"/>
                  </a:lnTo>
                  <a:lnTo>
                    <a:pt x="133" y="208"/>
                  </a:lnTo>
                  <a:lnTo>
                    <a:pt x="139" y="221"/>
                  </a:lnTo>
                  <a:lnTo>
                    <a:pt x="144" y="233"/>
                  </a:lnTo>
                  <a:lnTo>
                    <a:pt x="144" y="242"/>
                  </a:lnTo>
                  <a:lnTo>
                    <a:pt x="142" y="247"/>
                  </a:lnTo>
                  <a:lnTo>
                    <a:pt x="141" y="252"/>
                  </a:lnTo>
                  <a:lnTo>
                    <a:pt x="141" y="252"/>
                  </a:lnTo>
                  <a:lnTo>
                    <a:pt x="136" y="256"/>
                  </a:lnTo>
                  <a:lnTo>
                    <a:pt x="130" y="259"/>
                  </a:lnTo>
                  <a:lnTo>
                    <a:pt x="122" y="262"/>
                  </a:lnTo>
                  <a:lnTo>
                    <a:pt x="114" y="262"/>
                  </a:lnTo>
                  <a:lnTo>
                    <a:pt x="114" y="262"/>
                  </a:lnTo>
                  <a:lnTo>
                    <a:pt x="105" y="262"/>
                  </a:lnTo>
                  <a:lnTo>
                    <a:pt x="96" y="261"/>
                  </a:lnTo>
                  <a:lnTo>
                    <a:pt x="96" y="261"/>
                  </a:lnTo>
                  <a:lnTo>
                    <a:pt x="79" y="256"/>
                  </a:lnTo>
                  <a:lnTo>
                    <a:pt x="62" y="249"/>
                  </a:lnTo>
                  <a:lnTo>
                    <a:pt x="45" y="241"/>
                  </a:lnTo>
                  <a:lnTo>
                    <a:pt x="28" y="230"/>
                  </a:lnTo>
                  <a:lnTo>
                    <a:pt x="28" y="230"/>
                  </a:lnTo>
                  <a:lnTo>
                    <a:pt x="26" y="230"/>
                  </a:lnTo>
                  <a:lnTo>
                    <a:pt x="43" y="327"/>
                  </a:lnTo>
                  <a:lnTo>
                    <a:pt x="43" y="327"/>
                  </a:lnTo>
                  <a:lnTo>
                    <a:pt x="60" y="337"/>
                  </a:lnTo>
                  <a:lnTo>
                    <a:pt x="82" y="351"/>
                  </a:lnTo>
                  <a:lnTo>
                    <a:pt x="107" y="368"/>
                  </a:lnTo>
                  <a:lnTo>
                    <a:pt x="133" y="388"/>
                  </a:lnTo>
                  <a:lnTo>
                    <a:pt x="161" y="414"/>
                  </a:lnTo>
                  <a:lnTo>
                    <a:pt x="189" y="443"/>
                  </a:lnTo>
                  <a:lnTo>
                    <a:pt x="203" y="460"/>
                  </a:lnTo>
                  <a:lnTo>
                    <a:pt x="217" y="479"/>
                  </a:lnTo>
                  <a:lnTo>
                    <a:pt x="229" y="499"/>
                  </a:lnTo>
                  <a:lnTo>
                    <a:pt x="241" y="519"/>
                  </a:lnTo>
                  <a:lnTo>
                    <a:pt x="241" y="519"/>
                  </a:lnTo>
                  <a:lnTo>
                    <a:pt x="264" y="559"/>
                  </a:lnTo>
                  <a:lnTo>
                    <a:pt x="281" y="596"/>
                  </a:lnTo>
                  <a:lnTo>
                    <a:pt x="295" y="632"/>
                  </a:lnTo>
                  <a:lnTo>
                    <a:pt x="305" y="661"/>
                  </a:lnTo>
                  <a:lnTo>
                    <a:pt x="312" y="689"/>
                  </a:lnTo>
                  <a:lnTo>
                    <a:pt x="317" y="714"/>
                  </a:lnTo>
                  <a:lnTo>
                    <a:pt x="320" y="734"/>
                  </a:lnTo>
                  <a:lnTo>
                    <a:pt x="322" y="749"/>
                  </a:lnTo>
                  <a:lnTo>
                    <a:pt x="422" y="749"/>
                  </a:lnTo>
                  <a:lnTo>
                    <a:pt x="439" y="649"/>
                  </a:lnTo>
                  <a:lnTo>
                    <a:pt x="439" y="649"/>
                  </a:lnTo>
                  <a:lnTo>
                    <a:pt x="424" y="615"/>
                  </a:lnTo>
                  <a:lnTo>
                    <a:pt x="424" y="615"/>
                  </a:lnTo>
                  <a:lnTo>
                    <a:pt x="410" y="587"/>
                  </a:lnTo>
                  <a:lnTo>
                    <a:pt x="394" y="561"/>
                  </a:lnTo>
                  <a:lnTo>
                    <a:pt x="365" y="511"/>
                  </a:lnTo>
                  <a:lnTo>
                    <a:pt x="336" y="467"/>
                  </a:lnTo>
                  <a:lnTo>
                    <a:pt x="306" y="429"/>
                  </a:lnTo>
                  <a:lnTo>
                    <a:pt x="281" y="398"/>
                  </a:lnTo>
                  <a:lnTo>
                    <a:pt x="261" y="375"/>
                  </a:lnTo>
                  <a:lnTo>
                    <a:pt x="243" y="355"/>
                  </a:lnTo>
                  <a:lnTo>
                    <a:pt x="243" y="3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54" name="Freeform 20"/>
            <p:cNvSpPr>
              <a:spLocks/>
            </p:cNvSpPr>
            <p:nvPr/>
          </p:nvSpPr>
          <p:spPr bwMode="auto">
            <a:xfrm>
              <a:off x="6988175" y="2889250"/>
              <a:ext cx="420688" cy="649287"/>
            </a:xfrm>
            <a:custGeom>
              <a:avLst/>
              <a:gdLst>
                <a:gd name="T0" fmla="*/ 0 w 265"/>
                <a:gd name="T1" fmla="*/ 0 h 409"/>
                <a:gd name="T2" fmla="*/ 28 w 265"/>
                <a:gd name="T3" fmla="*/ 164 h 409"/>
                <a:gd name="T4" fmla="*/ 28 w 265"/>
                <a:gd name="T5" fmla="*/ 164 h 409"/>
                <a:gd name="T6" fmla="*/ 50 w 265"/>
                <a:gd name="T7" fmla="*/ 182 h 409"/>
                <a:gd name="T8" fmla="*/ 62 w 265"/>
                <a:gd name="T9" fmla="*/ 193 h 409"/>
                <a:gd name="T10" fmla="*/ 75 w 265"/>
                <a:gd name="T11" fmla="*/ 207 h 409"/>
                <a:gd name="T12" fmla="*/ 87 w 265"/>
                <a:gd name="T13" fmla="*/ 222 h 409"/>
                <a:gd name="T14" fmla="*/ 99 w 265"/>
                <a:gd name="T15" fmla="*/ 239 h 409"/>
                <a:gd name="T16" fmla="*/ 112 w 265"/>
                <a:gd name="T17" fmla="*/ 258 h 409"/>
                <a:gd name="T18" fmla="*/ 123 w 265"/>
                <a:gd name="T19" fmla="*/ 280 h 409"/>
                <a:gd name="T20" fmla="*/ 123 w 265"/>
                <a:gd name="T21" fmla="*/ 280 h 409"/>
                <a:gd name="T22" fmla="*/ 132 w 265"/>
                <a:gd name="T23" fmla="*/ 300 h 409"/>
                <a:gd name="T24" fmla="*/ 140 w 265"/>
                <a:gd name="T25" fmla="*/ 320 h 409"/>
                <a:gd name="T26" fmla="*/ 147 w 265"/>
                <a:gd name="T27" fmla="*/ 338 h 409"/>
                <a:gd name="T28" fmla="*/ 152 w 265"/>
                <a:gd name="T29" fmla="*/ 355 h 409"/>
                <a:gd name="T30" fmla="*/ 158 w 265"/>
                <a:gd name="T31" fmla="*/ 385 h 409"/>
                <a:gd name="T32" fmla="*/ 161 w 265"/>
                <a:gd name="T33" fmla="*/ 409 h 409"/>
                <a:gd name="T34" fmla="*/ 265 w 265"/>
                <a:gd name="T35" fmla="*/ 409 h 409"/>
                <a:gd name="T36" fmla="*/ 265 w 265"/>
                <a:gd name="T37" fmla="*/ 409 h 409"/>
                <a:gd name="T38" fmla="*/ 263 w 265"/>
                <a:gd name="T39" fmla="*/ 394 h 409"/>
                <a:gd name="T40" fmla="*/ 260 w 265"/>
                <a:gd name="T41" fmla="*/ 374 h 409"/>
                <a:gd name="T42" fmla="*/ 256 w 265"/>
                <a:gd name="T43" fmla="*/ 351 h 409"/>
                <a:gd name="T44" fmla="*/ 249 w 265"/>
                <a:gd name="T45" fmla="*/ 323 h 409"/>
                <a:gd name="T46" fmla="*/ 239 w 265"/>
                <a:gd name="T47" fmla="*/ 293 h 409"/>
                <a:gd name="T48" fmla="*/ 226 w 265"/>
                <a:gd name="T49" fmla="*/ 259 h 409"/>
                <a:gd name="T50" fmla="*/ 209 w 265"/>
                <a:gd name="T51" fmla="*/ 224 h 409"/>
                <a:gd name="T52" fmla="*/ 188 w 265"/>
                <a:gd name="T53" fmla="*/ 185 h 409"/>
                <a:gd name="T54" fmla="*/ 188 w 265"/>
                <a:gd name="T55" fmla="*/ 185 h 409"/>
                <a:gd name="T56" fmla="*/ 175 w 265"/>
                <a:gd name="T57" fmla="*/ 165 h 409"/>
                <a:gd name="T58" fmla="*/ 163 w 265"/>
                <a:gd name="T59" fmla="*/ 147 h 409"/>
                <a:gd name="T60" fmla="*/ 138 w 265"/>
                <a:gd name="T61" fmla="*/ 114 h 409"/>
                <a:gd name="T62" fmla="*/ 112 w 265"/>
                <a:gd name="T63" fmla="*/ 85 h 409"/>
                <a:gd name="T64" fmla="*/ 85 w 265"/>
                <a:gd name="T65" fmla="*/ 60 h 409"/>
                <a:gd name="T66" fmla="*/ 61 w 265"/>
                <a:gd name="T67" fmla="*/ 40 h 409"/>
                <a:gd name="T68" fmla="*/ 38 w 265"/>
                <a:gd name="T69" fmla="*/ 23 h 409"/>
                <a:gd name="T70" fmla="*/ 17 w 265"/>
                <a:gd name="T71" fmla="*/ 9 h 409"/>
                <a:gd name="T72" fmla="*/ 0 w 265"/>
                <a:gd name="T73" fmla="*/ 0 h 409"/>
                <a:gd name="T74" fmla="*/ 0 w 265"/>
                <a:gd name="T75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5" h="409">
                  <a:moveTo>
                    <a:pt x="0" y="0"/>
                  </a:moveTo>
                  <a:lnTo>
                    <a:pt x="28" y="164"/>
                  </a:lnTo>
                  <a:lnTo>
                    <a:pt x="28" y="164"/>
                  </a:lnTo>
                  <a:lnTo>
                    <a:pt x="50" y="182"/>
                  </a:lnTo>
                  <a:lnTo>
                    <a:pt x="62" y="193"/>
                  </a:lnTo>
                  <a:lnTo>
                    <a:pt x="75" y="207"/>
                  </a:lnTo>
                  <a:lnTo>
                    <a:pt x="87" y="222"/>
                  </a:lnTo>
                  <a:lnTo>
                    <a:pt x="99" y="239"/>
                  </a:lnTo>
                  <a:lnTo>
                    <a:pt x="112" y="258"/>
                  </a:lnTo>
                  <a:lnTo>
                    <a:pt x="123" y="280"/>
                  </a:lnTo>
                  <a:lnTo>
                    <a:pt x="123" y="280"/>
                  </a:lnTo>
                  <a:lnTo>
                    <a:pt x="132" y="300"/>
                  </a:lnTo>
                  <a:lnTo>
                    <a:pt x="140" y="320"/>
                  </a:lnTo>
                  <a:lnTo>
                    <a:pt x="147" y="338"/>
                  </a:lnTo>
                  <a:lnTo>
                    <a:pt x="152" y="355"/>
                  </a:lnTo>
                  <a:lnTo>
                    <a:pt x="158" y="385"/>
                  </a:lnTo>
                  <a:lnTo>
                    <a:pt x="161" y="409"/>
                  </a:lnTo>
                  <a:lnTo>
                    <a:pt x="265" y="409"/>
                  </a:lnTo>
                  <a:lnTo>
                    <a:pt x="265" y="409"/>
                  </a:lnTo>
                  <a:lnTo>
                    <a:pt x="263" y="394"/>
                  </a:lnTo>
                  <a:lnTo>
                    <a:pt x="260" y="374"/>
                  </a:lnTo>
                  <a:lnTo>
                    <a:pt x="256" y="351"/>
                  </a:lnTo>
                  <a:lnTo>
                    <a:pt x="249" y="323"/>
                  </a:lnTo>
                  <a:lnTo>
                    <a:pt x="239" y="293"/>
                  </a:lnTo>
                  <a:lnTo>
                    <a:pt x="226" y="259"/>
                  </a:lnTo>
                  <a:lnTo>
                    <a:pt x="209" y="224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75" y="165"/>
                  </a:lnTo>
                  <a:lnTo>
                    <a:pt x="163" y="147"/>
                  </a:lnTo>
                  <a:lnTo>
                    <a:pt x="138" y="114"/>
                  </a:lnTo>
                  <a:lnTo>
                    <a:pt x="112" y="85"/>
                  </a:lnTo>
                  <a:lnTo>
                    <a:pt x="85" y="60"/>
                  </a:lnTo>
                  <a:lnTo>
                    <a:pt x="61" y="40"/>
                  </a:lnTo>
                  <a:lnTo>
                    <a:pt x="38" y="23"/>
                  </a:lnTo>
                  <a:lnTo>
                    <a:pt x="17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55" name="Freeform 21"/>
            <p:cNvSpPr>
              <a:spLocks/>
            </p:cNvSpPr>
            <p:nvPr/>
          </p:nvSpPr>
          <p:spPr bwMode="auto">
            <a:xfrm>
              <a:off x="6932613" y="2565400"/>
              <a:ext cx="196850" cy="185737"/>
            </a:xfrm>
            <a:custGeom>
              <a:avLst/>
              <a:gdLst>
                <a:gd name="T0" fmla="*/ 86 w 124"/>
                <a:gd name="T1" fmla="*/ 114 h 117"/>
                <a:gd name="T2" fmla="*/ 86 w 124"/>
                <a:gd name="T3" fmla="*/ 114 h 117"/>
                <a:gd name="T4" fmla="*/ 99 w 124"/>
                <a:gd name="T5" fmla="*/ 117 h 117"/>
                <a:gd name="T6" fmla="*/ 110 w 124"/>
                <a:gd name="T7" fmla="*/ 117 h 117"/>
                <a:gd name="T8" fmla="*/ 117 w 124"/>
                <a:gd name="T9" fmla="*/ 114 h 117"/>
                <a:gd name="T10" fmla="*/ 122 w 124"/>
                <a:gd name="T11" fmla="*/ 109 h 117"/>
                <a:gd name="T12" fmla="*/ 122 w 124"/>
                <a:gd name="T13" fmla="*/ 109 h 117"/>
                <a:gd name="T14" fmla="*/ 124 w 124"/>
                <a:gd name="T15" fmla="*/ 103 h 117"/>
                <a:gd name="T16" fmla="*/ 122 w 124"/>
                <a:gd name="T17" fmla="*/ 96 h 117"/>
                <a:gd name="T18" fmla="*/ 119 w 124"/>
                <a:gd name="T19" fmla="*/ 86 h 117"/>
                <a:gd name="T20" fmla="*/ 111 w 124"/>
                <a:gd name="T21" fmla="*/ 75 h 117"/>
                <a:gd name="T22" fmla="*/ 102 w 124"/>
                <a:gd name="T23" fmla="*/ 65 h 117"/>
                <a:gd name="T24" fmla="*/ 91 w 124"/>
                <a:gd name="T25" fmla="*/ 52 h 117"/>
                <a:gd name="T26" fmla="*/ 77 w 124"/>
                <a:gd name="T27" fmla="*/ 40 h 117"/>
                <a:gd name="T28" fmla="*/ 60 w 124"/>
                <a:gd name="T29" fmla="*/ 28 h 117"/>
                <a:gd name="T30" fmla="*/ 60 w 124"/>
                <a:gd name="T31" fmla="*/ 28 h 117"/>
                <a:gd name="T32" fmla="*/ 45 w 124"/>
                <a:gd name="T33" fmla="*/ 18 h 117"/>
                <a:gd name="T34" fmla="*/ 29 w 124"/>
                <a:gd name="T35" fmla="*/ 10 h 117"/>
                <a:gd name="T36" fmla="*/ 14 w 124"/>
                <a:gd name="T37" fmla="*/ 4 h 117"/>
                <a:gd name="T38" fmla="*/ 0 w 124"/>
                <a:gd name="T39" fmla="*/ 0 h 117"/>
                <a:gd name="T40" fmla="*/ 14 w 124"/>
                <a:gd name="T41" fmla="*/ 80 h 117"/>
                <a:gd name="T42" fmla="*/ 14 w 124"/>
                <a:gd name="T43" fmla="*/ 80 h 117"/>
                <a:gd name="T44" fmla="*/ 22 w 124"/>
                <a:gd name="T45" fmla="*/ 85 h 117"/>
                <a:gd name="T46" fmla="*/ 22 w 124"/>
                <a:gd name="T47" fmla="*/ 85 h 117"/>
                <a:gd name="T48" fmla="*/ 39 w 124"/>
                <a:gd name="T49" fmla="*/ 96 h 117"/>
                <a:gd name="T50" fmla="*/ 56 w 124"/>
                <a:gd name="T51" fmla="*/ 103 h 117"/>
                <a:gd name="T52" fmla="*/ 71 w 124"/>
                <a:gd name="T53" fmla="*/ 111 h 117"/>
                <a:gd name="T54" fmla="*/ 86 w 124"/>
                <a:gd name="T55" fmla="*/ 114 h 117"/>
                <a:gd name="T56" fmla="*/ 86 w 124"/>
                <a:gd name="T57" fmla="*/ 1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" h="117">
                  <a:moveTo>
                    <a:pt x="86" y="114"/>
                  </a:moveTo>
                  <a:lnTo>
                    <a:pt x="86" y="114"/>
                  </a:lnTo>
                  <a:lnTo>
                    <a:pt x="99" y="117"/>
                  </a:lnTo>
                  <a:lnTo>
                    <a:pt x="110" y="117"/>
                  </a:lnTo>
                  <a:lnTo>
                    <a:pt x="117" y="114"/>
                  </a:lnTo>
                  <a:lnTo>
                    <a:pt x="122" y="109"/>
                  </a:lnTo>
                  <a:lnTo>
                    <a:pt x="122" y="109"/>
                  </a:lnTo>
                  <a:lnTo>
                    <a:pt x="124" y="103"/>
                  </a:lnTo>
                  <a:lnTo>
                    <a:pt x="122" y="96"/>
                  </a:lnTo>
                  <a:lnTo>
                    <a:pt x="119" y="86"/>
                  </a:lnTo>
                  <a:lnTo>
                    <a:pt x="111" y="75"/>
                  </a:lnTo>
                  <a:lnTo>
                    <a:pt x="102" y="65"/>
                  </a:lnTo>
                  <a:lnTo>
                    <a:pt x="91" y="52"/>
                  </a:lnTo>
                  <a:lnTo>
                    <a:pt x="77" y="40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45" y="18"/>
                  </a:lnTo>
                  <a:lnTo>
                    <a:pt x="29" y="10"/>
                  </a:lnTo>
                  <a:lnTo>
                    <a:pt x="14" y="4"/>
                  </a:lnTo>
                  <a:lnTo>
                    <a:pt x="0" y="0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39" y="96"/>
                  </a:lnTo>
                  <a:lnTo>
                    <a:pt x="56" y="103"/>
                  </a:lnTo>
                  <a:lnTo>
                    <a:pt x="71" y="111"/>
                  </a:lnTo>
                  <a:lnTo>
                    <a:pt x="86" y="114"/>
                  </a:lnTo>
                  <a:lnTo>
                    <a:pt x="86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56" name="Freeform 22"/>
            <p:cNvSpPr>
              <a:spLocks/>
            </p:cNvSpPr>
            <p:nvPr/>
          </p:nvSpPr>
          <p:spPr bwMode="auto">
            <a:xfrm>
              <a:off x="7081838" y="1978025"/>
              <a:ext cx="274638" cy="187325"/>
            </a:xfrm>
            <a:custGeom>
              <a:avLst/>
              <a:gdLst>
                <a:gd name="T0" fmla="*/ 142 w 173"/>
                <a:gd name="T1" fmla="*/ 53 h 118"/>
                <a:gd name="T2" fmla="*/ 173 w 173"/>
                <a:gd name="T3" fmla="*/ 53 h 118"/>
                <a:gd name="T4" fmla="*/ 173 w 173"/>
                <a:gd name="T5" fmla="*/ 53 h 118"/>
                <a:gd name="T6" fmla="*/ 152 w 173"/>
                <a:gd name="T7" fmla="*/ 26 h 118"/>
                <a:gd name="T8" fmla="*/ 132 w 173"/>
                <a:gd name="T9" fmla="*/ 0 h 118"/>
                <a:gd name="T10" fmla="*/ 2 w 173"/>
                <a:gd name="T11" fmla="*/ 0 h 118"/>
                <a:gd name="T12" fmla="*/ 0 w 173"/>
                <a:gd name="T13" fmla="*/ 6 h 118"/>
                <a:gd name="T14" fmla="*/ 0 w 173"/>
                <a:gd name="T15" fmla="*/ 6 h 118"/>
                <a:gd name="T16" fmla="*/ 67 w 173"/>
                <a:gd name="T17" fmla="*/ 57 h 118"/>
                <a:gd name="T18" fmla="*/ 105 w 173"/>
                <a:gd name="T19" fmla="*/ 87 h 118"/>
                <a:gd name="T20" fmla="*/ 142 w 173"/>
                <a:gd name="T21" fmla="*/ 118 h 118"/>
                <a:gd name="T22" fmla="*/ 142 w 173"/>
                <a:gd name="T23" fmla="*/ 5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118">
                  <a:moveTo>
                    <a:pt x="142" y="53"/>
                  </a:moveTo>
                  <a:lnTo>
                    <a:pt x="173" y="53"/>
                  </a:lnTo>
                  <a:lnTo>
                    <a:pt x="173" y="53"/>
                  </a:lnTo>
                  <a:lnTo>
                    <a:pt x="152" y="26"/>
                  </a:lnTo>
                  <a:lnTo>
                    <a:pt x="13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67" y="57"/>
                  </a:lnTo>
                  <a:lnTo>
                    <a:pt x="105" y="87"/>
                  </a:lnTo>
                  <a:lnTo>
                    <a:pt x="142" y="118"/>
                  </a:lnTo>
                  <a:lnTo>
                    <a:pt x="142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57" name="Freeform 23"/>
            <p:cNvSpPr>
              <a:spLocks noEditPoints="1"/>
            </p:cNvSpPr>
            <p:nvPr/>
          </p:nvSpPr>
          <p:spPr bwMode="auto">
            <a:xfrm>
              <a:off x="6961188" y="1978025"/>
              <a:ext cx="806450" cy="1374775"/>
            </a:xfrm>
            <a:custGeom>
              <a:avLst/>
              <a:gdLst>
                <a:gd name="T0" fmla="*/ 361 w 508"/>
                <a:gd name="T1" fmla="*/ 278 h 866"/>
                <a:gd name="T2" fmla="*/ 333 w 508"/>
                <a:gd name="T3" fmla="*/ 268 h 866"/>
                <a:gd name="T4" fmla="*/ 325 w 508"/>
                <a:gd name="T5" fmla="*/ 257 h 866"/>
                <a:gd name="T6" fmla="*/ 283 w 508"/>
                <a:gd name="T7" fmla="*/ 197 h 866"/>
                <a:gd name="T8" fmla="*/ 293 w 508"/>
                <a:gd name="T9" fmla="*/ 190 h 866"/>
                <a:gd name="T10" fmla="*/ 334 w 508"/>
                <a:gd name="T11" fmla="*/ 252 h 866"/>
                <a:gd name="T12" fmla="*/ 348 w 508"/>
                <a:gd name="T13" fmla="*/ 266 h 866"/>
                <a:gd name="T14" fmla="*/ 365 w 508"/>
                <a:gd name="T15" fmla="*/ 269 h 866"/>
                <a:gd name="T16" fmla="*/ 416 w 508"/>
                <a:gd name="T17" fmla="*/ 271 h 866"/>
                <a:gd name="T18" fmla="*/ 470 w 508"/>
                <a:gd name="T19" fmla="*/ 289 h 866"/>
                <a:gd name="T20" fmla="*/ 467 w 508"/>
                <a:gd name="T21" fmla="*/ 190 h 866"/>
                <a:gd name="T22" fmla="*/ 368 w 508"/>
                <a:gd name="T23" fmla="*/ 155 h 866"/>
                <a:gd name="T24" fmla="*/ 337 w 508"/>
                <a:gd name="T25" fmla="*/ 139 h 866"/>
                <a:gd name="T26" fmla="*/ 282 w 508"/>
                <a:gd name="T27" fmla="*/ 90 h 866"/>
                <a:gd name="T28" fmla="*/ 297 w 508"/>
                <a:gd name="T29" fmla="*/ 91 h 866"/>
                <a:gd name="T30" fmla="*/ 344 w 508"/>
                <a:gd name="T31" fmla="*/ 130 h 866"/>
                <a:gd name="T32" fmla="*/ 371 w 508"/>
                <a:gd name="T33" fmla="*/ 146 h 866"/>
                <a:gd name="T34" fmla="*/ 464 w 508"/>
                <a:gd name="T35" fmla="*/ 180 h 866"/>
                <a:gd name="T36" fmla="*/ 418 w 508"/>
                <a:gd name="T37" fmla="*/ 96 h 866"/>
                <a:gd name="T38" fmla="*/ 362 w 508"/>
                <a:gd name="T39" fmla="*/ 68 h 866"/>
                <a:gd name="T40" fmla="*/ 330 w 508"/>
                <a:gd name="T41" fmla="*/ 37 h 866"/>
                <a:gd name="T42" fmla="*/ 220 w 508"/>
                <a:gd name="T43" fmla="*/ 0 h 866"/>
                <a:gd name="T44" fmla="*/ 262 w 508"/>
                <a:gd name="T45" fmla="*/ 53 h 866"/>
                <a:gd name="T46" fmla="*/ 320 w 508"/>
                <a:gd name="T47" fmla="*/ 127 h 866"/>
                <a:gd name="T48" fmla="*/ 262 w 508"/>
                <a:gd name="T49" fmla="*/ 334 h 866"/>
                <a:gd name="T50" fmla="*/ 218 w 508"/>
                <a:gd name="T51" fmla="*/ 265 h 866"/>
                <a:gd name="T52" fmla="*/ 152 w 508"/>
                <a:gd name="T53" fmla="*/ 204 h 866"/>
                <a:gd name="T54" fmla="*/ 36 w 508"/>
                <a:gd name="T55" fmla="*/ 122 h 866"/>
                <a:gd name="T56" fmla="*/ 44 w 508"/>
                <a:gd name="T57" fmla="*/ 255 h 866"/>
                <a:gd name="T58" fmla="*/ 116 w 508"/>
                <a:gd name="T59" fmla="*/ 322 h 866"/>
                <a:gd name="T60" fmla="*/ 171 w 508"/>
                <a:gd name="T61" fmla="*/ 390 h 866"/>
                <a:gd name="T62" fmla="*/ 195 w 508"/>
                <a:gd name="T63" fmla="*/ 439 h 866"/>
                <a:gd name="T64" fmla="*/ 222 w 508"/>
                <a:gd name="T65" fmla="*/ 526 h 866"/>
                <a:gd name="T66" fmla="*/ 225 w 508"/>
                <a:gd name="T67" fmla="*/ 575 h 866"/>
                <a:gd name="T68" fmla="*/ 248 w 508"/>
                <a:gd name="T69" fmla="*/ 611 h 866"/>
                <a:gd name="T70" fmla="*/ 320 w 508"/>
                <a:gd name="T71" fmla="*/ 705 h 866"/>
                <a:gd name="T72" fmla="*/ 404 w 508"/>
                <a:gd name="T73" fmla="*/ 846 h 866"/>
                <a:gd name="T74" fmla="*/ 446 w 508"/>
                <a:gd name="T75" fmla="*/ 677 h 866"/>
                <a:gd name="T76" fmla="*/ 447 w 508"/>
                <a:gd name="T77" fmla="*/ 665 h 866"/>
                <a:gd name="T78" fmla="*/ 436 w 508"/>
                <a:gd name="T79" fmla="*/ 554 h 866"/>
                <a:gd name="T80" fmla="*/ 382 w 508"/>
                <a:gd name="T81" fmla="*/ 469 h 866"/>
                <a:gd name="T82" fmla="*/ 371 w 508"/>
                <a:gd name="T83" fmla="*/ 439 h 866"/>
                <a:gd name="T84" fmla="*/ 368 w 508"/>
                <a:gd name="T85" fmla="*/ 402 h 866"/>
                <a:gd name="T86" fmla="*/ 381 w 508"/>
                <a:gd name="T87" fmla="*/ 376 h 866"/>
                <a:gd name="T88" fmla="*/ 401 w 508"/>
                <a:gd name="T89" fmla="*/ 365 h 866"/>
                <a:gd name="T90" fmla="*/ 443 w 508"/>
                <a:gd name="T91" fmla="*/ 367 h 866"/>
                <a:gd name="T92" fmla="*/ 495 w 508"/>
                <a:gd name="T93" fmla="*/ 388 h 866"/>
                <a:gd name="T94" fmla="*/ 469 w 508"/>
                <a:gd name="T95" fmla="*/ 300 h 866"/>
                <a:gd name="T96" fmla="*/ 430 w 508"/>
                <a:gd name="T97" fmla="*/ 285 h 866"/>
                <a:gd name="T98" fmla="*/ 379 w 508"/>
                <a:gd name="T99" fmla="*/ 277 h 866"/>
                <a:gd name="T100" fmla="*/ 337 w 508"/>
                <a:gd name="T101" fmla="*/ 537 h 866"/>
                <a:gd name="T102" fmla="*/ 303 w 508"/>
                <a:gd name="T103" fmla="*/ 492 h 866"/>
                <a:gd name="T104" fmla="*/ 296 w 508"/>
                <a:gd name="T105" fmla="*/ 428 h 866"/>
                <a:gd name="T106" fmla="*/ 273 w 508"/>
                <a:gd name="T107" fmla="*/ 353 h 866"/>
                <a:gd name="T108" fmla="*/ 282 w 508"/>
                <a:gd name="T109" fmla="*/ 348 h 866"/>
                <a:gd name="T110" fmla="*/ 303 w 508"/>
                <a:gd name="T111" fmla="*/ 421 h 866"/>
                <a:gd name="T112" fmla="*/ 314 w 508"/>
                <a:gd name="T113" fmla="*/ 49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8" h="866">
                  <a:moveTo>
                    <a:pt x="367" y="278"/>
                  </a:moveTo>
                  <a:lnTo>
                    <a:pt x="367" y="278"/>
                  </a:lnTo>
                  <a:lnTo>
                    <a:pt x="361" y="278"/>
                  </a:lnTo>
                  <a:lnTo>
                    <a:pt x="354" y="278"/>
                  </a:lnTo>
                  <a:lnTo>
                    <a:pt x="344" y="274"/>
                  </a:lnTo>
                  <a:lnTo>
                    <a:pt x="333" y="268"/>
                  </a:lnTo>
                  <a:lnTo>
                    <a:pt x="330" y="263"/>
                  </a:lnTo>
                  <a:lnTo>
                    <a:pt x="325" y="257"/>
                  </a:lnTo>
                  <a:lnTo>
                    <a:pt x="325" y="257"/>
                  </a:lnTo>
                  <a:lnTo>
                    <a:pt x="308" y="229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2" y="193"/>
                  </a:lnTo>
                  <a:lnTo>
                    <a:pt x="282" y="190"/>
                  </a:lnTo>
                  <a:lnTo>
                    <a:pt x="293" y="190"/>
                  </a:lnTo>
                  <a:lnTo>
                    <a:pt x="293" y="190"/>
                  </a:lnTo>
                  <a:lnTo>
                    <a:pt x="317" y="224"/>
                  </a:lnTo>
                  <a:lnTo>
                    <a:pt x="334" y="252"/>
                  </a:lnTo>
                  <a:lnTo>
                    <a:pt x="334" y="252"/>
                  </a:lnTo>
                  <a:lnTo>
                    <a:pt x="341" y="260"/>
                  </a:lnTo>
                  <a:lnTo>
                    <a:pt x="348" y="266"/>
                  </a:lnTo>
                  <a:lnTo>
                    <a:pt x="356" y="268"/>
                  </a:lnTo>
                  <a:lnTo>
                    <a:pt x="365" y="269"/>
                  </a:lnTo>
                  <a:lnTo>
                    <a:pt x="365" y="269"/>
                  </a:lnTo>
                  <a:lnTo>
                    <a:pt x="382" y="268"/>
                  </a:lnTo>
                  <a:lnTo>
                    <a:pt x="398" y="268"/>
                  </a:lnTo>
                  <a:lnTo>
                    <a:pt x="416" y="271"/>
                  </a:lnTo>
                  <a:lnTo>
                    <a:pt x="433" y="275"/>
                  </a:lnTo>
                  <a:lnTo>
                    <a:pt x="433" y="275"/>
                  </a:lnTo>
                  <a:lnTo>
                    <a:pt x="470" y="289"/>
                  </a:lnTo>
                  <a:lnTo>
                    <a:pt x="508" y="306"/>
                  </a:lnTo>
                  <a:lnTo>
                    <a:pt x="467" y="190"/>
                  </a:lnTo>
                  <a:lnTo>
                    <a:pt x="467" y="190"/>
                  </a:lnTo>
                  <a:lnTo>
                    <a:pt x="435" y="181"/>
                  </a:lnTo>
                  <a:lnTo>
                    <a:pt x="401" y="170"/>
                  </a:lnTo>
                  <a:lnTo>
                    <a:pt x="368" y="155"/>
                  </a:lnTo>
                  <a:lnTo>
                    <a:pt x="353" y="147"/>
                  </a:lnTo>
                  <a:lnTo>
                    <a:pt x="337" y="139"/>
                  </a:lnTo>
                  <a:lnTo>
                    <a:pt x="337" y="139"/>
                  </a:lnTo>
                  <a:lnTo>
                    <a:pt x="325" y="128"/>
                  </a:lnTo>
                  <a:lnTo>
                    <a:pt x="310" y="118"/>
                  </a:lnTo>
                  <a:lnTo>
                    <a:pt x="282" y="90"/>
                  </a:lnTo>
                  <a:lnTo>
                    <a:pt x="282" y="74"/>
                  </a:lnTo>
                  <a:lnTo>
                    <a:pt x="282" y="74"/>
                  </a:lnTo>
                  <a:lnTo>
                    <a:pt x="297" y="91"/>
                  </a:lnTo>
                  <a:lnTo>
                    <a:pt x="313" y="107"/>
                  </a:lnTo>
                  <a:lnTo>
                    <a:pt x="328" y="119"/>
                  </a:lnTo>
                  <a:lnTo>
                    <a:pt x="344" y="130"/>
                  </a:lnTo>
                  <a:lnTo>
                    <a:pt x="344" y="130"/>
                  </a:lnTo>
                  <a:lnTo>
                    <a:pt x="356" y="138"/>
                  </a:lnTo>
                  <a:lnTo>
                    <a:pt x="371" y="146"/>
                  </a:lnTo>
                  <a:lnTo>
                    <a:pt x="401" y="159"/>
                  </a:lnTo>
                  <a:lnTo>
                    <a:pt x="433" y="170"/>
                  </a:lnTo>
                  <a:lnTo>
                    <a:pt x="464" y="180"/>
                  </a:lnTo>
                  <a:lnTo>
                    <a:pt x="438" y="104"/>
                  </a:lnTo>
                  <a:lnTo>
                    <a:pt x="438" y="104"/>
                  </a:lnTo>
                  <a:lnTo>
                    <a:pt x="418" y="96"/>
                  </a:lnTo>
                  <a:lnTo>
                    <a:pt x="398" y="88"/>
                  </a:lnTo>
                  <a:lnTo>
                    <a:pt x="379" y="79"/>
                  </a:lnTo>
                  <a:lnTo>
                    <a:pt x="362" y="68"/>
                  </a:lnTo>
                  <a:lnTo>
                    <a:pt x="362" y="68"/>
                  </a:lnTo>
                  <a:lnTo>
                    <a:pt x="345" y="54"/>
                  </a:lnTo>
                  <a:lnTo>
                    <a:pt x="330" y="37"/>
                  </a:lnTo>
                  <a:lnTo>
                    <a:pt x="316" y="19"/>
                  </a:lnTo>
                  <a:lnTo>
                    <a:pt x="30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0" y="26"/>
                  </a:lnTo>
                  <a:lnTo>
                    <a:pt x="262" y="53"/>
                  </a:lnTo>
                  <a:lnTo>
                    <a:pt x="262" y="53"/>
                  </a:lnTo>
                  <a:lnTo>
                    <a:pt x="262" y="127"/>
                  </a:lnTo>
                  <a:lnTo>
                    <a:pt x="320" y="127"/>
                  </a:lnTo>
                  <a:lnTo>
                    <a:pt x="320" y="170"/>
                  </a:lnTo>
                  <a:lnTo>
                    <a:pt x="262" y="170"/>
                  </a:lnTo>
                  <a:lnTo>
                    <a:pt x="262" y="334"/>
                  </a:lnTo>
                  <a:lnTo>
                    <a:pt x="218" y="334"/>
                  </a:lnTo>
                  <a:lnTo>
                    <a:pt x="218" y="265"/>
                  </a:lnTo>
                  <a:lnTo>
                    <a:pt x="218" y="265"/>
                  </a:lnTo>
                  <a:lnTo>
                    <a:pt x="198" y="244"/>
                  </a:lnTo>
                  <a:lnTo>
                    <a:pt x="175" y="223"/>
                  </a:lnTo>
                  <a:lnTo>
                    <a:pt x="152" y="204"/>
                  </a:lnTo>
                  <a:lnTo>
                    <a:pt x="127" y="184"/>
                  </a:lnTo>
                  <a:lnTo>
                    <a:pt x="78" y="150"/>
                  </a:lnTo>
                  <a:lnTo>
                    <a:pt x="36" y="1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44" y="255"/>
                  </a:lnTo>
                  <a:lnTo>
                    <a:pt x="67" y="275"/>
                  </a:lnTo>
                  <a:lnTo>
                    <a:pt x="92" y="299"/>
                  </a:lnTo>
                  <a:lnTo>
                    <a:pt x="116" y="322"/>
                  </a:lnTo>
                  <a:lnTo>
                    <a:pt x="140" y="348"/>
                  </a:lnTo>
                  <a:lnTo>
                    <a:pt x="161" y="376"/>
                  </a:lnTo>
                  <a:lnTo>
                    <a:pt x="171" y="390"/>
                  </a:lnTo>
                  <a:lnTo>
                    <a:pt x="178" y="404"/>
                  </a:lnTo>
                  <a:lnTo>
                    <a:pt x="178" y="404"/>
                  </a:lnTo>
                  <a:lnTo>
                    <a:pt x="195" y="439"/>
                  </a:lnTo>
                  <a:lnTo>
                    <a:pt x="209" y="472"/>
                  </a:lnTo>
                  <a:lnTo>
                    <a:pt x="217" y="501"/>
                  </a:lnTo>
                  <a:lnTo>
                    <a:pt x="222" y="526"/>
                  </a:lnTo>
                  <a:lnTo>
                    <a:pt x="225" y="547"/>
                  </a:lnTo>
                  <a:lnTo>
                    <a:pt x="225" y="563"/>
                  </a:lnTo>
                  <a:lnTo>
                    <a:pt x="225" y="575"/>
                  </a:lnTo>
                  <a:lnTo>
                    <a:pt x="223" y="583"/>
                  </a:lnTo>
                  <a:lnTo>
                    <a:pt x="223" y="583"/>
                  </a:lnTo>
                  <a:lnTo>
                    <a:pt x="248" y="611"/>
                  </a:lnTo>
                  <a:lnTo>
                    <a:pt x="268" y="636"/>
                  </a:lnTo>
                  <a:lnTo>
                    <a:pt x="293" y="667"/>
                  </a:lnTo>
                  <a:lnTo>
                    <a:pt x="320" y="705"/>
                  </a:lnTo>
                  <a:lnTo>
                    <a:pt x="348" y="747"/>
                  </a:lnTo>
                  <a:lnTo>
                    <a:pt x="376" y="795"/>
                  </a:lnTo>
                  <a:lnTo>
                    <a:pt x="404" y="846"/>
                  </a:lnTo>
                  <a:lnTo>
                    <a:pt x="404" y="846"/>
                  </a:lnTo>
                  <a:lnTo>
                    <a:pt x="413" y="866"/>
                  </a:lnTo>
                  <a:lnTo>
                    <a:pt x="446" y="677"/>
                  </a:lnTo>
                  <a:lnTo>
                    <a:pt x="404" y="625"/>
                  </a:lnTo>
                  <a:lnTo>
                    <a:pt x="413" y="619"/>
                  </a:lnTo>
                  <a:lnTo>
                    <a:pt x="447" y="665"/>
                  </a:lnTo>
                  <a:lnTo>
                    <a:pt x="461" y="583"/>
                  </a:lnTo>
                  <a:lnTo>
                    <a:pt x="461" y="583"/>
                  </a:lnTo>
                  <a:lnTo>
                    <a:pt x="436" y="554"/>
                  </a:lnTo>
                  <a:lnTo>
                    <a:pt x="415" y="526"/>
                  </a:lnTo>
                  <a:lnTo>
                    <a:pt x="396" y="496"/>
                  </a:lnTo>
                  <a:lnTo>
                    <a:pt x="382" y="469"/>
                  </a:lnTo>
                  <a:lnTo>
                    <a:pt x="382" y="469"/>
                  </a:lnTo>
                  <a:lnTo>
                    <a:pt x="376" y="453"/>
                  </a:lnTo>
                  <a:lnTo>
                    <a:pt x="371" y="439"/>
                  </a:lnTo>
                  <a:lnTo>
                    <a:pt x="370" y="425"/>
                  </a:lnTo>
                  <a:lnTo>
                    <a:pt x="368" y="413"/>
                  </a:lnTo>
                  <a:lnTo>
                    <a:pt x="368" y="402"/>
                  </a:lnTo>
                  <a:lnTo>
                    <a:pt x="371" y="391"/>
                  </a:lnTo>
                  <a:lnTo>
                    <a:pt x="375" y="384"/>
                  </a:lnTo>
                  <a:lnTo>
                    <a:pt x="381" y="376"/>
                  </a:lnTo>
                  <a:lnTo>
                    <a:pt x="381" y="376"/>
                  </a:lnTo>
                  <a:lnTo>
                    <a:pt x="390" y="370"/>
                  </a:lnTo>
                  <a:lnTo>
                    <a:pt x="401" y="365"/>
                  </a:lnTo>
                  <a:lnTo>
                    <a:pt x="413" y="363"/>
                  </a:lnTo>
                  <a:lnTo>
                    <a:pt x="427" y="363"/>
                  </a:lnTo>
                  <a:lnTo>
                    <a:pt x="443" y="367"/>
                  </a:lnTo>
                  <a:lnTo>
                    <a:pt x="458" y="373"/>
                  </a:lnTo>
                  <a:lnTo>
                    <a:pt x="477" y="379"/>
                  </a:lnTo>
                  <a:lnTo>
                    <a:pt x="495" y="388"/>
                  </a:lnTo>
                  <a:lnTo>
                    <a:pt x="506" y="317"/>
                  </a:lnTo>
                  <a:lnTo>
                    <a:pt x="506" y="317"/>
                  </a:lnTo>
                  <a:lnTo>
                    <a:pt x="469" y="300"/>
                  </a:lnTo>
                  <a:lnTo>
                    <a:pt x="449" y="292"/>
                  </a:lnTo>
                  <a:lnTo>
                    <a:pt x="430" y="285"/>
                  </a:lnTo>
                  <a:lnTo>
                    <a:pt x="430" y="285"/>
                  </a:lnTo>
                  <a:lnTo>
                    <a:pt x="410" y="280"/>
                  </a:lnTo>
                  <a:lnTo>
                    <a:pt x="393" y="277"/>
                  </a:lnTo>
                  <a:lnTo>
                    <a:pt x="379" y="277"/>
                  </a:lnTo>
                  <a:lnTo>
                    <a:pt x="367" y="278"/>
                  </a:lnTo>
                  <a:lnTo>
                    <a:pt x="367" y="278"/>
                  </a:lnTo>
                  <a:close/>
                  <a:moveTo>
                    <a:pt x="337" y="537"/>
                  </a:moveTo>
                  <a:lnTo>
                    <a:pt x="303" y="493"/>
                  </a:lnTo>
                  <a:lnTo>
                    <a:pt x="303" y="492"/>
                  </a:lnTo>
                  <a:lnTo>
                    <a:pt x="303" y="492"/>
                  </a:lnTo>
                  <a:lnTo>
                    <a:pt x="303" y="479"/>
                  </a:lnTo>
                  <a:lnTo>
                    <a:pt x="299" y="449"/>
                  </a:lnTo>
                  <a:lnTo>
                    <a:pt x="296" y="428"/>
                  </a:lnTo>
                  <a:lnTo>
                    <a:pt x="290" y="405"/>
                  </a:lnTo>
                  <a:lnTo>
                    <a:pt x="283" y="379"/>
                  </a:lnTo>
                  <a:lnTo>
                    <a:pt x="273" y="353"/>
                  </a:lnTo>
                  <a:lnTo>
                    <a:pt x="282" y="353"/>
                  </a:lnTo>
                  <a:lnTo>
                    <a:pt x="282" y="348"/>
                  </a:lnTo>
                  <a:lnTo>
                    <a:pt x="282" y="348"/>
                  </a:lnTo>
                  <a:lnTo>
                    <a:pt x="291" y="374"/>
                  </a:lnTo>
                  <a:lnTo>
                    <a:pt x="299" y="398"/>
                  </a:lnTo>
                  <a:lnTo>
                    <a:pt x="303" y="421"/>
                  </a:lnTo>
                  <a:lnTo>
                    <a:pt x="308" y="441"/>
                  </a:lnTo>
                  <a:lnTo>
                    <a:pt x="313" y="473"/>
                  </a:lnTo>
                  <a:lnTo>
                    <a:pt x="314" y="490"/>
                  </a:lnTo>
                  <a:lnTo>
                    <a:pt x="345" y="530"/>
                  </a:lnTo>
                  <a:lnTo>
                    <a:pt x="337" y="5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58" name="Freeform 24"/>
            <p:cNvSpPr>
              <a:spLocks/>
            </p:cNvSpPr>
            <p:nvPr/>
          </p:nvSpPr>
          <p:spPr bwMode="auto">
            <a:xfrm>
              <a:off x="7023100" y="2003425"/>
              <a:ext cx="284163" cy="373062"/>
            </a:xfrm>
            <a:custGeom>
              <a:avLst/>
              <a:gdLst>
                <a:gd name="T0" fmla="*/ 179 w 179"/>
                <a:gd name="T1" fmla="*/ 235 h 235"/>
                <a:gd name="T2" fmla="*/ 179 w 179"/>
                <a:gd name="T3" fmla="*/ 154 h 235"/>
                <a:gd name="T4" fmla="*/ 119 w 179"/>
                <a:gd name="T5" fmla="*/ 154 h 235"/>
                <a:gd name="T6" fmla="*/ 119 w 179"/>
                <a:gd name="T7" fmla="*/ 111 h 235"/>
                <a:gd name="T8" fmla="*/ 173 w 179"/>
                <a:gd name="T9" fmla="*/ 111 h 235"/>
                <a:gd name="T10" fmla="*/ 173 w 179"/>
                <a:gd name="T11" fmla="*/ 111 h 235"/>
                <a:gd name="T12" fmla="*/ 138 w 179"/>
                <a:gd name="T13" fmla="*/ 80 h 235"/>
                <a:gd name="T14" fmla="*/ 101 w 179"/>
                <a:gd name="T15" fmla="*/ 51 h 235"/>
                <a:gd name="T16" fmla="*/ 33 w 179"/>
                <a:gd name="T17" fmla="*/ 0 h 235"/>
                <a:gd name="T18" fmla="*/ 0 w 179"/>
                <a:gd name="T19" fmla="*/ 97 h 235"/>
                <a:gd name="T20" fmla="*/ 0 w 179"/>
                <a:gd name="T21" fmla="*/ 97 h 235"/>
                <a:gd name="T22" fmla="*/ 42 w 179"/>
                <a:gd name="T23" fmla="*/ 123 h 235"/>
                <a:gd name="T24" fmla="*/ 88 w 179"/>
                <a:gd name="T25" fmla="*/ 156 h 235"/>
                <a:gd name="T26" fmla="*/ 113 w 179"/>
                <a:gd name="T27" fmla="*/ 174 h 235"/>
                <a:gd name="T28" fmla="*/ 136 w 179"/>
                <a:gd name="T29" fmla="*/ 194 h 235"/>
                <a:gd name="T30" fmla="*/ 158 w 179"/>
                <a:gd name="T31" fmla="*/ 215 h 235"/>
                <a:gd name="T32" fmla="*/ 179 w 179"/>
                <a:gd name="T33" fmla="*/ 235 h 235"/>
                <a:gd name="T34" fmla="*/ 179 w 179"/>
                <a:gd name="T3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9" h="235">
                  <a:moveTo>
                    <a:pt x="179" y="235"/>
                  </a:moveTo>
                  <a:lnTo>
                    <a:pt x="179" y="154"/>
                  </a:lnTo>
                  <a:lnTo>
                    <a:pt x="119" y="154"/>
                  </a:lnTo>
                  <a:lnTo>
                    <a:pt x="119" y="111"/>
                  </a:lnTo>
                  <a:lnTo>
                    <a:pt x="173" y="111"/>
                  </a:lnTo>
                  <a:lnTo>
                    <a:pt x="173" y="111"/>
                  </a:lnTo>
                  <a:lnTo>
                    <a:pt x="138" y="80"/>
                  </a:lnTo>
                  <a:lnTo>
                    <a:pt x="101" y="51"/>
                  </a:lnTo>
                  <a:lnTo>
                    <a:pt x="33" y="0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42" y="123"/>
                  </a:lnTo>
                  <a:lnTo>
                    <a:pt x="88" y="156"/>
                  </a:lnTo>
                  <a:lnTo>
                    <a:pt x="113" y="174"/>
                  </a:lnTo>
                  <a:lnTo>
                    <a:pt x="136" y="194"/>
                  </a:lnTo>
                  <a:lnTo>
                    <a:pt x="158" y="215"/>
                  </a:lnTo>
                  <a:lnTo>
                    <a:pt x="179" y="235"/>
                  </a:lnTo>
                  <a:lnTo>
                    <a:pt x="179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</p:grpSp>
      <p:sp>
        <p:nvSpPr>
          <p:cNvPr id="259" name="Freeform 13"/>
          <p:cNvSpPr>
            <a:spLocks/>
          </p:cNvSpPr>
          <p:nvPr/>
        </p:nvSpPr>
        <p:spPr bwMode="auto">
          <a:xfrm rot="20901035">
            <a:off x="4728622" y="2073105"/>
            <a:ext cx="391047" cy="210525"/>
          </a:xfrm>
          <a:custGeom>
            <a:avLst/>
            <a:gdLst>
              <a:gd name="T0" fmla="*/ 721 w 782"/>
              <a:gd name="T1" fmla="*/ 99 h 421"/>
              <a:gd name="T2" fmla="*/ 655 w 782"/>
              <a:gd name="T3" fmla="*/ 44 h 421"/>
              <a:gd name="T4" fmla="*/ 572 w 782"/>
              <a:gd name="T5" fmla="*/ 5 h 421"/>
              <a:gd name="T6" fmla="*/ 553 w 782"/>
              <a:gd name="T7" fmla="*/ 14 h 421"/>
              <a:gd name="T8" fmla="*/ 541 w 782"/>
              <a:gd name="T9" fmla="*/ 104 h 421"/>
              <a:gd name="T10" fmla="*/ 513 w 782"/>
              <a:gd name="T11" fmla="*/ 166 h 421"/>
              <a:gd name="T12" fmla="*/ 471 w 782"/>
              <a:gd name="T13" fmla="*/ 217 h 421"/>
              <a:gd name="T14" fmla="*/ 462 w 782"/>
              <a:gd name="T15" fmla="*/ 223 h 421"/>
              <a:gd name="T16" fmla="*/ 479 w 782"/>
              <a:gd name="T17" fmla="*/ 174 h 421"/>
              <a:gd name="T18" fmla="*/ 480 w 782"/>
              <a:gd name="T19" fmla="*/ 116 h 421"/>
              <a:gd name="T20" fmla="*/ 466 w 782"/>
              <a:gd name="T21" fmla="*/ 39 h 421"/>
              <a:gd name="T22" fmla="*/ 456 w 782"/>
              <a:gd name="T23" fmla="*/ 34 h 421"/>
              <a:gd name="T24" fmla="*/ 426 w 782"/>
              <a:gd name="T25" fmla="*/ 116 h 421"/>
              <a:gd name="T26" fmla="*/ 391 w 782"/>
              <a:gd name="T27" fmla="*/ 109 h 421"/>
              <a:gd name="T28" fmla="*/ 364 w 782"/>
              <a:gd name="T29" fmla="*/ 113 h 421"/>
              <a:gd name="T30" fmla="*/ 330 w 782"/>
              <a:gd name="T31" fmla="*/ 36 h 421"/>
              <a:gd name="T32" fmla="*/ 318 w 782"/>
              <a:gd name="T33" fmla="*/ 36 h 421"/>
              <a:gd name="T34" fmla="*/ 307 w 782"/>
              <a:gd name="T35" fmla="*/ 88 h 421"/>
              <a:gd name="T36" fmla="*/ 304 w 782"/>
              <a:gd name="T37" fmla="*/ 169 h 421"/>
              <a:gd name="T38" fmla="*/ 316 w 782"/>
              <a:gd name="T39" fmla="*/ 214 h 421"/>
              <a:gd name="T40" fmla="*/ 310 w 782"/>
              <a:gd name="T41" fmla="*/ 217 h 421"/>
              <a:gd name="T42" fmla="*/ 270 w 782"/>
              <a:gd name="T43" fmla="*/ 166 h 421"/>
              <a:gd name="T44" fmla="*/ 242 w 782"/>
              <a:gd name="T45" fmla="*/ 104 h 421"/>
              <a:gd name="T46" fmla="*/ 230 w 782"/>
              <a:gd name="T47" fmla="*/ 14 h 421"/>
              <a:gd name="T48" fmla="*/ 210 w 782"/>
              <a:gd name="T49" fmla="*/ 5 h 421"/>
              <a:gd name="T50" fmla="*/ 128 w 782"/>
              <a:gd name="T51" fmla="*/ 44 h 421"/>
              <a:gd name="T52" fmla="*/ 60 w 782"/>
              <a:gd name="T53" fmla="*/ 99 h 421"/>
              <a:gd name="T54" fmla="*/ 23 w 782"/>
              <a:gd name="T55" fmla="*/ 153 h 421"/>
              <a:gd name="T56" fmla="*/ 0 w 782"/>
              <a:gd name="T57" fmla="*/ 235 h 421"/>
              <a:gd name="T58" fmla="*/ 12 w 782"/>
              <a:gd name="T59" fmla="*/ 322 h 421"/>
              <a:gd name="T60" fmla="*/ 49 w 782"/>
              <a:gd name="T61" fmla="*/ 405 h 421"/>
              <a:gd name="T62" fmla="*/ 58 w 782"/>
              <a:gd name="T63" fmla="*/ 365 h 421"/>
              <a:gd name="T64" fmla="*/ 78 w 782"/>
              <a:gd name="T65" fmla="*/ 300 h 421"/>
              <a:gd name="T66" fmla="*/ 114 w 782"/>
              <a:gd name="T67" fmla="*/ 268 h 421"/>
              <a:gd name="T68" fmla="*/ 146 w 782"/>
              <a:gd name="T69" fmla="*/ 271 h 421"/>
              <a:gd name="T70" fmla="*/ 176 w 782"/>
              <a:gd name="T71" fmla="*/ 296 h 421"/>
              <a:gd name="T72" fmla="*/ 193 w 782"/>
              <a:gd name="T73" fmla="*/ 345 h 421"/>
              <a:gd name="T74" fmla="*/ 208 w 782"/>
              <a:gd name="T75" fmla="*/ 340 h 421"/>
              <a:gd name="T76" fmla="*/ 250 w 782"/>
              <a:gd name="T77" fmla="*/ 305 h 421"/>
              <a:gd name="T78" fmla="*/ 272 w 782"/>
              <a:gd name="T79" fmla="*/ 299 h 421"/>
              <a:gd name="T80" fmla="*/ 306 w 782"/>
              <a:gd name="T81" fmla="*/ 311 h 421"/>
              <a:gd name="T82" fmla="*/ 350 w 782"/>
              <a:gd name="T83" fmla="*/ 367 h 421"/>
              <a:gd name="T84" fmla="*/ 386 w 782"/>
              <a:gd name="T85" fmla="*/ 419 h 421"/>
              <a:gd name="T86" fmla="*/ 403 w 782"/>
              <a:gd name="T87" fmla="*/ 413 h 421"/>
              <a:gd name="T88" fmla="*/ 446 w 782"/>
              <a:gd name="T89" fmla="*/ 336 h 421"/>
              <a:gd name="T90" fmla="*/ 485 w 782"/>
              <a:gd name="T91" fmla="*/ 305 h 421"/>
              <a:gd name="T92" fmla="*/ 510 w 782"/>
              <a:gd name="T93" fmla="*/ 299 h 421"/>
              <a:gd name="T94" fmla="*/ 539 w 782"/>
              <a:gd name="T95" fmla="*/ 308 h 421"/>
              <a:gd name="T96" fmla="*/ 581 w 782"/>
              <a:gd name="T97" fmla="*/ 350 h 421"/>
              <a:gd name="T98" fmla="*/ 593 w 782"/>
              <a:gd name="T99" fmla="*/ 331 h 421"/>
              <a:gd name="T100" fmla="*/ 612 w 782"/>
              <a:gd name="T101" fmla="*/ 288 h 421"/>
              <a:gd name="T102" fmla="*/ 646 w 782"/>
              <a:gd name="T103" fmla="*/ 268 h 421"/>
              <a:gd name="T104" fmla="*/ 680 w 782"/>
              <a:gd name="T105" fmla="*/ 272 h 421"/>
              <a:gd name="T106" fmla="*/ 709 w 782"/>
              <a:gd name="T107" fmla="*/ 313 h 421"/>
              <a:gd name="T108" fmla="*/ 726 w 782"/>
              <a:gd name="T109" fmla="*/ 388 h 421"/>
              <a:gd name="T110" fmla="*/ 743 w 782"/>
              <a:gd name="T111" fmla="*/ 387 h 421"/>
              <a:gd name="T112" fmla="*/ 776 w 782"/>
              <a:gd name="T113" fmla="*/ 302 h 421"/>
              <a:gd name="T114" fmla="*/ 780 w 782"/>
              <a:gd name="T115" fmla="*/ 212 h 421"/>
              <a:gd name="T116" fmla="*/ 752 w 782"/>
              <a:gd name="T117" fmla="*/ 141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2" h="421">
                <a:moveTo>
                  <a:pt x="752" y="141"/>
                </a:moveTo>
                <a:lnTo>
                  <a:pt x="752" y="141"/>
                </a:lnTo>
                <a:lnTo>
                  <a:pt x="737" y="119"/>
                </a:lnTo>
                <a:lnTo>
                  <a:pt x="721" y="99"/>
                </a:lnTo>
                <a:lnTo>
                  <a:pt x="704" y="82"/>
                </a:lnTo>
                <a:lnTo>
                  <a:pt x="687" y="67"/>
                </a:lnTo>
                <a:lnTo>
                  <a:pt x="672" y="54"/>
                </a:lnTo>
                <a:lnTo>
                  <a:pt x="655" y="44"/>
                </a:lnTo>
                <a:lnTo>
                  <a:pt x="638" y="33"/>
                </a:lnTo>
                <a:lnTo>
                  <a:pt x="623" y="25"/>
                </a:lnTo>
                <a:lnTo>
                  <a:pt x="595" y="13"/>
                </a:lnTo>
                <a:lnTo>
                  <a:pt x="572" y="5"/>
                </a:lnTo>
                <a:lnTo>
                  <a:pt x="556" y="2"/>
                </a:lnTo>
                <a:lnTo>
                  <a:pt x="551" y="0"/>
                </a:lnTo>
                <a:lnTo>
                  <a:pt x="551" y="0"/>
                </a:lnTo>
                <a:lnTo>
                  <a:pt x="553" y="14"/>
                </a:lnTo>
                <a:lnTo>
                  <a:pt x="553" y="30"/>
                </a:lnTo>
                <a:lnTo>
                  <a:pt x="551" y="51"/>
                </a:lnTo>
                <a:lnTo>
                  <a:pt x="547" y="76"/>
                </a:lnTo>
                <a:lnTo>
                  <a:pt x="541" y="104"/>
                </a:lnTo>
                <a:lnTo>
                  <a:pt x="534" y="118"/>
                </a:lnTo>
                <a:lnTo>
                  <a:pt x="528" y="133"/>
                </a:lnTo>
                <a:lnTo>
                  <a:pt x="521" y="150"/>
                </a:lnTo>
                <a:lnTo>
                  <a:pt x="513" y="166"/>
                </a:lnTo>
                <a:lnTo>
                  <a:pt x="513" y="166"/>
                </a:lnTo>
                <a:lnTo>
                  <a:pt x="499" y="186"/>
                </a:lnTo>
                <a:lnTo>
                  <a:pt x="485" y="203"/>
                </a:lnTo>
                <a:lnTo>
                  <a:pt x="471" y="217"/>
                </a:lnTo>
                <a:lnTo>
                  <a:pt x="457" y="229"/>
                </a:lnTo>
                <a:lnTo>
                  <a:pt x="457" y="229"/>
                </a:lnTo>
                <a:lnTo>
                  <a:pt x="462" y="223"/>
                </a:lnTo>
                <a:lnTo>
                  <a:pt x="462" y="223"/>
                </a:lnTo>
                <a:lnTo>
                  <a:pt x="468" y="212"/>
                </a:lnTo>
                <a:lnTo>
                  <a:pt x="474" y="195"/>
                </a:lnTo>
                <a:lnTo>
                  <a:pt x="477" y="186"/>
                </a:lnTo>
                <a:lnTo>
                  <a:pt x="479" y="174"/>
                </a:lnTo>
                <a:lnTo>
                  <a:pt x="480" y="161"/>
                </a:lnTo>
                <a:lnTo>
                  <a:pt x="482" y="146"/>
                </a:lnTo>
                <a:lnTo>
                  <a:pt x="482" y="146"/>
                </a:lnTo>
                <a:lnTo>
                  <a:pt x="480" y="116"/>
                </a:lnTo>
                <a:lnTo>
                  <a:pt x="476" y="88"/>
                </a:lnTo>
                <a:lnTo>
                  <a:pt x="471" y="61"/>
                </a:lnTo>
                <a:lnTo>
                  <a:pt x="466" y="39"/>
                </a:lnTo>
                <a:lnTo>
                  <a:pt x="466" y="39"/>
                </a:lnTo>
                <a:lnTo>
                  <a:pt x="465" y="36"/>
                </a:lnTo>
                <a:lnTo>
                  <a:pt x="463" y="34"/>
                </a:lnTo>
                <a:lnTo>
                  <a:pt x="459" y="33"/>
                </a:lnTo>
                <a:lnTo>
                  <a:pt x="456" y="34"/>
                </a:lnTo>
                <a:lnTo>
                  <a:pt x="453" y="36"/>
                </a:lnTo>
                <a:lnTo>
                  <a:pt x="453" y="39"/>
                </a:lnTo>
                <a:lnTo>
                  <a:pt x="426" y="116"/>
                </a:lnTo>
                <a:lnTo>
                  <a:pt x="426" y="116"/>
                </a:lnTo>
                <a:lnTo>
                  <a:pt x="418" y="113"/>
                </a:lnTo>
                <a:lnTo>
                  <a:pt x="409" y="110"/>
                </a:lnTo>
                <a:lnTo>
                  <a:pt x="400" y="109"/>
                </a:lnTo>
                <a:lnTo>
                  <a:pt x="391" y="109"/>
                </a:lnTo>
                <a:lnTo>
                  <a:pt x="391" y="109"/>
                </a:lnTo>
                <a:lnTo>
                  <a:pt x="381" y="109"/>
                </a:lnTo>
                <a:lnTo>
                  <a:pt x="374" y="110"/>
                </a:lnTo>
                <a:lnTo>
                  <a:pt x="364" y="113"/>
                </a:lnTo>
                <a:lnTo>
                  <a:pt x="357" y="116"/>
                </a:lnTo>
                <a:lnTo>
                  <a:pt x="332" y="39"/>
                </a:lnTo>
                <a:lnTo>
                  <a:pt x="332" y="39"/>
                </a:lnTo>
                <a:lnTo>
                  <a:pt x="330" y="36"/>
                </a:lnTo>
                <a:lnTo>
                  <a:pt x="329" y="34"/>
                </a:lnTo>
                <a:lnTo>
                  <a:pt x="324" y="33"/>
                </a:lnTo>
                <a:lnTo>
                  <a:pt x="320" y="34"/>
                </a:lnTo>
                <a:lnTo>
                  <a:pt x="318" y="36"/>
                </a:lnTo>
                <a:lnTo>
                  <a:pt x="316" y="39"/>
                </a:lnTo>
                <a:lnTo>
                  <a:pt x="316" y="39"/>
                </a:lnTo>
                <a:lnTo>
                  <a:pt x="312" y="61"/>
                </a:lnTo>
                <a:lnTo>
                  <a:pt x="307" y="88"/>
                </a:lnTo>
                <a:lnTo>
                  <a:pt x="304" y="116"/>
                </a:lnTo>
                <a:lnTo>
                  <a:pt x="303" y="146"/>
                </a:lnTo>
                <a:lnTo>
                  <a:pt x="303" y="146"/>
                </a:lnTo>
                <a:lnTo>
                  <a:pt x="304" y="169"/>
                </a:lnTo>
                <a:lnTo>
                  <a:pt x="307" y="187"/>
                </a:lnTo>
                <a:lnTo>
                  <a:pt x="312" y="203"/>
                </a:lnTo>
                <a:lnTo>
                  <a:pt x="316" y="214"/>
                </a:lnTo>
                <a:lnTo>
                  <a:pt x="316" y="214"/>
                </a:lnTo>
                <a:lnTo>
                  <a:pt x="321" y="221"/>
                </a:lnTo>
                <a:lnTo>
                  <a:pt x="324" y="229"/>
                </a:lnTo>
                <a:lnTo>
                  <a:pt x="324" y="229"/>
                </a:lnTo>
                <a:lnTo>
                  <a:pt x="310" y="217"/>
                </a:lnTo>
                <a:lnTo>
                  <a:pt x="298" y="203"/>
                </a:lnTo>
                <a:lnTo>
                  <a:pt x="284" y="186"/>
                </a:lnTo>
                <a:lnTo>
                  <a:pt x="270" y="166"/>
                </a:lnTo>
                <a:lnTo>
                  <a:pt x="270" y="166"/>
                </a:lnTo>
                <a:lnTo>
                  <a:pt x="261" y="150"/>
                </a:lnTo>
                <a:lnTo>
                  <a:pt x="253" y="133"/>
                </a:lnTo>
                <a:lnTo>
                  <a:pt x="247" y="118"/>
                </a:lnTo>
                <a:lnTo>
                  <a:pt x="242" y="104"/>
                </a:lnTo>
                <a:lnTo>
                  <a:pt x="235" y="76"/>
                </a:lnTo>
                <a:lnTo>
                  <a:pt x="231" y="51"/>
                </a:lnTo>
                <a:lnTo>
                  <a:pt x="230" y="30"/>
                </a:lnTo>
                <a:lnTo>
                  <a:pt x="230" y="14"/>
                </a:lnTo>
                <a:lnTo>
                  <a:pt x="230" y="0"/>
                </a:lnTo>
                <a:lnTo>
                  <a:pt x="230" y="0"/>
                </a:lnTo>
                <a:lnTo>
                  <a:pt x="225" y="2"/>
                </a:lnTo>
                <a:lnTo>
                  <a:pt x="210" y="5"/>
                </a:lnTo>
                <a:lnTo>
                  <a:pt x="188" y="13"/>
                </a:lnTo>
                <a:lnTo>
                  <a:pt x="159" y="25"/>
                </a:lnTo>
                <a:lnTo>
                  <a:pt x="143" y="33"/>
                </a:lnTo>
                <a:lnTo>
                  <a:pt x="128" y="44"/>
                </a:lnTo>
                <a:lnTo>
                  <a:pt x="111" y="54"/>
                </a:lnTo>
                <a:lnTo>
                  <a:pt x="94" y="67"/>
                </a:lnTo>
                <a:lnTo>
                  <a:pt x="77" y="82"/>
                </a:lnTo>
                <a:lnTo>
                  <a:pt x="60" y="99"/>
                </a:lnTo>
                <a:lnTo>
                  <a:pt x="44" y="119"/>
                </a:lnTo>
                <a:lnTo>
                  <a:pt x="29" y="141"/>
                </a:lnTo>
                <a:lnTo>
                  <a:pt x="29" y="141"/>
                </a:lnTo>
                <a:lnTo>
                  <a:pt x="23" y="153"/>
                </a:lnTo>
                <a:lnTo>
                  <a:pt x="17" y="164"/>
                </a:lnTo>
                <a:lnTo>
                  <a:pt x="7" y="189"/>
                </a:lnTo>
                <a:lnTo>
                  <a:pt x="3" y="212"/>
                </a:lnTo>
                <a:lnTo>
                  <a:pt x="0" y="235"/>
                </a:lnTo>
                <a:lnTo>
                  <a:pt x="0" y="259"/>
                </a:lnTo>
                <a:lnTo>
                  <a:pt x="3" y="280"/>
                </a:lnTo>
                <a:lnTo>
                  <a:pt x="6" y="302"/>
                </a:lnTo>
                <a:lnTo>
                  <a:pt x="12" y="322"/>
                </a:lnTo>
                <a:lnTo>
                  <a:pt x="18" y="342"/>
                </a:lnTo>
                <a:lnTo>
                  <a:pt x="26" y="359"/>
                </a:lnTo>
                <a:lnTo>
                  <a:pt x="38" y="387"/>
                </a:lnTo>
                <a:lnTo>
                  <a:pt x="49" y="405"/>
                </a:lnTo>
                <a:lnTo>
                  <a:pt x="54" y="412"/>
                </a:lnTo>
                <a:lnTo>
                  <a:pt x="54" y="412"/>
                </a:lnTo>
                <a:lnTo>
                  <a:pt x="55" y="388"/>
                </a:lnTo>
                <a:lnTo>
                  <a:pt x="58" y="365"/>
                </a:lnTo>
                <a:lnTo>
                  <a:pt x="64" y="339"/>
                </a:lnTo>
                <a:lnTo>
                  <a:pt x="69" y="325"/>
                </a:lnTo>
                <a:lnTo>
                  <a:pt x="74" y="313"/>
                </a:lnTo>
                <a:lnTo>
                  <a:pt x="78" y="300"/>
                </a:lnTo>
                <a:lnTo>
                  <a:pt x="86" y="289"/>
                </a:lnTo>
                <a:lnTo>
                  <a:pt x="94" y="280"/>
                </a:lnTo>
                <a:lnTo>
                  <a:pt x="103" y="272"/>
                </a:lnTo>
                <a:lnTo>
                  <a:pt x="114" y="268"/>
                </a:lnTo>
                <a:lnTo>
                  <a:pt x="125" y="266"/>
                </a:lnTo>
                <a:lnTo>
                  <a:pt x="125" y="266"/>
                </a:lnTo>
                <a:lnTo>
                  <a:pt x="137" y="268"/>
                </a:lnTo>
                <a:lnTo>
                  <a:pt x="146" y="271"/>
                </a:lnTo>
                <a:lnTo>
                  <a:pt x="156" y="276"/>
                </a:lnTo>
                <a:lnTo>
                  <a:pt x="163" y="282"/>
                </a:lnTo>
                <a:lnTo>
                  <a:pt x="170" y="288"/>
                </a:lnTo>
                <a:lnTo>
                  <a:pt x="176" y="296"/>
                </a:lnTo>
                <a:lnTo>
                  <a:pt x="180" y="305"/>
                </a:lnTo>
                <a:lnTo>
                  <a:pt x="184" y="313"/>
                </a:lnTo>
                <a:lnTo>
                  <a:pt x="190" y="331"/>
                </a:lnTo>
                <a:lnTo>
                  <a:pt x="193" y="345"/>
                </a:lnTo>
                <a:lnTo>
                  <a:pt x="194" y="361"/>
                </a:lnTo>
                <a:lnTo>
                  <a:pt x="194" y="361"/>
                </a:lnTo>
                <a:lnTo>
                  <a:pt x="201" y="350"/>
                </a:lnTo>
                <a:lnTo>
                  <a:pt x="208" y="340"/>
                </a:lnTo>
                <a:lnTo>
                  <a:pt x="219" y="330"/>
                </a:lnTo>
                <a:lnTo>
                  <a:pt x="230" y="319"/>
                </a:lnTo>
                <a:lnTo>
                  <a:pt x="244" y="308"/>
                </a:lnTo>
                <a:lnTo>
                  <a:pt x="250" y="305"/>
                </a:lnTo>
                <a:lnTo>
                  <a:pt x="258" y="302"/>
                </a:lnTo>
                <a:lnTo>
                  <a:pt x="265" y="299"/>
                </a:lnTo>
                <a:lnTo>
                  <a:pt x="272" y="299"/>
                </a:lnTo>
                <a:lnTo>
                  <a:pt x="272" y="299"/>
                </a:lnTo>
                <a:lnTo>
                  <a:pt x="281" y="300"/>
                </a:lnTo>
                <a:lnTo>
                  <a:pt x="289" y="302"/>
                </a:lnTo>
                <a:lnTo>
                  <a:pt x="296" y="305"/>
                </a:lnTo>
                <a:lnTo>
                  <a:pt x="306" y="311"/>
                </a:lnTo>
                <a:lnTo>
                  <a:pt x="321" y="322"/>
                </a:lnTo>
                <a:lnTo>
                  <a:pt x="337" y="336"/>
                </a:lnTo>
                <a:lnTo>
                  <a:pt x="337" y="336"/>
                </a:lnTo>
                <a:lnTo>
                  <a:pt x="350" y="367"/>
                </a:lnTo>
                <a:lnTo>
                  <a:pt x="366" y="395"/>
                </a:lnTo>
                <a:lnTo>
                  <a:pt x="374" y="405"/>
                </a:lnTo>
                <a:lnTo>
                  <a:pt x="380" y="413"/>
                </a:lnTo>
                <a:lnTo>
                  <a:pt x="386" y="419"/>
                </a:lnTo>
                <a:lnTo>
                  <a:pt x="391" y="421"/>
                </a:lnTo>
                <a:lnTo>
                  <a:pt x="391" y="421"/>
                </a:lnTo>
                <a:lnTo>
                  <a:pt x="397" y="419"/>
                </a:lnTo>
                <a:lnTo>
                  <a:pt x="403" y="413"/>
                </a:lnTo>
                <a:lnTo>
                  <a:pt x="409" y="405"/>
                </a:lnTo>
                <a:lnTo>
                  <a:pt x="417" y="395"/>
                </a:lnTo>
                <a:lnTo>
                  <a:pt x="432" y="367"/>
                </a:lnTo>
                <a:lnTo>
                  <a:pt x="446" y="336"/>
                </a:lnTo>
                <a:lnTo>
                  <a:pt x="446" y="336"/>
                </a:lnTo>
                <a:lnTo>
                  <a:pt x="460" y="322"/>
                </a:lnTo>
                <a:lnTo>
                  <a:pt x="477" y="310"/>
                </a:lnTo>
                <a:lnTo>
                  <a:pt x="485" y="305"/>
                </a:lnTo>
                <a:lnTo>
                  <a:pt x="494" y="302"/>
                </a:lnTo>
                <a:lnTo>
                  <a:pt x="502" y="300"/>
                </a:lnTo>
                <a:lnTo>
                  <a:pt x="510" y="299"/>
                </a:lnTo>
                <a:lnTo>
                  <a:pt x="510" y="299"/>
                </a:lnTo>
                <a:lnTo>
                  <a:pt x="517" y="299"/>
                </a:lnTo>
                <a:lnTo>
                  <a:pt x="524" y="302"/>
                </a:lnTo>
                <a:lnTo>
                  <a:pt x="531" y="305"/>
                </a:lnTo>
                <a:lnTo>
                  <a:pt x="539" y="308"/>
                </a:lnTo>
                <a:lnTo>
                  <a:pt x="551" y="319"/>
                </a:lnTo>
                <a:lnTo>
                  <a:pt x="564" y="330"/>
                </a:lnTo>
                <a:lnTo>
                  <a:pt x="573" y="340"/>
                </a:lnTo>
                <a:lnTo>
                  <a:pt x="581" y="350"/>
                </a:lnTo>
                <a:lnTo>
                  <a:pt x="589" y="361"/>
                </a:lnTo>
                <a:lnTo>
                  <a:pt x="589" y="361"/>
                </a:lnTo>
                <a:lnTo>
                  <a:pt x="590" y="345"/>
                </a:lnTo>
                <a:lnTo>
                  <a:pt x="593" y="331"/>
                </a:lnTo>
                <a:lnTo>
                  <a:pt x="598" y="313"/>
                </a:lnTo>
                <a:lnTo>
                  <a:pt x="601" y="305"/>
                </a:lnTo>
                <a:lnTo>
                  <a:pt x="606" y="296"/>
                </a:lnTo>
                <a:lnTo>
                  <a:pt x="612" y="288"/>
                </a:lnTo>
                <a:lnTo>
                  <a:pt x="618" y="282"/>
                </a:lnTo>
                <a:lnTo>
                  <a:pt x="626" y="276"/>
                </a:lnTo>
                <a:lnTo>
                  <a:pt x="635" y="271"/>
                </a:lnTo>
                <a:lnTo>
                  <a:pt x="646" y="268"/>
                </a:lnTo>
                <a:lnTo>
                  <a:pt x="657" y="266"/>
                </a:lnTo>
                <a:lnTo>
                  <a:pt x="657" y="266"/>
                </a:lnTo>
                <a:lnTo>
                  <a:pt x="669" y="268"/>
                </a:lnTo>
                <a:lnTo>
                  <a:pt x="680" y="272"/>
                </a:lnTo>
                <a:lnTo>
                  <a:pt x="689" y="280"/>
                </a:lnTo>
                <a:lnTo>
                  <a:pt x="697" y="289"/>
                </a:lnTo>
                <a:lnTo>
                  <a:pt x="703" y="300"/>
                </a:lnTo>
                <a:lnTo>
                  <a:pt x="709" y="313"/>
                </a:lnTo>
                <a:lnTo>
                  <a:pt x="714" y="325"/>
                </a:lnTo>
                <a:lnTo>
                  <a:pt x="717" y="339"/>
                </a:lnTo>
                <a:lnTo>
                  <a:pt x="723" y="365"/>
                </a:lnTo>
                <a:lnTo>
                  <a:pt x="726" y="388"/>
                </a:lnTo>
                <a:lnTo>
                  <a:pt x="728" y="412"/>
                </a:lnTo>
                <a:lnTo>
                  <a:pt x="728" y="412"/>
                </a:lnTo>
                <a:lnTo>
                  <a:pt x="732" y="405"/>
                </a:lnTo>
                <a:lnTo>
                  <a:pt x="743" y="387"/>
                </a:lnTo>
                <a:lnTo>
                  <a:pt x="757" y="359"/>
                </a:lnTo>
                <a:lnTo>
                  <a:pt x="763" y="342"/>
                </a:lnTo>
                <a:lnTo>
                  <a:pt x="769" y="322"/>
                </a:lnTo>
                <a:lnTo>
                  <a:pt x="776" y="302"/>
                </a:lnTo>
                <a:lnTo>
                  <a:pt x="780" y="280"/>
                </a:lnTo>
                <a:lnTo>
                  <a:pt x="782" y="259"/>
                </a:lnTo>
                <a:lnTo>
                  <a:pt x="782" y="235"/>
                </a:lnTo>
                <a:lnTo>
                  <a:pt x="780" y="212"/>
                </a:lnTo>
                <a:lnTo>
                  <a:pt x="774" y="189"/>
                </a:lnTo>
                <a:lnTo>
                  <a:pt x="766" y="164"/>
                </a:lnTo>
                <a:lnTo>
                  <a:pt x="760" y="153"/>
                </a:lnTo>
                <a:lnTo>
                  <a:pt x="752" y="141"/>
                </a:lnTo>
                <a:lnTo>
                  <a:pt x="752" y="14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60" name="Freeform 6"/>
          <p:cNvSpPr>
            <a:spLocks noEditPoints="1"/>
          </p:cNvSpPr>
          <p:nvPr/>
        </p:nvSpPr>
        <p:spPr bwMode="auto">
          <a:xfrm>
            <a:off x="5359209" y="2174410"/>
            <a:ext cx="301086" cy="320344"/>
          </a:xfrm>
          <a:custGeom>
            <a:avLst/>
            <a:gdLst>
              <a:gd name="T0" fmla="*/ 574 w 1110"/>
              <a:gd name="T1" fmla="*/ 143 h 1181"/>
              <a:gd name="T2" fmla="*/ 634 w 1110"/>
              <a:gd name="T3" fmla="*/ 61 h 1181"/>
              <a:gd name="T4" fmla="*/ 635 w 1110"/>
              <a:gd name="T5" fmla="*/ 35 h 1181"/>
              <a:gd name="T6" fmla="*/ 611 w 1110"/>
              <a:gd name="T7" fmla="*/ 7 h 1181"/>
              <a:gd name="T8" fmla="*/ 578 w 1110"/>
              <a:gd name="T9" fmla="*/ 0 h 1181"/>
              <a:gd name="T10" fmla="*/ 541 w 1110"/>
              <a:gd name="T11" fmla="*/ 37 h 1181"/>
              <a:gd name="T12" fmla="*/ 507 w 1110"/>
              <a:gd name="T13" fmla="*/ 128 h 1181"/>
              <a:gd name="T14" fmla="*/ 447 w 1110"/>
              <a:gd name="T15" fmla="*/ 197 h 1181"/>
              <a:gd name="T16" fmla="*/ 325 w 1110"/>
              <a:gd name="T17" fmla="*/ 231 h 1181"/>
              <a:gd name="T18" fmla="*/ 218 w 1110"/>
              <a:gd name="T19" fmla="*/ 290 h 1181"/>
              <a:gd name="T20" fmla="*/ 127 w 1110"/>
              <a:gd name="T21" fmla="*/ 367 h 1181"/>
              <a:gd name="T22" fmla="*/ 59 w 1110"/>
              <a:gd name="T23" fmla="*/ 460 h 1181"/>
              <a:gd name="T24" fmla="*/ 15 w 1110"/>
              <a:gd name="T25" fmla="*/ 567 h 1181"/>
              <a:gd name="T26" fmla="*/ 0 w 1110"/>
              <a:gd name="T27" fmla="*/ 684 h 1181"/>
              <a:gd name="T28" fmla="*/ 11 w 1110"/>
              <a:gd name="T29" fmla="*/ 785 h 1181"/>
              <a:gd name="T30" fmla="*/ 54 w 1110"/>
              <a:gd name="T31" fmla="*/ 899 h 1181"/>
              <a:gd name="T32" fmla="*/ 127 w 1110"/>
              <a:gd name="T33" fmla="*/ 1000 h 1181"/>
              <a:gd name="T34" fmla="*/ 223 w 1110"/>
              <a:gd name="T35" fmla="*/ 1082 h 1181"/>
              <a:gd name="T36" fmla="*/ 339 w 1110"/>
              <a:gd name="T37" fmla="*/ 1142 h 1181"/>
              <a:gd name="T38" fmla="*/ 470 w 1110"/>
              <a:gd name="T39" fmla="*/ 1174 h 1181"/>
              <a:gd name="T40" fmla="*/ 583 w 1110"/>
              <a:gd name="T41" fmla="*/ 1181 h 1181"/>
              <a:gd name="T42" fmla="*/ 720 w 1110"/>
              <a:gd name="T43" fmla="*/ 1159 h 1181"/>
              <a:gd name="T44" fmla="*/ 843 w 1110"/>
              <a:gd name="T45" fmla="*/ 1108 h 1181"/>
              <a:gd name="T46" fmla="*/ 948 w 1110"/>
              <a:gd name="T47" fmla="*/ 1035 h 1181"/>
              <a:gd name="T48" fmla="*/ 1030 w 1110"/>
              <a:gd name="T49" fmla="*/ 941 h 1181"/>
              <a:gd name="T50" fmla="*/ 1085 w 1110"/>
              <a:gd name="T51" fmla="*/ 831 h 1181"/>
              <a:gd name="T52" fmla="*/ 1110 w 1110"/>
              <a:gd name="T53" fmla="*/ 709 h 1181"/>
              <a:gd name="T54" fmla="*/ 1104 w 1110"/>
              <a:gd name="T55" fmla="*/ 609 h 1181"/>
              <a:gd name="T56" fmla="*/ 1067 w 1110"/>
              <a:gd name="T57" fmla="*/ 491 h 1181"/>
              <a:gd name="T58" fmla="*/ 1000 w 1110"/>
              <a:gd name="T59" fmla="*/ 388 h 1181"/>
              <a:gd name="T60" fmla="*/ 909 w 1110"/>
              <a:gd name="T61" fmla="*/ 303 h 1181"/>
              <a:gd name="T62" fmla="*/ 798 w 1110"/>
              <a:gd name="T63" fmla="*/ 238 h 1181"/>
              <a:gd name="T64" fmla="*/ 669 w 1110"/>
              <a:gd name="T65" fmla="*/ 197 h 1181"/>
              <a:gd name="T66" fmla="*/ 558 w 1110"/>
              <a:gd name="T67" fmla="*/ 188 h 1181"/>
              <a:gd name="T68" fmla="*/ 711 w 1110"/>
              <a:gd name="T69" fmla="*/ 649 h 1181"/>
              <a:gd name="T70" fmla="*/ 737 w 1110"/>
              <a:gd name="T71" fmla="*/ 649 h 1181"/>
              <a:gd name="T72" fmla="*/ 759 w 1110"/>
              <a:gd name="T73" fmla="*/ 623 h 1181"/>
              <a:gd name="T74" fmla="*/ 889 w 1110"/>
              <a:gd name="T75" fmla="*/ 531 h 1181"/>
              <a:gd name="T76" fmla="*/ 847 w 1110"/>
              <a:gd name="T77" fmla="*/ 661 h 1181"/>
              <a:gd name="T78" fmla="*/ 787 w 1110"/>
              <a:gd name="T79" fmla="*/ 740 h 1181"/>
              <a:gd name="T80" fmla="*/ 754 w 1110"/>
              <a:gd name="T81" fmla="*/ 749 h 1181"/>
              <a:gd name="T82" fmla="*/ 683 w 1110"/>
              <a:gd name="T83" fmla="*/ 728 h 1181"/>
              <a:gd name="T84" fmla="*/ 629 w 1110"/>
              <a:gd name="T85" fmla="*/ 672 h 1181"/>
              <a:gd name="T86" fmla="*/ 351 w 1110"/>
              <a:gd name="T87" fmla="*/ 604 h 1181"/>
              <a:gd name="T88" fmla="*/ 356 w 1110"/>
              <a:gd name="T89" fmla="*/ 635 h 1181"/>
              <a:gd name="T90" fmla="*/ 386 w 1110"/>
              <a:gd name="T91" fmla="*/ 652 h 1181"/>
              <a:gd name="T92" fmla="*/ 417 w 1110"/>
              <a:gd name="T93" fmla="*/ 636 h 1181"/>
              <a:gd name="T94" fmla="*/ 471 w 1110"/>
              <a:gd name="T95" fmla="*/ 686 h 1181"/>
              <a:gd name="T96" fmla="*/ 414 w 1110"/>
              <a:gd name="T97" fmla="*/ 735 h 1181"/>
              <a:gd name="T98" fmla="*/ 356 w 1110"/>
              <a:gd name="T99" fmla="*/ 749 h 1181"/>
              <a:gd name="T100" fmla="*/ 309 w 1110"/>
              <a:gd name="T101" fmla="*/ 729 h 1181"/>
              <a:gd name="T102" fmla="*/ 254 w 1110"/>
              <a:gd name="T103" fmla="*/ 641 h 1181"/>
              <a:gd name="T104" fmla="*/ 835 w 1110"/>
              <a:gd name="T105" fmla="*/ 969 h 1181"/>
              <a:gd name="T106" fmla="*/ 441 w 1110"/>
              <a:gd name="T107" fmla="*/ 1001 h 1181"/>
              <a:gd name="T108" fmla="*/ 210 w 1110"/>
              <a:gd name="T109" fmla="*/ 759 h 1181"/>
              <a:gd name="T110" fmla="*/ 238 w 1110"/>
              <a:gd name="T111" fmla="*/ 785 h 1181"/>
              <a:gd name="T112" fmla="*/ 298 w 1110"/>
              <a:gd name="T113" fmla="*/ 831 h 1181"/>
              <a:gd name="T114" fmla="*/ 578 w 1110"/>
              <a:gd name="T115" fmla="*/ 921 h 1181"/>
              <a:gd name="T116" fmla="*/ 719 w 1110"/>
              <a:gd name="T117" fmla="*/ 896 h 1181"/>
              <a:gd name="T118" fmla="*/ 771 w 1110"/>
              <a:gd name="T119" fmla="*/ 848 h 1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10" h="1181">
                <a:moveTo>
                  <a:pt x="558" y="188"/>
                </a:moveTo>
                <a:lnTo>
                  <a:pt x="558" y="188"/>
                </a:lnTo>
                <a:lnTo>
                  <a:pt x="564" y="166"/>
                </a:lnTo>
                <a:lnTo>
                  <a:pt x="574" y="143"/>
                </a:lnTo>
                <a:lnTo>
                  <a:pt x="574" y="143"/>
                </a:lnTo>
                <a:lnTo>
                  <a:pt x="583" y="125"/>
                </a:lnTo>
                <a:lnTo>
                  <a:pt x="592" y="108"/>
                </a:lnTo>
                <a:lnTo>
                  <a:pt x="604" y="92"/>
                </a:lnTo>
                <a:lnTo>
                  <a:pt x="615" y="80"/>
                </a:lnTo>
                <a:lnTo>
                  <a:pt x="634" y="61"/>
                </a:lnTo>
                <a:lnTo>
                  <a:pt x="642" y="55"/>
                </a:lnTo>
                <a:lnTo>
                  <a:pt x="642" y="55"/>
                </a:lnTo>
                <a:lnTo>
                  <a:pt x="642" y="51"/>
                </a:lnTo>
                <a:lnTo>
                  <a:pt x="638" y="41"/>
                </a:lnTo>
                <a:lnTo>
                  <a:pt x="635" y="35"/>
                </a:lnTo>
                <a:lnTo>
                  <a:pt x="632" y="29"/>
                </a:lnTo>
                <a:lnTo>
                  <a:pt x="626" y="21"/>
                </a:lnTo>
                <a:lnTo>
                  <a:pt x="618" y="13"/>
                </a:lnTo>
                <a:lnTo>
                  <a:pt x="618" y="13"/>
                </a:lnTo>
                <a:lnTo>
                  <a:pt x="611" y="7"/>
                </a:lnTo>
                <a:lnTo>
                  <a:pt x="603" y="4"/>
                </a:lnTo>
                <a:lnTo>
                  <a:pt x="595" y="1"/>
                </a:lnTo>
                <a:lnTo>
                  <a:pt x="591" y="0"/>
                </a:lnTo>
                <a:lnTo>
                  <a:pt x="581" y="0"/>
                </a:lnTo>
                <a:lnTo>
                  <a:pt x="578" y="0"/>
                </a:lnTo>
                <a:lnTo>
                  <a:pt x="578" y="0"/>
                </a:lnTo>
                <a:lnTo>
                  <a:pt x="570" y="4"/>
                </a:lnTo>
                <a:lnTo>
                  <a:pt x="561" y="12"/>
                </a:lnTo>
                <a:lnTo>
                  <a:pt x="552" y="21"/>
                </a:lnTo>
                <a:lnTo>
                  <a:pt x="541" y="37"/>
                </a:lnTo>
                <a:lnTo>
                  <a:pt x="530" y="54"/>
                </a:lnTo>
                <a:lnTo>
                  <a:pt x="521" y="75"/>
                </a:lnTo>
                <a:lnTo>
                  <a:pt x="512" y="103"/>
                </a:lnTo>
                <a:lnTo>
                  <a:pt x="512" y="103"/>
                </a:lnTo>
                <a:lnTo>
                  <a:pt x="507" y="128"/>
                </a:lnTo>
                <a:lnTo>
                  <a:pt x="502" y="151"/>
                </a:lnTo>
                <a:lnTo>
                  <a:pt x="499" y="190"/>
                </a:lnTo>
                <a:lnTo>
                  <a:pt x="499" y="190"/>
                </a:lnTo>
                <a:lnTo>
                  <a:pt x="473" y="193"/>
                </a:lnTo>
                <a:lnTo>
                  <a:pt x="447" y="197"/>
                </a:lnTo>
                <a:lnTo>
                  <a:pt x="422" y="202"/>
                </a:lnTo>
                <a:lnTo>
                  <a:pt x="397" y="208"/>
                </a:lnTo>
                <a:lnTo>
                  <a:pt x="373" y="214"/>
                </a:lnTo>
                <a:lnTo>
                  <a:pt x="348" y="224"/>
                </a:lnTo>
                <a:lnTo>
                  <a:pt x="325" y="231"/>
                </a:lnTo>
                <a:lnTo>
                  <a:pt x="303" y="242"/>
                </a:lnTo>
                <a:lnTo>
                  <a:pt x="280" y="253"/>
                </a:lnTo>
                <a:lnTo>
                  <a:pt x="258" y="264"/>
                </a:lnTo>
                <a:lnTo>
                  <a:pt x="238" y="276"/>
                </a:lnTo>
                <a:lnTo>
                  <a:pt x="218" y="290"/>
                </a:lnTo>
                <a:lnTo>
                  <a:pt x="198" y="304"/>
                </a:lnTo>
                <a:lnTo>
                  <a:pt x="179" y="318"/>
                </a:lnTo>
                <a:lnTo>
                  <a:pt x="161" y="333"/>
                </a:lnTo>
                <a:lnTo>
                  <a:pt x="144" y="350"/>
                </a:lnTo>
                <a:lnTo>
                  <a:pt x="127" y="367"/>
                </a:lnTo>
                <a:lnTo>
                  <a:pt x="111" y="384"/>
                </a:lnTo>
                <a:lnTo>
                  <a:pt x="97" y="403"/>
                </a:lnTo>
                <a:lnTo>
                  <a:pt x="83" y="422"/>
                </a:lnTo>
                <a:lnTo>
                  <a:pt x="71" y="440"/>
                </a:lnTo>
                <a:lnTo>
                  <a:pt x="59" y="460"/>
                </a:lnTo>
                <a:lnTo>
                  <a:pt x="48" y="480"/>
                </a:lnTo>
                <a:lnTo>
                  <a:pt x="39" y="502"/>
                </a:lnTo>
                <a:lnTo>
                  <a:pt x="29" y="524"/>
                </a:lnTo>
                <a:lnTo>
                  <a:pt x="22" y="545"/>
                </a:lnTo>
                <a:lnTo>
                  <a:pt x="15" y="567"/>
                </a:lnTo>
                <a:lnTo>
                  <a:pt x="9" y="590"/>
                </a:lnTo>
                <a:lnTo>
                  <a:pt x="5" y="613"/>
                </a:lnTo>
                <a:lnTo>
                  <a:pt x="2" y="636"/>
                </a:lnTo>
                <a:lnTo>
                  <a:pt x="0" y="660"/>
                </a:lnTo>
                <a:lnTo>
                  <a:pt x="0" y="684"/>
                </a:lnTo>
                <a:lnTo>
                  <a:pt x="0" y="684"/>
                </a:lnTo>
                <a:lnTo>
                  <a:pt x="0" y="709"/>
                </a:lnTo>
                <a:lnTo>
                  <a:pt x="2" y="735"/>
                </a:lnTo>
                <a:lnTo>
                  <a:pt x="6" y="760"/>
                </a:lnTo>
                <a:lnTo>
                  <a:pt x="11" y="785"/>
                </a:lnTo>
                <a:lnTo>
                  <a:pt x="17" y="808"/>
                </a:lnTo>
                <a:lnTo>
                  <a:pt x="25" y="831"/>
                </a:lnTo>
                <a:lnTo>
                  <a:pt x="32" y="854"/>
                </a:lnTo>
                <a:lnTo>
                  <a:pt x="43" y="878"/>
                </a:lnTo>
                <a:lnTo>
                  <a:pt x="54" y="899"/>
                </a:lnTo>
                <a:lnTo>
                  <a:pt x="66" y="921"/>
                </a:lnTo>
                <a:lnTo>
                  <a:pt x="80" y="941"/>
                </a:lnTo>
                <a:lnTo>
                  <a:pt x="94" y="961"/>
                </a:lnTo>
                <a:lnTo>
                  <a:pt x="110" y="981"/>
                </a:lnTo>
                <a:lnTo>
                  <a:pt x="127" y="1000"/>
                </a:lnTo>
                <a:lnTo>
                  <a:pt x="144" y="1018"/>
                </a:lnTo>
                <a:lnTo>
                  <a:pt x="162" y="1035"/>
                </a:lnTo>
                <a:lnTo>
                  <a:pt x="181" y="1052"/>
                </a:lnTo>
                <a:lnTo>
                  <a:pt x="201" y="1068"/>
                </a:lnTo>
                <a:lnTo>
                  <a:pt x="223" y="1082"/>
                </a:lnTo>
                <a:lnTo>
                  <a:pt x="244" y="1096"/>
                </a:lnTo>
                <a:lnTo>
                  <a:pt x="267" y="1108"/>
                </a:lnTo>
                <a:lnTo>
                  <a:pt x="291" y="1120"/>
                </a:lnTo>
                <a:lnTo>
                  <a:pt x="314" y="1131"/>
                </a:lnTo>
                <a:lnTo>
                  <a:pt x="339" y="1142"/>
                </a:lnTo>
                <a:lnTo>
                  <a:pt x="363" y="1150"/>
                </a:lnTo>
                <a:lnTo>
                  <a:pt x="390" y="1159"/>
                </a:lnTo>
                <a:lnTo>
                  <a:pt x="416" y="1165"/>
                </a:lnTo>
                <a:lnTo>
                  <a:pt x="444" y="1170"/>
                </a:lnTo>
                <a:lnTo>
                  <a:pt x="470" y="1174"/>
                </a:lnTo>
                <a:lnTo>
                  <a:pt x="498" y="1178"/>
                </a:lnTo>
                <a:lnTo>
                  <a:pt x="526" y="1181"/>
                </a:lnTo>
                <a:lnTo>
                  <a:pt x="555" y="1181"/>
                </a:lnTo>
                <a:lnTo>
                  <a:pt x="555" y="1181"/>
                </a:lnTo>
                <a:lnTo>
                  <a:pt x="583" y="1181"/>
                </a:lnTo>
                <a:lnTo>
                  <a:pt x="612" y="1178"/>
                </a:lnTo>
                <a:lnTo>
                  <a:pt x="640" y="1174"/>
                </a:lnTo>
                <a:lnTo>
                  <a:pt x="666" y="1170"/>
                </a:lnTo>
                <a:lnTo>
                  <a:pt x="694" y="1165"/>
                </a:lnTo>
                <a:lnTo>
                  <a:pt x="720" y="1159"/>
                </a:lnTo>
                <a:lnTo>
                  <a:pt x="745" y="1150"/>
                </a:lnTo>
                <a:lnTo>
                  <a:pt x="771" y="1142"/>
                </a:lnTo>
                <a:lnTo>
                  <a:pt x="796" y="1131"/>
                </a:lnTo>
                <a:lnTo>
                  <a:pt x="819" y="1120"/>
                </a:lnTo>
                <a:lnTo>
                  <a:pt x="843" y="1108"/>
                </a:lnTo>
                <a:lnTo>
                  <a:pt x="866" y="1096"/>
                </a:lnTo>
                <a:lnTo>
                  <a:pt x="887" y="1082"/>
                </a:lnTo>
                <a:lnTo>
                  <a:pt x="909" y="1068"/>
                </a:lnTo>
                <a:lnTo>
                  <a:pt x="929" y="1052"/>
                </a:lnTo>
                <a:lnTo>
                  <a:pt x="948" y="1035"/>
                </a:lnTo>
                <a:lnTo>
                  <a:pt x="966" y="1018"/>
                </a:lnTo>
                <a:lnTo>
                  <a:pt x="983" y="1000"/>
                </a:lnTo>
                <a:lnTo>
                  <a:pt x="1000" y="981"/>
                </a:lnTo>
                <a:lnTo>
                  <a:pt x="1016" y="961"/>
                </a:lnTo>
                <a:lnTo>
                  <a:pt x="1030" y="941"/>
                </a:lnTo>
                <a:lnTo>
                  <a:pt x="1043" y="921"/>
                </a:lnTo>
                <a:lnTo>
                  <a:pt x="1056" y="899"/>
                </a:lnTo>
                <a:lnTo>
                  <a:pt x="1067" y="878"/>
                </a:lnTo>
                <a:lnTo>
                  <a:pt x="1076" y="854"/>
                </a:lnTo>
                <a:lnTo>
                  <a:pt x="1085" y="831"/>
                </a:lnTo>
                <a:lnTo>
                  <a:pt x="1093" y="808"/>
                </a:lnTo>
                <a:lnTo>
                  <a:pt x="1099" y="785"/>
                </a:lnTo>
                <a:lnTo>
                  <a:pt x="1104" y="760"/>
                </a:lnTo>
                <a:lnTo>
                  <a:pt x="1107" y="735"/>
                </a:lnTo>
                <a:lnTo>
                  <a:pt x="1110" y="709"/>
                </a:lnTo>
                <a:lnTo>
                  <a:pt x="1110" y="684"/>
                </a:lnTo>
                <a:lnTo>
                  <a:pt x="1110" y="684"/>
                </a:lnTo>
                <a:lnTo>
                  <a:pt x="1110" y="658"/>
                </a:lnTo>
                <a:lnTo>
                  <a:pt x="1107" y="633"/>
                </a:lnTo>
                <a:lnTo>
                  <a:pt x="1104" y="609"/>
                </a:lnTo>
                <a:lnTo>
                  <a:pt x="1099" y="584"/>
                </a:lnTo>
                <a:lnTo>
                  <a:pt x="1093" y="561"/>
                </a:lnTo>
                <a:lnTo>
                  <a:pt x="1085" y="538"/>
                </a:lnTo>
                <a:lnTo>
                  <a:pt x="1077" y="514"/>
                </a:lnTo>
                <a:lnTo>
                  <a:pt x="1067" y="491"/>
                </a:lnTo>
                <a:lnTo>
                  <a:pt x="1056" y="470"/>
                </a:lnTo>
                <a:lnTo>
                  <a:pt x="1043" y="448"/>
                </a:lnTo>
                <a:lnTo>
                  <a:pt x="1031" y="428"/>
                </a:lnTo>
                <a:lnTo>
                  <a:pt x="1016" y="408"/>
                </a:lnTo>
                <a:lnTo>
                  <a:pt x="1000" y="388"/>
                </a:lnTo>
                <a:lnTo>
                  <a:pt x="985" y="369"/>
                </a:lnTo>
                <a:lnTo>
                  <a:pt x="966" y="350"/>
                </a:lnTo>
                <a:lnTo>
                  <a:pt x="949" y="333"/>
                </a:lnTo>
                <a:lnTo>
                  <a:pt x="929" y="318"/>
                </a:lnTo>
                <a:lnTo>
                  <a:pt x="909" y="303"/>
                </a:lnTo>
                <a:lnTo>
                  <a:pt x="889" y="287"/>
                </a:lnTo>
                <a:lnTo>
                  <a:pt x="867" y="273"/>
                </a:lnTo>
                <a:lnTo>
                  <a:pt x="844" y="261"/>
                </a:lnTo>
                <a:lnTo>
                  <a:pt x="821" y="248"/>
                </a:lnTo>
                <a:lnTo>
                  <a:pt x="798" y="238"/>
                </a:lnTo>
                <a:lnTo>
                  <a:pt x="773" y="227"/>
                </a:lnTo>
                <a:lnTo>
                  <a:pt x="748" y="219"/>
                </a:lnTo>
                <a:lnTo>
                  <a:pt x="722" y="210"/>
                </a:lnTo>
                <a:lnTo>
                  <a:pt x="696" y="204"/>
                </a:lnTo>
                <a:lnTo>
                  <a:pt x="669" y="197"/>
                </a:lnTo>
                <a:lnTo>
                  <a:pt x="642" y="194"/>
                </a:lnTo>
                <a:lnTo>
                  <a:pt x="614" y="190"/>
                </a:lnTo>
                <a:lnTo>
                  <a:pt x="586" y="188"/>
                </a:lnTo>
                <a:lnTo>
                  <a:pt x="558" y="188"/>
                </a:lnTo>
                <a:lnTo>
                  <a:pt x="558" y="188"/>
                </a:lnTo>
                <a:close/>
                <a:moveTo>
                  <a:pt x="688" y="626"/>
                </a:moveTo>
                <a:lnTo>
                  <a:pt x="688" y="626"/>
                </a:lnTo>
                <a:lnTo>
                  <a:pt x="693" y="636"/>
                </a:lnTo>
                <a:lnTo>
                  <a:pt x="700" y="644"/>
                </a:lnTo>
                <a:lnTo>
                  <a:pt x="711" y="649"/>
                </a:lnTo>
                <a:lnTo>
                  <a:pt x="717" y="650"/>
                </a:lnTo>
                <a:lnTo>
                  <a:pt x="723" y="652"/>
                </a:lnTo>
                <a:lnTo>
                  <a:pt x="723" y="652"/>
                </a:lnTo>
                <a:lnTo>
                  <a:pt x="730" y="650"/>
                </a:lnTo>
                <a:lnTo>
                  <a:pt x="737" y="649"/>
                </a:lnTo>
                <a:lnTo>
                  <a:pt x="744" y="646"/>
                </a:lnTo>
                <a:lnTo>
                  <a:pt x="750" y="641"/>
                </a:lnTo>
                <a:lnTo>
                  <a:pt x="753" y="635"/>
                </a:lnTo>
                <a:lnTo>
                  <a:pt x="757" y="629"/>
                </a:lnTo>
                <a:lnTo>
                  <a:pt x="759" y="623"/>
                </a:lnTo>
                <a:lnTo>
                  <a:pt x="761" y="615"/>
                </a:lnTo>
                <a:lnTo>
                  <a:pt x="761" y="615"/>
                </a:lnTo>
                <a:lnTo>
                  <a:pt x="759" y="604"/>
                </a:lnTo>
                <a:lnTo>
                  <a:pt x="754" y="595"/>
                </a:lnTo>
                <a:lnTo>
                  <a:pt x="889" y="531"/>
                </a:lnTo>
                <a:lnTo>
                  <a:pt x="889" y="531"/>
                </a:lnTo>
                <a:lnTo>
                  <a:pt x="881" y="565"/>
                </a:lnTo>
                <a:lnTo>
                  <a:pt x="870" y="601"/>
                </a:lnTo>
                <a:lnTo>
                  <a:pt x="856" y="641"/>
                </a:lnTo>
                <a:lnTo>
                  <a:pt x="847" y="661"/>
                </a:lnTo>
                <a:lnTo>
                  <a:pt x="838" y="681"/>
                </a:lnTo>
                <a:lnTo>
                  <a:pt x="827" y="700"/>
                </a:lnTo>
                <a:lnTo>
                  <a:pt x="815" y="715"/>
                </a:lnTo>
                <a:lnTo>
                  <a:pt x="801" y="729"/>
                </a:lnTo>
                <a:lnTo>
                  <a:pt x="787" y="740"/>
                </a:lnTo>
                <a:lnTo>
                  <a:pt x="779" y="745"/>
                </a:lnTo>
                <a:lnTo>
                  <a:pt x="771" y="748"/>
                </a:lnTo>
                <a:lnTo>
                  <a:pt x="764" y="749"/>
                </a:lnTo>
                <a:lnTo>
                  <a:pt x="754" y="749"/>
                </a:lnTo>
                <a:lnTo>
                  <a:pt x="754" y="749"/>
                </a:lnTo>
                <a:lnTo>
                  <a:pt x="737" y="749"/>
                </a:lnTo>
                <a:lnTo>
                  <a:pt x="722" y="746"/>
                </a:lnTo>
                <a:lnTo>
                  <a:pt x="708" y="742"/>
                </a:lnTo>
                <a:lnTo>
                  <a:pt x="694" y="735"/>
                </a:lnTo>
                <a:lnTo>
                  <a:pt x="683" y="728"/>
                </a:lnTo>
                <a:lnTo>
                  <a:pt x="672" y="720"/>
                </a:lnTo>
                <a:lnTo>
                  <a:pt x="662" y="712"/>
                </a:lnTo>
                <a:lnTo>
                  <a:pt x="652" y="703"/>
                </a:lnTo>
                <a:lnTo>
                  <a:pt x="638" y="686"/>
                </a:lnTo>
                <a:lnTo>
                  <a:pt x="629" y="672"/>
                </a:lnTo>
                <a:lnTo>
                  <a:pt x="620" y="657"/>
                </a:lnTo>
                <a:lnTo>
                  <a:pt x="688" y="626"/>
                </a:lnTo>
                <a:close/>
                <a:moveTo>
                  <a:pt x="356" y="595"/>
                </a:moveTo>
                <a:lnTo>
                  <a:pt x="356" y="595"/>
                </a:lnTo>
                <a:lnTo>
                  <a:pt x="351" y="604"/>
                </a:lnTo>
                <a:lnTo>
                  <a:pt x="349" y="615"/>
                </a:lnTo>
                <a:lnTo>
                  <a:pt x="349" y="615"/>
                </a:lnTo>
                <a:lnTo>
                  <a:pt x="351" y="623"/>
                </a:lnTo>
                <a:lnTo>
                  <a:pt x="352" y="629"/>
                </a:lnTo>
                <a:lnTo>
                  <a:pt x="356" y="635"/>
                </a:lnTo>
                <a:lnTo>
                  <a:pt x="360" y="641"/>
                </a:lnTo>
                <a:lnTo>
                  <a:pt x="366" y="646"/>
                </a:lnTo>
                <a:lnTo>
                  <a:pt x="373" y="649"/>
                </a:lnTo>
                <a:lnTo>
                  <a:pt x="380" y="650"/>
                </a:lnTo>
                <a:lnTo>
                  <a:pt x="386" y="652"/>
                </a:lnTo>
                <a:lnTo>
                  <a:pt x="386" y="652"/>
                </a:lnTo>
                <a:lnTo>
                  <a:pt x="393" y="650"/>
                </a:lnTo>
                <a:lnTo>
                  <a:pt x="399" y="649"/>
                </a:lnTo>
                <a:lnTo>
                  <a:pt x="410" y="644"/>
                </a:lnTo>
                <a:lnTo>
                  <a:pt x="417" y="636"/>
                </a:lnTo>
                <a:lnTo>
                  <a:pt x="422" y="626"/>
                </a:lnTo>
                <a:lnTo>
                  <a:pt x="489" y="657"/>
                </a:lnTo>
                <a:lnTo>
                  <a:pt x="489" y="657"/>
                </a:lnTo>
                <a:lnTo>
                  <a:pt x="481" y="672"/>
                </a:lnTo>
                <a:lnTo>
                  <a:pt x="471" y="686"/>
                </a:lnTo>
                <a:lnTo>
                  <a:pt x="456" y="703"/>
                </a:lnTo>
                <a:lnTo>
                  <a:pt x="448" y="712"/>
                </a:lnTo>
                <a:lnTo>
                  <a:pt x="437" y="720"/>
                </a:lnTo>
                <a:lnTo>
                  <a:pt x="427" y="728"/>
                </a:lnTo>
                <a:lnTo>
                  <a:pt x="414" y="735"/>
                </a:lnTo>
                <a:lnTo>
                  <a:pt x="402" y="742"/>
                </a:lnTo>
                <a:lnTo>
                  <a:pt x="388" y="746"/>
                </a:lnTo>
                <a:lnTo>
                  <a:pt x="373" y="749"/>
                </a:lnTo>
                <a:lnTo>
                  <a:pt x="356" y="749"/>
                </a:lnTo>
                <a:lnTo>
                  <a:pt x="356" y="749"/>
                </a:lnTo>
                <a:lnTo>
                  <a:pt x="346" y="749"/>
                </a:lnTo>
                <a:lnTo>
                  <a:pt x="339" y="748"/>
                </a:lnTo>
                <a:lnTo>
                  <a:pt x="331" y="745"/>
                </a:lnTo>
                <a:lnTo>
                  <a:pt x="323" y="740"/>
                </a:lnTo>
                <a:lnTo>
                  <a:pt x="309" y="729"/>
                </a:lnTo>
                <a:lnTo>
                  <a:pt x="295" y="715"/>
                </a:lnTo>
                <a:lnTo>
                  <a:pt x="283" y="700"/>
                </a:lnTo>
                <a:lnTo>
                  <a:pt x="272" y="681"/>
                </a:lnTo>
                <a:lnTo>
                  <a:pt x="263" y="661"/>
                </a:lnTo>
                <a:lnTo>
                  <a:pt x="254" y="641"/>
                </a:lnTo>
                <a:lnTo>
                  <a:pt x="240" y="601"/>
                </a:lnTo>
                <a:lnTo>
                  <a:pt x="229" y="565"/>
                </a:lnTo>
                <a:lnTo>
                  <a:pt x="221" y="531"/>
                </a:lnTo>
                <a:lnTo>
                  <a:pt x="356" y="595"/>
                </a:lnTo>
                <a:close/>
                <a:moveTo>
                  <a:pt x="835" y="969"/>
                </a:moveTo>
                <a:lnTo>
                  <a:pt x="805" y="935"/>
                </a:lnTo>
                <a:lnTo>
                  <a:pt x="645" y="1055"/>
                </a:lnTo>
                <a:lnTo>
                  <a:pt x="638" y="1031"/>
                </a:lnTo>
                <a:lnTo>
                  <a:pt x="543" y="1094"/>
                </a:lnTo>
                <a:lnTo>
                  <a:pt x="441" y="1001"/>
                </a:lnTo>
                <a:lnTo>
                  <a:pt x="427" y="1059"/>
                </a:lnTo>
                <a:lnTo>
                  <a:pt x="295" y="905"/>
                </a:lnTo>
                <a:lnTo>
                  <a:pt x="288" y="946"/>
                </a:lnTo>
                <a:lnTo>
                  <a:pt x="210" y="759"/>
                </a:lnTo>
                <a:lnTo>
                  <a:pt x="210" y="759"/>
                </a:lnTo>
                <a:lnTo>
                  <a:pt x="212" y="760"/>
                </a:lnTo>
                <a:lnTo>
                  <a:pt x="212" y="760"/>
                </a:lnTo>
                <a:lnTo>
                  <a:pt x="238" y="785"/>
                </a:lnTo>
                <a:lnTo>
                  <a:pt x="238" y="785"/>
                </a:lnTo>
                <a:lnTo>
                  <a:pt x="238" y="785"/>
                </a:lnTo>
                <a:lnTo>
                  <a:pt x="272" y="819"/>
                </a:lnTo>
                <a:lnTo>
                  <a:pt x="291" y="836"/>
                </a:lnTo>
                <a:lnTo>
                  <a:pt x="291" y="836"/>
                </a:lnTo>
                <a:lnTo>
                  <a:pt x="294" y="834"/>
                </a:lnTo>
                <a:lnTo>
                  <a:pt x="298" y="831"/>
                </a:lnTo>
                <a:lnTo>
                  <a:pt x="309" y="820"/>
                </a:lnTo>
                <a:lnTo>
                  <a:pt x="326" y="803"/>
                </a:lnTo>
                <a:lnTo>
                  <a:pt x="388" y="890"/>
                </a:lnTo>
                <a:lnTo>
                  <a:pt x="476" y="850"/>
                </a:lnTo>
                <a:lnTo>
                  <a:pt x="578" y="921"/>
                </a:lnTo>
                <a:lnTo>
                  <a:pt x="671" y="850"/>
                </a:lnTo>
                <a:lnTo>
                  <a:pt x="671" y="850"/>
                </a:lnTo>
                <a:lnTo>
                  <a:pt x="694" y="876"/>
                </a:lnTo>
                <a:lnTo>
                  <a:pt x="711" y="892"/>
                </a:lnTo>
                <a:lnTo>
                  <a:pt x="719" y="896"/>
                </a:lnTo>
                <a:lnTo>
                  <a:pt x="720" y="898"/>
                </a:lnTo>
                <a:lnTo>
                  <a:pt x="722" y="898"/>
                </a:lnTo>
                <a:lnTo>
                  <a:pt x="722" y="898"/>
                </a:lnTo>
                <a:lnTo>
                  <a:pt x="739" y="881"/>
                </a:lnTo>
                <a:lnTo>
                  <a:pt x="771" y="848"/>
                </a:lnTo>
                <a:lnTo>
                  <a:pt x="815" y="800"/>
                </a:lnTo>
                <a:lnTo>
                  <a:pt x="849" y="839"/>
                </a:lnTo>
                <a:lnTo>
                  <a:pt x="946" y="715"/>
                </a:lnTo>
                <a:lnTo>
                  <a:pt x="835" y="969"/>
                </a:lnTo>
                <a:close/>
              </a:path>
            </a:pathLst>
          </a:custGeom>
          <a:solidFill>
            <a:srgbClr val="D044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61" name="Freeform 12"/>
          <p:cNvSpPr>
            <a:spLocks/>
          </p:cNvSpPr>
          <p:nvPr/>
        </p:nvSpPr>
        <p:spPr bwMode="auto">
          <a:xfrm rot="2513766" flipH="1">
            <a:off x="5140659" y="2585010"/>
            <a:ext cx="470339" cy="483925"/>
          </a:xfrm>
          <a:custGeom>
            <a:avLst/>
            <a:gdLst>
              <a:gd name="T0" fmla="*/ 779 w 1054"/>
              <a:gd name="T1" fmla="*/ 192 h 923"/>
              <a:gd name="T2" fmla="*/ 829 w 1054"/>
              <a:gd name="T3" fmla="*/ 186 h 923"/>
              <a:gd name="T4" fmla="*/ 873 w 1054"/>
              <a:gd name="T5" fmla="*/ 195 h 923"/>
              <a:gd name="T6" fmla="*/ 892 w 1054"/>
              <a:gd name="T7" fmla="*/ 204 h 923"/>
              <a:gd name="T8" fmla="*/ 924 w 1054"/>
              <a:gd name="T9" fmla="*/ 212 h 923"/>
              <a:gd name="T10" fmla="*/ 979 w 1054"/>
              <a:gd name="T11" fmla="*/ 212 h 923"/>
              <a:gd name="T12" fmla="*/ 1017 w 1054"/>
              <a:gd name="T13" fmla="*/ 221 h 923"/>
              <a:gd name="T14" fmla="*/ 1036 w 1054"/>
              <a:gd name="T15" fmla="*/ 231 h 923"/>
              <a:gd name="T16" fmla="*/ 1050 w 1054"/>
              <a:gd name="T17" fmla="*/ 226 h 923"/>
              <a:gd name="T18" fmla="*/ 1054 w 1054"/>
              <a:gd name="T19" fmla="*/ 212 h 923"/>
              <a:gd name="T20" fmla="*/ 1037 w 1054"/>
              <a:gd name="T21" fmla="*/ 183 h 923"/>
              <a:gd name="T22" fmla="*/ 1014 w 1054"/>
              <a:gd name="T23" fmla="*/ 155 h 923"/>
              <a:gd name="T24" fmla="*/ 921 w 1054"/>
              <a:gd name="T25" fmla="*/ 78 h 923"/>
              <a:gd name="T26" fmla="*/ 836 w 1054"/>
              <a:gd name="T27" fmla="*/ 31 h 923"/>
              <a:gd name="T28" fmla="*/ 770 w 1054"/>
              <a:gd name="T29" fmla="*/ 6 h 923"/>
              <a:gd name="T30" fmla="*/ 706 w 1054"/>
              <a:gd name="T31" fmla="*/ 0 h 923"/>
              <a:gd name="T32" fmla="*/ 663 w 1054"/>
              <a:gd name="T33" fmla="*/ 5 h 923"/>
              <a:gd name="T34" fmla="*/ 561 w 1054"/>
              <a:gd name="T35" fmla="*/ 36 h 923"/>
              <a:gd name="T36" fmla="*/ 414 w 1054"/>
              <a:gd name="T37" fmla="*/ 101 h 923"/>
              <a:gd name="T38" fmla="*/ 357 w 1054"/>
              <a:gd name="T39" fmla="*/ 138 h 923"/>
              <a:gd name="T40" fmla="*/ 345 w 1054"/>
              <a:gd name="T41" fmla="*/ 158 h 923"/>
              <a:gd name="T42" fmla="*/ 334 w 1054"/>
              <a:gd name="T43" fmla="*/ 203 h 923"/>
              <a:gd name="T44" fmla="*/ 331 w 1054"/>
              <a:gd name="T45" fmla="*/ 333 h 923"/>
              <a:gd name="T46" fmla="*/ 329 w 1054"/>
              <a:gd name="T47" fmla="*/ 390 h 923"/>
              <a:gd name="T48" fmla="*/ 318 w 1054"/>
              <a:gd name="T49" fmla="*/ 421 h 923"/>
              <a:gd name="T50" fmla="*/ 286 w 1054"/>
              <a:gd name="T51" fmla="*/ 464 h 923"/>
              <a:gd name="T52" fmla="*/ 257 w 1054"/>
              <a:gd name="T53" fmla="*/ 504 h 923"/>
              <a:gd name="T54" fmla="*/ 250 w 1054"/>
              <a:gd name="T55" fmla="*/ 527 h 923"/>
              <a:gd name="T56" fmla="*/ 255 w 1054"/>
              <a:gd name="T57" fmla="*/ 557 h 923"/>
              <a:gd name="T58" fmla="*/ 277 w 1054"/>
              <a:gd name="T59" fmla="*/ 628 h 923"/>
              <a:gd name="T60" fmla="*/ 277 w 1054"/>
              <a:gd name="T61" fmla="*/ 654 h 923"/>
              <a:gd name="T62" fmla="*/ 255 w 1054"/>
              <a:gd name="T63" fmla="*/ 730 h 923"/>
              <a:gd name="T64" fmla="*/ 3 w 1054"/>
              <a:gd name="T65" fmla="*/ 898 h 923"/>
              <a:gd name="T66" fmla="*/ 0 w 1054"/>
              <a:gd name="T67" fmla="*/ 908 h 923"/>
              <a:gd name="T68" fmla="*/ 9 w 1054"/>
              <a:gd name="T69" fmla="*/ 912 h 923"/>
              <a:gd name="T70" fmla="*/ 119 w 1054"/>
              <a:gd name="T71" fmla="*/ 895 h 923"/>
              <a:gd name="T72" fmla="*/ 240 w 1054"/>
              <a:gd name="T73" fmla="*/ 888 h 923"/>
              <a:gd name="T74" fmla="*/ 354 w 1054"/>
              <a:gd name="T75" fmla="*/ 889 h 923"/>
              <a:gd name="T76" fmla="*/ 504 w 1054"/>
              <a:gd name="T77" fmla="*/ 905 h 923"/>
              <a:gd name="T78" fmla="*/ 665 w 1054"/>
              <a:gd name="T79" fmla="*/ 922 h 923"/>
              <a:gd name="T80" fmla="*/ 791 w 1054"/>
              <a:gd name="T81" fmla="*/ 922 h 923"/>
              <a:gd name="T82" fmla="*/ 921 w 1054"/>
              <a:gd name="T83" fmla="*/ 908 h 923"/>
              <a:gd name="T84" fmla="*/ 1008 w 1054"/>
              <a:gd name="T85" fmla="*/ 886 h 923"/>
              <a:gd name="T86" fmla="*/ 1033 w 1054"/>
              <a:gd name="T87" fmla="*/ 875 h 923"/>
              <a:gd name="T88" fmla="*/ 1040 w 1054"/>
              <a:gd name="T89" fmla="*/ 861 h 923"/>
              <a:gd name="T90" fmla="*/ 1034 w 1054"/>
              <a:gd name="T91" fmla="*/ 847 h 923"/>
              <a:gd name="T92" fmla="*/ 805 w 1054"/>
              <a:gd name="T93" fmla="*/ 741 h 923"/>
              <a:gd name="T94" fmla="*/ 818 w 1054"/>
              <a:gd name="T95" fmla="*/ 667 h 923"/>
              <a:gd name="T96" fmla="*/ 818 w 1054"/>
              <a:gd name="T97" fmla="*/ 628 h 923"/>
              <a:gd name="T98" fmla="*/ 808 w 1054"/>
              <a:gd name="T99" fmla="*/ 600 h 923"/>
              <a:gd name="T100" fmla="*/ 761 w 1054"/>
              <a:gd name="T101" fmla="*/ 546 h 923"/>
              <a:gd name="T102" fmla="*/ 750 w 1054"/>
              <a:gd name="T103" fmla="*/ 526 h 923"/>
              <a:gd name="T104" fmla="*/ 757 w 1054"/>
              <a:gd name="T105" fmla="*/ 497 h 923"/>
              <a:gd name="T106" fmla="*/ 788 w 1054"/>
              <a:gd name="T107" fmla="*/ 410 h 923"/>
              <a:gd name="T108" fmla="*/ 795 w 1054"/>
              <a:gd name="T109" fmla="*/ 373 h 923"/>
              <a:gd name="T110" fmla="*/ 791 w 1054"/>
              <a:gd name="T111" fmla="*/ 359 h 923"/>
              <a:gd name="T112" fmla="*/ 768 w 1054"/>
              <a:gd name="T113" fmla="*/ 322 h 923"/>
              <a:gd name="T114" fmla="*/ 744 w 1054"/>
              <a:gd name="T115" fmla="*/ 289 h 923"/>
              <a:gd name="T116" fmla="*/ 742 w 1054"/>
              <a:gd name="T117" fmla="*/ 265 h 923"/>
              <a:gd name="T118" fmla="*/ 744 w 1054"/>
              <a:gd name="T119" fmla="*/ 229 h 923"/>
              <a:gd name="T120" fmla="*/ 759 w 1054"/>
              <a:gd name="T121" fmla="*/ 20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4" h="923">
                <a:moveTo>
                  <a:pt x="765" y="198"/>
                </a:moveTo>
                <a:lnTo>
                  <a:pt x="765" y="198"/>
                </a:lnTo>
                <a:lnTo>
                  <a:pt x="779" y="192"/>
                </a:lnTo>
                <a:lnTo>
                  <a:pt x="795" y="187"/>
                </a:lnTo>
                <a:lnTo>
                  <a:pt x="812" y="186"/>
                </a:lnTo>
                <a:lnTo>
                  <a:pt x="829" y="186"/>
                </a:lnTo>
                <a:lnTo>
                  <a:pt x="846" y="187"/>
                </a:lnTo>
                <a:lnTo>
                  <a:pt x="861" y="190"/>
                </a:lnTo>
                <a:lnTo>
                  <a:pt x="873" y="195"/>
                </a:lnTo>
                <a:lnTo>
                  <a:pt x="883" y="200"/>
                </a:lnTo>
                <a:lnTo>
                  <a:pt x="883" y="200"/>
                </a:lnTo>
                <a:lnTo>
                  <a:pt x="892" y="204"/>
                </a:lnTo>
                <a:lnTo>
                  <a:pt x="901" y="209"/>
                </a:lnTo>
                <a:lnTo>
                  <a:pt x="912" y="211"/>
                </a:lnTo>
                <a:lnTo>
                  <a:pt x="924" y="212"/>
                </a:lnTo>
                <a:lnTo>
                  <a:pt x="951" y="214"/>
                </a:lnTo>
                <a:lnTo>
                  <a:pt x="979" y="212"/>
                </a:lnTo>
                <a:lnTo>
                  <a:pt x="979" y="212"/>
                </a:lnTo>
                <a:lnTo>
                  <a:pt x="991" y="212"/>
                </a:lnTo>
                <a:lnTo>
                  <a:pt x="1005" y="215"/>
                </a:lnTo>
                <a:lnTo>
                  <a:pt x="1017" y="221"/>
                </a:lnTo>
                <a:lnTo>
                  <a:pt x="1030" y="228"/>
                </a:lnTo>
                <a:lnTo>
                  <a:pt x="1030" y="228"/>
                </a:lnTo>
                <a:lnTo>
                  <a:pt x="1036" y="231"/>
                </a:lnTo>
                <a:lnTo>
                  <a:pt x="1040" y="231"/>
                </a:lnTo>
                <a:lnTo>
                  <a:pt x="1045" y="229"/>
                </a:lnTo>
                <a:lnTo>
                  <a:pt x="1050" y="226"/>
                </a:lnTo>
                <a:lnTo>
                  <a:pt x="1053" y="221"/>
                </a:lnTo>
                <a:lnTo>
                  <a:pt x="1054" y="217"/>
                </a:lnTo>
                <a:lnTo>
                  <a:pt x="1054" y="212"/>
                </a:lnTo>
                <a:lnTo>
                  <a:pt x="1053" y="207"/>
                </a:lnTo>
                <a:lnTo>
                  <a:pt x="1053" y="207"/>
                </a:lnTo>
                <a:lnTo>
                  <a:pt x="1037" y="183"/>
                </a:lnTo>
                <a:lnTo>
                  <a:pt x="1026" y="169"/>
                </a:lnTo>
                <a:lnTo>
                  <a:pt x="1014" y="155"/>
                </a:lnTo>
                <a:lnTo>
                  <a:pt x="1014" y="155"/>
                </a:lnTo>
                <a:lnTo>
                  <a:pt x="991" y="132"/>
                </a:lnTo>
                <a:lnTo>
                  <a:pt x="958" y="105"/>
                </a:lnTo>
                <a:lnTo>
                  <a:pt x="921" y="78"/>
                </a:lnTo>
                <a:lnTo>
                  <a:pt x="880" y="53"/>
                </a:lnTo>
                <a:lnTo>
                  <a:pt x="858" y="42"/>
                </a:lnTo>
                <a:lnTo>
                  <a:pt x="836" y="31"/>
                </a:lnTo>
                <a:lnTo>
                  <a:pt x="813" y="22"/>
                </a:lnTo>
                <a:lnTo>
                  <a:pt x="791" y="13"/>
                </a:lnTo>
                <a:lnTo>
                  <a:pt x="770" y="6"/>
                </a:lnTo>
                <a:lnTo>
                  <a:pt x="748" y="2"/>
                </a:lnTo>
                <a:lnTo>
                  <a:pt x="727" y="0"/>
                </a:lnTo>
                <a:lnTo>
                  <a:pt x="706" y="0"/>
                </a:lnTo>
                <a:lnTo>
                  <a:pt x="706" y="0"/>
                </a:lnTo>
                <a:lnTo>
                  <a:pt x="686" y="2"/>
                </a:lnTo>
                <a:lnTo>
                  <a:pt x="663" y="5"/>
                </a:lnTo>
                <a:lnTo>
                  <a:pt x="640" y="11"/>
                </a:lnTo>
                <a:lnTo>
                  <a:pt x="614" y="19"/>
                </a:lnTo>
                <a:lnTo>
                  <a:pt x="561" y="36"/>
                </a:lnTo>
                <a:lnTo>
                  <a:pt x="509" y="56"/>
                </a:lnTo>
                <a:lnTo>
                  <a:pt x="459" y="79"/>
                </a:lnTo>
                <a:lnTo>
                  <a:pt x="414" y="101"/>
                </a:lnTo>
                <a:lnTo>
                  <a:pt x="380" y="121"/>
                </a:lnTo>
                <a:lnTo>
                  <a:pt x="366" y="130"/>
                </a:lnTo>
                <a:lnTo>
                  <a:pt x="357" y="138"/>
                </a:lnTo>
                <a:lnTo>
                  <a:pt x="357" y="138"/>
                </a:lnTo>
                <a:lnTo>
                  <a:pt x="349" y="147"/>
                </a:lnTo>
                <a:lnTo>
                  <a:pt x="345" y="158"/>
                </a:lnTo>
                <a:lnTo>
                  <a:pt x="340" y="172"/>
                </a:lnTo>
                <a:lnTo>
                  <a:pt x="335" y="186"/>
                </a:lnTo>
                <a:lnTo>
                  <a:pt x="334" y="203"/>
                </a:lnTo>
                <a:lnTo>
                  <a:pt x="332" y="221"/>
                </a:lnTo>
                <a:lnTo>
                  <a:pt x="331" y="258"/>
                </a:lnTo>
                <a:lnTo>
                  <a:pt x="331" y="333"/>
                </a:lnTo>
                <a:lnTo>
                  <a:pt x="331" y="365"/>
                </a:lnTo>
                <a:lnTo>
                  <a:pt x="329" y="390"/>
                </a:lnTo>
                <a:lnTo>
                  <a:pt x="329" y="390"/>
                </a:lnTo>
                <a:lnTo>
                  <a:pt x="326" y="401"/>
                </a:lnTo>
                <a:lnTo>
                  <a:pt x="323" y="410"/>
                </a:lnTo>
                <a:lnTo>
                  <a:pt x="318" y="421"/>
                </a:lnTo>
                <a:lnTo>
                  <a:pt x="312" y="430"/>
                </a:lnTo>
                <a:lnTo>
                  <a:pt x="300" y="447"/>
                </a:lnTo>
                <a:lnTo>
                  <a:pt x="286" y="464"/>
                </a:lnTo>
                <a:lnTo>
                  <a:pt x="272" y="481"/>
                </a:lnTo>
                <a:lnTo>
                  <a:pt x="261" y="497"/>
                </a:lnTo>
                <a:lnTo>
                  <a:pt x="257" y="504"/>
                </a:lnTo>
                <a:lnTo>
                  <a:pt x="253" y="512"/>
                </a:lnTo>
                <a:lnTo>
                  <a:pt x="250" y="520"/>
                </a:lnTo>
                <a:lnTo>
                  <a:pt x="250" y="527"/>
                </a:lnTo>
                <a:lnTo>
                  <a:pt x="250" y="527"/>
                </a:lnTo>
                <a:lnTo>
                  <a:pt x="252" y="543"/>
                </a:lnTo>
                <a:lnTo>
                  <a:pt x="255" y="557"/>
                </a:lnTo>
                <a:lnTo>
                  <a:pt x="264" y="586"/>
                </a:lnTo>
                <a:lnTo>
                  <a:pt x="274" y="614"/>
                </a:lnTo>
                <a:lnTo>
                  <a:pt x="277" y="628"/>
                </a:lnTo>
                <a:lnTo>
                  <a:pt x="278" y="640"/>
                </a:lnTo>
                <a:lnTo>
                  <a:pt x="278" y="640"/>
                </a:lnTo>
                <a:lnTo>
                  <a:pt x="277" y="654"/>
                </a:lnTo>
                <a:lnTo>
                  <a:pt x="274" y="670"/>
                </a:lnTo>
                <a:lnTo>
                  <a:pt x="264" y="704"/>
                </a:lnTo>
                <a:lnTo>
                  <a:pt x="255" y="730"/>
                </a:lnTo>
                <a:lnTo>
                  <a:pt x="250" y="741"/>
                </a:lnTo>
                <a:lnTo>
                  <a:pt x="3" y="898"/>
                </a:lnTo>
                <a:lnTo>
                  <a:pt x="3" y="898"/>
                </a:lnTo>
                <a:lnTo>
                  <a:pt x="1" y="900"/>
                </a:lnTo>
                <a:lnTo>
                  <a:pt x="0" y="903"/>
                </a:lnTo>
                <a:lnTo>
                  <a:pt x="0" y="908"/>
                </a:lnTo>
                <a:lnTo>
                  <a:pt x="3" y="912"/>
                </a:lnTo>
                <a:lnTo>
                  <a:pt x="6" y="912"/>
                </a:lnTo>
                <a:lnTo>
                  <a:pt x="9" y="912"/>
                </a:lnTo>
                <a:lnTo>
                  <a:pt x="9" y="912"/>
                </a:lnTo>
                <a:lnTo>
                  <a:pt x="57" y="905"/>
                </a:lnTo>
                <a:lnTo>
                  <a:pt x="119" y="895"/>
                </a:lnTo>
                <a:lnTo>
                  <a:pt x="156" y="892"/>
                </a:lnTo>
                <a:lnTo>
                  <a:pt x="196" y="889"/>
                </a:lnTo>
                <a:lnTo>
                  <a:pt x="240" y="888"/>
                </a:lnTo>
                <a:lnTo>
                  <a:pt x="287" y="888"/>
                </a:lnTo>
                <a:lnTo>
                  <a:pt x="287" y="888"/>
                </a:lnTo>
                <a:lnTo>
                  <a:pt x="354" y="889"/>
                </a:lnTo>
                <a:lnTo>
                  <a:pt x="410" y="892"/>
                </a:lnTo>
                <a:lnTo>
                  <a:pt x="459" y="898"/>
                </a:lnTo>
                <a:lnTo>
                  <a:pt x="504" y="905"/>
                </a:lnTo>
                <a:lnTo>
                  <a:pt x="552" y="912"/>
                </a:lnTo>
                <a:lnTo>
                  <a:pt x="603" y="919"/>
                </a:lnTo>
                <a:lnTo>
                  <a:pt x="665" y="922"/>
                </a:lnTo>
                <a:lnTo>
                  <a:pt x="739" y="923"/>
                </a:lnTo>
                <a:lnTo>
                  <a:pt x="739" y="923"/>
                </a:lnTo>
                <a:lnTo>
                  <a:pt x="791" y="922"/>
                </a:lnTo>
                <a:lnTo>
                  <a:pt x="839" y="919"/>
                </a:lnTo>
                <a:lnTo>
                  <a:pt x="883" y="914"/>
                </a:lnTo>
                <a:lnTo>
                  <a:pt x="921" y="908"/>
                </a:lnTo>
                <a:lnTo>
                  <a:pt x="954" y="900"/>
                </a:lnTo>
                <a:lnTo>
                  <a:pt x="983" y="894"/>
                </a:lnTo>
                <a:lnTo>
                  <a:pt x="1008" y="886"/>
                </a:lnTo>
                <a:lnTo>
                  <a:pt x="1028" y="878"/>
                </a:lnTo>
                <a:lnTo>
                  <a:pt x="1028" y="878"/>
                </a:lnTo>
                <a:lnTo>
                  <a:pt x="1033" y="875"/>
                </a:lnTo>
                <a:lnTo>
                  <a:pt x="1037" y="872"/>
                </a:lnTo>
                <a:lnTo>
                  <a:pt x="1039" y="868"/>
                </a:lnTo>
                <a:lnTo>
                  <a:pt x="1040" y="861"/>
                </a:lnTo>
                <a:lnTo>
                  <a:pt x="1039" y="857"/>
                </a:lnTo>
                <a:lnTo>
                  <a:pt x="1037" y="852"/>
                </a:lnTo>
                <a:lnTo>
                  <a:pt x="1034" y="847"/>
                </a:lnTo>
                <a:lnTo>
                  <a:pt x="1030" y="844"/>
                </a:lnTo>
                <a:lnTo>
                  <a:pt x="805" y="741"/>
                </a:lnTo>
                <a:lnTo>
                  <a:pt x="805" y="741"/>
                </a:lnTo>
                <a:lnTo>
                  <a:pt x="810" y="719"/>
                </a:lnTo>
                <a:lnTo>
                  <a:pt x="815" y="694"/>
                </a:lnTo>
                <a:lnTo>
                  <a:pt x="818" y="667"/>
                </a:lnTo>
                <a:lnTo>
                  <a:pt x="819" y="639"/>
                </a:lnTo>
                <a:lnTo>
                  <a:pt x="819" y="639"/>
                </a:lnTo>
                <a:lnTo>
                  <a:pt x="818" y="628"/>
                </a:lnTo>
                <a:lnTo>
                  <a:pt x="816" y="619"/>
                </a:lnTo>
                <a:lnTo>
                  <a:pt x="813" y="609"/>
                </a:lnTo>
                <a:lnTo>
                  <a:pt x="808" y="600"/>
                </a:lnTo>
                <a:lnTo>
                  <a:pt x="796" y="585"/>
                </a:lnTo>
                <a:lnTo>
                  <a:pt x="784" y="571"/>
                </a:lnTo>
                <a:lnTo>
                  <a:pt x="761" y="546"/>
                </a:lnTo>
                <a:lnTo>
                  <a:pt x="753" y="535"/>
                </a:lnTo>
                <a:lnTo>
                  <a:pt x="750" y="531"/>
                </a:lnTo>
                <a:lnTo>
                  <a:pt x="750" y="526"/>
                </a:lnTo>
                <a:lnTo>
                  <a:pt x="750" y="526"/>
                </a:lnTo>
                <a:lnTo>
                  <a:pt x="751" y="514"/>
                </a:lnTo>
                <a:lnTo>
                  <a:pt x="757" y="497"/>
                </a:lnTo>
                <a:lnTo>
                  <a:pt x="773" y="455"/>
                </a:lnTo>
                <a:lnTo>
                  <a:pt x="782" y="432"/>
                </a:lnTo>
                <a:lnTo>
                  <a:pt x="788" y="410"/>
                </a:lnTo>
                <a:lnTo>
                  <a:pt x="793" y="390"/>
                </a:lnTo>
                <a:lnTo>
                  <a:pt x="795" y="381"/>
                </a:lnTo>
                <a:lnTo>
                  <a:pt x="795" y="373"/>
                </a:lnTo>
                <a:lnTo>
                  <a:pt x="795" y="373"/>
                </a:lnTo>
                <a:lnTo>
                  <a:pt x="793" y="367"/>
                </a:lnTo>
                <a:lnTo>
                  <a:pt x="791" y="359"/>
                </a:lnTo>
                <a:lnTo>
                  <a:pt x="785" y="347"/>
                </a:lnTo>
                <a:lnTo>
                  <a:pt x="776" y="334"/>
                </a:lnTo>
                <a:lnTo>
                  <a:pt x="768" y="322"/>
                </a:lnTo>
                <a:lnTo>
                  <a:pt x="751" y="303"/>
                </a:lnTo>
                <a:lnTo>
                  <a:pt x="745" y="294"/>
                </a:lnTo>
                <a:lnTo>
                  <a:pt x="744" y="289"/>
                </a:lnTo>
                <a:lnTo>
                  <a:pt x="744" y="285"/>
                </a:lnTo>
                <a:lnTo>
                  <a:pt x="744" y="285"/>
                </a:lnTo>
                <a:lnTo>
                  <a:pt x="742" y="265"/>
                </a:lnTo>
                <a:lnTo>
                  <a:pt x="742" y="252"/>
                </a:lnTo>
                <a:lnTo>
                  <a:pt x="742" y="241"/>
                </a:lnTo>
                <a:lnTo>
                  <a:pt x="744" y="229"/>
                </a:lnTo>
                <a:lnTo>
                  <a:pt x="747" y="218"/>
                </a:lnTo>
                <a:lnTo>
                  <a:pt x="754" y="207"/>
                </a:lnTo>
                <a:lnTo>
                  <a:pt x="759" y="203"/>
                </a:lnTo>
                <a:lnTo>
                  <a:pt x="765" y="198"/>
                </a:lnTo>
                <a:lnTo>
                  <a:pt x="765" y="198"/>
                </a:lnTo>
                <a:close/>
              </a:path>
            </a:pathLst>
          </a:custGeom>
          <a:solidFill>
            <a:srgbClr val="D044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62" name="Freeform 25"/>
          <p:cNvSpPr>
            <a:spLocks noEditPoints="1"/>
          </p:cNvSpPr>
          <p:nvPr/>
        </p:nvSpPr>
        <p:spPr bwMode="auto">
          <a:xfrm rot="19717833" flipH="1">
            <a:off x="4069131" y="2614665"/>
            <a:ext cx="624026" cy="537117"/>
          </a:xfrm>
          <a:custGeom>
            <a:avLst/>
            <a:gdLst>
              <a:gd name="T0" fmla="*/ 20 w 1218"/>
              <a:gd name="T1" fmla="*/ 990 h 1099"/>
              <a:gd name="T2" fmla="*/ 22 w 1218"/>
              <a:gd name="T3" fmla="*/ 973 h 1099"/>
              <a:gd name="T4" fmla="*/ 31 w 1218"/>
              <a:gd name="T5" fmla="*/ 949 h 1099"/>
              <a:gd name="T6" fmla="*/ 6 w 1218"/>
              <a:gd name="T7" fmla="*/ 940 h 1099"/>
              <a:gd name="T8" fmla="*/ 62 w 1218"/>
              <a:gd name="T9" fmla="*/ 875 h 1099"/>
              <a:gd name="T10" fmla="*/ 230 w 1218"/>
              <a:gd name="T11" fmla="*/ 714 h 1099"/>
              <a:gd name="T12" fmla="*/ 264 w 1218"/>
              <a:gd name="T13" fmla="*/ 640 h 1099"/>
              <a:gd name="T14" fmla="*/ 232 w 1218"/>
              <a:gd name="T15" fmla="*/ 667 h 1099"/>
              <a:gd name="T16" fmla="*/ 266 w 1218"/>
              <a:gd name="T17" fmla="*/ 600 h 1099"/>
              <a:gd name="T18" fmla="*/ 454 w 1218"/>
              <a:gd name="T19" fmla="*/ 418 h 1099"/>
              <a:gd name="T20" fmla="*/ 629 w 1218"/>
              <a:gd name="T21" fmla="*/ 260 h 1099"/>
              <a:gd name="T22" fmla="*/ 767 w 1218"/>
              <a:gd name="T23" fmla="*/ 161 h 1099"/>
              <a:gd name="T24" fmla="*/ 793 w 1218"/>
              <a:gd name="T25" fmla="*/ 105 h 1099"/>
              <a:gd name="T26" fmla="*/ 808 w 1218"/>
              <a:gd name="T27" fmla="*/ 73 h 1099"/>
              <a:gd name="T28" fmla="*/ 867 w 1218"/>
              <a:gd name="T29" fmla="*/ 16 h 1099"/>
              <a:gd name="T30" fmla="*/ 1014 w 1218"/>
              <a:gd name="T31" fmla="*/ 19 h 1099"/>
              <a:gd name="T32" fmla="*/ 1213 w 1218"/>
              <a:gd name="T33" fmla="*/ 67 h 1099"/>
              <a:gd name="T34" fmla="*/ 1141 w 1218"/>
              <a:gd name="T35" fmla="*/ 113 h 1099"/>
              <a:gd name="T36" fmla="*/ 1026 w 1218"/>
              <a:gd name="T37" fmla="*/ 215 h 1099"/>
              <a:gd name="T38" fmla="*/ 1051 w 1218"/>
              <a:gd name="T39" fmla="*/ 333 h 1099"/>
              <a:gd name="T40" fmla="*/ 1031 w 1218"/>
              <a:gd name="T41" fmla="*/ 447 h 1099"/>
              <a:gd name="T42" fmla="*/ 985 w 1218"/>
              <a:gd name="T43" fmla="*/ 530 h 1099"/>
              <a:gd name="T44" fmla="*/ 920 w 1218"/>
              <a:gd name="T45" fmla="*/ 629 h 1099"/>
              <a:gd name="T46" fmla="*/ 842 w 1218"/>
              <a:gd name="T47" fmla="*/ 704 h 1099"/>
              <a:gd name="T48" fmla="*/ 771 w 1218"/>
              <a:gd name="T49" fmla="*/ 782 h 1099"/>
              <a:gd name="T50" fmla="*/ 711 w 1218"/>
              <a:gd name="T51" fmla="*/ 820 h 1099"/>
              <a:gd name="T52" fmla="*/ 804 w 1218"/>
              <a:gd name="T53" fmla="*/ 926 h 1099"/>
              <a:gd name="T54" fmla="*/ 873 w 1218"/>
              <a:gd name="T55" fmla="*/ 985 h 1099"/>
              <a:gd name="T56" fmla="*/ 941 w 1218"/>
              <a:gd name="T57" fmla="*/ 1010 h 1099"/>
              <a:gd name="T58" fmla="*/ 940 w 1218"/>
              <a:gd name="T59" fmla="*/ 1041 h 1099"/>
              <a:gd name="T60" fmla="*/ 900 w 1218"/>
              <a:gd name="T61" fmla="*/ 1024 h 1099"/>
              <a:gd name="T62" fmla="*/ 852 w 1218"/>
              <a:gd name="T63" fmla="*/ 1017 h 1099"/>
              <a:gd name="T64" fmla="*/ 836 w 1218"/>
              <a:gd name="T65" fmla="*/ 1062 h 1099"/>
              <a:gd name="T66" fmla="*/ 828 w 1218"/>
              <a:gd name="T67" fmla="*/ 1021 h 1099"/>
              <a:gd name="T68" fmla="*/ 784 w 1218"/>
              <a:gd name="T69" fmla="*/ 1004 h 1099"/>
              <a:gd name="T70" fmla="*/ 798 w 1218"/>
              <a:gd name="T71" fmla="*/ 1067 h 1099"/>
              <a:gd name="T72" fmla="*/ 757 w 1218"/>
              <a:gd name="T73" fmla="*/ 1028 h 1099"/>
              <a:gd name="T74" fmla="*/ 722 w 1218"/>
              <a:gd name="T75" fmla="*/ 1019 h 1099"/>
              <a:gd name="T76" fmla="*/ 731 w 1218"/>
              <a:gd name="T77" fmla="*/ 1093 h 1099"/>
              <a:gd name="T78" fmla="*/ 722 w 1218"/>
              <a:gd name="T79" fmla="*/ 1067 h 1099"/>
              <a:gd name="T80" fmla="*/ 692 w 1218"/>
              <a:gd name="T81" fmla="*/ 1028 h 1099"/>
              <a:gd name="T82" fmla="*/ 634 w 1218"/>
              <a:gd name="T83" fmla="*/ 997 h 1099"/>
              <a:gd name="T84" fmla="*/ 635 w 1218"/>
              <a:gd name="T85" fmla="*/ 1030 h 1099"/>
              <a:gd name="T86" fmla="*/ 614 w 1218"/>
              <a:gd name="T87" fmla="*/ 977 h 1099"/>
              <a:gd name="T88" fmla="*/ 629 w 1218"/>
              <a:gd name="T89" fmla="*/ 951 h 1099"/>
              <a:gd name="T90" fmla="*/ 512 w 1218"/>
              <a:gd name="T91" fmla="*/ 813 h 1099"/>
              <a:gd name="T92" fmla="*/ 454 w 1218"/>
              <a:gd name="T93" fmla="*/ 812 h 1099"/>
              <a:gd name="T94" fmla="*/ 400 w 1218"/>
              <a:gd name="T95" fmla="*/ 838 h 1099"/>
              <a:gd name="T96" fmla="*/ 131 w 1218"/>
              <a:gd name="T97" fmla="*/ 1068 h 1099"/>
              <a:gd name="T98" fmla="*/ 125 w 1218"/>
              <a:gd name="T99" fmla="*/ 1062 h 1099"/>
              <a:gd name="T100" fmla="*/ 82 w 1218"/>
              <a:gd name="T101" fmla="*/ 1073 h 1099"/>
              <a:gd name="T102" fmla="*/ 54 w 1218"/>
              <a:gd name="T103" fmla="*/ 1073 h 1099"/>
              <a:gd name="T104" fmla="*/ 48 w 1218"/>
              <a:gd name="T105" fmla="*/ 1059 h 1099"/>
              <a:gd name="T106" fmla="*/ 0 w 1218"/>
              <a:gd name="T107" fmla="*/ 1068 h 1099"/>
              <a:gd name="T108" fmla="*/ 116 w 1218"/>
              <a:gd name="T109" fmla="*/ 942 h 1099"/>
              <a:gd name="T110" fmla="*/ 754 w 1218"/>
              <a:gd name="T111" fmla="*/ 928 h 1099"/>
              <a:gd name="T112" fmla="*/ 623 w 1218"/>
              <a:gd name="T113" fmla="*/ 850 h 1099"/>
              <a:gd name="T114" fmla="*/ 669 w 1218"/>
              <a:gd name="T115" fmla="*/ 942 h 1099"/>
              <a:gd name="T116" fmla="*/ 770 w 1218"/>
              <a:gd name="T117" fmla="*/ 965 h 1099"/>
              <a:gd name="T118" fmla="*/ 694 w 1218"/>
              <a:gd name="T119" fmla="*/ 954 h 1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18" h="1099">
                <a:moveTo>
                  <a:pt x="116" y="942"/>
                </a:moveTo>
                <a:lnTo>
                  <a:pt x="116" y="942"/>
                </a:lnTo>
                <a:lnTo>
                  <a:pt x="110" y="945"/>
                </a:lnTo>
                <a:lnTo>
                  <a:pt x="110" y="945"/>
                </a:lnTo>
                <a:lnTo>
                  <a:pt x="69" y="968"/>
                </a:lnTo>
                <a:lnTo>
                  <a:pt x="26" y="990"/>
                </a:lnTo>
                <a:lnTo>
                  <a:pt x="26" y="990"/>
                </a:lnTo>
                <a:lnTo>
                  <a:pt x="25" y="990"/>
                </a:lnTo>
                <a:lnTo>
                  <a:pt x="25" y="990"/>
                </a:lnTo>
                <a:lnTo>
                  <a:pt x="22" y="991"/>
                </a:lnTo>
                <a:lnTo>
                  <a:pt x="20" y="990"/>
                </a:lnTo>
                <a:lnTo>
                  <a:pt x="20" y="990"/>
                </a:lnTo>
                <a:lnTo>
                  <a:pt x="20" y="988"/>
                </a:lnTo>
                <a:lnTo>
                  <a:pt x="20" y="985"/>
                </a:lnTo>
                <a:lnTo>
                  <a:pt x="20" y="985"/>
                </a:lnTo>
                <a:lnTo>
                  <a:pt x="31" y="974"/>
                </a:lnTo>
                <a:lnTo>
                  <a:pt x="31" y="974"/>
                </a:lnTo>
                <a:lnTo>
                  <a:pt x="31" y="973"/>
                </a:lnTo>
                <a:lnTo>
                  <a:pt x="31" y="973"/>
                </a:lnTo>
                <a:lnTo>
                  <a:pt x="29" y="973"/>
                </a:lnTo>
                <a:lnTo>
                  <a:pt x="26" y="973"/>
                </a:lnTo>
                <a:lnTo>
                  <a:pt x="26" y="973"/>
                </a:lnTo>
                <a:lnTo>
                  <a:pt x="22" y="973"/>
                </a:lnTo>
                <a:lnTo>
                  <a:pt x="22" y="973"/>
                </a:lnTo>
                <a:lnTo>
                  <a:pt x="18" y="973"/>
                </a:lnTo>
                <a:lnTo>
                  <a:pt x="17" y="971"/>
                </a:lnTo>
                <a:lnTo>
                  <a:pt x="17" y="971"/>
                </a:lnTo>
                <a:lnTo>
                  <a:pt x="17" y="970"/>
                </a:lnTo>
                <a:lnTo>
                  <a:pt x="18" y="968"/>
                </a:lnTo>
                <a:lnTo>
                  <a:pt x="18" y="968"/>
                </a:lnTo>
                <a:lnTo>
                  <a:pt x="32" y="953"/>
                </a:lnTo>
                <a:lnTo>
                  <a:pt x="32" y="953"/>
                </a:lnTo>
                <a:lnTo>
                  <a:pt x="37" y="948"/>
                </a:lnTo>
                <a:lnTo>
                  <a:pt x="37" y="948"/>
                </a:lnTo>
                <a:lnTo>
                  <a:pt x="32" y="949"/>
                </a:lnTo>
                <a:lnTo>
                  <a:pt x="31" y="949"/>
                </a:lnTo>
                <a:lnTo>
                  <a:pt x="31" y="949"/>
                </a:lnTo>
                <a:lnTo>
                  <a:pt x="23" y="954"/>
                </a:lnTo>
                <a:lnTo>
                  <a:pt x="17" y="956"/>
                </a:lnTo>
                <a:lnTo>
                  <a:pt x="17" y="956"/>
                </a:lnTo>
                <a:lnTo>
                  <a:pt x="11" y="957"/>
                </a:lnTo>
                <a:lnTo>
                  <a:pt x="9" y="956"/>
                </a:lnTo>
                <a:lnTo>
                  <a:pt x="6" y="954"/>
                </a:lnTo>
                <a:lnTo>
                  <a:pt x="6" y="954"/>
                </a:lnTo>
                <a:lnTo>
                  <a:pt x="5" y="951"/>
                </a:lnTo>
                <a:lnTo>
                  <a:pt x="3" y="948"/>
                </a:lnTo>
                <a:lnTo>
                  <a:pt x="5" y="945"/>
                </a:lnTo>
                <a:lnTo>
                  <a:pt x="6" y="940"/>
                </a:lnTo>
                <a:lnTo>
                  <a:pt x="6" y="940"/>
                </a:lnTo>
                <a:lnTo>
                  <a:pt x="34" y="914"/>
                </a:lnTo>
                <a:lnTo>
                  <a:pt x="34" y="914"/>
                </a:lnTo>
                <a:lnTo>
                  <a:pt x="60" y="891"/>
                </a:lnTo>
                <a:lnTo>
                  <a:pt x="60" y="891"/>
                </a:lnTo>
                <a:lnTo>
                  <a:pt x="62" y="888"/>
                </a:lnTo>
                <a:lnTo>
                  <a:pt x="60" y="886"/>
                </a:lnTo>
                <a:lnTo>
                  <a:pt x="60" y="886"/>
                </a:lnTo>
                <a:lnTo>
                  <a:pt x="59" y="883"/>
                </a:lnTo>
                <a:lnTo>
                  <a:pt x="59" y="881"/>
                </a:lnTo>
                <a:lnTo>
                  <a:pt x="59" y="878"/>
                </a:lnTo>
                <a:lnTo>
                  <a:pt x="62" y="875"/>
                </a:lnTo>
                <a:lnTo>
                  <a:pt x="62" y="875"/>
                </a:lnTo>
                <a:lnTo>
                  <a:pt x="77" y="861"/>
                </a:lnTo>
                <a:lnTo>
                  <a:pt x="77" y="861"/>
                </a:lnTo>
                <a:lnTo>
                  <a:pt x="103" y="840"/>
                </a:lnTo>
                <a:lnTo>
                  <a:pt x="128" y="818"/>
                </a:lnTo>
                <a:lnTo>
                  <a:pt x="128" y="818"/>
                </a:lnTo>
                <a:lnTo>
                  <a:pt x="176" y="772"/>
                </a:lnTo>
                <a:lnTo>
                  <a:pt x="223" y="725"/>
                </a:lnTo>
                <a:lnTo>
                  <a:pt x="223" y="725"/>
                </a:lnTo>
                <a:lnTo>
                  <a:pt x="227" y="721"/>
                </a:lnTo>
                <a:lnTo>
                  <a:pt x="230" y="714"/>
                </a:lnTo>
                <a:lnTo>
                  <a:pt x="230" y="714"/>
                </a:lnTo>
                <a:lnTo>
                  <a:pt x="241" y="699"/>
                </a:lnTo>
                <a:lnTo>
                  <a:pt x="253" y="684"/>
                </a:lnTo>
                <a:lnTo>
                  <a:pt x="253" y="684"/>
                </a:lnTo>
                <a:lnTo>
                  <a:pt x="257" y="677"/>
                </a:lnTo>
                <a:lnTo>
                  <a:pt x="260" y="671"/>
                </a:lnTo>
                <a:lnTo>
                  <a:pt x="261" y="663"/>
                </a:lnTo>
                <a:lnTo>
                  <a:pt x="263" y="656"/>
                </a:lnTo>
                <a:lnTo>
                  <a:pt x="263" y="656"/>
                </a:lnTo>
                <a:lnTo>
                  <a:pt x="264" y="645"/>
                </a:lnTo>
                <a:lnTo>
                  <a:pt x="264" y="645"/>
                </a:lnTo>
                <a:lnTo>
                  <a:pt x="264" y="642"/>
                </a:lnTo>
                <a:lnTo>
                  <a:pt x="264" y="640"/>
                </a:lnTo>
                <a:lnTo>
                  <a:pt x="264" y="640"/>
                </a:lnTo>
                <a:lnTo>
                  <a:pt x="250" y="656"/>
                </a:lnTo>
                <a:lnTo>
                  <a:pt x="250" y="656"/>
                </a:lnTo>
                <a:lnTo>
                  <a:pt x="241" y="665"/>
                </a:lnTo>
                <a:lnTo>
                  <a:pt x="241" y="665"/>
                </a:lnTo>
                <a:lnTo>
                  <a:pt x="240" y="668"/>
                </a:lnTo>
                <a:lnTo>
                  <a:pt x="240" y="668"/>
                </a:lnTo>
                <a:lnTo>
                  <a:pt x="236" y="670"/>
                </a:lnTo>
                <a:lnTo>
                  <a:pt x="235" y="670"/>
                </a:lnTo>
                <a:lnTo>
                  <a:pt x="233" y="670"/>
                </a:lnTo>
                <a:lnTo>
                  <a:pt x="233" y="670"/>
                </a:lnTo>
                <a:lnTo>
                  <a:pt x="232" y="667"/>
                </a:lnTo>
                <a:lnTo>
                  <a:pt x="232" y="662"/>
                </a:lnTo>
                <a:lnTo>
                  <a:pt x="232" y="662"/>
                </a:lnTo>
                <a:lnTo>
                  <a:pt x="233" y="659"/>
                </a:lnTo>
                <a:lnTo>
                  <a:pt x="233" y="659"/>
                </a:lnTo>
                <a:lnTo>
                  <a:pt x="263" y="614"/>
                </a:lnTo>
                <a:lnTo>
                  <a:pt x="263" y="614"/>
                </a:lnTo>
                <a:lnTo>
                  <a:pt x="264" y="611"/>
                </a:lnTo>
                <a:lnTo>
                  <a:pt x="264" y="611"/>
                </a:lnTo>
                <a:lnTo>
                  <a:pt x="267" y="606"/>
                </a:lnTo>
                <a:lnTo>
                  <a:pt x="266" y="602"/>
                </a:lnTo>
                <a:lnTo>
                  <a:pt x="266" y="602"/>
                </a:lnTo>
                <a:lnTo>
                  <a:pt x="266" y="600"/>
                </a:lnTo>
                <a:lnTo>
                  <a:pt x="266" y="598"/>
                </a:lnTo>
                <a:lnTo>
                  <a:pt x="267" y="594"/>
                </a:lnTo>
                <a:lnTo>
                  <a:pt x="267" y="594"/>
                </a:lnTo>
                <a:lnTo>
                  <a:pt x="301" y="555"/>
                </a:lnTo>
                <a:lnTo>
                  <a:pt x="301" y="555"/>
                </a:lnTo>
                <a:lnTo>
                  <a:pt x="321" y="534"/>
                </a:lnTo>
                <a:lnTo>
                  <a:pt x="342" y="513"/>
                </a:lnTo>
                <a:lnTo>
                  <a:pt x="385" y="473"/>
                </a:lnTo>
                <a:lnTo>
                  <a:pt x="385" y="473"/>
                </a:lnTo>
                <a:lnTo>
                  <a:pt x="419" y="445"/>
                </a:lnTo>
                <a:lnTo>
                  <a:pt x="454" y="418"/>
                </a:lnTo>
                <a:lnTo>
                  <a:pt x="454" y="418"/>
                </a:lnTo>
                <a:lnTo>
                  <a:pt x="496" y="385"/>
                </a:lnTo>
                <a:lnTo>
                  <a:pt x="496" y="385"/>
                </a:lnTo>
                <a:lnTo>
                  <a:pt x="501" y="381"/>
                </a:lnTo>
                <a:lnTo>
                  <a:pt x="505" y="376"/>
                </a:lnTo>
                <a:lnTo>
                  <a:pt x="505" y="376"/>
                </a:lnTo>
                <a:lnTo>
                  <a:pt x="525" y="354"/>
                </a:lnTo>
                <a:lnTo>
                  <a:pt x="549" y="334"/>
                </a:lnTo>
                <a:lnTo>
                  <a:pt x="549" y="334"/>
                </a:lnTo>
                <a:lnTo>
                  <a:pt x="578" y="308"/>
                </a:lnTo>
                <a:lnTo>
                  <a:pt x="606" y="282"/>
                </a:lnTo>
                <a:lnTo>
                  <a:pt x="606" y="282"/>
                </a:lnTo>
                <a:lnTo>
                  <a:pt x="629" y="260"/>
                </a:lnTo>
                <a:lnTo>
                  <a:pt x="655" y="241"/>
                </a:lnTo>
                <a:lnTo>
                  <a:pt x="682" y="226"/>
                </a:lnTo>
                <a:lnTo>
                  <a:pt x="709" y="212"/>
                </a:lnTo>
                <a:lnTo>
                  <a:pt x="709" y="212"/>
                </a:lnTo>
                <a:lnTo>
                  <a:pt x="726" y="204"/>
                </a:lnTo>
                <a:lnTo>
                  <a:pt x="726" y="204"/>
                </a:lnTo>
                <a:lnTo>
                  <a:pt x="733" y="201"/>
                </a:lnTo>
                <a:lnTo>
                  <a:pt x="737" y="198"/>
                </a:lnTo>
                <a:lnTo>
                  <a:pt x="743" y="193"/>
                </a:lnTo>
                <a:lnTo>
                  <a:pt x="748" y="189"/>
                </a:lnTo>
                <a:lnTo>
                  <a:pt x="748" y="189"/>
                </a:lnTo>
                <a:lnTo>
                  <a:pt x="767" y="161"/>
                </a:lnTo>
                <a:lnTo>
                  <a:pt x="776" y="147"/>
                </a:lnTo>
                <a:lnTo>
                  <a:pt x="784" y="132"/>
                </a:lnTo>
                <a:lnTo>
                  <a:pt x="784" y="132"/>
                </a:lnTo>
                <a:lnTo>
                  <a:pt x="785" y="129"/>
                </a:lnTo>
                <a:lnTo>
                  <a:pt x="785" y="124"/>
                </a:lnTo>
                <a:lnTo>
                  <a:pt x="785" y="124"/>
                </a:lnTo>
                <a:lnTo>
                  <a:pt x="785" y="121"/>
                </a:lnTo>
                <a:lnTo>
                  <a:pt x="787" y="116"/>
                </a:lnTo>
                <a:lnTo>
                  <a:pt x="787" y="116"/>
                </a:lnTo>
                <a:lnTo>
                  <a:pt x="791" y="111"/>
                </a:lnTo>
                <a:lnTo>
                  <a:pt x="793" y="105"/>
                </a:lnTo>
                <a:lnTo>
                  <a:pt x="793" y="105"/>
                </a:lnTo>
                <a:lnTo>
                  <a:pt x="794" y="102"/>
                </a:lnTo>
                <a:lnTo>
                  <a:pt x="796" y="98"/>
                </a:lnTo>
                <a:lnTo>
                  <a:pt x="802" y="91"/>
                </a:lnTo>
                <a:lnTo>
                  <a:pt x="802" y="91"/>
                </a:lnTo>
                <a:lnTo>
                  <a:pt x="805" y="88"/>
                </a:lnTo>
                <a:lnTo>
                  <a:pt x="805" y="88"/>
                </a:lnTo>
                <a:lnTo>
                  <a:pt x="807" y="85"/>
                </a:lnTo>
                <a:lnTo>
                  <a:pt x="807" y="82"/>
                </a:lnTo>
                <a:lnTo>
                  <a:pt x="807" y="82"/>
                </a:lnTo>
                <a:lnTo>
                  <a:pt x="805" y="77"/>
                </a:lnTo>
                <a:lnTo>
                  <a:pt x="808" y="73"/>
                </a:lnTo>
                <a:lnTo>
                  <a:pt x="808" y="73"/>
                </a:lnTo>
                <a:lnTo>
                  <a:pt x="813" y="70"/>
                </a:lnTo>
                <a:lnTo>
                  <a:pt x="813" y="70"/>
                </a:lnTo>
                <a:lnTo>
                  <a:pt x="818" y="65"/>
                </a:lnTo>
                <a:lnTo>
                  <a:pt x="819" y="59"/>
                </a:lnTo>
                <a:lnTo>
                  <a:pt x="819" y="59"/>
                </a:lnTo>
                <a:lnTo>
                  <a:pt x="819" y="51"/>
                </a:lnTo>
                <a:lnTo>
                  <a:pt x="822" y="47"/>
                </a:lnTo>
                <a:lnTo>
                  <a:pt x="825" y="40"/>
                </a:lnTo>
                <a:lnTo>
                  <a:pt x="832" y="36"/>
                </a:lnTo>
                <a:lnTo>
                  <a:pt x="832" y="36"/>
                </a:lnTo>
                <a:lnTo>
                  <a:pt x="849" y="25"/>
                </a:lnTo>
                <a:lnTo>
                  <a:pt x="867" y="16"/>
                </a:lnTo>
                <a:lnTo>
                  <a:pt x="886" y="8"/>
                </a:lnTo>
                <a:lnTo>
                  <a:pt x="906" y="3"/>
                </a:lnTo>
                <a:lnTo>
                  <a:pt x="906" y="3"/>
                </a:lnTo>
                <a:lnTo>
                  <a:pt x="918" y="2"/>
                </a:lnTo>
                <a:lnTo>
                  <a:pt x="931" y="0"/>
                </a:lnTo>
                <a:lnTo>
                  <a:pt x="955" y="2"/>
                </a:lnTo>
                <a:lnTo>
                  <a:pt x="955" y="2"/>
                </a:lnTo>
                <a:lnTo>
                  <a:pt x="975" y="5"/>
                </a:lnTo>
                <a:lnTo>
                  <a:pt x="994" y="9"/>
                </a:lnTo>
                <a:lnTo>
                  <a:pt x="994" y="9"/>
                </a:lnTo>
                <a:lnTo>
                  <a:pt x="1014" y="19"/>
                </a:lnTo>
                <a:lnTo>
                  <a:pt x="1014" y="19"/>
                </a:lnTo>
                <a:lnTo>
                  <a:pt x="1034" y="23"/>
                </a:lnTo>
                <a:lnTo>
                  <a:pt x="1053" y="26"/>
                </a:lnTo>
                <a:lnTo>
                  <a:pt x="1053" y="26"/>
                </a:lnTo>
                <a:lnTo>
                  <a:pt x="1118" y="33"/>
                </a:lnTo>
                <a:lnTo>
                  <a:pt x="1118" y="33"/>
                </a:lnTo>
                <a:lnTo>
                  <a:pt x="1141" y="34"/>
                </a:lnTo>
                <a:lnTo>
                  <a:pt x="1162" y="37"/>
                </a:lnTo>
                <a:lnTo>
                  <a:pt x="1162" y="37"/>
                </a:lnTo>
                <a:lnTo>
                  <a:pt x="1178" y="42"/>
                </a:lnTo>
                <a:lnTo>
                  <a:pt x="1190" y="48"/>
                </a:lnTo>
                <a:lnTo>
                  <a:pt x="1203" y="56"/>
                </a:lnTo>
                <a:lnTo>
                  <a:pt x="1213" y="67"/>
                </a:lnTo>
                <a:lnTo>
                  <a:pt x="1213" y="67"/>
                </a:lnTo>
                <a:lnTo>
                  <a:pt x="1218" y="74"/>
                </a:lnTo>
                <a:lnTo>
                  <a:pt x="1218" y="74"/>
                </a:lnTo>
                <a:lnTo>
                  <a:pt x="1218" y="77"/>
                </a:lnTo>
                <a:lnTo>
                  <a:pt x="1218" y="81"/>
                </a:lnTo>
                <a:lnTo>
                  <a:pt x="1217" y="84"/>
                </a:lnTo>
                <a:lnTo>
                  <a:pt x="1213" y="87"/>
                </a:lnTo>
                <a:lnTo>
                  <a:pt x="1213" y="87"/>
                </a:lnTo>
                <a:lnTo>
                  <a:pt x="1206" y="90"/>
                </a:lnTo>
                <a:lnTo>
                  <a:pt x="1198" y="93"/>
                </a:lnTo>
                <a:lnTo>
                  <a:pt x="1198" y="93"/>
                </a:lnTo>
                <a:lnTo>
                  <a:pt x="1141" y="113"/>
                </a:lnTo>
                <a:lnTo>
                  <a:pt x="1084" y="135"/>
                </a:lnTo>
                <a:lnTo>
                  <a:pt x="1084" y="135"/>
                </a:lnTo>
                <a:lnTo>
                  <a:pt x="1077" y="138"/>
                </a:lnTo>
                <a:lnTo>
                  <a:pt x="1073" y="142"/>
                </a:lnTo>
                <a:lnTo>
                  <a:pt x="1063" y="152"/>
                </a:lnTo>
                <a:lnTo>
                  <a:pt x="1063" y="152"/>
                </a:lnTo>
                <a:lnTo>
                  <a:pt x="1048" y="170"/>
                </a:lnTo>
                <a:lnTo>
                  <a:pt x="1040" y="181"/>
                </a:lnTo>
                <a:lnTo>
                  <a:pt x="1034" y="192"/>
                </a:lnTo>
                <a:lnTo>
                  <a:pt x="1034" y="192"/>
                </a:lnTo>
                <a:lnTo>
                  <a:pt x="1028" y="207"/>
                </a:lnTo>
                <a:lnTo>
                  <a:pt x="1026" y="215"/>
                </a:lnTo>
                <a:lnTo>
                  <a:pt x="1025" y="223"/>
                </a:lnTo>
                <a:lnTo>
                  <a:pt x="1025" y="223"/>
                </a:lnTo>
                <a:lnTo>
                  <a:pt x="1026" y="234"/>
                </a:lnTo>
                <a:lnTo>
                  <a:pt x="1031" y="244"/>
                </a:lnTo>
                <a:lnTo>
                  <a:pt x="1031" y="244"/>
                </a:lnTo>
                <a:lnTo>
                  <a:pt x="1036" y="265"/>
                </a:lnTo>
                <a:lnTo>
                  <a:pt x="1040" y="285"/>
                </a:lnTo>
                <a:lnTo>
                  <a:pt x="1040" y="285"/>
                </a:lnTo>
                <a:lnTo>
                  <a:pt x="1045" y="302"/>
                </a:lnTo>
                <a:lnTo>
                  <a:pt x="1050" y="317"/>
                </a:lnTo>
                <a:lnTo>
                  <a:pt x="1050" y="317"/>
                </a:lnTo>
                <a:lnTo>
                  <a:pt x="1051" y="333"/>
                </a:lnTo>
                <a:lnTo>
                  <a:pt x="1053" y="348"/>
                </a:lnTo>
                <a:lnTo>
                  <a:pt x="1053" y="379"/>
                </a:lnTo>
                <a:lnTo>
                  <a:pt x="1053" y="379"/>
                </a:lnTo>
                <a:lnTo>
                  <a:pt x="1051" y="391"/>
                </a:lnTo>
                <a:lnTo>
                  <a:pt x="1046" y="404"/>
                </a:lnTo>
                <a:lnTo>
                  <a:pt x="1046" y="404"/>
                </a:lnTo>
                <a:lnTo>
                  <a:pt x="1040" y="419"/>
                </a:lnTo>
                <a:lnTo>
                  <a:pt x="1040" y="419"/>
                </a:lnTo>
                <a:lnTo>
                  <a:pt x="1037" y="427"/>
                </a:lnTo>
                <a:lnTo>
                  <a:pt x="1037" y="435"/>
                </a:lnTo>
                <a:lnTo>
                  <a:pt x="1037" y="435"/>
                </a:lnTo>
                <a:lnTo>
                  <a:pt x="1031" y="447"/>
                </a:lnTo>
                <a:lnTo>
                  <a:pt x="1025" y="458"/>
                </a:lnTo>
                <a:lnTo>
                  <a:pt x="1025" y="458"/>
                </a:lnTo>
                <a:lnTo>
                  <a:pt x="1011" y="476"/>
                </a:lnTo>
                <a:lnTo>
                  <a:pt x="1006" y="486"/>
                </a:lnTo>
                <a:lnTo>
                  <a:pt x="1002" y="496"/>
                </a:lnTo>
                <a:lnTo>
                  <a:pt x="1002" y="496"/>
                </a:lnTo>
                <a:lnTo>
                  <a:pt x="999" y="506"/>
                </a:lnTo>
                <a:lnTo>
                  <a:pt x="994" y="513"/>
                </a:lnTo>
                <a:lnTo>
                  <a:pt x="994" y="513"/>
                </a:lnTo>
                <a:lnTo>
                  <a:pt x="986" y="527"/>
                </a:lnTo>
                <a:lnTo>
                  <a:pt x="986" y="527"/>
                </a:lnTo>
                <a:lnTo>
                  <a:pt x="985" y="530"/>
                </a:lnTo>
                <a:lnTo>
                  <a:pt x="983" y="530"/>
                </a:lnTo>
                <a:lnTo>
                  <a:pt x="983" y="530"/>
                </a:lnTo>
                <a:lnTo>
                  <a:pt x="978" y="532"/>
                </a:lnTo>
                <a:lnTo>
                  <a:pt x="975" y="535"/>
                </a:lnTo>
                <a:lnTo>
                  <a:pt x="975" y="535"/>
                </a:lnTo>
                <a:lnTo>
                  <a:pt x="966" y="551"/>
                </a:lnTo>
                <a:lnTo>
                  <a:pt x="957" y="568"/>
                </a:lnTo>
                <a:lnTo>
                  <a:pt x="957" y="568"/>
                </a:lnTo>
                <a:lnTo>
                  <a:pt x="949" y="583"/>
                </a:lnTo>
                <a:lnTo>
                  <a:pt x="940" y="598"/>
                </a:lnTo>
                <a:lnTo>
                  <a:pt x="920" y="629"/>
                </a:lnTo>
                <a:lnTo>
                  <a:pt x="920" y="629"/>
                </a:lnTo>
                <a:lnTo>
                  <a:pt x="901" y="651"/>
                </a:lnTo>
                <a:lnTo>
                  <a:pt x="881" y="673"/>
                </a:lnTo>
                <a:lnTo>
                  <a:pt x="881" y="673"/>
                </a:lnTo>
                <a:lnTo>
                  <a:pt x="872" y="682"/>
                </a:lnTo>
                <a:lnTo>
                  <a:pt x="863" y="691"/>
                </a:lnTo>
                <a:lnTo>
                  <a:pt x="863" y="691"/>
                </a:lnTo>
                <a:lnTo>
                  <a:pt x="856" y="697"/>
                </a:lnTo>
                <a:lnTo>
                  <a:pt x="852" y="701"/>
                </a:lnTo>
                <a:lnTo>
                  <a:pt x="847" y="701"/>
                </a:lnTo>
                <a:lnTo>
                  <a:pt x="847" y="701"/>
                </a:lnTo>
                <a:lnTo>
                  <a:pt x="844" y="702"/>
                </a:lnTo>
                <a:lnTo>
                  <a:pt x="842" y="704"/>
                </a:lnTo>
                <a:lnTo>
                  <a:pt x="842" y="704"/>
                </a:lnTo>
                <a:lnTo>
                  <a:pt x="827" y="719"/>
                </a:lnTo>
                <a:lnTo>
                  <a:pt x="813" y="735"/>
                </a:lnTo>
                <a:lnTo>
                  <a:pt x="813" y="735"/>
                </a:lnTo>
                <a:lnTo>
                  <a:pt x="804" y="742"/>
                </a:lnTo>
                <a:lnTo>
                  <a:pt x="794" y="748"/>
                </a:lnTo>
                <a:lnTo>
                  <a:pt x="794" y="748"/>
                </a:lnTo>
                <a:lnTo>
                  <a:pt x="788" y="755"/>
                </a:lnTo>
                <a:lnTo>
                  <a:pt x="784" y="762"/>
                </a:lnTo>
                <a:lnTo>
                  <a:pt x="784" y="762"/>
                </a:lnTo>
                <a:lnTo>
                  <a:pt x="777" y="773"/>
                </a:lnTo>
                <a:lnTo>
                  <a:pt x="771" y="782"/>
                </a:lnTo>
                <a:lnTo>
                  <a:pt x="756" y="803"/>
                </a:lnTo>
                <a:lnTo>
                  <a:pt x="756" y="803"/>
                </a:lnTo>
                <a:lnTo>
                  <a:pt x="751" y="806"/>
                </a:lnTo>
                <a:lnTo>
                  <a:pt x="745" y="806"/>
                </a:lnTo>
                <a:lnTo>
                  <a:pt x="745" y="806"/>
                </a:lnTo>
                <a:lnTo>
                  <a:pt x="739" y="806"/>
                </a:lnTo>
                <a:lnTo>
                  <a:pt x="731" y="807"/>
                </a:lnTo>
                <a:lnTo>
                  <a:pt x="725" y="810"/>
                </a:lnTo>
                <a:lnTo>
                  <a:pt x="720" y="815"/>
                </a:lnTo>
                <a:lnTo>
                  <a:pt x="720" y="815"/>
                </a:lnTo>
                <a:lnTo>
                  <a:pt x="716" y="818"/>
                </a:lnTo>
                <a:lnTo>
                  <a:pt x="711" y="820"/>
                </a:lnTo>
                <a:lnTo>
                  <a:pt x="711" y="820"/>
                </a:lnTo>
                <a:lnTo>
                  <a:pt x="709" y="820"/>
                </a:lnTo>
                <a:lnTo>
                  <a:pt x="708" y="821"/>
                </a:lnTo>
                <a:lnTo>
                  <a:pt x="706" y="826"/>
                </a:lnTo>
                <a:lnTo>
                  <a:pt x="706" y="826"/>
                </a:lnTo>
                <a:lnTo>
                  <a:pt x="709" y="833"/>
                </a:lnTo>
                <a:lnTo>
                  <a:pt x="714" y="841"/>
                </a:lnTo>
                <a:lnTo>
                  <a:pt x="714" y="841"/>
                </a:lnTo>
                <a:lnTo>
                  <a:pt x="762" y="891"/>
                </a:lnTo>
                <a:lnTo>
                  <a:pt x="762" y="891"/>
                </a:lnTo>
                <a:lnTo>
                  <a:pt x="782" y="909"/>
                </a:lnTo>
                <a:lnTo>
                  <a:pt x="804" y="926"/>
                </a:lnTo>
                <a:lnTo>
                  <a:pt x="804" y="926"/>
                </a:lnTo>
                <a:lnTo>
                  <a:pt x="816" y="937"/>
                </a:lnTo>
                <a:lnTo>
                  <a:pt x="822" y="943"/>
                </a:lnTo>
                <a:lnTo>
                  <a:pt x="827" y="951"/>
                </a:lnTo>
                <a:lnTo>
                  <a:pt x="827" y="951"/>
                </a:lnTo>
                <a:lnTo>
                  <a:pt x="832" y="957"/>
                </a:lnTo>
                <a:lnTo>
                  <a:pt x="836" y="965"/>
                </a:lnTo>
                <a:lnTo>
                  <a:pt x="836" y="965"/>
                </a:lnTo>
                <a:lnTo>
                  <a:pt x="844" y="973"/>
                </a:lnTo>
                <a:lnTo>
                  <a:pt x="852" y="979"/>
                </a:lnTo>
                <a:lnTo>
                  <a:pt x="863" y="983"/>
                </a:lnTo>
                <a:lnTo>
                  <a:pt x="873" y="985"/>
                </a:lnTo>
                <a:lnTo>
                  <a:pt x="873" y="985"/>
                </a:lnTo>
                <a:lnTo>
                  <a:pt x="881" y="985"/>
                </a:lnTo>
                <a:lnTo>
                  <a:pt x="889" y="988"/>
                </a:lnTo>
                <a:lnTo>
                  <a:pt x="889" y="988"/>
                </a:lnTo>
                <a:lnTo>
                  <a:pt x="901" y="993"/>
                </a:lnTo>
                <a:lnTo>
                  <a:pt x="914" y="996"/>
                </a:lnTo>
                <a:lnTo>
                  <a:pt x="914" y="996"/>
                </a:lnTo>
                <a:lnTo>
                  <a:pt x="924" y="999"/>
                </a:lnTo>
                <a:lnTo>
                  <a:pt x="924" y="999"/>
                </a:lnTo>
                <a:lnTo>
                  <a:pt x="931" y="1000"/>
                </a:lnTo>
                <a:lnTo>
                  <a:pt x="935" y="1002"/>
                </a:lnTo>
                <a:lnTo>
                  <a:pt x="941" y="1010"/>
                </a:lnTo>
                <a:lnTo>
                  <a:pt x="946" y="1017"/>
                </a:lnTo>
                <a:lnTo>
                  <a:pt x="948" y="1025"/>
                </a:lnTo>
                <a:lnTo>
                  <a:pt x="948" y="1025"/>
                </a:lnTo>
                <a:lnTo>
                  <a:pt x="946" y="1033"/>
                </a:lnTo>
                <a:lnTo>
                  <a:pt x="944" y="1041"/>
                </a:lnTo>
                <a:lnTo>
                  <a:pt x="944" y="1041"/>
                </a:lnTo>
                <a:lnTo>
                  <a:pt x="943" y="1042"/>
                </a:lnTo>
                <a:lnTo>
                  <a:pt x="941" y="1042"/>
                </a:lnTo>
                <a:lnTo>
                  <a:pt x="941" y="1042"/>
                </a:lnTo>
                <a:lnTo>
                  <a:pt x="941" y="1042"/>
                </a:lnTo>
                <a:lnTo>
                  <a:pt x="940" y="1041"/>
                </a:lnTo>
                <a:lnTo>
                  <a:pt x="940" y="1041"/>
                </a:lnTo>
                <a:lnTo>
                  <a:pt x="938" y="1034"/>
                </a:lnTo>
                <a:lnTo>
                  <a:pt x="938" y="1034"/>
                </a:lnTo>
                <a:lnTo>
                  <a:pt x="935" y="1028"/>
                </a:lnTo>
                <a:lnTo>
                  <a:pt x="931" y="1024"/>
                </a:lnTo>
                <a:lnTo>
                  <a:pt x="924" y="1022"/>
                </a:lnTo>
                <a:lnTo>
                  <a:pt x="917" y="1024"/>
                </a:lnTo>
                <a:lnTo>
                  <a:pt x="917" y="1024"/>
                </a:lnTo>
                <a:lnTo>
                  <a:pt x="910" y="1025"/>
                </a:lnTo>
                <a:lnTo>
                  <a:pt x="910" y="1025"/>
                </a:lnTo>
                <a:lnTo>
                  <a:pt x="907" y="1025"/>
                </a:lnTo>
                <a:lnTo>
                  <a:pt x="904" y="1025"/>
                </a:lnTo>
                <a:lnTo>
                  <a:pt x="900" y="1024"/>
                </a:lnTo>
                <a:lnTo>
                  <a:pt x="898" y="1021"/>
                </a:lnTo>
                <a:lnTo>
                  <a:pt x="898" y="1021"/>
                </a:lnTo>
                <a:lnTo>
                  <a:pt x="893" y="1017"/>
                </a:lnTo>
                <a:lnTo>
                  <a:pt x="889" y="1016"/>
                </a:lnTo>
                <a:lnTo>
                  <a:pt x="886" y="1014"/>
                </a:lnTo>
                <a:lnTo>
                  <a:pt x="880" y="1014"/>
                </a:lnTo>
                <a:lnTo>
                  <a:pt x="880" y="1014"/>
                </a:lnTo>
                <a:lnTo>
                  <a:pt x="855" y="1014"/>
                </a:lnTo>
                <a:lnTo>
                  <a:pt x="855" y="1014"/>
                </a:lnTo>
                <a:lnTo>
                  <a:pt x="852" y="1014"/>
                </a:lnTo>
                <a:lnTo>
                  <a:pt x="852" y="1017"/>
                </a:lnTo>
                <a:lnTo>
                  <a:pt x="852" y="1017"/>
                </a:lnTo>
                <a:lnTo>
                  <a:pt x="853" y="1028"/>
                </a:lnTo>
                <a:lnTo>
                  <a:pt x="852" y="1039"/>
                </a:lnTo>
                <a:lnTo>
                  <a:pt x="852" y="1039"/>
                </a:lnTo>
                <a:lnTo>
                  <a:pt x="850" y="1044"/>
                </a:lnTo>
                <a:lnTo>
                  <a:pt x="849" y="1050"/>
                </a:lnTo>
                <a:lnTo>
                  <a:pt x="841" y="1059"/>
                </a:lnTo>
                <a:lnTo>
                  <a:pt x="841" y="1059"/>
                </a:lnTo>
                <a:lnTo>
                  <a:pt x="841" y="1059"/>
                </a:lnTo>
                <a:lnTo>
                  <a:pt x="841" y="1059"/>
                </a:lnTo>
                <a:lnTo>
                  <a:pt x="839" y="1062"/>
                </a:lnTo>
                <a:lnTo>
                  <a:pt x="836" y="1062"/>
                </a:lnTo>
                <a:lnTo>
                  <a:pt x="836" y="1062"/>
                </a:lnTo>
                <a:lnTo>
                  <a:pt x="835" y="1059"/>
                </a:lnTo>
                <a:lnTo>
                  <a:pt x="835" y="1058"/>
                </a:lnTo>
                <a:lnTo>
                  <a:pt x="835" y="1058"/>
                </a:lnTo>
                <a:lnTo>
                  <a:pt x="836" y="1050"/>
                </a:lnTo>
                <a:lnTo>
                  <a:pt x="839" y="1044"/>
                </a:lnTo>
                <a:lnTo>
                  <a:pt x="839" y="1044"/>
                </a:lnTo>
                <a:lnTo>
                  <a:pt x="839" y="1033"/>
                </a:lnTo>
                <a:lnTo>
                  <a:pt x="839" y="1033"/>
                </a:lnTo>
                <a:lnTo>
                  <a:pt x="839" y="1028"/>
                </a:lnTo>
                <a:lnTo>
                  <a:pt x="836" y="1025"/>
                </a:lnTo>
                <a:lnTo>
                  <a:pt x="833" y="1022"/>
                </a:lnTo>
                <a:lnTo>
                  <a:pt x="828" y="1021"/>
                </a:lnTo>
                <a:lnTo>
                  <a:pt x="828" y="1021"/>
                </a:lnTo>
                <a:lnTo>
                  <a:pt x="819" y="1021"/>
                </a:lnTo>
                <a:lnTo>
                  <a:pt x="819" y="1021"/>
                </a:lnTo>
                <a:lnTo>
                  <a:pt x="811" y="1019"/>
                </a:lnTo>
                <a:lnTo>
                  <a:pt x="808" y="1017"/>
                </a:lnTo>
                <a:lnTo>
                  <a:pt x="807" y="1014"/>
                </a:lnTo>
                <a:lnTo>
                  <a:pt x="807" y="1014"/>
                </a:lnTo>
                <a:lnTo>
                  <a:pt x="805" y="1011"/>
                </a:lnTo>
                <a:lnTo>
                  <a:pt x="802" y="1008"/>
                </a:lnTo>
                <a:lnTo>
                  <a:pt x="796" y="1005"/>
                </a:lnTo>
                <a:lnTo>
                  <a:pt x="796" y="1005"/>
                </a:lnTo>
                <a:lnTo>
                  <a:pt x="784" y="1004"/>
                </a:lnTo>
                <a:lnTo>
                  <a:pt x="784" y="1004"/>
                </a:lnTo>
                <a:lnTo>
                  <a:pt x="788" y="1010"/>
                </a:lnTo>
                <a:lnTo>
                  <a:pt x="788" y="1010"/>
                </a:lnTo>
                <a:lnTo>
                  <a:pt x="796" y="1022"/>
                </a:lnTo>
                <a:lnTo>
                  <a:pt x="801" y="1034"/>
                </a:lnTo>
                <a:lnTo>
                  <a:pt x="802" y="1048"/>
                </a:lnTo>
                <a:lnTo>
                  <a:pt x="801" y="1062"/>
                </a:lnTo>
                <a:lnTo>
                  <a:pt x="801" y="1062"/>
                </a:lnTo>
                <a:lnTo>
                  <a:pt x="801" y="1062"/>
                </a:lnTo>
                <a:lnTo>
                  <a:pt x="801" y="1062"/>
                </a:lnTo>
                <a:lnTo>
                  <a:pt x="799" y="1065"/>
                </a:lnTo>
                <a:lnTo>
                  <a:pt x="798" y="1067"/>
                </a:lnTo>
                <a:lnTo>
                  <a:pt x="796" y="1067"/>
                </a:lnTo>
                <a:lnTo>
                  <a:pt x="796" y="1067"/>
                </a:lnTo>
                <a:lnTo>
                  <a:pt x="794" y="1067"/>
                </a:lnTo>
                <a:lnTo>
                  <a:pt x="794" y="1065"/>
                </a:lnTo>
                <a:lnTo>
                  <a:pt x="793" y="1062"/>
                </a:lnTo>
                <a:lnTo>
                  <a:pt x="793" y="1062"/>
                </a:lnTo>
                <a:lnTo>
                  <a:pt x="784" y="1044"/>
                </a:lnTo>
                <a:lnTo>
                  <a:pt x="784" y="1044"/>
                </a:lnTo>
                <a:lnTo>
                  <a:pt x="779" y="1036"/>
                </a:lnTo>
                <a:lnTo>
                  <a:pt x="773" y="1031"/>
                </a:lnTo>
                <a:lnTo>
                  <a:pt x="765" y="1028"/>
                </a:lnTo>
                <a:lnTo>
                  <a:pt x="757" y="1028"/>
                </a:lnTo>
                <a:lnTo>
                  <a:pt x="757" y="1028"/>
                </a:lnTo>
                <a:lnTo>
                  <a:pt x="751" y="1027"/>
                </a:lnTo>
                <a:lnTo>
                  <a:pt x="747" y="1027"/>
                </a:lnTo>
                <a:lnTo>
                  <a:pt x="742" y="1024"/>
                </a:lnTo>
                <a:lnTo>
                  <a:pt x="739" y="1019"/>
                </a:lnTo>
                <a:lnTo>
                  <a:pt x="739" y="1019"/>
                </a:lnTo>
                <a:lnTo>
                  <a:pt x="736" y="1017"/>
                </a:lnTo>
                <a:lnTo>
                  <a:pt x="736" y="1017"/>
                </a:lnTo>
                <a:lnTo>
                  <a:pt x="725" y="1016"/>
                </a:lnTo>
                <a:lnTo>
                  <a:pt x="725" y="1016"/>
                </a:lnTo>
                <a:lnTo>
                  <a:pt x="722" y="1016"/>
                </a:lnTo>
                <a:lnTo>
                  <a:pt x="722" y="1019"/>
                </a:lnTo>
                <a:lnTo>
                  <a:pt x="722" y="1019"/>
                </a:lnTo>
                <a:lnTo>
                  <a:pt x="726" y="1028"/>
                </a:lnTo>
                <a:lnTo>
                  <a:pt x="733" y="1036"/>
                </a:lnTo>
                <a:lnTo>
                  <a:pt x="733" y="1036"/>
                </a:lnTo>
                <a:lnTo>
                  <a:pt x="737" y="1044"/>
                </a:lnTo>
                <a:lnTo>
                  <a:pt x="739" y="1051"/>
                </a:lnTo>
                <a:lnTo>
                  <a:pt x="739" y="1051"/>
                </a:lnTo>
                <a:lnTo>
                  <a:pt x="740" y="1062"/>
                </a:lnTo>
                <a:lnTo>
                  <a:pt x="739" y="1073"/>
                </a:lnTo>
                <a:lnTo>
                  <a:pt x="736" y="1084"/>
                </a:lnTo>
                <a:lnTo>
                  <a:pt x="731" y="1093"/>
                </a:lnTo>
                <a:lnTo>
                  <a:pt x="731" y="1093"/>
                </a:lnTo>
                <a:lnTo>
                  <a:pt x="730" y="1096"/>
                </a:lnTo>
                <a:lnTo>
                  <a:pt x="730" y="1096"/>
                </a:lnTo>
                <a:lnTo>
                  <a:pt x="726" y="1099"/>
                </a:lnTo>
                <a:lnTo>
                  <a:pt x="723" y="1099"/>
                </a:lnTo>
                <a:lnTo>
                  <a:pt x="723" y="1099"/>
                </a:lnTo>
                <a:lnTo>
                  <a:pt x="722" y="1096"/>
                </a:lnTo>
                <a:lnTo>
                  <a:pt x="722" y="1095"/>
                </a:lnTo>
                <a:lnTo>
                  <a:pt x="722" y="1095"/>
                </a:lnTo>
                <a:lnTo>
                  <a:pt x="723" y="1084"/>
                </a:lnTo>
                <a:lnTo>
                  <a:pt x="723" y="1084"/>
                </a:lnTo>
                <a:lnTo>
                  <a:pt x="723" y="1075"/>
                </a:lnTo>
                <a:lnTo>
                  <a:pt x="722" y="1067"/>
                </a:lnTo>
                <a:lnTo>
                  <a:pt x="719" y="1059"/>
                </a:lnTo>
                <a:lnTo>
                  <a:pt x="713" y="1051"/>
                </a:lnTo>
                <a:lnTo>
                  <a:pt x="713" y="1051"/>
                </a:lnTo>
                <a:lnTo>
                  <a:pt x="709" y="1048"/>
                </a:lnTo>
                <a:lnTo>
                  <a:pt x="706" y="1044"/>
                </a:lnTo>
                <a:lnTo>
                  <a:pt x="703" y="1036"/>
                </a:lnTo>
                <a:lnTo>
                  <a:pt x="703" y="1036"/>
                </a:lnTo>
                <a:lnTo>
                  <a:pt x="702" y="1031"/>
                </a:lnTo>
                <a:lnTo>
                  <a:pt x="700" y="1028"/>
                </a:lnTo>
                <a:lnTo>
                  <a:pt x="697" y="1028"/>
                </a:lnTo>
                <a:lnTo>
                  <a:pt x="692" y="1028"/>
                </a:lnTo>
                <a:lnTo>
                  <a:pt x="692" y="1028"/>
                </a:lnTo>
                <a:lnTo>
                  <a:pt x="685" y="1027"/>
                </a:lnTo>
                <a:lnTo>
                  <a:pt x="679" y="1024"/>
                </a:lnTo>
                <a:lnTo>
                  <a:pt x="672" y="1019"/>
                </a:lnTo>
                <a:lnTo>
                  <a:pt x="668" y="1011"/>
                </a:lnTo>
                <a:lnTo>
                  <a:pt x="668" y="1011"/>
                </a:lnTo>
                <a:lnTo>
                  <a:pt x="666" y="1007"/>
                </a:lnTo>
                <a:lnTo>
                  <a:pt x="663" y="1004"/>
                </a:lnTo>
                <a:lnTo>
                  <a:pt x="660" y="1000"/>
                </a:lnTo>
                <a:lnTo>
                  <a:pt x="655" y="999"/>
                </a:lnTo>
                <a:lnTo>
                  <a:pt x="655" y="999"/>
                </a:lnTo>
                <a:lnTo>
                  <a:pt x="634" y="997"/>
                </a:lnTo>
                <a:lnTo>
                  <a:pt x="634" y="997"/>
                </a:lnTo>
                <a:lnTo>
                  <a:pt x="631" y="997"/>
                </a:lnTo>
                <a:lnTo>
                  <a:pt x="629" y="999"/>
                </a:lnTo>
                <a:lnTo>
                  <a:pt x="628" y="1002"/>
                </a:lnTo>
                <a:lnTo>
                  <a:pt x="628" y="1005"/>
                </a:lnTo>
                <a:lnTo>
                  <a:pt x="628" y="1005"/>
                </a:lnTo>
                <a:lnTo>
                  <a:pt x="631" y="1014"/>
                </a:lnTo>
                <a:lnTo>
                  <a:pt x="635" y="1024"/>
                </a:lnTo>
                <a:lnTo>
                  <a:pt x="635" y="1024"/>
                </a:lnTo>
                <a:lnTo>
                  <a:pt x="637" y="1027"/>
                </a:lnTo>
                <a:lnTo>
                  <a:pt x="637" y="1027"/>
                </a:lnTo>
                <a:lnTo>
                  <a:pt x="637" y="1028"/>
                </a:lnTo>
                <a:lnTo>
                  <a:pt x="635" y="1030"/>
                </a:lnTo>
                <a:lnTo>
                  <a:pt x="635" y="1030"/>
                </a:lnTo>
                <a:lnTo>
                  <a:pt x="629" y="1030"/>
                </a:lnTo>
                <a:lnTo>
                  <a:pt x="621" y="1028"/>
                </a:lnTo>
                <a:lnTo>
                  <a:pt x="615" y="1024"/>
                </a:lnTo>
                <a:lnTo>
                  <a:pt x="611" y="1017"/>
                </a:lnTo>
                <a:lnTo>
                  <a:pt x="611" y="1017"/>
                </a:lnTo>
                <a:lnTo>
                  <a:pt x="609" y="1011"/>
                </a:lnTo>
                <a:lnTo>
                  <a:pt x="607" y="1004"/>
                </a:lnTo>
                <a:lnTo>
                  <a:pt x="607" y="996"/>
                </a:lnTo>
                <a:lnTo>
                  <a:pt x="607" y="990"/>
                </a:lnTo>
                <a:lnTo>
                  <a:pt x="611" y="983"/>
                </a:lnTo>
                <a:lnTo>
                  <a:pt x="614" y="977"/>
                </a:lnTo>
                <a:lnTo>
                  <a:pt x="617" y="971"/>
                </a:lnTo>
                <a:lnTo>
                  <a:pt x="621" y="966"/>
                </a:lnTo>
                <a:lnTo>
                  <a:pt x="621" y="966"/>
                </a:lnTo>
                <a:lnTo>
                  <a:pt x="635" y="959"/>
                </a:lnTo>
                <a:lnTo>
                  <a:pt x="635" y="959"/>
                </a:lnTo>
                <a:lnTo>
                  <a:pt x="637" y="957"/>
                </a:lnTo>
                <a:lnTo>
                  <a:pt x="637" y="956"/>
                </a:lnTo>
                <a:lnTo>
                  <a:pt x="637" y="956"/>
                </a:lnTo>
                <a:lnTo>
                  <a:pt x="635" y="956"/>
                </a:lnTo>
                <a:lnTo>
                  <a:pt x="634" y="954"/>
                </a:lnTo>
                <a:lnTo>
                  <a:pt x="634" y="954"/>
                </a:lnTo>
                <a:lnTo>
                  <a:pt x="629" y="951"/>
                </a:lnTo>
                <a:lnTo>
                  <a:pt x="629" y="951"/>
                </a:lnTo>
                <a:lnTo>
                  <a:pt x="539" y="864"/>
                </a:lnTo>
                <a:lnTo>
                  <a:pt x="539" y="864"/>
                </a:lnTo>
                <a:lnTo>
                  <a:pt x="525" y="852"/>
                </a:lnTo>
                <a:lnTo>
                  <a:pt x="525" y="852"/>
                </a:lnTo>
                <a:lnTo>
                  <a:pt x="522" y="849"/>
                </a:lnTo>
                <a:lnTo>
                  <a:pt x="521" y="844"/>
                </a:lnTo>
                <a:lnTo>
                  <a:pt x="521" y="844"/>
                </a:lnTo>
                <a:lnTo>
                  <a:pt x="519" y="829"/>
                </a:lnTo>
                <a:lnTo>
                  <a:pt x="519" y="829"/>
                </a:lnTo>
                <a:lnTo>
                  <a:pt x="516" y="820"/>
                </a:lnTo>
                <a:lnTo>
                  <a:pt x="512" y="813"/>
                </a:lnTo>
                <a:lnTo>
                  <a:pt x="505" y="807"/>
                </a:lnTo>
                <a:lnTo>
                  <a:pt x="498" y="803"/>
                </a:lnTo>
                <a:lnTo>
                  <a:pt x="498" y="803"/>
                </a:lnTo>
                <a:lnTo>
                  <a:pt x="491" y="801"/>
                </a:lnTo>
                <a:lnTo>
                  <a:pt x="485" y="803"/>
                </a:lnTo>
                <a:lnTo>
                  <a:pt x="485" y="803"/>
                </a:lnTo>
                <a:lnTo>
                  <a:pt x="474" y="807"/>
                </a:lnTo>
                <a:lnTo>
                  <a:pt x="462" y="810"/>
                </a:lnTo>
                <a:lnTo>
                  <a:pt x="462" y="810"/>
                </a:lnTo>
                <a:lnTo>
                  <a:pt x="459" y="812"/>
                </a:lnTo>
                <a:lnTo>
                  <a:pt x="459" y="812"/>
                </a:lnTo>
                <a:lnTo>
                  <a:pt x="454" y="812"/>
                </a:lnTo>
                <a:lnTo>
                  <a:pt x="450" y="813"/>
                </a:lnTo>
                <a:lnTo>
                  <a:pt x="442" y="818"/>
                </a:lnTo>
                <a:lnTo>
                  <a:pt x="442" y="818"/>
                </a:lnTo>
                <a:lnTo>
                  <a:pt x="416" y="838"/>
                </a:lnTo>
                <a:lnTo>
                  <a:pt x="416" y="838"/>
                </a:lnTo>
                <a:lnTo>
                  <a:pt x="410" y="841"/>
                </a:lnTo>
                <a:lnTo>
                  <a:pt x="408" y="840"/>
                </a:lnTo>
                <a:lnTo>
                  <a:pt x="405" y="838"/>
                </a:lnTo>
                <a:lnTo>
                  <a:pt x="405" y="838"/>
                </a:lnTo>
                <a:lnTo>
                  <a:pt x="402" y="837"/>
                </a:lnTo>
                <a:lnTo>
                  <a:pt x="400" y="838"/>
                </a:lnTo>
                <a:lnTo>
                  <a:pt x="400" y="838"/>
                </a:lnTo>
                <a:lnTo>
                  <a:pt x="348" y="874"/>
                </a:lnTo>
                <a:lnTo>
                  <a:pt x="348" y="874"/>
                </a:lnTo>
                <a:lnTo>
                  <a:pt x="304" y="903"/>
                </a:lnTo>
                <a:lnTo>
                  <a:pt x="304" y="903"/>
                </a:lnTo>
                <a:lnTo>
                  <a:pt x="286" y="919"/>
                </a:lnTo>
                <a:lnTo>
                  <a:pt x="269" y="936"/>
                </a:lnTo>
                <a:lnTo>
                  <a:pt x="269" y="936"/>
                </a:lnTo>
                <a:lnTo>
                  <a:pt x="209" y="993"/>
                </a:lnTo>
                <a:lnTo>
                  <a:pt x="209" y="993"/>
                </a:lnTo>
                <a:lnTo>
                  <a:pt x="139" y="1062"/>
                </a:lnTo>
                <a:lnTo>
                  <a:pt x="139" y="1062"/>
                </a:lnTo>
                <a:lnTo>
                  <a:pt x="131" y="1068"/>
                </a:lnTo>
                <a:lnTo>
                  <a:pt x="131" y="1068"/>
                </a:lnTo>
                <a:lnTo>
                  <a:pt x="128" y="1068"/>
                </a:lnTo>
                <a:lnTo>
                  <a:pt x="128" y="1068"/>
                </a:lnTo>
                <a:lnTo>
                  <a:pt x="128" y="1067"/>
                </a:lnTo>
                <a:lnTo>
                  <a:pt x="128" y="1067"/>
                </a:lnTo>
                <a:lnTo>
                  <a:pt x="128" y="1064"/>
                </a:lnTo>
                <a:lnTo>
                  <a:pt x="128" y="1064"/>
                </a:lnTo>
                <a:lnTo>
                  <a:pt x="130" y="1062"/>
                </a:lnTo>
                <a:lnTo>
                  <a:pt x="128" y="1061"/>
                </a:lnTo>
                <a:lnTo>
                  <a:pt x="128" y="1061"/>
                </a:lnTo>
                <a:lnTo>
                  <a:pt x="127" y="1061"/>
                </a:lnTo>
                <a:lnTo>
                  <a:pt x="125" y="1062"/>
                </a:lnTo>
                <a:lnTo>
                  <a:pt x="125" y="1062"/>
                </a:lnTo>
                <a:lnTo>
                  <a:pt x="114" y="1070"/>
                </a:lnTo>
                <a:lnTo>
                  <a:pt x="114" y="1070"/>
                </a:lnTo>
                <a:lnTo>
                  <a:pt x="103" y="1076"/>
                </a:lnTo>
                <a:lnTo>
                  <a:pt x="91" y="1082"/>
                </a:lnTo>
                <a:lnTo>
                  <a:pt x="91" y="1082"/>
                </a:lnTo>
                <a:lnTo>
                  <a:pt x="86" y="1082"/>
                </a:lnTo>
                <a:lnTo>
                  <a:pt x="83" y="1081"/>
                </a:lnTo>
                <a:lnTo>
                  <a:pt x="83" y="1081"/>
                </a:lnTo>
                <a:lnTo>
                  <a:pt x="82" y="1079"/>
                </a:lnTo>
                <a:lnTo>
                  <a:pt x="82" y="1078"/>
                </a:lnTo>
                <a:lnTo>
                  <a:pt x="82" y="1073"/>
                </a:lnTo>
                <a:lnTo>
                  <a:pt x="82" y="1073"/>
                </a:lnTo>
                <a:lnTo>
                  <a:pt x="86" y="1065"/>
                </a:lnTo>
                <a:lnTo>
                  <a:pt x="86" y="1065"/>
                </a:lnTo>
                <a:lnTo>
                  <a:pt x="86" y="1064"/>
                </a:lnTo>
                <a:lnTo>
                  <a:pt x="85" y="1062"/>
                </a:lnTo>
                <a:lnTo>
                  <a:pt x="85" y="1062"/>
                </a:lnTo>
                <a:lnTo>
                  <a:pt x="80" y="1061"/>
                </a:lnTo>
                <a:lnTo>
                  <a:pt x="76" y="1064"/>
                </a:lnTo>
                <a:lnTo>
                  <a:pt x="76" y="1064"/>
                </a:lnTo>
                <a:lnTo>
                  <a:pt x="65" y="1068"/>
                </a:lnTo>
                <a:lnTo>
                  <a:pt x="54" y="1073"/>
                </a:lnTo>
                <a:lnTo>
                  <a:pt x="54" y="1073"/>
                </a:lnTo>
                <a:lnTo>
                  <a:pt x="51" y="1075"/>
                </a:lnTo>
                <a:lnTo>
                  <a:pt x="51" y="1075"/>
                </a:lnTo>
                <a:lnTo>
                  <a:pt x="46" y="1075"/>
                </a:lnTo>
                <a:lnTo>
                  <a:pt x="45" y="1073"/>
                </a:lnTo>
                <a:lnTo>
                  <a:pt x="43" y="1070"/>
                </a:lnTo>
                <a:lnTo>
                  <a:pt x="45" y="1067"/>
                </a:lnTo>
                <a:lnTo>
                  <a:pt x="45" y="1067"/>
                </a:lnTo>
                <a:lnTo>
                  <a:pt x="46" y="1062"/>
                </a:lnTo>
                <a:lnTo>
                  <a:pt x="46" y="1062"/>
                </a:lnTo>
                <a:lnTo>
                  <a:pt x="48" y="1061"/>
                </a:lnTo>
                <a:lnTo>
                  <a:pt x="48" y="1059"/>
                </a:lnTo>
                <a:lnTo>
                  <a:pt x="48" y="1059"/>
                </a:lnTo>
                <a:lnTo>
                  <a:pt x="46" y="1059"/>
                </a:lnTo>
                <a:lnTo>
                  <a:pt x="45" y="1061"/>
                </a:lnTo>
                <a:lnTo>
                  <a:pt x="45" y="1061"/>
                </a:lnTo>
                <a:lnTo>
                  <a:pt x="28" y="1070"/>
                </a:lnTo>
                <a:lnTo>
                  <a:pt x="28" y="1070"/>
                </a:lnTo>
                <a:lnTo>
                  <a:pt x="20" y="1073"/>
                </a:lnTo>
                <a:lnTo>
                  <a:pt x="14" y="1076"/>
                </a:lnTo>
                <a:lnTo>
                  <a:pt x="14" y="1076"/>
                </a:lnTo>
                <a:lnTo>
                  <a:pt x="9" y="1076"/>
                </a:lnTo>
                <a:lnTo>
                  <a:pt x="6" y="1075"/>
                </a:lnTo>
                <a:lnTo>
                  <a:pt x="3" y="1072"/>
                </a:lnTo>
                <a:lnTo>
                  <a:pt x="0" y="1068"/>
                </a:lnTo>
                <a:lnTo>
                  <a:pt x="0" y="1068"/>
                </a:lnTo>
                <a:lnTo>
                  <a:pt x="0" y="1067"/>
                </a:lnTo>
                <a:lnTo>
                  <a:pt x="0" y="1065"/>
                </a:lnTo>
                <a:lnTo>
                  <a:pt x="0" y="1065"/>
                </a:lnTo>
                <a:lnTo>
                  <a:pt x="5" y="1059"/>
                </a:lnTo>
                <a:lnTo>
                  <a:pt x="5" y="1059"/>
                </a:lnTo>
                <a:lnTo>
                  <a:pt x="60" y="1000"/>
                </a:lnTo>
                <a:lnTo>
                  <a:pt x="60" y="1000"/>
                </a:lnTo>
                <a:lnTo>
                  <a:pt x="113" y="945"/>
                </a:lnTo>
                <a:lnTo>
                  <a:pt x="113" y="945"/>
                </a:lnTo>
                <a:lnTo>
                  <a:pt x="114" y="943"/>
                </a:lnTo>
                <a:lnTo>
                  <a:pt x="116" y="942"/>
                </a:lnTo>
                <a:lnTo>
                  <a:pt x="116" y="942"/>
                </a:lnTo>
                <a:close/>
                <a:moveTo>
                  <a:pt x="770" y="965"/>
                </a:moveTo>
                <a:lnTo>
                  <a:pt x="770" y="965"/>
                </a:lnTo>
                <a:lnTo>
                  <a:pt x="776" y="963"/>
                </a:lnTo>
                <a:lnTo>
                  <a:pt x="777" y="962"/>
                </a:lnTo>
                <a:lnTo>
                  <a:pt x="777" y="960"/>
                </a:lnTo>
                <a:lnTo>
                  <a:pt x="777" y="960"/>
                </a:lnTo>
                <a:lnTo>
                  <a:pt x="776" y="956"/>
                </a:lnTo>
                <a:lnTo>
                  <a:pt x="776" y="956"/>
                </a:lnTo>
                <a:lnTo>
                  <a:pt x="767" y="940"/>
                </a:lnTo>
                <a:lnTo>
                  <a:pt x="760" y="934"/>
                </a:lnTo>
                <a:lnTo>
                  <a:pt x="754" y="928"/>
                </a:lnTo>
                <a:lnTo>
                  <a:pt x="754" y="928"/>
                </a:lnTo>
                <a:lnTo>
                  <a:pt x="680" y="858"/>
                </a:lnTo>
                <a:lnTo>
                  <a:pt x="680" y="858"/>
                </a:lnTo>
                <a:lnTo>
                  <a:pt x="662" y="843"/>
                </a:lnTo>
                <a:lnTo>
                  <a:pt x="662" y="843"/>
                </a:lnTo>
                <a:lnTo>
                  <a:pt x="658" y="840"/>
                </a:lnTo>
                <a:lnTo>
                  <a:pt x="654" y="838"/>
                </a:lnTo>
                <a:lnTo>
                  <a:pt x="649" y="838"/>
                </a:lnTo>
                <a:lnTo>
                  <a:pt x="645" y="840"/>
                </a:lnTo>
                <a:lnTo>
                  <a:pt x="645" y="840"/>
                </a:lnTo>
                <a:lnTo>
                  <a:pt x="623" y="850"/>
                </a:lnTo>
                <a:lnTo>
                  <a:pt x="623" y="850"/>
                </a:lnTo>
                <a:lnTo>
                  <a:pt x="621" y="854"/>
                </a:lnTo>
                <a:lnTo>
                  <a:pt x="620" y="855"/>
                </a:lnTo>
                <a:lnTo>
                  <a:pt x="620" y="855"/>
                </a:lnTo>
                <a:lnTo>
                  <a:pt x="618" y="866"/>
                </a:lnTo>
                <a:lnTo>
                  <a:pt x="617" y="877"/>
                </a:lnTo>
                <a:lnTo>
                  <a:pt x="617" y="877"/>
                </a:lnTo>
                <a:lnTo>
                  <a:pt x="617" y="881"/>
                </a:lnTo>
                <a:lnTo>
                  <a:pt x="618" y="885"/>
                </a:lnTo>
                <a:lnTo>
                  <a:pt x="618" y="885"/>
                </a:lnTo>
                <a:lnTo>
                  <a:pt x="666" y="939"/>
                </a:lnTo>
                <a:lnTo>
                  <a:pt x="666" y="939"/>
                </a:lnTo>
                <a:lnTo>
                  <a:pt x="669" y="942"/>
                </a:lnTo>
                <a:lnTo>
                  <a:pt x="672" y="939"/>
                </a:lnTo>
                <a:lnTo>
                  <a:pt x="672" y="939"/>
                </a:lnTo>
                <a:lnTo>
                  <a:pt x="682" y="934"/>
                </a:lnTo>
                <a:lnTo>
                  <a:pt x="692" y="932"/>
                </a:lnTo>
                <a:lnTo>
                  <a:pt x="702" y="934"/>
                </a:lnTo>
                <a:lnTo>
                  <a:pt x="711" y="939"/>
                </a:lnTo>
                <a:lnTo>
                  <a:pt x="711" y="939"/>
                </a:lnTo>
                <a:lnTo>
                  <a:pt x="739" y="954"/>
                </a:lnTo>
                <a:lnTo>
                  <a:pt x="739" y="954"/>
                </a:lnTo>
                <a:lnTo>
                  <a:pt x="754" y="962"/>
                </a:lnTo>
                <a:lnTo>
                  <a:pt x="770" y="965"/>
                </a:lnTo>
                <a:lnTo>
                  <a:pt x="770" y="965"/>
                </a:lnTo>
                <a:close/>
                <a:moveTo>
                  <a:pt x="699" y="966"/>
                </a:moveTo>
                <a:lnTo>
                  <a:pt x="699" y="966"/>
                </a:lnTo>
                <a:lnTo>
                  <a:pt x="702" y="963"/>
                </a:lnTo>
                <a:lnTo>
                  <a:pt x="703" y="962"/>
                </a:lnTo>
                <a:lnTo>
                  <a:pt x="703" y="962"/>
                </a:lnTo>
                <a:lnTo>
                  <a:pt x="703" y="960"/>
                </a:lnTo>
                <a:lnTo>
                  <a:pt x="702" y="959"/>
                </a:lnTo>
                <a:lnTo>
                  <a:pt x="702" y="959"/>
                </a:lnTo>
                <a:lnTo>
                  <a:pt x="697" y="954"/>
                </a:lnTo>
                <a:lnTo>
                  <a:pt x="697" y="954"/>
                </a:lnTo>
                <a:lnTo>
                  <a:pt x="696" y="954"/>
                </a:lnTo>
                <a:lnTo>
                  <a:pt x="694" y="954"/>
                </a:lnTo>
                <a:lnTo>
                  <a:pt x="694" y="954"/>
                </a:lnTo>
                <a:lnTo>
                  <a:pt x="689" y="959"/>
                </a:lnTo>
                <a:lnTo>
                  <a:pt x="691" y="960"/>
                </a:lnTo>
                <a:lnTo>
                  <a:pt x="694" y="962"/>
                </a:lnTo>
                <a:lnTo>
                  <a:pt x="694" y="962"/>
                </a:lnTo>
                <a:lnTo>
                  <a:pt x="696" y="963"/>
                </a:lnTo>
                <a:lnTo>
                  <a:pt x="696" y="963"/>
                </a:lnTo>
                <a:lnTo>
                  <a:pt x="699" y="966"/>
                </a:lnTo>
                <a:lnTo>
                  <a:pt x="699" y="966"/>
                </a:lnTo>
                <a:close/>
              </a:path>
            </a:pathLst>
          </a:custGeom>
          <a:solidFill>
            <a:srgbClr val="34614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63" name="Freeform 7"/>
          <p:cNvSpPr>
            <a:spLocks noEditPoints="1"/>
          </p:cNvSpPr>
          <p:nvPr/>
        </p:nvSpPr>
        <p:spPr bwMode="auto">
          <a:xfrm rot="19983224">
            <a:off x="3684155" y="2812122"/>
            <a:ext cx="278714" cy="289812"/>
          </a:xfrm>
          <a:custGeom>
            <a:avLst/>
            <a:gdLst>
              <a:gd name="T0" fmla="*/ 1094 w 1105"/>
              <a:gd name="T1" fmla="*/ 442 h 1149"/>
              <a:gd name="T2" fmla="*/ 1038 w 1105"/>
              <a:gd name="T3" fmla="*/ 289 h 1149"/>
              <a:gd name="T4" fmla="*/ 943 w 1105"/>
              <a:gd name="T5" fmla="*/ 162 h 1149"/>
              <a:gd name="T6" fmla="*/ 816 w 1105"/>
              <a:gd name="T7" fmla="*/ 66 h 1149"/>
              <a:gd name="T8" fmla="*/ 663 w 1105"/>
              <a:gd name="T9" fmla="*/ 11 h 1149"/>
              <a:gd name="T10" fmla="*/ 524 w 1105"/>
              <a:gd name="T11" fmla="*/ 2 h 1149"/>
              <a:gd name="T12" fmla="*/ 361 w 1105"/>
              <a:gd name="T13" fmla="*/ 34 h 1149"/>
              <a:gd name="T14" fmla="*/ 221 w 1105"/>
              <a:gd name="T15" fmla="*/ 110 h 1149"/>
              <a:gd name="T16" fmla="*/ 109 w 1105"/>
              <a:gd name="T17" fmla="*/ 223 h 1149"/>
              <a:gd name="T18" fmla="*/ 32 w 1105"/>
              <a:gd name="T19" fmla="*/ 363 h 1149"/>
              <a:gd name="T20" fmla="*/ 0 w 1105"/>
              <a:gd name="T21" fmla="*/ 526 h 1149"/>
              <a:gd name="T22" fmla="*/ 9 w 1105"/>
              <a:gd name="T23" fmla="*/ 654 h 1149"/>
              <a:gd name="T24" fmla="*/ 27 w 1105"/>
              <a:gd name="T25" fmla="*/ 759 h 1149"/>
              <a:gd name="T26" fmla="*/ 0 w 1105"/>
              <a:gd name="T27" fmla="*/ 826 h 1149"/>
              <a:gd name="T28" fmla="*/ 9 w 1105"/>
              <a:gd name="T29" fmla="*/ 889 h 1149"/>
              <a:gd name="T30" fmla="*/ 55 w 1105"/>
              <a:gd name="T31" fmla="*/ 946 h 1149"/>
              <a:gd name="T32" fmla="*/ 128 w 1105"/>
              <a:gd name="T33" fmla="*/ 968 h 1149"/>
              <a:gd name="T34" fmla="*/ 214 w 1105"/>
              <a:gd name="T35" fmla="*/ 1107 h 1149"/>
              <a:gd name="T36" fmla="*/ 278 w 1105"/>
              <a:gd name="T37" fmla="*/ 1149 h 1149"/>
              <a:gd name="T38" fmla="*/ 371 w 1105"/>
              <a:gd name="T39" fmla="*/ 1129 h 1149"/>
              <a:gd name="T40" fmla="*/ 462 w 1105"/>
              <a:gd name="T41" fmla="*/ 968 h 1149"/>
              <a:gd name="T42" fmla="*/ 482 w 1105"/>
              <a:gd name="T43" fmla="*/ 1129 h 1149"/>
              <a:gd name="T44" fmla="*/ 573 w 1105"/>
              <a:gd name="T45" fmla="*/ 1149 h 1149"/>
              <a:gd name="T46" fmla="*/ 637 w 1105"/>
              <a:gd name="T47" fmla="*/ 1107 h 1149"/>
              <a:gd name="T48" fmla="*/ 714 w 1105"/>
              <a:gd name="T49" fmla="*/ 1081 h 1149"/>
              <a:gd name="T50" fmla="*/ 756 w 1105"/>
              <a:gd name="T51" fmla="*/ 1144 h 1149"/>
              <a:gd name="T52" fmla="*/ 853 w 1105"/>
              <a:gd name="T53" fmla="*/ 1144 h 1149"/>
              <a:gd name="T54" fmla="*/ 895 w 1105"/>
              <a:gd name="T55" fmla="*/ 1081 h 1149"/>
              <a:gd name="T56" fmla="*/ 1001 w 1105"/>
              <a:gd name="T57" fmla="*/ 966 h 1149"/>
              <a:gd name="T58" fmla="*/ 1068 w 1105"/>
              <a:gd name="T59" fmla="*/ 931 h 1149"/>
              <a:gd name="T60" fmla="*/ 1102 w 1105"/>
              <a:gd name="T61" fmla="*/ 866 h 1149"/>
              <a:gd name="T62" fmla="*/ 1100 w 1105"/>
              <a:gd name="T63" fmla="*/ 802 h 1149"/>
              <a:gd name="T64" fmla="*/ 1069 w 1105"/>
              <a:gd name="T65" fmla="*/ 750 h 1149"/>
              <a:gd name="T66" fmla="*/ 1103 w 1105"/>
              <a:gd name="T67" fmla="*/ 604 h 1149"/>
              <a:gd name="T68" fmla="*/ 303 w 1105"/>
              <a:gd name="T69" fmla="*/ 710 h 1149"/>
              <a:gd name="T70" fmla="*/ 239 w 1105"/>
              <a:gd name="T71" fmla="*/ 683 h 1149"/>
              <a:gd name="T72" fmla="*/ 201 w 1105"/>
              <a:gd name="T73" fmla="*/ 626 h 1149"/>
              <a:gd name="T74" fmla="*/ 197 w 1105"/>
              <a:gd name="T75" fmla="*/ 566 h 1149"/>
              <a:gd name="T76" fmla="*/ 230 w 1105"/>
              <a:gd name="T77" fmla="*/ 506 h 1149"/>
              <a:gd name="T78" fmla="*/ 290 w 1105"/>
              <a:gd name="T79" fmla="*/ 473 h 1149"/>
              <a:gd name="T80" fmla="*/ 351 w 1105"/>
              <a:gd name="T81" fmla="*/ 475 h 1149"/>
              <a:gd name="T82" fmla="*/ 408 w 1105"/>
              <a:gd name="T83" fmla="*/ 513 h 1149"/>
              <a:gd name="T84" fmla="*/ 434 w 1105"/>
              <a:gd name="T85" fmla="*/ 578 h 1149"/>
              <a:gd name="T86" fmla="*/ 426 w 1105"/>
              <a:gd name="T87" fmla="*/ 637 h 1149"/>
              <a:gd name="T88" fmla="*/ 381 w 1105"/>
              <a:gd name="T89" fmla="*/ 690 h 1149"/>
              <a:gd name="T90" fmla="*/ 315 w 1105"/>
              <a:gd name="T91" fmla="*/ 710 h 1149"/>
              <a:gd name="T92" fmla="*/ 494 w 1105"/>
              <a:gd name="T93" fmla="*/ 815 h 1149"/>
              <a:gd name="T94" fmla="*/ 483 w 1105"/>
              <a:gd name="T95" fmla="*/ 778 h 1149"/>
              <a:gd name="T96" fmla="*/ 551 w 1105"/>
              <a:gd name="T97" fmla="*/ 680 h 1149"/>
              <a:gd name="T98" fmla="*/ 621 w 1105"/>
              <a:gd name="T99" fmla="*/ 778 h 1149"/>
              <a:gd name="T100" fmla="*/ 610 w 1105"/>
              <a:gd name="T101" fmla="*/ 815 h 1149"/>
              <a:gd name="T102" fmla="*/ 777 w 1105"/>
              <a:gd name="T103" fmla="*/ 710 h 1149"/>
              <a:gd name="T104" fmla="*/ 712 w 1105"/>
              <a:gd name="T105" fmla="*/ 683 h 1149"/>
              <a:gd name="T106" fmla="*/ 675 w 1105"/>
              <a:gd name="T107" fmla="*/ 626 h 1149"/>
              <a:gd name="T108" fmla="*/ 672 w 1105"/>
              <a:gd name="T109" fmla="*/ 566 h 1149"/>
              <a:gd name="T110" fmla="*/ 705 w 1105"/>
              <a:gd name="T111" fmla="*/ 506 h 1149"/>
              <a:gd name="T112" fmla="*/ 765 w 1105"/>
              <a:gd name="T113" fmla="*/ 473 h 1149"/>
              <a:gd name="T114" fmla="*/ 825 w 1105"/>
              <a:gd name="T115" fmla="*/ 475 h 1149"/>
              <a:gd name="T116" fmla="*/ 882 w 1105"/>
              <a:gd name="T117" fmla="*/ 513 h 1149"/>
              <a:gd name="T118" fmla="*/ 909 w 1105"/>
              <a:gd name="T119" fmla="*/ 578 h 1149"/>
              <a:gd name="T120" fmla="*/ 899 w 1105"/>
              <a:gd name="T121" fmla="*/ 637 h 1149"/>
              <a:gd name="T122" fmla="*/ 856 w 1105"/>
              <a:gd name="T123" fmla="*/ 690 h 1149"/>
              <a:gd name="T124" fmla="*/ 790 w 1105"/>
              <a:gd name="T125" fmla="*/ 710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05" h="1149">
                <a:moveTo>
                  <a:pt x="1105" y="553"/>
                </a:moveTo>
                <a:lnTo>
                  <a:pt x="1105" y="553"/>
                </a:lnTo>
                <a:lnTo>
                  <a:pt x="1105" y="526"/>
                </a:lnTo>
                <a:lnTo>
                  <a:pt x="1102" y="496"/>
                </a:lnTo>
                <a:lnTo>
                  <a:pt x="1099" y="468"/>
                </a:lnTo>
                <a:lnTo>
                  <a:pt x="1094" y="442"/>
                </a:lnTo>
                <a:lnTo>
                  <a:pt x="1088" y="416"/>
                </a:lnTo>
                <a:lnTo>
                  <a:pt x="1080" y="390"/>
                </a:lnTo>
                <a:lnTo>
                  <a:pt x="1071" y="363"/>
                </a:lnTo>
                <a:lnTo>
                  <a:pt x="1062" y="339"/>
                </a:lnTo>
                <a:lnTo>
                  <a:pt x="1051" y="314"/>
                </a:lnTo>
                <a:lnTo>
                  <a:pt x="1038" y="289"/>
                </a:lnTo>
                <a:lnTo>
                  <a:pt x="1025" y="266"/>
                </a:lnTo>
                <a:lnTo>
                  <a:pt x="1011" y="244"/>
                </a:lnTo>
                <a:lnTo>
                  <a:pt x="995" y="223"/>
                </a:lnTo>
                <a:lnTo>
                  <a:pt x="978" y="201"/>
                </a:lnTo>
                <a:lnTo>
                  <a:pt x="961" y="181"/>
                </a:lnTo>
                <a:lnTo>
                  <a:pt x="943" y="162"/>
                </a:lnTo>
                <a:lnTo>
                  <a:pt x="924" y="144"/>
                </a:lnTo>
                <a:lnTo>
                  <a:pt x="904" y="127"/>
                </a:lnTo>
                <a:lnTo>
                  <a:pt x="882" y="110"/>
                </a:lnTo>
                <a:lnTo>
                  <a:pt x="861" y="94"/>
                </a:lnTo>
                <a:lnTo>
                  <a:pt x="839" y="80"/>
                </a:lnTo>
                <a:lnTo>
                  <a:pt x="816" y="66"/>
                </a:lnTo>
                <a:lnTo>
                  <a:pt x="791" y="54"/>
                </a:lnTo>
                <a:lnTo>
                  <a:pt x="768" y="43"/>
                </a:lnTo>
                <a:lnTo>
                  <a:pt x="742" y="34"/>
                </a:lnTo>
                <a:lnTo>
                  <a:pt x="717" y="25"/>
                </a:lnTo>
                <a:lnTo>
                  <a:pt x="691" y="17"/>
                </a:lnTo>
                <a:lnTo>
                  <a:pt x="663" y="11"/>
                </a:lnTo>
                <a:lnTo>
                  <a:pt x="637" y="6"/>
                </a:lnTo>
                <a:lnTo>
                  <a:pt x="609" y="3"/>
                </a:lnTo>
                <a:lnTo>
                  <a:pt x="581" y="2"/>
                </a:lnTo>
                <a:lnTo>
                  <a:pt x="551" y="0"/>
                </a:lnTo>
                <a:lnTo>
                  <a:pt x="551" y="0"/>
                </a:lnTo>
                <a:lnTo>
                  <a:pt x="524" y="2"/>
                </a:lnTo>
                <a:lnTo>
                  <a:pt x="496" y="3"/>
                </a:lnTo>
                <a:lnTo>
                  <a:pt x="468" y="6"/>
                </a:lnTo>
                <a:lnTo>
                  <a:pt x="440" y="11"/>
                </a:lnTo>
                <a:lnTo>
                  <a:pt x="414" y="17"/>
                </a:lnTo>
                <a:lnTo>
                  <a:pt x="388" y="25"/>
                </a:lnTo>
                <a:lnTo>
                  <a:pt x="361" y="34"/>
                </a:lnTo>
                <a:lnTo>
                  <a:pt x="337" y="43"/>
                </a:lnTo>
                <a:lnTo>
                  <a:pt x="312" y="54"/>
                </a:lnTo>
                <a:lnTo>
                  <a:pt x="289" y="66"/>
                </a:lnTo>
                <a:lnTo>
                  <a:pt x="265" y="80"/>
                </a:lnTo>
                <a:lnTo>
                  <a:pt x="242" y="94"/>
                </a:lnTo>
                <a:lnTo>
                  <a:pt x="221" y="110"/>
                </a:lnTo>
                <a:lnTo>
                  <a:pt x="201" y="127"/>
                </a:lnTo>
                <a:lnTo>
                  <a:pt x="180" y="144"/>
                </a:lnTo>
                <a:lnTo>
                  <a:pt x="160" y="162"/>
                </a:lnTo>
                <a:lnTo>
                  <a:pt x="143" y="181"/>
                </a:lnTo>
                <a:lnTo>
                  <a:pt x="125" y="201"/>
                </a:lnTo>
                <a:lnTo>
                  <a:pt x="109" y="223"/>
                </a:lnTo>
                <a:lnTo>
                  <a:pt x="94" y="244"/>
                </a:lnTo>
                <a:lnTo>
                  <a:pt x="78" y="266"/>
                </a:lnTo>
                <a:lnTo>
                  <a:pt x="66" y="289"/>
                </a:lnTo>
                <a:lnTo>
                  <a:pt x="54" y="314"/>
                </a:lnTo>
                <a:lnTo>
                  <a:pt x="43" y="339"/>
                </a:lnTo>
                <a:lnTo>
                  <a:pt x="32" y="363"/>
                </a:lnTo>
                <a:lnTo>
                  <a:pt x="24" y="390"/>
                </a:lnTo>
                <a:lnTo>
                  <a:pt x="17" y="416"/>
                </a:lnTo>
                <a:lnTo>
                  <a:pt x="10" y="442"/>
                </a:lnTo>
                <a:lnTo>
                  <a:pt x="6" y="468"/>
                </a:lnTo>
                <a:lnTo>
                  <a:pt x="3" y="496"/>
                </a:lnTo>
                <a:lnTo>
                  <a:pt x="0" y="526"/>
                </a:lnTo>
                <a:lnTo>
                  <a:pt x="0" y="553"/>
                </a:lnTo>
                <a:lnTo>
                  <a:pt x="0" y="553"/>
                </a:lnTo>
                <a:lnTo>
                  <a:pt x="0" y="580"/>
                </a:lnTo>
                <a:lnTo>
                  <a:pt x="1" y="604"/>
                </a:lnTo>
                <a:lnTo>
                  <a:pt x="4" y="629"/>
                </a:lnTo>
                <a:lnTo>
                  <a:pt x="9" y="654"/>
                </a:lnTo>
                <a:lnTo>
                  <a:pt x="14" y="679"/>
                </a:lnTo>
                <a:lnTo>
                  <a:pt x="20" y="703"/>
                </a:lnTo>
                <a:lnTo>
                  <a:pt x="27" y="727"/>
                </a:lnTo>
                <a:lnTo>
                  <a:pt x="35" y="750"/>
                </a:lnTo>
                <a:lnTo>
                  <a:pt x="35" y="750"/>
                </a:lnTo>
                <a:lnTo>
                  <a:pt x="27" y="759"/>
                </a:lnTo>
                <a:lnTo>
                  <a:pt x="20" y="768"/>
                </a:lnTo>
                <a:lnTo>
                  <a:pt x="14" y="779"/>
                </a:lnTo>
                <a:lnTo>
                  <a:pt x="9" y="790"/>
                </a:lnTo>
                <a:lnTo>
                  <a:pt x="4" y="802"/>
                </a:lnTo>
                <a:lnTo>
                  <a:pt x="1" y="813"/>
                </a:lnTo>
                <a:lnTo>
                  <a:pt x="0" y="826"/>
                </a:lnTo>
                <a:lnTo>
                  <a:pt x="0" y="839"/>
                </a:lnTo>
                <a:lnTo>
                  <a:pt x="0" y="839"/>
                </a:lnTo>
                <a:lnTo>
                  <a:pt x="0" y="852"/>
                </a:lnTo>
                <a:lnTo>
                  <a:pt x="1" y="866"/>
                </a:lnTo>
                <a:lnTo>
                  <a:pt x="4" y="878"/>
                </a:lnTo>
                <a:lnTo>
                  <a:pt x="9" y="889"/>
                </a:lnTo>
                <a:lnTo>
                  <a:pt x="15" y="901"/>
                </a:lnTo>
                <a:lnTo>
                  <a:pt x="21" y="911"/>
                </a:lnTo>
                <a:lnTo>
                  <a:pt x="29" y="921"/>
                </a:lnTo>
                <a:lnTo>
                  <a:pt x="37" y="931"/>
                </a:lnTo>
                <a:lnTo>
                  <a:pt x="46" y="938"/>
                </a:lnTo>
                <a:lnTo>
                  <a:pt x="55" y="946"/>
                </a:lnTo>
                <a:lnTo>
                  <a:pt x="66" y="952"/>
                </a:lnTo>
                <a:lnTo>
                  <a:pt x="78" y="959"/>
                </a:lnTo>
                <a:lnTo>
                  <a:pt x="89" y="962"/>
                </a:lnTo>
                <a:lnTo>
                  <a:pt x="102" y="966"/>
                </a:lnTo>
                <a:lnTo>
                  <a:pt x="116" y="968"/>
                </a:lnTo>
                <a:lnTo>
                  <a:pt x="128" y="968"/>
                </a:lnTo>
                <a:lnTo>
                  <a:pt x="187" y="968"/>
                </a:lnTo>
                <a:lnTo>
                  <a:pt x="210" y="968"/>
                </a:lnTo>
                <a:lnTo>
                  <a:pt x="210" y="1081"/>
                </a:lnTo>
                <a:lnTo>
                  <a:pt x="210" y="1081"/>
                </a:lnTo>
                <a:lnTo>
                  <a:pt x="211" y="1095"/>
                </a:lnTo>
                <a:lnTo>
                  <a:pt x="214" y="1107"/>
                </a:lnTo>
                <a:lnTo>
                  <a:pt x="221" y="1119"/>
                </a:lnTo>
                <a:lnTo>
                  <a:pt x="230" y="1129"/>
                </a:lnTo>
                <a:lnTo>
                  <a:pt x="241" y="1138"/>
                </a:lnTo>
                <a:lnTo>
                  <a:pt x="252" y="1144"/>
                </a:lnTo>
                <a:lnTo>
                  <a:pt x="264" y="1147"/>
                </a:lnTo>
                <a:lnTo>
                  <a:pt x="278" y="1149"/>
                </a:lnTo>
                <a:lnTo>
                  <a:pt x="321" y="1149"/>
                </a:lnTo>
                <a:lnTo>
                  <a:pt x="321" y="1149"/>
                </a:lnTo>
                <a:lnTo>
                  <a:pt x="335" y="1147"/>
                </a:lnTo>
                <a:lnTo>
                  <a:pt x="349" y="1144"/>
                </a:lnTo>
                <a:lnTo>
                  <a:pt x="360" y="1138"/>
                </a:lnTo>
                <a:lnTo>
                  <a:pt x="371" y="1129"/>
                </a:lnTo>
                <a:lnTo>
                  <a:pt x="378" y="1119"/>
                </a:lnTo>
                <a:lnTo>
                  <a:pt x="385" y="1107"/>
                </a:lnTo>
                <a:lnTo>
                  <a:pt x="389" y="1095"/>
                </a:lnTo>
                <a:lnTo>
                  <a:pt x="391" y="1081"/>
                </a:lnTo>
                <a:lnTo>
                  <a:pt x="391" y="968"/>
                </a:lnTo>
                <a:lnTo>
                  <a:pt x="462" y="968"/>
                </a:lnTo>
                <a:lnTo>
                  <a:pt x="462" y="1081"/>
                </a:lnTo>
                <a:lnTo>
                  <a:pt x="462" y="1081"/>
                </a:lnTo>
                <a:lnTo>
                  <a:pt x="463" y="1095"/>
                </a:lnTo>
                <a:lnTo>
                  <a:pt x="466" y="1107"/>
                </a:lnTo>
                <a:lnTo>
                  <a:pt x="473" y="1119"/>
                </a:lnTo>
                <a:lnTo>
                  <a:pt x="482" y="1129"/>
                </a:lnTo>
                <a:lnTo>
                  <a:pt x="491" y="1138"/>
                </a:lnTo>
                <a:lnTo>
                  <a:pt x="504" y="1144"/>
                </a:lnTo>
                <a:lnTo>
                  <a:pt x="516" y="1147"/>
                </a:lnTo>
                <a:lnTo>
                  <a:pt x="530" y="1149"/>
                </a:lnTo>
                <a:lnTo>
                  <a:pt x="573" y="1149"/>
                </a:lnTo>
                <a:lnTo>
                  <a:pt x="573" y="1149"/>
                </a:lnTo>
                <a:lnTo>
                  <a:pt x="587" y="1147"/>
                </a:lnTo>
                <a:lnTo>
                  <a:pt x="601" y="1144"/>
                </a:lnTo>
                <a:lnTo>
                  <a:pt x="612" y="1138"/>
                </a:lnTo>
                <a:lnTo>
                  <a:pt x="623" y="1129"/>
                </a:lnTo>
                <a:lnTo>
                  <a:pt x="630" y="1119"/>
                </a:lnTo>
                <a:lnTo>
                  <a:pt x="637" y="1107"/>
                </a:lnTo>
                <a:lnTo>
                  <a:pt x="641" y="1095"/>
                </a:lnTo>
                <a:lnTo>
                  <a:pt x="643" y="1081"/>
                </a:lnTo>
                <a:lnTo>
                  <a:pt x="643" y="968"/>
                </a:lnTo>
                <a:lnTo>
                  <a:pt x="714" y="968"/>
                </a:lnTo>
                <a:lnTo>
                  <a:pt x="714" y="1081"/>
                </a:lnTo>
                <a:lnTo>
                  <a:pt x="714" y="1081"/>
                </a:lnTo>
                <a:lnTo>
                  <a:pt x="715" y="1095"/>
                </a:lnTo>
                <a:lnTo>
                  <a:pt x="718" y="1107"/>
                </a:lnTo>
                <a:lnTo>
                  <a:pt x="725" y="1119"/>
                </a:lnTo>
                <a:lnTo>
                  <a:pt x="734" y="1129"/>
                </a:lnTo>
                <a:lnTo>
                  <a:pt x="743" y="1138"/>
                </a:lnTo>
                <a:lnTo>
                  <a:pt x="756" y="1144"/>
                </a:lnTo>
                <a:lnTo>
                  <a:pt x="768" y="1147"/>
                </a:lnTo>
                <a:lnTo>
                  <a:pt x="782" y="1149"/>
                </a:lnTo>
                <a:lnTo>
                  <a:pt x="825" y="1149"/>
                </a:lnTo>
                <a:lnTo>
                  <a:pt x="825" y="1149"/>
                </a:lnTo>
                <a:lnTo>
                  <a:pt x="839" y="1147"/>
                </a:lnTo>
                <a:lnTo>
                  <a:pt x="853" y="1144"/>
                </a:lnTo>
                <a:lnTo>
                  <a:pt x="864" y="1138"/>
                </a:lnTo>
                <a:lnTo>
                  <a:pt x="875" y="1129"/>
                </a:lnTo>
                <a:lnTo>
                  <a:pt x="882" y="1119"/>
                </a:lnTo>
                <a:lnTo>
                  <a:pt x="888" y="1107"/>
                </a:lnTo>
                <a:lnTo>
                  <a:pt x="893" y="1095"/>
                </a:lnTo>
                <a:lnTo>
                  <a:pt x="895" y="1081"/>
                </a:lnTo>
                <a:lnTo>
                  <a:pt x="895" y="968"/>
                </a:lnTo>
                <a:lnTo>
                  <a:pt x="918" y="968"/>
                </a:lnTo>
                <a:lnTo>
                  <a:pt x="977" y="968"/>
                </a:lnTo>
                <a:lnTo>
                  <a:pt x="977" y="968"/>
                </a:lnTo>
                <a:lnTo>
                  <a:pt x="989" y="968"/>
                </a:lnTo>
                <a:lnTo>
                  <a:pt x="1001" y="966"/>
                </a:lnTo>
                <a:lnTo>
                  <a:pt x="1014" y="962"/>
                </a:lnTo>
                <a:lnTo>
                  <a:pt x="1026" y="959"/>
                </a:lnTo>
                <a:lnTo>
                  <a:pt x="1037" y="952"/>
                </a:lnTo>
                <a:lnTo>
                  <a:pt x="1048" y="946"/>
                </a:lnTo>
                <a:lnTo>
                  <a:pt x="1059" y="938"/>
                </a:lnTo>
                <a:lnTo>
                  <a:pt x="1068" y="931"/>
                </a:lnTo>
                <a:lnTo>
                  <a:pt x="1076" y="921"/>
                </a:lnTo>
                <a:lnTo>
                  <a:pt x="1083" y="911"/>
                </a:lnTo>
                <a:lnTo>
                  <a:pt x="1089" y="901"/>
                </a:lnTo>
                <a:lnTo>
                  <a:pt x="1096" y="889"/>
                </a:lnTo>
                <a:lnTo>
                  <a:pt x="1099" y="878"/>
                </a:lnTo>
                <a:lnTo>
                  <a:pt x="1102" y="866"/>
                </a:lnTo>
                <a:lnTo>
                  <a:pt x="1105" y="852"/>
                </a:lnTo>
                <a:lnTo>
                  <a:pt x="1105" y="839"/>
                </a:lnTo>
                <a:lnTo>
                  <a:pt x="1105" y="839"/>
                </a:lnTo>
                <a:lnTo>
                  <a:pt x="1105" y="826"/>
                </a:lnTo>
                <a:lnTo>
                  <a:pt x="1102" y="813"/>
                </a:lnTo>
                <a:lnTo>
                  <a:pt x="1100" y="802"/>
                </a:lnTo>
                <a:lnTo>
                  <a:pt x="1096" y="790"/>
                </a:lnTo>
                <a:lnTo>
                  <a:pt x="1089" y="779"/>
                </a:lnTo>
                <a:lnTo>
                  <a:pt x="1083" y="768"/>
                </a:lnTo>
                <a:lnTo>
                  <a:pt x="1077" y="759"/>
                </a:lnTo>
                <a:lnTo>
                  <a:pt x="1069" y="750"/>
                </a:lnTo>
                <a:lnTo>
                  <a:pt x="1069" y="750"/>
                </a:lnTo>
                <a:lnTo>
                  <a:pt x="1077" y="727"/>
                </a:lnTo>
                <a:lnTo>
                  <a:pt x="1085" y="703"/>
                </a:lnTo>
                <a:lnTo>
                  <a:pt x="1091" y="679"/>
                </a:lnTo>
                <a:lnTo>
                  <a:pt x="1096" y="654"/>
                </a:lnTo>
                <a:lnTo>
                  <a:pt x="1100" y="629"/>
                </a:lnTo>
                <a:lnTo>
                  <a:pt x="1103" y="604"/>
                </a:lnTo>
                <a:lnTo>
                  <a:pt x="1105" y="580"/>
                </a:lnTo>
                <a:lnTo>
                  <a:pt x="1105" y="553"/>
                </a:lnTo>
                <a:lnTo>
                  <a:pt x="1105" y="553"/>
                </a:lnTo>
                <a:close/>
                <a:moveTo>
                  <a:pt x="315" y="710"/>
                </a:moveTo>
                <a:lnTo>
                  <a:pt x="315" y="710"/>
                </a:lnTo>
                <a:lnTo>
                  <a:pt x="303" y="710"/>
                </a:lnTo>
                <a:lnTo>
                  <a:pt x="290" y="708"/>
                </a:lnTo>
                <a:lnTo>
                  <a:pt x="279" y="705"/>
                </a:lnTo>
                <a:lnTo>
                  <a:pt x="269" y="700"/>
                </a:lnTo>
                <a:lnTo>
                  <a:pt x="258" y="696"/>
                </a:lnTo>
                <a:lnTo>
                  <a:pt x="248" y="690"/>
                </a:lnTo>
                <a:lnTo>
                  <a:pt x="239" y="683"/>
                </a:lnTo>
                <a:lnTo>
                  <a:pt x="230" y="676"/>
                </a:lnTo>
                <a:lnTo>
                  <a:pt x="222" y="666"/>
                </a:lnTo>
                <a:lnTo>
                  <a:pt x="216" y="657"/>
                </a:lnTo>
                <a:lnTo>
                  <a:pt x="210" y="648"/>
                </a:lnTo>
                <a:lnTo>
                  <a:pt x="204" y="637"/>
                </a:lnTo>
                <a:lnTo>
                  <a:pt x="201" y="626"/>
                </a:lnTo>
                <a:lnTo>
                  <a:pt x="197" y="614"/>
                </a:lnTo>
                <a:lnTo>
                  <a:pt x="196" y="603"/>
                </a:lnTo>
                <a:lnTo>
                  <a:pt x="194" y="591"/>
                </a:lnTo>
                <a:lnTo>
                  <a:pt x="194" y="591"/>
                </a:lnTo>
                <a:lnTo>
                  <a:pt x="196" y="578"/>
                </a:lnTo>
                <a:lnTo>
                  <a:pt x="197" y="566"/>
                </a:lnTo>
                <a:lnTo>
                  <a:pt x="201" y="555"/>
                </a:lnTo>
                <a:lnTo>
                  <a:pt x="204" y="543"/>
                </a:lnTo>
                <a:lnTo>
                  <a:pt x="210" y="533"/>
                </a:lnTo>
                <a:lnTo>
                  <a:pt x="216" y="523"/>
                </a:lnTo>
                <a:lnTo>
                  <a:pt x="222" y="513"/>
                </a:lnTo>
                <a:lnTo>
                  <a:pt x="230" y="506"/>
                </a:lnTo>
                <a:lnTo>
                  <a:pt x="239" y="498"/>
                </a:lnTo>
                <a:lnTo>
                  <a:pt x="248" y="490"/>
                </a:lnTo>
                <a:lnTo>
                  <a:pt x="258" y="484"/>
                </a:lnTo>
                <a:lnTo>
                  <a:pt x="269" y="479"/>
                </a:lnTo>
                <a:lnTo>
                  <a:pt x="279" y="475"/>
                </a:lnTo>
                <a:lnTo>
                  <a:pt x="290" y="473"/>
                </a:lnTo>
                <a:lnTo>
                  <a:pt x="303" y="470"/>
                </a:lnTo>
                <a:lnTo>
                  <a:pt x="315" y="470"/>
                </a:lnTo>
                <a:lnTo>
                  <a:pt x="315" y="470"/>
                </a:lnTo>
                <a:lnTo>
                  <a:pt x="327" y="470"/>
                </a:lnTo>
                <a:lnTo>
                  <a:pt x="340" y="473"/>
                </a:lnTo>
                <a:lnTo>
                  <a:pt x="351" y="475"/>
                </a:lnTo>
                <a:lnTo>
                  <a:pt x="361" y="479"/>
                </a:lnTo>
                <a:lnTo>
                  <a:pt x="372" y="484"/>
                </a:lnTo>
                <a:lnTo>
                  <a:pt x="381" y="490"/>
                </a:lnTo>
                <a:lnTo>
                  <a:pt x="391" y="498"/>
                </a:lnTo>
                <a:lnTo>
                  <a:pt x="400" y="506"/>
                </a:lnTo>
                <a:lnTo>
                  <a:pt x="408" y="513"/>
                </a:lnTo>
                <a:lnTo>
                  <a:pt x="414" y="523"/>
                </a:lnTo>
                <a:lnTo>
                  <a:pt x="420" y="533"/>
                </a:lnTo>
                <a:lnTo>
                  <a:pt x="426" y="543"/>
                </a:lnTo>
                <a:lnTo>
                  <a:pt x="429" y="555"/>
                </a:lnTo>
                <a:lnTo>
                  <a:pt x="432" y="566"/>
                </a:lnTo>
                <a:lnTo>
                  <a:pt x="434" y="578"/>
                </a:lnTo>
                <a:lnTo>
                  <a:pt x="436" y="591"/>
                </a:lnTo>
                <a:lnTo>
                  <a:pt x="436" y="591"/>
                </a:lnTo>
                <a:lnTo>
                  <a:pt x="434" y="603"/>
                </a:lnTo>
                <a:lnTo>
                  <a:pt x="432" y="614"/>
                </a:lnTo>
                <a:lnTo>
                  <a:pt x="429" y="626"/>
                </a:lnTo>
                <a:lnTo>
                  <a:pt x="426" y="637"/>
                </a:lnTo>
                <a:lnTo>
                  <a:pt x="420" y="648"/>
                </a:lnTo>
                <a:lnTo>
                  <a:pt x="414" y="657"/>
                </a:lnTo>
                <a:lnTo>
                  <a:pt x="408" y="666"/>
                </a:lnTo>
                <a:lnTo>
                  <a:pt x="400" y="676"/>
                </a:lnTo>
                <a:lnTo>
                  <a:pt x="391" y="683"/>
                </a:lnTo>
                <a:lnTo>
                  <a:pt x="381" y="690"/>
                </a:lnTo>
                <a:lnTo>
                  <a:pt x="372" y="696"/>
                </a:lnTo>
                <a:lnTo>
                  <a:pt x="361" y="700"/>
                </a:lnTo>
                <a:lnTo>
                  <a:pt x="351" y="705"/>
                </a:lnTo>
                <a:lnTo>
                  <a:pt x="340" y="708"/>
                </a:lnTo>
                <a:lnTo>
                  <a:pt x="327" y="710"/>
                </a:lnTo>
                <a:lnTo>
                  <a:pt x="315" y="710"/>
                </a:lnTo>
                <a:lnTo>
                  <a:pt x="315" y="710"/>
                </a:lnTo>
                <a:close/>
                <a:moveTo>
                  <a:pt x="596" y="818"/>
                </a:moveTo>
                <a:lnTo>
                  <a:pt x="508" y="818"/>
                </a:lnTo>
                <a:lnTo>
                  <a:pt x="508" y="818"/>
                </a:lnTo>
                <a:lnTo>
                  <a:pt x="500" y="818"/>
                </a:lnTo>
                <a:lnTo>
                  <a:pt x="494" y="815"/>
                </a:lnTo>
                <a:lnTo>
                  <a:pt x="488" y="810"/>
                </a:lnTo>
                <a:lnTo>
                  <a:pt x="485" y="805"/>
                </a:lnTo>
                <a:lnTo>
                  <a:pt x="482" y="799"/>
                </a:lnTo>
                <a:lnTo>
                  <a:pt x="480" y="792"/>
                </a:lnTo>
                <a:lnTo>
                  <a:pt x="482" y="785"/>
                </a:lnTo>
                <a:lnTo>
                  <a:pt x="483" y="778"/>
                </a:lnTo>
                <a:lnTo>
                  <a:pt x="528" y="694"/>
                </a:lnTo>
                <a:lnTo>
                  <a:pt x="528" y="694"/>
                </a:lnTo>
                <a:lnTo>
                  <a:pt x="533" y="688"/>
                </a:lnTo>
                <a:lnTo>
                  <a:pt x="538" y="683"/>
                </a:lnTo>
                <a:lnTo>
                  <a:pt x="545" y="680"/>
                </a:lnTo>
                <a:lnTo>
                  <a:pt x="551" y="680"/>
                </a:lnTo>
                <a:lnTo>
                  <a:pt x="559" y="680"/>
                </a:lnTo>
                <a:lnTo>
                  <a:pt x="565" y="683"/>
                </a:lnTo>
                <a:lnTo>
                  <a:pt x="572" y="688"/>
                </a:lnTo>
                <a:lnTo>
                  <a:pt x="576" y="694"/>
                </a:lnTo>
                <a:lnTo>
                  <a:pt x="621" y="778"/>
                </a:lnTo>
                <a:lnTo>
                  <a:pt x="621" y="778"/>
                </a:lnTo>
                <a:lnTo>
                  <a:pt x="623" y="785"/>
                </a:lnTo>
                <a:lnTo>
                  <a:pt x="624" y="792"/>
                </a:lnTo>
                <a:lnTo>
                  <a:pt x="623" y="799"/>
                </a:lnTo>
                <a:lnTo>
                  <a:pt x="620" y="805"/>
                </a:lnTo>
                <a:lnTo>
                  <a:pt x="615" y="810"/>
                </a:lnTo>
                <a:lnTo>
                  <a:pt x="610" y="815"/>
                </a:lnTo>
                <a:lnTo>
                  <a:pt x="604" y="818"/>
                </a:lnTo>
                <a:lnTo>
                  <a:pt x="596" y="818"/>
                </a:lnTo>
                <a:lnTo>
                  <a:pt x="596" y="818"/>
                </a:lnTo>
                <a:close/>
                <a:moveTo>
                  <a:pt x="790" y="710"/>
                </a:moveTo>
                <a:lnTo>
                  <a:pt x="790" y="710"/>
                </a:lnTo>
                <a:lnTo>
                  <a:pt x="777" y="710"/>
                </a:lnTo>
                <a:lnTo>
                  <a:pt x="765" y="708"/>
                </a:lnTo>
                <a:lnTo>
                  <a:pt x="754" y="705"/>
                </a:lnTo>
                <a:lnTo>
                  <a:pt x="743" y="700"/>
                </a:lnTo>
                <a:lnTo>
                  <a:pt x="732" y="696"/>
                </a:lnTo>
                <a:lnTo>
                  <a:pt x="722" y="690"/>
                </a:lnTo>
                <a:lnTo>
                  <a:pt x="712" y="683"/>
                </a:lnTo>
                <a:lnTo>
                  <a:pt x="705" y="676"/>
                </a:lnTo>
                <a:lnTo>
                  <a:pt x="697" y="666"/>
                </a:lnTo>
                <a:lnTo>
                  <a:pt x="689" y="657"/>
                </a:lnTo>
                <a:lnTo>
                  <a:pt x="683" y="648"/>
                </a:lnTo>
                <a:lnTo>
                  <a:pt x="678" y="637"/>
                </a:lnTo>
                <a:lnTo>
                  <a:pt x="675" y="626"/>
                </a:lnTo>
                <a:lnTo>
                  <a:pt x="672" y="614"/>
                </a:lnTo>
                <a:lnTo>
                  <a:pt x="669" y="603"/>
                </a:lnTo>
                <a:lnTo>
                  <a:pt x="669" y="591"/>
                </a:lnTo>
                <a:lnTo>
                  <a:pt x="669" y="591"/>
                </a:lnTo>
                <a:lnTo>
                  <a:pt x="669" y="578"/>
                </a:lnTo>
                <a:lnTo>
                  <a:pt x="672" y="566"/>
                </a:lnTo>
                <a:lnTo>
                  <a:pt x="675" y="555"/>
                </a:lnTo>
                <a:lnTo>
                  <a:pt x="678" y="543"/>
                </a:lnTo>
                <a:lnTo>
                  <a:pt x="683" y="533"/>
                </a:lnTo>
                <a:lnTo>
                  <a:pt x="689" y="523"/>
                </a:lnTo>
                <a:lnTo>
                  <a:pt x="697" y="513"/>
                </a:lnTo>
                <a:lnTo>
                  <a:pt x="705" y="506"/>
                </a:lnTo>
                <a:lnTo>
                  <a:pt x="712" y="498"/>
                </a:lnTo>
                <a:lnTo>
                  <a:pt x="722" y="490"/>
                </a:lnTo>
                <a:lnTo>
                  <a:pt x="732" y="484"/>
                </a:lnTo>
                <a:lnTo>
                  <a:pt x="743" y="479"/>
                </a:lnTo>
                <a:lnTo>
                  <a:pt x="754" y="475"/>
                </a:lnTo>
                <a:lnTo>
                  <a:pt x="765" y="473"/>
                </a:lnTo>
                <a:lnTo>
                  <a:pt x="777" y="470"/>
                </a:lnTo>
                <a:lnTo>
                  <a:pt x="790" y="470"/>
                </a:lnTo>
                <a:lnTo>
                  <a:pt x="790" y="470"/>
                </a:lnTo>
                <a:lnTo>
                  <a:pt x="802" y="470"/>
                </a:lnTo>
                <a:lnTo>
                  <a:pt x="813" y="473"/>
                </a:lnTo>
                <a:lnTo>
                  <a:pt x="825" y="475"/>
                </a:lnTo>
                <a:lnTo>
                  <a:pt x="836" y="479"/>
                </a:lnTo>
                <a:lnTo>
                  <a:pt x="847" y="484"/>
                </a:lnTo>
                <a:lnTo>
                  <a:pt x="856" y="490"/>
                </a:lnTo>
                <a:lnTo>
                  <a:pt x="865" y="498"/>
                </a:lnTo>
                <a:lnTo>
                  <a:pt x="875" y="506"/>
                </a:lnTo>
                <a:lnTo>
                  <a:pt x="882" y="513"/>
                </a:lnTo>
                <a:lnTo>
                  <a:pt x="888" y="523"/>
                </a:lnTo>
                <a:lnTo>
                  <a:pt x="895" y="533"/>
                </a:lnTo>
                <a:lnTo>
                  <a:pt x="899" y="543"/>
                </a:lnTo>
                <a:lnTo>
                  <a:pt x="904" y="555"/>
                </a:lnTo>
                <a:lnTo>
                  <a:pt x="907" y="566"/>
                </a:lnTo>
                <a:lnTo>
                  <a:pt x="909" y="578"/>
                </a:lnTo>
                <a:lnTo>
                  <a:pt x="909" y="591"/>
                </a:lnTo>
                <a:lnTo>
                  <a:pt x="909" y="591"/>
                </a:lnTo>
                <a:lnTo>
                  <a:pt x="909" y="603"/>
                </a:lnTo>
                <a:lnTo>
                  <a:pt x="907" y="614"/>
                </a:lnTo>
                <a:lnTo>
                  <a:pt x="904" y="626"/>
                </a:lnTo>
                <a:lnTo>
                  <a:pt x="899" y="637"/>
                </a:lnTo>
                <a:lnTo>
                  <a:pt x="895" y="648"/>
                </a:lnTo>
                <a:lnTo>
                  <a:pt x="888" y="657"/>
                </a:lnTo>
                <a:lnTo>
                  <a:pt x="882" y="666"/>
                </a:lnTo>
                <a:lnTo>
                  <a:pt x="875" y="676"/>
                </a:lnTo>
                <a:lnTo>
                  <a:pt x="865" y="683"/>
                </a:lnTo>
                <a:lnTo>
                  <a:pt x="856" y="690"/>
                </a:lnTo>
                <a:lnTo>
                  <a:pt x="847" y="696"/>
                </a:lnTo>
                <a:lnTo>
                  <a:pt x="836" y="700"/>
                </a:lnTo>
                <a:lnTo>
                  <a:pt x="825" y="705"/>
                </a:lnTo>
                <a:lnTo>
                  <a:pt x="813" y="708"/>
                </a:lnTo>
                <a:lnTo>
                  <a:pt x="802" y="710"/>
                </a:lnTo>
                <a:lnTo>
                  <a:pt x="790" y="710"/>
                </a:lnTo>
                <a:lnTo>
                  <a:pt x="790" y="71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64" name="Freeform 13"/>
          <p:cNvSpPr>
            <a:spLocks/>
          </p:cNvSpPr>
          <p:nvPr/>
        </p:nvSpPr>
        <p:spPr bwMode="auto">
          <a:xfrm rot="19415764">
            <a:off x="3885133" y="3124549"/>
            <a:ext cx="352910" cy="189994"/>
          </a:xfrm>
          <a:custGeom>
            <a:avLst/>
            <a:gdLst>
              <a:gd name="T0" fmla="*/ 721 w 782"/>
              <a:gd name="T1" fmla="*/ 99 h 421"/>
              <a:gd name="T2" fmla="*/ 655 w 782"/>
              <a:gd name="T3" fmla="*/ 44 h 421"/>
              <a:gd name="T4" fmla="*/ 572 w 782"/>
              <a:gd name="T5" fmla="*/ 5 h 421"/>
              <a:gd name="T6" fmla="*/ 553 w 782"/>
              <a:gd name="T7" fmla="*/ 14 h 421"/>
              <a:gd name="T8" fmla="*/ 541 w 782"/>
              <a:gd name="T9" fmla="*/ 104 h 421"/>
              <a:gd name="T10" fmla="*/ 513 w 782"/>
              <a:gd name="T11" fmla="*/ 166 h 421"/>
              <a:gd name="T12" fmla="*/ 471 w 782"/>
              <a:gd name="T13" fmla="*/ 217 h 421"/>
              <a:gd name="T14" fmla="*/ 462 w 782"/>
              <a:gd name="T15" fmla="*/ 223 h 421"/>
              <a:gd name="T16" fmla="*/ 479 w 782"/>
              <a:gd name="T17" fmla="*/ 174 h 421"/>
              <a:gd name="T18" fmla="*/ 480 w 782"/>
              <a:gd name="T19" fmla="*/ 116 h 421"/>
              <a:gd name="T20" fmla="*/ 466 w 782"/>
              <a:gd name="T21" fmla="*/ 39 h 421"/>
              <a:gd name="T22" fmla="*/ 456 w 782"/>
              <a:gd name="T23" fmla="*/ 34 h 421"/>
              <a:gd name="T24" fmla="*/ 426 w 782"/>
              <a:gd name="T25" fmla="*/ 116 h 421"/>
              <a:gd name="T26" fmla="*/ 391 w 782"/>
              <a:gd name="T27" fmla="*/ 109 h 421"/>
              <a:gd name="T28" fmla="*/ 364 w 782"/>
              <a:gd name="T29" fmla="*/ 113 h 421"/>
              <a:gd name="T30" fmla="*/ 330 w 782"/>
              <a:gd name="T31" fmla="*/ 36 h 421"/>
              <a:gd name="T32" fmla="*/ 318 w 782"/>
              <a:gd name="T33" fmla="*/ 36 h 421"/>
              <a:gd name="T34" fmla="*/ 307 w 782"/>
              <a:gd name="T35" fmla="*/ 88 h 421"/>
              <a:gd name="T36" fmla="*/ 304 w 782"/>
              <a:gd name="T37" fmla="*/ 169 h 421"/>
              <a:gd name="T38" fmla="*/ 316 w 782"/>
              <a:gd name="T39" fmla="*/ 214 h 421"/>
              <a:gd name="T40" fmla="*/ 310 w 782"/>
              <a:gd name="T41" fmla="*/ 217 h 421"/>
              <a:gd name="T42" fmla="*/ 270 w 782"/>
              <a:gd name="T43" fmla="*/ 166 h 421"/>
              <a:gd name="T44" fmla="*/ 242 w 782"/>
              <a:gd name="T45" fmla="*/ 104 h 421"/>
              <a:gd name="T46" fmla="*/ 230 w 782"/>
              <a:gd name="T47" fmla="*/ 14 h 421"/>
              <a:gd name="T48" fmla="*/ 210 w 782"/>
              <a:gd name="T49" fmla="*/ 5 h 421"/>
              <a:gd name="T50" fmla="*/ 128 w 782"/>
              <a:gd name="T51" fmla="*/ 44 h 421"/>
              <a:gd name="T52" fmla="*/ 60 w 782"/>
              <a:gd name="T53" fmla="*/ 99 h 421"/>
              <a:gd name="T54" fmla="*/ 23 w 782"/>
              <a:gd name="T55" fmla="*/ 153 h 421"/>
              <a:gd name="T56" fmla="*/ 0 w 782"/>
              <a:gd name="T57" fmla="*/ 235 h 421"/>
              <a:gd name="T58" fmla="*/ 12 w 782"/>
              <a:gd name="T59" fmla="*/ 322 h 421"/>
              <a:gd name="T60" fmla="*/ 49 w 782"/>
              <a:gd name="T61" fmla="*/ 405 h 421"/>
              <a:gd name="T62" fmla="*/ 58 w 782"/>
              <a:gd name="T63" fmla="*/ 365 h 421"/>
              <a:gd name="T64" fmla="*/ 78 w 782"/>
              <a:gd name="T65" fmla="*/ 300 h 421"/>
              <a:gd name="T66" fmla="*/ 114 w 782"/>
              <a:gd name="T67" fmla="*/ 268 h 421"/>
              <a:gd name="T68" fmla="*/ 146 w 782"/>
              <a:gd name="T69" fmla="*/ 271 h 421"/>
              <a:gd name="T70" fmla="*/ 176 w 782"/>
              <a:gd name="T71" fmla="*/ 296 h 421"/>
              <a:gd name="T72" fmla="*/ 193 w 782"/>
              <a:gd name="T73" fmla="*/ 345 h 421"/>
              <a:gd name="T74" fmla="*/ 208 w 782"/>
              <a:gd name="T75" fmla="*/ 340 h 421"/>
              <a:gd name="T76" fmla="*/ 250 w 782"/>
              <a:gd name="T77" fmla="*/ 305 h 421"/>
              <a:gd name="T78" fmla="*/ 272 w 782"/>
              <a:gd name="T79" fmla="*/ 299 h 421"/>
              <a:gd name="T80" fmla="*/ 306 w 782"/>
              <a:gd name="T81" fmla="*/ 311 h 421"/>
              <a:gd name="T82" fmla="*/ 350 w 782"/>
              <a:gd name="T83" fmla="*/ 367 h 421"/>
              <a:gd name="T84" fmla="*/ 386 w 782"/>
              <a:gd name="T85" fmla="*/ 419 h 421"/>
              <a:gd name="T86" fmla="*/ 403 w 782"/>
              <a:gd name="T87" fmla="*/ 413 h 421"/>
              <a:gd name="T88" fmla="*/ 446 w 782"/>
              <a:gd name="T89" fmla="*/ 336 h 421"/>
              <a:gd name="T90" fmla="*/ 485 w 782"/>
              <a:gd name="T91" fmla="*/ 305 h 421"/>
              <a:gd name="T92" fmla="*/ 510 w 782"/>
              <a:gd name="T93" fmla="*/ 299 h 421"/>
              <a:gd name="T94" fmla="*/ 539 w 782"/>
              <a:gd name="T95" fmla="*/ 308 h 421"/>
              <a:gd name="T96" fmla="*/ 581 w 782"/>
              <a:gd name="T97" fmla="*/ 350 h 421"/>
              <a:gd name="T98" fmla="*/ 593 w 782"/>
              <a:gd name="T99" fmla="*/ 331 h 421"/>
              <a:gd name="T100" fmla="*/ 612 w 782"/>
              <a:gd name="T101" fmla="*/ 288 h 421"/>
              <a:gd name="T102" fmla="*/ 646 w 782"/>
              <a:gd name="T103" fmla="*/ 268 h 421"/>
              <a:gd name="T104" fmla="*/ 680 w 782"/>
              <a:gd name="T105" fmla="*/ 272 h 421"/>
              <a:gd name="T106" fmla="*/ 709 w 782"/>
              <a:gd name="T107" fmla="*/ 313 h 421"/>
              <a:gd name="T108" fmla="*/ 726 w 782"/>
              <a:gd name="T109" fmla="*/ 388 h 421"/>
              <a:gd name="T110" fmla="*/ 743 w 782"/>
              <a:gd name="T111" fmla="*/ 387 h 421"/>
              <a:gd name="T112" fmla="*/ 776 w 782"/>
              <a:gd name="T113" fmla="*/ 302 h 421"/>
              <a:gd name="T114" fmla="*/ 780 w 782"/>
              <a:gd name="T115" fmla="*/ 212 h 421"/>
              <a:gd name="T116" fmla="*/ 752 w 782"/>
              <a:gd name="T117" fmla="*/ 141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2" h="421">
                <a:moveTo>
                  <a:pt x="752" y="141"/>
                </a:moveTo>
                <a:lnTo>
                  <a:pt x="752" y="141"/>
                </a:lnTo>
                <a:lnTo>
                  <a:pt x="737" y="119"/>
                </a:lnTo>
                <a:lnTo>
                  <a:pt x="721" y="99"/>
                </a:lnTo>
                <a:lnTo>
                  <a:pt x="704" y="82"/>
                </a:lnTo>
                <a:lnTo>
                  <a:pt x="687" y="67"/>
                </a:lnTo>
                <a:lnTo>
                  <a:pt x="672" y="54"/>
                </a:lnTo>
                <a:lnTo>
                  <a:pt x="655" y="44"/>
                </a:lnTo>
                <a:lnTo>
                  <a:pt x="638" y="33"/>
                </a:lnTo>
                <a:lnTo>
                  <a:pt x="623" y="25"/>
                </a:lnTo>
                <a:lnTo>
                  <a:pt x="595" y="13"/>
                </a:lnTo>
                <a:lnTo>
                  <a:pt x="572" y="5"/>
                </a:lnTo>
                <a:lnTo>
                  <a:pt x="556" y="2"/>
                </a:lnTo>
                <a:lnTo>
                  <a:pt x="551" y="0"/>
                </a:lnTo>
                <a:lnTo>
                  <a:pt x="551" y="0"/>
                </a:lnTo>
                <a:lnTo>
                  <a:pt x="553" y="14"/>
                </a:lnTo>
                <a:lnTo>
                  <a:pt x="553" y="30"/>
                </a:lnTo>
                <a:lnTo>
                  <a:pt x="551" y="51"/>
                </a:lnTo>
                <a:lnTo>
                  <a:pt x="547" y="76"/>
                </a:lnTo>
                <a:lnTo>
                  <a:pt x="541" y="104"/>
                </a:lnTo>
                <a:lnTo>
                  <a:pt x="534" y="118"/>
                </a:lnTo>
                <a:lnTo>
                  <a:pt x="528" y="133"/>
                </a:lnTo>
                <a:lnTo>
                  <a:pt x="521" y="150"/>
                </a:lnTo>
                <a:lnTo>
                  <a:pt x="513" y="166"/>
                </a:lnTo>
                <a:lnTo>
                  <a:pt x="513" y="166"/>
                </a:lnTo>
                <a:lnTo>
                  <a:pt x="499" y="186"/>
                </a:lnTo>
                <a:lnTo>
                  <a:pt x="485" y="203"/>
                </a:lnTo>
                <a:lnTo>
                  <a:pt x="471" y="217"/>
                </a:lnTo>
                <a:lnTo>
                  <a:pt x="457" y="229"/>
                </a:lnTo>
                <a:lnTo>
                  <a:pt x="457" y="229"/>
                </a:lnTo>
                <a:lnTo>
                  <a:pt x="462" y="223"/>
                </a:lnTo>
                <a:lnTo>
                  <a:pt x="462" y="223"/>
                </a:lnTo>
                <a:lnTo>
                  <a:pt x="468" y="212"/>
                </a:lnTo>
                <a:lnTo>
                  <a:pt x="474" y="195"/>
                </a:lnTo>
                <a:lnTo>
                  <a:pt x="477" y="186"/>
                </a:lnTo>
                <a:lnTo>
                  <a:pt x="479" y="174"/>
                </a:lnTo>
                <a:lnTo>
                  <a:pt x="480" y="161"/>
                </a:lnTo>
                <a:lnTo>
                  <a:pt x="482" y="146"/>
                </a:lnTo>
                <a:lnTo>
                  <a:pt x="482" y="146"/>
                </a:lnTo>
                <a:lnTo>
                  <a:pt x="480" y="116"/>
                </a:lnTo>
                <a:lnTo>
                  <a:pt x="476" y="88"/>
                </a:lnTo>
                <a:lnTo>
                  <a:pt x="471" y="61"/>
                </a:lnTo>
                <a:lnTo>
                  <a:pt x="466" y="39"/>
                </a:lnTo>
                <a:lnTo>
                  <a:pt x="466" y="39"/>
                </a:lnTo>
                <a:lnTo>
                  <a:pt x="465" y="36"/>
                </a:lnTo>
                <a:lnTo>
                  <a:pt x="463" y="34"/>
                </a:lnTo>
                <a:lnTo>
                  <a:pt x="459" y="33"/>
                </a:lnTo>
                <a:lnTo>
                  <a:pt x="456" y="34"/>
                </a:lnTo>
                <a:lnTo>
                  <a:pt x="453" y="36"/>
                </a:lnTo>
                <a:lnTo>
                  <a:pt x="453" y="39"/>
                </a:lnTo>
                <a:lnTo>
                  <a:pt x="426" y="116"/>
                </a:lnTo>
                <a:lnTo>
                  <a:pt x="426" y="116"/>
                </a:lnTo>
                <a:lnTo>
                  <a:pt x="418" y="113"/>
                </a:lnTo>
                <a:lnTo>
                  <a:pt x="409" y="110"/>
                </a:lnTo>
                <a:lnTo>
                  <a:pt x="400" y="109"/>
                </a:lnTo>
                <a:lnTo>
                  <a:pt x="391" y="109"/>
                </a:lnTo>
                <a:lnTo>
                  <a:pt x="391" y="109"/>
                </a:lnTo>
                <a:lnTo>
                  <a:pt x="381" y="109"/>
                </a:lnTo>
                <a:lnTo>
                  <a:pt x="374" y="110"/>
                </a:lnTo>
                <a:lnTo>
                  <a:pt x="364" y="113"/>
                </a:lnTo>
                <a:lnTo>
                  <a:pt x="357" y="116"/>
                </a:lnTo>
                <a:lnTo>
                  <a:pt x="332" y="39"/>
                </a:lnTo>
                <a:lnTo>
                  <a:pt x="332" y="39"/>
                </a:lnTo>
                <a:lnTo>
                  <a:pt x="330" y="36"/>
                </a:lnTo>
                <a:lnTo>
                  <a:pt x="329" y="34"/>
                </a:lnTo>
                <a:lnTo>
                  <a:pt x="324" y="33"/>
                </a:lnTo>
                <a:lnTo>
                  <a:pt x="320" y="34"/>
                </a:lnTo>
                <a:lnTo>
                  <a:pt x="318" y="36"/>
                </a:lnTo>
                <a:lnTo>
                  <a:pt x="316" y="39"/>
                </a:lnTo>
                <a:lnTo>
                  <a:pt x="316" y="39"/>
                </a:lnTo>
                <a:lnTo>
                  <a:pt x="312" y="61"/>
                </a:lnTo>
                <a:lnTo>
                  <a:pt x="307" y="88"/>
                </a:lnTo>
                <a:lnTo>
                  <a:pt x="304" y="116"/>
                </a:lnTo>
                <a:lnTo>
                  <a:pt x="303" y="146"/>
                </a:lnTo>
                <a:lnTo>
                  <a:pt x="303" y="146"/>
                </a:lnTo>
                <a:lnTo>
                  <a:pt x="304" y="169"/>
                </a:lnTo>
                <a:lnTo>
                  <a:pt x="307" y="187"/>
                </a:lnTo>
                <a:lnTo>
                  <a:pt x="312" y="203"/>
                </a:lnTo>
                <a:lnTo>
                  <a:pt x="316" y="214"/>
                </a:lnTo>
                <a:lnTo>
                  <a:pt x="316" y="214"/>
                </a:lnTo>
                <a:lnTo>
                  <a:pt x="321" y="221"/>
                </a:lnTo>
                <a:lnTo>
                  <a:pt x="324" y="229"/>
                </a:lnTo>
                <a:lnTo>
                  <a:pt x="324" y="229"/>
                </a:lnTo>
                <a:lnTo>
                  <a:pt x="310" y="217"/>
                </a:lnTo>
                <a:lnTo>
                  <a:pt x="298" y="203"/>
                </a:lnTo>
                <a:lnTo>
                  <a:pt x="284" y="186"/>
                </a:lnTo>
                <a:lnTo>
                  <a:pt x="270" y="166"/>
                </a:lnTo>
                <a:lnTo>
                  <a:pt x="270" y="166"/>
                </a:lnTo>
                <a:lnTo>
                  <a:pt x="261" y="150"/>
                </a:lnTo>
                <a:lnTo>
                  <a:pt x="253" y="133"/>
                </a:lnTo>
                <a:lnTo>
                  <a:pt x="247" y="118"/>
                </a:lnTo>
                <a:lnTo>
                  <a:pt x="242" y="104"/>
                </a:lnTo>
                <a:lnTo>
                  <a:pt x="235" y="76"/>
                </a:lnTo>
                <a:lnTo>
                  <a:pt x="231" y="51"/>
                </a:lnTo>
                <a:lnTo>
                  <a:pt x="230" y="30"/>
                </a:lnTo>
                <a:lnTo>
                  <a:pt x="230" y="14"/>
                </a:lnTo>
                <a:lnTo>
                  <a:pt x="230" y="0"/>
                </a:lnTo>
                <a:lnTo>
                  <a:pt x="230" y="0"/>
                </a:lnTo>
                <a:lnTo>
                  <a:pt x="225" y="2"/>
                </a:lnTo>
                <a:lnTo>
                  <a:pt x="210" y="5"/>
                </a:lnTo>
                <a:lnTo>
                  <a:pt x="188" y="13"/>
                </a:lnTo>
                <a:lnTo>
                  <a:pt x="159" y="25"/>
                </a:lnTo>
                <a:lnTo>
                  <a:pt x="143" y="33"/>
                </a:lnTo>
                <a:lnTo>
                  <a:pt x="128" y="44"/>
                </a:lnTo>
                <a:lnTo>
                  <a:pt x="111" y="54"/>
                </a:lnTo>
                <a:lnTo>
                  <a:pt x="94" y="67"/>
                </a:lnTo>
                <a:lnTo>
                  <a:pt x="77" y="82"/>
                </a:lnTo>
                <a:lnTo>
                  <a:pt x="60" y="99"/>
                </a:lnTo>
                <a:lnTo>
                  <a:pt x="44" y="119"/>
                </a:lnTo>
                <a:lnTo>
                  <a:pt x="29" y="141"/>
                </a:lnTo>
                <a:lnTo>
                  <a:pt x="29" y="141"/>
                </a:lnTo>
                <a:lnTo>
                  <a:pt x="23" y="153"/>
                </a:lnTo>
                <a:lnTo>
                  <a:pt x="17" y="164"/>
                </a:lnTo>
                <a:lnTo>
                  <a:pt x="7" y="189"/>
                </a:lnTo>
                <a:lnTo>
                  <a:pt x="3" y="212"/>
                </a:lnTo>
                <a:lnTo>
                  <a:pt x="0" y="235"/>
                </a:lnTo>
                <a:lnTo>
                  <a:pt x="0" y="259"/>
                </a:lnTo>
                <a:lnTo>
                  <a:pt x="3" y="280"/>
                </a:lnTo>
                <a:lnTo>
                  <a:pt x="6" y="302"/>
                </a:lnTo>
                <a:lnTo>
                  <a:pt x="12" y="322"/>
                </a:lnTo>
                <a:lnTo>
                  <a:pt x="18" y="342"/>
                </a:lnTo>
                <a:lnTo>
                  <a:pt x="26" y="359"/>
                </a:lnTo>
                <a:lnTo>
                  <a:pt x="38" y="387"/>
                </a:lnTo>
                <a:lnTo>
                  <a:pt x="49" y="405"/>
                </a:lnTo>
                <a:lnTo>
                  <a:pt x="54" y="412"/>
                </a:lnTo>
                <a:lnTo>
                  <a:pt x="54" y="412"/>
                </a:lnTo>
                <a:lnTo>
                  <a:pt x="55" y="388"/>
                </a:lnTo>
                <a:lnTo>
                  <a:pt x="58" y="365"/>
                </a:lnTo>
                <a:lnTo>
                  <a:pt x="64" y="339"/>
                </a:lnTo>
                <a:lnTo>
                  <a:pt x="69" y="325"/>
                </a:lnTo>
                <a:lnTo>
                  <a:pt x="74" y="313"/>
                </a:lnTo>
                <a:lnTo>
                  <a:pt x="78" y="300"/>
                </a:lnTo>
                <a:lnTo>
                  <a:pt x="86" y="289"/>
                </a:lnTo>
                <a:lnTo>
                  <a:pt x="94" y="280"/>
                </a:lnTo>
                <a:lnTo>
                  <a:pt x="103" y="272"/>
                </a:lnTo>
                <a:lnTo>
                  <a:pt x="114" y="268"/>
                </a:lnTo>
                <a:lnTo>
                  <a:pt x="125" y="266"/>
                </a:lnTo>
                <a:lnTo>
                  <a:pt x="125" y="266"/>
                </a:lnTo>
                <a:lnTo>
                  <a:pt x="137" y="268"/>
                </a:lnTo>
                <a:lnTo>
                  <a:pt x="146" y="271"/>
                </a:lnTo>
                <a:lnTo>
                  <a:pt x="156" y="276"/>
                </a:lnTo>
                <a:lnTo>
                  <a:pt x="163" y="282"/>
                </a:lnTo>
                <a:lnTo>
                  <a:pt x="170" y="288"/>
                </a:lnTo>
                <a:lnTo>
                  <a:pt x="176" y="296"/>
                </a:lnTo>
                <a:lnTo>
                  <a:pt x="180" y="305"/>
                </a:lnTo>
                <a:lnTo>
                  <a:pt x="184" y="313"/>
                </a:lnTo>
                <a:lnTo>
                  <a:pt x="190" y="331"/>
                </a:lnTo>
                <a:lnTo>
                  <a:pt x="193" y="345"/>
                </a:lnTo>
                <a:lnTo>
                  <a:pt x="194" y="361"/>
                </a:lnTo>
                <a:lnTo>
                  <a:pt x="194" y="361"/>
                </a:lnTo>
                <a:lnTo>
                  <a:pt x="201" y="350"/>
                </a:lnTo>
                <a:lnTo>
                  <a:pt x="208" y="340"/>
                </a:lnTo>
                <a:lnTo>
                  <a:pt x="219" y="330"/>
                </a:lnTo>
                <a:lnTo>
                  <a:pt x="230" y="319"/>
                </a:lnTo>
                <a:lnTo>
                  <a:pt x="244" y="308"/>
                </a:lnTo>
                <a:lnTo>
                  <a:pt x="250" y="305"/>
                </a:lnTo>
                <a:lnTo>
                  <a:pt x="258" y="302"/>
                </a:lnTo>
                <a:lnTo>
                  <a:pt x="265" y="299"/>
                </a:lnTo>
                <a:lnTo>
                  <a:pt x="272" y="299"/>
                </a:lnTo>
                <a:lnTo>
                  <a:pt x="272" y="299"/>
                </a:lnTo>
                <a:lnTo>
                  <a:pt x="281" y="300"/>
                </a:lnTo>
                <a:lnTo>
                  <a:pt x="289" y="302"/>
                </a:lnTo>
                <a:lnTo>
                  <a:pt x="296" y="305"/>
                </a:lnTo>
                <a:lnTo>
                  <a:pt x="306" y="311"/>
                </a:lnTo>
                <a:lnTo>
                  <a:pt x="321" y="322"/>
                </a:lnTo>
                <a:lnTo>
                  <a:pt x="337" y="336"/>
                </a:lnTo>
                <a:lnTo>
                  <a:pt x="337" y="336"/>
                </a:lnTo>
                <a:lnTo>
                  <a:pt x="350" y="367"/>
                </a:lnTo>
                <a:lnTo>
                  <a:pt x="366" y="395"/>
                </a:lnTo>
                <a:lnTo>
                  <a:pt x="374" y="405"/>
                </a:lnTo>
                <a:lnTo>
                  <a:pt x="380" y="413"/>
                </a:lnTo>
                <a:lnTo>
                  <a:pt x="386" y="419"/>
                </a:lnTo>
                <a:lnTo>
                  <a:pt x="391" y="421"/>
                </a:lnTo>
                <a:lnTo>
                  <a:pt x="391" y="421"/>
                </a:lnTo>
                <a:lnTo>
                  <a:pt x="397" y="419"/>
                </a:lnTo>
                <a:lnTo>
                  <a:pt x="403" y="413"/>
                </a:lnTo>
                <a:lnTo>
                  <a:pt x="409" y="405"/>
                </a:lnTo>
                <a:lnTo>
                  <a:pt x="417" y="395"/>
                </a:lnTo>
                <a:lnTo>
                  <a:pt x="432" y="367"/>
                </a:lnTo>
                <a:lnTo>
                  <a:pt x="446" y="336"/>
                </a:lnTo>
                <a:lnTo>
                  <a:pt x="446" y="336"/>
                </a:lnTo>
                <a:lnTo>
                  <a:pt x="460" y="322"/>
                </a:lnTo>
                <a:lnTo>
                  <a:pt x="477" y="310"/>
                </a:lnTo>
                <a:lnTo>
                  <a:pt x="485" y="305"/>
                </a:lnTo>
                <a:lnTo>
                  <a:pt x="494" y="302"/>
                </a:lnTo>
                <a:lnTo>
                  <a:pt x="502" y="300"/>
                </a:lnTo>
                <a:lnTo>
                  <a:pt x="510" y="299"/>
                </a:lnTo>
                <a:lnTo>
                  <a:pt x="510" y="299"/>
                </a:lnTo>
                <a:lnTo>
                  <a:pt x="517" y="299"/>
                </a:lnTo>
                <a:lnTo>
                  <a:pt x="524" y="302"/>
                </a:lnTo>
                <a:lnTo>
                  <a:pt x="531" y="305"/>
                </a:lnTo>
                <a:lnTo>
                  <a:pt x="539" y="308"/>
                </a:lnTo>
                <a:lnTo>
                  <a:pt x="551" y="319"/>
                </a:lnTo>
                <a:lnTo>
                  <a:pt x="564" y="330"/>
                </a:lnTo>
                <a:lnTo>
                  <a:pt x="573" y="340"/>
                </a:lnTo>
                <a:lnTo>
                  <a:pt x="581" y="350"/>
                </a:lnTo>
                <a:lnTo>
                  <a:pt x="589" y="361"/>
                </a:lnTo>
                <a:lnTo>
                  <a:pt x="589" y="361"/>
                </a:lnTo>
                <a:lnTo>
                  <a:pt x="590" y="345"/>
                </a:lnTo>
                <a:lnTo>
                  <a:pt x="593" y="331"/>
                </a:lnTo>
                <a:lnTo>
                  <a:pt x="598" y="313"/>
                </a:lnTo>
                <a:lnTo>
                  <a:pt x="601" y="305"/>
                </a:lnTo>
                <a:lnTo>
                  <a:pt x="606" y="296"/>
                </a:lnTo>
                <a:lnTo>
                  <a:pt x="612" y="288"/>
                </a:lnTo>
                <a:lnTo>
                  <a:pt x="618" y="282"/>
                </a:lnTo>
                <a:lnTo>
                  <a:pt x="626" y="276"/>
                </a:lnTo>
                <a:lnTo>
                  <a:pt x="635" y="271"/>
                </a:lnTo>
                <a:lnTo>
                  <a:pt x="646" y="268"/>
                </a:lnTo>
                <a:lnTo>
                  <a:pt x="657" y="266"/>
                </a:lnTo>
                <a:lnTo>
                  <a:pt x="657" y="266"/>
                </a:lnTo>
                <a:lnTo>
                  <a:pt x="669" y="268"/>
                </a:lnTo>
                <a:lnTo>
                  <a:pt x="680" y="272"/>
                </a:lnTo>
                <a:lnTo>
                  <a:pt x="689" y="280"/>
                </a:lnTo>
                <a:lnTo>
                  <a:pt x="697" y="289"/>
                </a:lnTo>
                <a:lnTo>
                  <a:pt x="703" y="300"/>
                </a:lnTo>
                <a:lnTo>
                  <a:pt x="709" y="313"/>
                </a:lnTo>
                <a:lnTo>
                  <a:pt x="714" y="325"/>
                </a:lnTo>
                <a:lnTo>
                  <a:pt x="717" y="339"/>
                </a:lnTo>
                <a:lnTo>
                  <a:pt x="723" y="365"/>
                </a:lnTo>
                <a:lnTo>
                  <a:pt x="726" y="388"/>
                </a:lnTo>
                <a:lnTo>
                  <a:pt x="728" y="412"/>
                </a:lnTo>
                <a:lnTo>
                  <a:pt x="728" y="412"/>
                </a:lnTo>
                <a:lnTo>
                  <a:pt x="732" y="405"/>
                </a:lnTo>
                <a:lnTo>
                  <a:pt x="743" y="387"/>
                </a:lnTo>
                <a:lnTo>
                  <a:pt x="757" y="359"/>
                </a:lnTo>
                <a:lnTo>
                  <a:pt x="763" y="342"/>
                </a:lnTo>
                <a:lnTo>
                  <a:pt x="769" y="322"/>
                </a:lnTo>
                <a:lnTo>
                  <a:pt x="776" y="302"/>
                </a:lnTo>
                <a:lnTo>
                  <a:pt x="780" y="280"/>
                </a:lnTo>
                <a:lnTo>
                  <a:pt x="782" y="259"/>
                </a:lnTo>
                <a:lnTo>
                  <a:pt x="782" y="235"/>
                </a:lnTo>
                <a:lnTo>
                  <a:pt x="780" y="212"/>
                </a:lnTo>
                <a:lnTo>
                  <a:pt x="774" y="189"/>
                </a:lnTo>
                <a:lnTo>
                  <a:pt x="766" y="164"/>
                </a:lnTo>
                <a:lnTo>
                  <a:pt x="760" y="153"/>
                </a:lnTo>
                <a:lnTo>
                  <a:pt x="752" y="141"/>
                </a:lnTo>
                <a:lnTo>
                  <a:pt x="752" y="141"/>
                </a:lnTo>
                <a:close/>
              </a:path>
            </a:pathLst>
          </a:custGeom>
          <a:solidFill>
            <a:srgbClr val="57A37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grpSp>
        <p:nvGrpSpPr>
          <p:cNvPr id="265" name="Group 264"/>
          <p:cNvGrpSpPr/>
          <p:nvPr/>
        </p:nvGrpSpPr>
        <p:grpSpPr>
          <a:xfrm rot="2023406">
            <a:off x="4974824" y="3070103"/>
            <a:ext cx="257079" cy="384106"/>
            <a:chOff x="10550525" y="1760538"/>
            <a:chExt cx="944563" cy="1411287"/>
          </a:xfrm>
          <a:solidFill>
            <a:srgbClr val="0070C0"/>
          </a:solidFill>
        </p:grpSpPr>
        <p:sp>
          <p:nvSpPr>
            <p:cNvPr id="266" name="Freeform 8"/>
            <p:cNvSpPr>
              <a:spLocks/>
            </p:cNvSpPr>
            <p:nvPr/>
          </p:nvSpPr>
          <p:spPr bwMode="auto">
            <a:xfrm>
              <a:off x="10874375" y="2332038"/>
              <a:ext cx="100013" cy="98425"/>
            </a:xfrm>
            <a:custGeom>
              <a:avLst/>
              <a:gdLst>
                <a:gd name="T0" fmla="*/ 31 w 63"/>
                <a:gd name="T1" fmla="*/ 0 h 62"/>
                <a:gd name="T2" fmla="*/ 31 w 63"/>
                <a:gd name="T3" fmla="*/ 0 h 62"/>
                <a:gd name="T4" fmla="*/ 24 w 63"/>
                <a:gd name="T5" fmla="*/ 0 h 62"/>
                <a:gd name="T6" fmla="*/ 20 w 63"/>
                <a:gd name="T7" fmla="*/ 3 h 62"/>
                <a:gd name="T8" fmla="*/ 14 w 63"/>
                <a:gd name="T9" fmla="*/ 4 h 62"/>
                <a:gd name="T10" fmla="*/ 9 w 63"/>
                <a:gd name="T11" fmla="*/ 9 h 62"/>
                <a:gd name="T12" fmla="*/ 6 w 63"/>
                <a:gd name="T13" fmla="*/ 14 h 62"/>
                <a:gd name="T14" fmla="*/ 3 w 63"/>
                <a:gd name="T15" fmla="*/ 18 h 62"/>
                <a:gd name="T16" fmla="*/ 1 w 63"/>
                <a:gd name="T17" fmla="*/ 25 h 62"/>
                <a:gd name="T18" fmla="*/ 0 w 63"/>
                <a:gd name="T19" fmla="*/ 31 h 62"/>
                <a:gd name="T20" fmla="*/ 0 w 63"/>
                <a:gd name="T21" fmla="*/ 31 h 62"/>
                <a:gd name="T22" fmla="*/ 1 w 63"/>
                <a:gd name="T23" fmla="*/ 37 h 62"/>
                <a:gd name="T24" fmla="*/ 3 w 63"/>
                <a:gd name="T25" fmla="*/ 43 h 62"/>
                <a:gd name="T26" fmla="*/ 6 w 63"/>
                <a:gd name="T27" fmla="*/ 48 h 62"/>
                <a:gd name="T28" fmla="*/ 9 w 63"/>
                <a:gd name="T29" fmla="*/ 52 h 62"/>
                <a:gd name="T30" fmla="*/ 14 w 63"/>
                <a:gd name="T31" fmla="*/ 57 h 62"/>
                <a:gd name="T32" fmla="*/ 20 w 63"/>
                <a:gd name="T33" fmla="*/ 60 h 62"/>
                <a:gd name="T34" fmla="*/ 24 w 63"/>
                <a:gd name="T35" fmla="*/ 62 h 62"/>
                <a:gd name="T36" fmla="*/ 31 w 63"/>
                <a:gd name="T37" fmla="*/ 62 h 62"/>
                <a:gd name="T38" fmla="*/ 31 w 63"/>
                <a:gd name="T39" fmla="*/ 62 h 62"/>
                <a:gd name="T40" fmla="*/ 37 w 63"/>
                <a:gd name="T41" fmla="*/ 62 h 62"/>
                <a:gd name="T42" fmla="*/ 43 w 63"/>
                <a:gd name="T43" fmla="*/ 60 h 62"/>
                <a:gd name="T44" fmla="*/ 49 w 63"/>
                <a:gd name="T45" fmla="*/ 57 h 62"/>
                <a:gd name="T46" fmla="*/ 54 w 63"/>
                <a:gd name="T47" fmla="*/ 52 h 62"/>
                <a:gd name="T48" fmla="*/ 57 w 63"/>
                <a:gd name="T49" fmla="*/ 48 h 62"/>
                <a:gd name="T50" fmla="*/ 60 w 63"/>
                <a:gd name="T51" fmla="*/ 43 h 62"/>
                <a:gd name="T52" fmla="*/ 61 w 63"/>
                <a:gd name="T53" fmla="*/ 37 h 62"/>
                <a:gd name="T54" fmla="*/ 63 w 63"/>
                <a:gd name="T55" fmla="*/ 31 h 62"/>
                <a:gd name="T56" fmla="*/ 63 w 63"/>
                <a:gd name="T57" fmla="*/ 31 h 62"/>
                <a:gd name="T58" fmla="*/ 61 w 63"/>
                <a:gd name="T59" fmla="*/ 25 h 62"/>
                <a:gd name="T60" fmla="*/ 60 w 63"/>
                <a:gd name="T61" fmla="*/ 18 h 62"/>
                <a:gd name="T62" fmla="*/ 57 w 63"/>
                <a:gd name="T63" fmla="*/ 14 h 62"/>
                <a:gd name="T64" fmla="*/ 54 w 63"/>
                <a:gd name="T65" fmla="*/ 9 h 62"/>
                <a:gd name="T66" fmla="*/ 49 w 63"/>
                <a:gd name="T67" fmla="*/ 4 h 62"/>
                <a:gd name="T68" fmla="*/ 43 w 63"/>
                <a:gd name="T69" fmla="*/ 3 h 62"/>
                <a:gd name="T70" fmla="*/ 37 w 63"/>
                <a:gd name="T71" fmla="*/ 0 h 62"/>
                <a:gd name="T72" fmla="*/ 31 w 63"/>
                <a:gd name="T73" fmla="*/ 0 h 62"/>
                <a:gd name="T74" fmla="*/ 31 w 63"/>
                <a:gd name="T7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" h="62">
                  <a:moveTo>
                    <a:pt x="31" y="0"/>
                  </a:moveTo>
                  <a:lnTo>
                    <a:pt x="31" y="0"/>
                  </a:lnTo>
                  <a:lnTo>
                    <a:pt x="24" y="0"/>
                  </a:lnTo>
                  <a:lnTo>
                    <a:pt x="20" y="3"/>
                  </a:lnTo>
                  <a:lnTo>
                    <a:pt x="14" y="4"/>
                  </a:lnTo>
                  <a:lnTo>
                    <a:pt x="9" y="9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" y="37"/>
                  </a:lnTo>
                  <a:lnTo>
                    <a:pt x="3" y="43"/>
                  </a:lnTo>
                  <a:lnTo>
                    <a:pt x="6" y="48"/>
                  </a:lnTo>
                  <a:lnTo>
                    <a:pt x="9" y="52"/>
                  </a:lnTo>
                  <a:lnTo>
                    <a:pt x="14" y="57"/>
                  </a:lnTo>
                  <a:lnTo>
                    <a:pt x="20" y="60"/>
                  </a:lnTo>
                  <a:lnTo>
                    <a:pt x="24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7" y="62"/>
                  </a:lnTo>
                  <a:lnTo>
                    <a:pt x="43" y="60"/>
                  </a:lnTo>
                  <a:lnTo>
                    <a:pt x="49" y="57"/>
                  </a:lnTo>
                  <a:lnTo>
                    <a:pt x="54" y="52"/>
                  </a:lnTo>
                  <a:lnTo>
                    <a:pt x="57" y="48"/>
                  </a:lnTo>
                  <a:lnTo>
                    <a:pt x="60" y="43"/>
                  </a:lnTo>
                  <a:lnTo>
                    <a:pt x="61" y="37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1" y="25"/>
                  </a:lnTo>
                  <a:lnTo>
                    <a:pt x="60" y="18"/>
                  </a:lnTo>
                  <a:lnTo>
                    <a:pt x="57" y="14"/>
                  </a:lnTo>
                  <a:lnTo>
                    <a:pt x="54" y="9"/>
                  </a:lnTo>
                  <a:lnTo>
                    <a:pt x="49" y="4"/>
                  </a:lnTo>
                  <a:lnTo>
                    <a:pt x="43" y="3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67" name="Freeform 9"/>
            <p:cNvSpPr>
              <a:spLocks/>
            </p:cNvSpPr>
            <p:nvPr/>
          </p:nvSpPr>
          <p:spPr bwMode="auto">
            <a:xfrm>
              <a:off x="11069638" y="2332038"/>
              <a:ext cx="98425" cy="98425"/>
            </a:xfrm>
            <a:custGeom>
              <a:avLst/>
              <a:gdLst>
                <a:gd name="T0" fmla="*/ 31 w 62"/>
                <a:gd name="T1" fmla="*/ 0 h 62"/>
                <a:gd name="T2" fmla="*/ 31 w 62"/>
                <a:gd name="T3" fmla="*/ 0 h 62"/>
                <a:gd name="T4" fmla="*/ 25 w 62"/>
                <a:gd name="T5" fmla="*/ 0 h 62"/>
                <a:gd name="T6" fmla="*/ 19 w 62"/>
                <a:gd name="T7" fmla="*/ 3 h 62"/>
                <a:gd name="T8" fmla="*/ 14 w 62"/>
                <a:gd name="T9" fmla="*/ 4 h 62"/>
                <a:gd name="T10" fmla="*/ 10 w 62"/>
                <a:gd name="T11" fmla="*/ 9 h 62"/>
                <a:gd name="T12" fmla="*/ 5 w 62"/>
                <a:gd name="T13" fmla="*/ 14 h 62"/>
                <a:gd name="T14" fmla="*/ 2 w 62"/>
                <a:gd name="T15" fmla="*/ 18 h 62"/>
                <a:gd name="T16" fmla="*/ 0 w 62"/>
                <a:gd name="T17" fmla="*/ 25 h 62"/>
                <a:gd name="T18" fmla="*/ 0 w 62"/>
                <a:gd name="T19" fmla="*/ 31 h 62"/>
                <a:gd name="T20" fmla="*/ 0 w 62"/>
                <a:gd name="T21" fmla="*/ 31 h 62"/>
                <a:gd name="T22" fmla="*/ 0 w 62"/>
                <a:gd name="T23" fmla="*/ 37 h 62"/>
                <a:gd name="T24" fmla="*/ 2 w 62"/>
                <a:gd name="T25" fmla="*/ 43 h 62"/>
                <a:gd name="T26" fmla="*/ 5 w 62"/>
                <a:gd name="T27" fmla="*/ 48 h 62"/>
                <a:gd name="T28" fmla="*/ 10 w 62"/>
                <a:gd name="T29" fmla="*/ 52 h 62"/>
                <a:gd name="T30" fmla="*/ 14 w 62"/>
                <a:gd name="T31" fmla="*/ 57 h 62"/>
                <a:gd name="T32" fmla="*/ 19 w 62"/>
                <a:gd name="T33" fmla="*/ 60 h 62"/>
                <a:gd name="T34" fmla="*/ 25 w 62"/>
                <a:gd name="T35" fmla="*/ 62 h 62"/>
                <a:gd name="T36" fmla="*/ 31 w 62"/>
                <a:gd name="T37" fmla="*/ 62 h 62"/>
                <a:gd name="T38" fmla="*/ 31 w 62"/>
                <a:gd name="T39" fmla="*/ 62 h 62"/>
                <a:gd name="T40" fmla="*/ 37 w 62"/>
                <a:gd name="T41" fmla="*/ 62 h 62"/>
                <a:gd name="T42" fmla="*/ 44 w 62"/>
                <a:gd name="T43" fmla="*/ 60 h 62"/>
                <a:gd name="T44" fmla="*/ 48 w 62"/>
                <a:gd name="T45" fmla="*/ 57 h 62"/>
                <a:gd name="T46" fmla="*/ 53 w 62"/>
                <a:gd name="T47" fmla="*/ 52 h 62"/>
                <a:gd name="T48" fmla="*/ 57 w 62"/>
                <a:gd name="T49" fmla="*/ 48 h 62"/>
                <a:gd name="T50" fmla="*/ 61 w 62"/>
                <a:gd name="T51" fmla="*/ 43 h 62"/>
                <a:gd name="T52" fmla="*/ 62 w 62"/>
                <a:gd name="T53" fmla="*/ 37 h 62"/>
                <a:gd name="T54" fmla="*/ 62 w 62"/>
                <a:gd name="T55" fmla="*/ 31 h 62"/>
                <a:gd name="T56" fmla="*/ 62 w 62"/>
                <a:gd name="T57" fmla="*/ 31 h 62"/>
                <a:gd name="T58" fmla="*/ 62 w 62"/>
                <a:gd name="T59" fmla="*/ 25 h 62"/>
                <a:gd name="T60" fmla="*/ 61 w 62"/>
                <a:gd name="T61" fmla="*/ 18 h 62"/>
                <a:gd name="T62" fmla="*/ 57 w 62"/>
                <a:gd name="T63" fmla="*/ 14 h 62"/>
                <a:gd name="T64" fmla="*/ 53 w 62"/>
                <a:gd name="T65" fmla="*/ 9 h 62"/>
                <a:gd name="T66" fmla="*/ 48 w 62"/>
                <a:gd name="T67" fmla="*/ 4 h 62"/>
                <a:gd name="T68" fmla="*/ 44 w 62"/>
                <a:gd name="T69" fmla="*/ 3 h 62"/>
                <a:gd name="T70" fmla="*/ 37 w 62"/>
                <a:gd name="T71" fmla="*/ 0 h 62"/>
                <a:gd name="T72" fmla="*/ 31 w 62"/>
                <a:gd name="T73" fmla="*/ 0 h 62"/>
                <a:gd name="T74" fmla="*/ 31 w 62"/>
                <a:gd name="T7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2" h="62">
                  <a:moveTo>
                    <a:pt x="31" y="0"/>
                  </a:moveTo>
                  <a:lnTo>
                    <a:pt x="31" y="0"/>
                  </a:lnTo>
                  <a:lnTo>
                    <a:pt x="25" y="0"/>
                  </a:lnTo>
                  <a:lnTo>
                    <a:pt x="19" y="3"/>
                  </a:lnTo>
                  <a:lnTo>
                    <a:pt x="14" y="4"/>
                  </a:lnTo>
                  <a:lnTo>
                    <a:pt x="10" y="9"/>
                  </a:lnTo>
                  <a:lnTo>
                    <a:pt x="5" y="14"/>
                  </a:lnTo>
                  <a:lnTo>
                    <a:pt x="2" y="18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7"/>
                  </a:lnTo>
                  <a:lnTo>
                    <a:pt x="2" y="43"/>
                  </a:lnTo>
                  <a:lnTo>
                    <a:pt x="5" y="48"/>
                  </a:lnTo>
                  <a:lnTo>
                    <a:pt x="10" y="52"/>
                  </a:lnTo>
                  <a:lnTo>
                    <a:pt x="14" y="57"/>
                  </a:lnTo>
                  <a:lnTo>
                    <a:pt x="19" y="60"/>
                  </a:lnTo>
                  <a:lnTo>
                    <a:pt x="25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7" y="62"/>
                  </a:lnTo>
                  <a:lnTo>
                    <a:pt x="44" y="60"/>
                  </a:lnTo>
                  <a:lnTo>
                    <a:pt x="48" y="57"/>
                  </a:lnTo>
                  <a:lnTo>
                    <a:pt x="53" y="52"/>
                  </a:lnTo>
                  <a:lnTo>
                    <a:pt x="57" y="48"/>
                  </a:lnTo>
                  <a:lnTo>
                    <a:pt x="61" y="43"/>
                  </a:lnTo>
                  <a:lnTo>
                    <a:pt x="62" y="37"/>
                  </a:lnTo>
                  <a:lnTo>
                    <a:pt x="62" y="31"/>
                  </a:lnTo>
                  <a:lnTo>
                    <a:pt x="62" y="31"/>
                  </a:lnTo>
                  <a:lnTo>
                    <a:pt x="62" y="25"/>
                  </a:lnTo>
                  <a:lnTo>
                    <a:pt x="61" y="18"/>
                  </a:lnTo>
                  <a:lnTo>
                    <a:pt x="57" y="14"/>
                  </a:lnTo>
                  <a:lnTo>
                    <a:pt x="53" y="9"/>
                  </a:lnTo>
                  <a:lnTo>
                    <a:pt x="48" y="4"/>
                  </a:lnTo>
                  <a:lnTo>
                    <a:pt x="44" y="3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68" name="Freeform 10"/>
            <p:cNvSpPr>
              <a:spLocks/>
            </p:cNvSpPr>
            <p:nvPr/>
          </p:nvSpPr>
          <p:spPr bwMode="auto">
            <a:xfrm>
              <a:off x="10991850" y="2417763"/>
              <a:ext cx="58738" cy="55562"/>
            </a:xfrm>
            <a:custGeom>
              <a:avLst/>
              <a:gdLst>
                <a:gd name="T0" fmla="*/ 25 w 37"/>
                <a:gd name="T1" fmla="*/ 5 h 35"/>
                <a:gd name="T2" fmla="*/ 25 w 37"/>
                <a:gd name="T3" fmla="*/ 5 h 35"/>
                <a:gd name="T4" fmla="*/ 21 w 37"/>
                <a:gd name="T5" fmla="*/ 1 h 35"/>
                <a:gd name="T6" fmla="*/ 18 w 37"/>
                <a:gd name="T7" fmla="*/ 0 h 35"/>
                <a:gd name="T8" fmla="*/ 15 w 37"/>
                <a:gd name="T9" fmla="*/ 1 h 35"/>
                <a:gd name="T10" fmla="*/ 12 w 37"/>
                <a:gd name="T11" fmla="*/ 5 h 35"/>
                <a:gd name="T12" fmla="*/ 1 w 37"/>
                <a:gd name="T13" fmla="*/ 26 h 35"/>
                <a:gd name="T14" fmla="*/ 1 w 37"/>
                <a:gd name="T15" fmla="*/ 26 h 35"/>
                <a:gd name="T16" fmla="*/ 0 w 37"/>
                <a:gd name="T17" fmla="*/ 29 h 35"/>
                <a:gd name="T18" fmla="*/ 1 w 37"/>
                <a:gd name="T19" fmla="*/ 32 h 35"/>
                <a:gd name="T20" fmla="*/ 3 w 37"/>
                <a:gd name="T21" fmla="*/ 35 h 35"/>
                <a:gd name="T22" fmla="*/ 8 w 37"/>
                <a:gd name="T23" fmla="*/ 35 h 35"/>
                <a:gd name="T24" fmla="*/ 31 w 37"/>
                <a:gd name="T25" fmla="*/ 35 h 35"/>
                <a:gd name="T26" fmla="*/ 31 w 37"/>
                <a:gd name="T27" fmla="*/ 35 h 35"/>
                <a:gd name="T28" fmla="*/ 34 w 37"/>
                <a:gd name="T29" fmla="*/ 35 h 35"/>
                <a:gd name="T30" fmla="*/ 37 w 37"/>
                <a:gd name="T31" fmla="*/ 32 h 35"/>
                <a:gd name="T32" fmla="*/ 37 w 37"/>
                <a:gd name="T33" fmla="*/ 29 h 35"/>
                <a:gd name="T34" fmla="*/ 37 w 37"/>
                <a:gd name="T35" fmla="*/ 26 h 35"/>
                <a:gd name="T36" fmla="*/ 25 w 37"/>
                <a:gd name="T37" fmla="*/ 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" h="35">
                  <a:moveTo>
                    <a:pt x="25" y="5"/>
                  </a:moveTo>
                  <a:lnTo>
                    <a:pt x="25" y="5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1"/>
                  </a:lnTo>
                  <a:lnTo>
                    <a:pt x="12" y="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1" y="32"/>
                  </a:lnTo>
                  <a:lnTo>
                    <a:pt x="3" y="35"/>
                  </a:lnTo>
                  <a:lnTo>
                    <a:pt x="8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4" y="35"/>
                  </a:lnTo>
                  <a:lnTo>
                    <a:pt x="37" y="32"/>
                  </a:lnTo>
                  <a:lnTo>
                    <a:pt x="37" y="29"/>
                  </a:lnTo>
                  <a:lnTo>
                    <a:pt x="37" y="26"/>
                  </a:lnTo>
                  <a:lnTo>
                    <a:pt x="2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69" name="Freeform 11"/>
            <p:cNvSpPr>
              <a:spLocks noEditPoints="1"/>
            </p:cNvSpPr>
            <p:nvPr/>
          </p:nvSpPr>
          <p:spPr bwMode="auto">
            <a:xfrm>
              <a:off x="10550525" y="1760538"/>
              <a:ext cx="944563" cy="1411287"/>
            </a:xfrm>
            <a:custGeom>
              <a:avLst/>
              <a:gdLst>
                <a:gd name="T0" fmla="*/ 267 w 595"/>
                <a:gd name="T1" fmla="*/ 1 h 889"/>
                <a:gd name="T2" fmla="*/ 180 w 595"/>
                <a:gd name="T3" fmla="*/ 23 h 889"/>
                <a:gd name="T4" fmla="*/ 108 w 595"/>
                <a:gd name="T5" fmla="*/ 68 h 889"/>
                <a:gd name="T6" fmla="*/ 51 w 595"/>
                <a:gd name="T7" fmla="*/ 131 h 889"/>
                <a:gd name="T8" fmla="*/ 12 w 595"/>
                <a:gd name="T9" fmla="*/ 208 h 889"/>
                <a:gd name="T10" fmla="*/ 0 w 595"/>
                <a:gd name="T11" fmla="*/ 296 h 889"/>
                <a:gd name="T12" fmla="*/ 595 w 595"/>
                <a:gd name="T13" fmla="*/ 296 h 889"/>
                <a:gd name="T14" fmla="*/ 589 w 595"/>
                <a:gd name="T15" fmla="*/ 238 h 889"/>
                <a:gd name="T16" fmla="*/ 558 w 595"/>
                <a:gd name="T17" fmla="*/ 156 h 889"/>
                <a:gd name="T18" fmla="*/ 507 w 595"/>
                <a:gd name="T19" fmla="*/ 86 h 889"/>
                <a:gd name="T20" fmla="*/ 439 w 595"/>
                <a:gd name="T21" fmla="*/ 35 h 889"/>
                <a:gd name="T22" fmla="*/ 357 w 595"/>
                <a:gd name="T23" fmla="*/ 6 h 889"/>
                <a:gd name="T24" fmla="*/ 296 w 595"/>
                <a:gd name="T25" fmla="*/ 0 h 889"/>
                <a:gd name="T26" fmla="*/ 440 w 595"/>
                <a:gd name="T27" fmla="*/ 462 h 889"/>
                <a:gd name="T28" fmla="*/ 431 w 595"/>
                <a:gd name="T29" fmla="*/ 479 h 889"/>
                <a:gd name="T30" fmla="*/ 414 w 595"/>
                <a:gd name="T31" fmla="*/ 488 h 889"/>
                <a:gd name="T32" fmla="*/ 386 w 595"/>
                <a:gd name="T33" fmla="*/ 490 h 889"/>
                <a:gd name="T34" fmla="*/ 384 w 595"/>
                <a:gd name="T35" fmla="*/ 525 h 889"/>
                <a:gd name="T36" fmla="*/ 367 w 595"/>
                <a:gd name="T37" fmla="*/ 536 h 889"/>
                <a:gd name="T38" fmla="*/ 349 w 595"/>
                <a:gd name="T39" fmla="*/ 535 h 889"/>
                <a:gd name="T40" fmla="*/ 338 w 595"/>
                <a:gd name="T41" fmla="*/ 517 h 889"/>
                <a:gd name="T42" fmla="*/ 320 w 595"/>
                <a:gd name="T43" fmla="*/ 517 h 889"/>
                <a:gd name="T44" fmla="*/ 315 w 595"/>
                <a:gd name="T45" fmla="*/ 531 h 889"/>
                <a:gd name="T46" fmla="*/ 292 w 595"/>
                <a:gd name="T47" fmla="*/ 536 h 889"/>
                <a:gd name="T48" fmla="*/ 278 w 595"/>
                <a:gd name="T49" fmla="*/ 531 h 889"/>
                <a:gd name="T50" fmla="*/ 273 w 595"/>
                <a:gd name="T51" fmla="*/ 490 h 889"/>
                <a:gd name="T52" fmla="*/ 255 w 595"/>
                <a:gd name="T53" fmla="*/ 517 h 889"/>
                <a:gd name="T54" fmla="*/ 244 w 595"/>
                <a:gd name="T55" fmla="*/ 535 h 889"/>
                <a:gd name="T56" fmla="*/ 225 w 595"/>
                <a:gd name="T57" fmla="*/ 536 h 889"/>
                <a:gd name="T58" fmla="*/ 210 w 595"/>
                <a:gd name="T59" fmla="*/ 525 h 889"/>
                <a:gd name="T60" fmla="*/ 202 w 595"/>
                <a:gd name="T61" fmla="*/ 490 h 889"/>
                <a:gd name="T62" fmla="*/ 180 w 595"/>
                <a:gd name="T63" fmla="*/ 488 h 889"/>
                <a:gd name="T64" fmla="*/ 163 w 595"/>
                <a:gd name="T65" fmla="*/ 479 h 889"/>
                <a:gd name="T66" fmla="*/ 154 w 595"/>
                <a:gd name="T67" fmla="*/ 462 h 889"/>
                <a:gd name="T68" fmla="*/ 154 w 595"/>
                <a:gd name="T69" fmla="*/ 449 h 889"/>
                <a:gd name="T70" fmla="*/ 162 w 595"/>
                <a:gd name="T71" fmla="*/ 432 h 889"/>
                <a:gd name="T72" fmla="*/ 156 w 595"/>
                <a:gd name="T73" fmla="*/ 408 h 889"/>
                <a:gd name="T74" fmla="*/ 153 w 595"/>
                <a:gd name="T75" fmla="*/ 381 h 889"/>
                <a:gd name="T76" fmla="*/ 160 w 595"/>
                <a:gd name="T77" fmla="*/ 338 h 889"/>
                <a:gd name="T78" fmla="*/ 177 w 595"/>
                <a:gd name="T79" fmla="*/ 301 h 889"/>
                <a:gd name="T80" fmla="*/ 205 w 595"/>
                <a:gd name="T81" fmla="*/ 270 h 889"/>
                <a:gd name="T82" fmla="*/ 241 w 595"/>
                <a:gd name="T83" fmla="*/ 248 h 889"/>
                <a:gd name="T84" fmla="*/ 282 w 595"/>
                <a:gd name="T85" fmla="*/ 239 h 889"/>
                <a:gd name="T86" fmla="*/ 312 w 595"/>
                <a:gd name="T87" fmla="*/ 239 h 889"/>
                <a:gd name="T88" fmla="*/ 352 w 595"/>
                <a:gd name="T89" fmla="*/ 248 h 889"/>
                <a:gd name="T90" fmla="*/ 388 w 595"/>
                <a:gd name="T91" fmla="*/ 270 h 889"/>
                <a:gd name="T92" fmla="*/ 415 w 595"/>
                <a:gd name="T93" fmla="*/ 301 h 889"/>
                <a:gd name="T94" fmla="*/ 434 w 595"/>
                <a:gd name="T95" fmla="*/ 338 h 889"/>
                <a:gd name="T96" fmla="*/ 440 w 595"/>
                <a:gd name="T97" fmla="*/ 381 h 889"/>
                <a:gd name="T98" fmla="*/ 437 w 595"/>
                <a:gd name="T99" fmla="*/ 408 h 889"/>
                <a:gd name="T100" fmla="*/ 431 w 595"/>
                <a:gd name="T101" fmla="*/ 432 h 889"/>
                <a:gd name="T102" fmla="*/ 440 w 595"/>
                <a:gd name="T103" fmla="*/ 449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95" h="889">
                  <a:moveTo>
                    <a:pt x="296" y="0"/>
                  </a:moveTo>
                  <a:lnTo>
                    <a:pt x="296" y="0"/>
                  </a:lnTo>
                  <a:lnTo>
                    <a:pt x="267" y="1"/>
                  </a:lnTo>
                  <a:lnTo>
                    <a:pt x="236" y="6"/>
                  </a:lnTo>
                  <a:lnTo>
                    <a:pt x="208" y="13"/>
                  </a:lnTo>
                  <a:lnTo>
                    <a:pt x="180" y="23"/>
                  </a:lnTo>
                  <a:lnTo>
                    <a:pt x="154" y="35"/>
                  </a:lnTo>
                  <a:lnTo>
                    <a:pt x="131" y="51"/>
                  </a:lnTo>
                  <a:lnTo>
                    <a:pt x="108" y="68"/>
                  </a:lnTo>
                  <a:lnTo>
                    <a:pt x="86" y="86"/>
                  </a:lnTo>
                  <a:lnTo>
                    <a:pt x="68" y="108"/>
                  </a:lnTo>
                  <a:lnTo>
                    <a:pt x="51" y="131"/>
                  </a:lnTo>
                  <a:lnTo>
                    <a:pt x="35" y="156"/>
                  </a:lnTo>
                  <a:lnTo>
                    <a:pt x="23" y="180"/>
                  </a:lnTo>
                  <a:lnTo>
                    <a:pt x="12" y="208"/>
                  </a:lnTo>
                  <a:lnTo>
                    <a:pt x="6" y="238"/>
                  </a:lnTo>
                  <a:lnTo>
                    <a:pt x="1" y="267"/>
                  </a:lnTo>
                  <a:lnTo>
                    <a:pt x="0" y="296"/>
                  </a:lnTo>
                  <a:lnTo>
                    <a:pt x="0" y="889"/>
                  </a:lnTo>
                  <a:lnTo>
                    <a:pt x="595" y="889"/>
                  </a:lnTo>
                  <a:lnTo>
                    <a:pt x="595" y="296"/>
                  </a:lnTo>
                  <a:lnTo>
                    <a:pt x="595" y="296"/>
                  </a:lnTo>
                  <a:lnTo>
                    <a:pt x="593" y="267"/>
                  </a:lnTo>
                  <a:lnTo>
                    <a:pt x="589" y="238"/>
                  </a:lnTo>
                  <a:lnTo>
                    <a:pt x="581" y="208"/>
                  </a:lnTo>
                  <a:lnTo>
                    <a:pt x="570" y="180"/>
                  </a:lnTo>
                  <a:lnTo>
                    <a:pt x="558" y="156"/>
                  </a:lnTo>
                  <a:lnTo>
                    <a:pt x="544" y="131"/>
                  </a:lnTo>
                  <a:lnTo>
                    <a:pt x="527" y="108"/>
                  </a:lnTo>
                  <a:lnTo>
                    <a:pt x="507" y="86"/>
                  </a:lnTo>
                  <a:lnTo>
                    <a:pt x="487" y="68"/>
                  </a:lnTo>
                  <a:lnTo>
                    <a:pt x="463" y="51"/>
                  </a:lnTo>
                  <a:lnTo>
                    <a:pt x="439" y="35"/>
                  </a:lnTo>
                  <a:lnTo>
                    <a:pt x="412" y="23"/>
                  </a:lnTo>
                  <a:lnTo>
                    <a:pt x="384" y="13"/>
                  </a:lnTo>
                  <a:lnTo>
                    <a:pt x="357" y="6"/>
                  </a:lnTo>
                  <a:lnTo>
                    <a:pt x="327" y="1"/>
                  </a:lnTo>
                  <a:lnTo>
                    <a:pt x="296" y="0"/>
                  </a:lnTo>
                  <a:lnTo>
                    <a:pt x="296" y="0"/>
                  </a:lnTo>
                  <a:close/>
                  <a:moveTo>
                    <a:pt x="440" y="456"/>
                  </a:moveTo>
                  <a:lnTo>
                    <a:pt x="440" y="456"/>
                  </a:lnTo>
                  <a:lnTo>
                    <a:pt x="440" y="462"/>
                  </a:lnTo>
                  <a:lnTo>
                    <a:pt x="437" y="468"/>
                  </a:lnTo>
                  <a:lnTo>
                    <a:pt x="434" y="474"/>
                  </a:lnTo>
                  <a:lnTo>
                    <a:pt x="431" y="479"/>
                  </a:lnTo>
                  <a:lnTo>
                    <a:pt x="425" y="483"/>
                  </a:lnTo>
                  <a:lnTo>
                    <a:pt x="420" y="487"/>
                  </a:lnTo>
                  <a:lnTo>
                    <a:pt x="414" y="488"/>
                  </a:lnTo>
                  <a:lnTo>
                    <a:pt x="406" y="490"/>
                  </a:lnTo>
                  <a:lnTo>
                    <a:pt x="392" y="490"/>
                  </a:lnTo>
                  <a:lnTo>
                    <a:pt x="386" y="490"/>
                  </a:lnTo>
                  <a:lnTo>
                    <a:pt x="386" y="517"/>
                  </a:lnTo>
                  <a:lnTo>
                    <a:pt x="386" y="517"/>
                  </a:lnTo>
                  <a:lnTo>
                    <a:pt x="384" y="525"/>
                  </a:lnTo>
                  <a:lnTo>
                    <a:pt x="380" y="531"/>
                  </a:lnTo>
                  <a:lnTo>
                    <a:pt x="375" y="535"/>
                  </a:lnTo>
                  <a:lnTo>
                    <a:pt x="367" y="536"/>
                  </a:lnTo>
                  <a:lnTo>
                    <a:pt x="357" y="536"/>
                  </a:lnTo>
                  <a:lnTo>
                    <a:pt x="357" y="536"/>
                  </a:lnTo>
                  <a:lnTo>
                    <a:pt x="349" y="535"/>
                  </a:lnTo>
                  <a:lnTo>
                    <a:pt x="344" y="531"/>
                  </a:lnTo>
                  <a:lnTo>
                    <a:pt x="340" y="525"/>
                  </a:lnTo>
                  <a:lnTo>
                    <a:pt x="338" y="517"/>
                  </a:lnTo>
                  <a:lnTo>
                    <a:pt x="338" y="490"/>
                  </a:lnTo>
                  <a:lnTo>
                    <a:pt x="320" y="490"/>
                  </a:lnTo>
                  <a:lnTo>
                    <a:pt x="320" y="517"/>
                  </a:lnTo>
                  <a:lnTo>
                    <a:pt x="320" y="517"/>
                  </a:lnTo>
                  <a:lnTo>
                    <a:pt x="318" y="525"/>
                  </a:lnTo>
                  <a:lnTo>
                    <a:pt x="315" y="531"/>
                  </a:lnTo>
                  <a:lnTo>
                    <a:pt x="309" y="535"/>
                  </a:lnTo>
                  <a:lnTo>
                    <a:pt x="303" y="536"/>
                  </a:lnTo>
                  <a:lnTo>
                    <a:pt x="292" y="536"/>
                  </a:lnTo>
                  <a:lnTo>
                    <a:pt x="292" y="536"/>
                  </a:lnTo>
                  <a:lnTo>
                    <a:pt x="284" y="535"/>
                  </a:lnTo>
                  <a:lnTo>
                    <a:pt x="278" y="531"/>
                  </a:lnTo>
                  <a:lnTo>
                    <a:pt x="275" y="525"/>
                  </a:lnTo>
                  <a:lnTo>
                    <a:pt x="273" y="517"/>
                  </a:lnTo>
                  <a:lnTo>
                    <a:pt x="273" y="490"/>
                  </a:lnTo>
                  <a:lnTo>
                    <a:pt x="255" y="490"/>
                  </a:lnTo>
                  <a:lnTo>
                    <a:pt x="255" y="517"/>
                  </a:lnTo>
                  <a:lnTo>
                    <a:pt x="255" y="517"/>
                  </a:lnTo>
                  <a:lnTo>
                    <a:pt x="253" y="525"/>
                  </a:lnTo>
                  <a:lnTo>
                    <a:pt x="250" y="531"/>
                  </a:lnTo>
                  <a:lnTo>
                    <a:pt x="244" y="535"/>
                  </a:lnTo>
                  <a:lnTo>
                    <a:pt x="238" y="536"/>
                  </a:lnTo>
                  <a:lnTo>
                    <a:pt x="225" y="536"/>
                  </a:lnTo>
                  <a:lnTo>
                    <a:pt x="225" y="536"/>
                  </a:lnTo>
                  <a:lnTo>
                    <a:pt x="219" y="535"/>
                  </a:lnTo>
                  <a:lnTo>
                    <a:pt x="213" y="531"/>
                  </a:lnTo>
                  <a:lnTo>
                    <a:pt x="210" y="525"/>
                  </a:lnTo>
                  <a:lnTo>
                    <a:pt x="208" y="517"/>
                  </a:lnTo>
                  <a:lnTo>
                    <a:pt x="208" y="490"/>
                  </a:lnTo>
                  <a:lnTo>
                    <a:pt x="202" y="490"/>
                  </a:lnTo>
                  <a:lnTo>
                    <a:pt x="187" y="490"/>
                  </a:lnTo>
                  <a:lnTo>
                    <a:pt x="187" y="490"/>
                  </a:lnTo>
                  <a:lnTo>
                    <a:pt x="180" y="488"/>
                  </a:lnTo>
                  <a:lnTo>
                    <a:pt x="174" y="487"/>
                  </a:lnTo>
                  <a:lnTo>
                    <a:pt x="168" y="483"/>
                  </a:lnTo>
                  <a:lnTo>
                    <a:pt x="163" y="479"/>
                  </a:lnTo>
                  <a:lnTo>
                    <a:pt x="159" y="474"/>
                  </a:lnTo>
                  <a:lnTo>
                    <a:pt x="156" y="468"/>
                  </a:lnTo>
                  <a:lnTo>
                    <a:pt x="154" y="462"/>
                  </a:lnTo>
                  <a:lnTo>
                    <a:pt x="153" y="456"/>
                  </a:lnTo>
                  <a:lnTo>
                    <a:pt x="153" y="456"/>
                  </a:lnTo>
                  <a:lnTo>
                    <a:pt x="154" y="449"/>
                  </a:lnTo>
                  <a:lnTo>
                    <a:pt x="156" y="443"/>
                  </a:lnTo>
                  <a:lnTo>
                    <a:pt x="159" y="437"/>
                  </a:lnTo>
                  <a:lnTo>
                    <a:pt x="162" y="432"/>
                  </a:lnTo>
                  <a:lnTo>
                    <a:pt x="162" y="432"/>
                  </a:lnTo>
                  <a:lnTo>
                    <a:pt x="159" y="420"/>
                  </a:lnTo>
                  <a:lnTo>
                    <a:pt x="156" y="408"/>
                  </a:lnTo>
                  <a:lnTo>
                    <a:pt x="154" y="395"/>
                  </a:lnTo>
                  <a:lnTo>
                    <a:pt x="153" y="381"/>
                  </a:lnTo>
                  <a:lnTo>
                    <a:pt x="153" y="381"/>
                  </a:lnTo>
                  <a:lnTo>
                    <a:pt x="154" y="368"/>
                  </a:lnTo>
                  <a:lnTo>
                    <a:pt x="156" y="352"/>
                  </a:lnTo>
                  <a:lnTo>
                    <a:pt x="160" y="338"/>
                  </a:lnTo>
                  <a:lnTo>
                    <a:pt x="165" y="326"/>
                  </a:lnTo>
                  <a:lnTo>
                    <a:pt x="171" y="313"/>
                  </a:lnTo>
                  <a:lnTo>
                    <a:pt x="177" y="301"/>
                  </a:lnTo>
                  <a:lnTo>
                    <a:pt x="187" y="290"/>
                  </a:lnTo>
                  <a:lnTo>
                    <a:pt x="196" y="279"/>
                  </a:lnTo>
                  <a:lnTo>
                    <a:pt x="205" y="270"/>
                  </a:lnTo>
                  <a:lnTo>
                    <a:pt x="216" y="262"/>
                  </a:lnTo>
                  <a:lnTo>
                    <a:pt x="228" y="255"/>
                  </a:lnTo>
                  <a:lnTo>
                    <a:pt x="241" y="248"/>
                  </a:lnTo>
                  <a:lnTo>
                    <a:pt x="255" y="244"/>
                  </a:lnTo>
                  <a:lnTo>
                    <a:pt x="267" y="241"/>
                  </a:lnTo>
                  <a:lnTo>
                    <a:pt x="282" y="239"/>
                  </a:lnTo>
                  <a:lnTo>
                    <a:pt x="296" y="238"/>
                  </a:lnTo>
                  <a:lnTo>
                    <a:pt x="296" y="238"/>
                  </a:lnTo>
                  <a:lnTo>
                    <a:pt x="312" y="239"/>
                  </a:lnTo>
                  <a:lnTo>
                    <a:pt x="326" y="241"/>
                  </a:lnTo>
                  <a:lnTo>
                    <a:pt x="340" y="244"/>
                  </a:lnTo>
                  <a:lnTo>
                    <a:pt x="352" y="248"/>
                  </a:lnTo>
                  <a:lnTo>
                    <a:pt x="364" y="255"/>
                  </a:lnTo>
                  <a:lnTo>
                    <a:pt x="377" y="262"/>
                  </a:lnTo>
                  <a:lnTo>
                    <a:pt x="388" y="270"/>
                  </a:lnTo>
                  <a:lnTo>
                    <a:pt x="398" y="279"/>
                  </a:lnTo>
                  <a:lnTo>
                    <a:pt x="408" y="290"/>
                  </a:lnTo>
                  <a:lnTo>
                    <a:pt x="415" y="301"/>
                  </a:lnTo>
                  <a:lnTo>
                    <a:pt x="423" y="313"/>
                  </a:lnTo>
                  <a:lnTo>
                    <a:pt x="429" y="326"/>
                  </a:lnTo>
                  <a:lnTo>
                    <a:pt x="434" y="338"/>
                  </a:lnTo>
                  <a:lnTo>
                    <a:pt x="437" y="352"/>
                  </a:lnTo>
                  <a:lnTo>
                    <a:pt x="440" y="368"/>
                  </a:lnTo>
                  <a:lnTo>
                    <a:pt x="440" y="381"/>
                  </a:lnTo>
                  <a:lnTo>
                    <a:pt x="440" y="381"/>
                  </a:lnTo>
                  <a:lnTo>
                    <a:pt x="440" y="395"/>
                  </a:lnTo>
                  <a:lnTo>
                    <a:pt x="437" y="408"/>
                  </a:lnTo>
                  <a:lnTo>
                    <a:pt x="435" y="420"/>
                  </a:lnTo>
                  <a:lnTo>
                    <a:pt x="431" y="432"/>
                  </a:lnTo>
                  <a:lnTo>
                    <a:pt x="431" y="432"/>
                  </a:lnTo>
                  <a:lnTo>
                    <a:pt x="434" y="437"/>
                  </a:lnTo>
                  <a:lnTo>
                    <a:pt x="437" y="443"/>
                  </a:lnTo>
                  <a:lnTo>
                    <a:pt x="440" y="449"/>
                  </a:lnTo>
                  <a:lnTo>
                    <a:pt x="440" y="456"/>
                  </a:lnTo>
                  <a:lnTo>
                    <a:pt x="440" y="4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</p:grpSp>
      <p:sp>
        <p:nvSpPr>
          <p:cNvPr id="270" name="Freeform 12"/>
          <p:cNvSpPr>
            <a:spLocks/>
          </p:cNvSpPr>
          <p:nvPr/>
        </p:nvSpPr>
        <p:spPr bwMode="auto">
          <a:xfrm rot="704238">
            <a:off x="4466143" y="3011207"/>
            <a:ext cx="433873" cy="379947"/>
          </a:xfrm>
          <a:custGeom>
            <a:avLst/>
            <a:gdLst>
              <a:gd name="T0" fmla="*/ 779 w 1054"/>
              <a:gd name="T1" fmla="*/ 192 h 923"/>
              <a:gd name="T2" fmla="*/ 829 w 1054"/>
              <a:gd name="T3" fmla="*/ 186 h 923"/>
              <a:gd name="T4" fmla="*/ 873 w 1054"/>
              <a:gd name="T5" fmla="*/ 195 h 923"/>
              <a:gd name="T6" fmla="*/ 892 w 1054"/>
              <a:gd name="T7" fmla="*/ 204 h 923"/>
              <a:gd name="T8" fmla="*/ 924 w 1054"/>
              <a:gd name="T9" fmla="*/ 212 h 923"/>
              <a:gd name="T10" fmla="*/ 979 w 1054"/>
              <a:gd name="T11" fmla="*/ 212 h 923"/>
              <a:gd name="T12" fmla="*/ 1017 w 1054"/>
              <a:gd name="T13" fmla="*/ 221 h 923"/>
              <a:gd name="T14" fmla="*/ 1036 w 1054"/>
              <a:gd name="T15" fmla="*/ 231 h 923"/>
              <a:gd name="T16" fmla="*/ 1050 w 1054"/>
              <a:gd name="T17" fmla="*/ 226 h 923"/>
              <a:gd name="T18" fmla="*/ 1054 w 1054"/>
              <a:gd name="T19" fmla="*/ 212 h 923"/>
              <a:gd name="T20" fmla="*/ 1037 w 1054"/>
              <a:gd name="T21" fmla="*/ 183 h 923"/>
              <a:gd name="T22" fmla="*/ 1014 w 1054"/>
              <a:gd name="T23" fmla="*/ 155 h 923"/>
              <a:gd name="T24" fmla="*/ 921 w 1054"/>
              <a:gd name="T25" fmla="*/ 78 h 923"/>
              <a:gd name="T26" fmla="*/ 836 w 1054"/>
              <a:gd name="T27" fmla="*/ 31 h 923"/>
              <a:gd name="T28" fmla="*/ 770 w 1054"/>
              <a:gd name="T29" fmla="*/ 6 h 923"/>
              <a:gd name="T30" fmla="*/ 706 w 1054"/>
              <a:gd name="T31" fmla="*/ 0 h 923"/>
              <a:gd name="T32" fmla="*/ 663 w 1054"/>
              <a:gd name="T33" fmla="*/ 5 h 923"/>
              <a:gd name="T34" fmla="*/ 561 w 1054"/>
              <a:gd name="T35" fmla="*/ 36 h 923"/>
              <a:gd name="T36" fmla="*/ 414 w 1054"/>
              <a:gd name="T37" fmla="*/ 101 h 923"/>
              <a:gd name="T38" fmla="*/ 357 w 1054"/>
              <a:gd name="T39" fmla="*/ 138 h 923"/>
              <a:gd name="T40" fmla="*/ 345 w 1054"/>
              <a:gd name="T41" fmla="*/ 158 h 923"/>
              <a:gd name="T42" fmla="*/ 334 w 1054"/>
              <a:gd name="T43" fmla="*/ 203 h 923"/>
              <a:gd name="T44" fmla="*/ 331 w 1054"/>
              <a:gd name="T45" fmla="*/ 333 h 923"/>
              <a:gd name="T46" fmla="*/ 329 w 1054"/>
              <a:gd name="T47" fmla="*/ 390 h 923"/>
              <a:gd name="T48" fmla="*/ 318 w 1054"/>
              <a:gd name="T49" fmla="*/ 421 h 923"/>
              <a:gd name="T50" fmla="*/ 286 w 1054"/>
              <a:gd name="T51" fmla="*/ 464 h 923"/>
              <a:gd name="T52" fmla="*/ 257 w 1054"/>
              <a:gd name="T53" fmla="*/ 504 h 923"/>
              <a:gd name="T54" fmla="*/ 250 w 1054"/>
              <a:gd name="T55" fmla="*/ 527 h 923"/>
              <a:gd name="T56" fmla="*/ 255 w 1054"/>
              <a:gd name="T57" fmla="*/ 557 h 923"/>
              <a:gd name="T58" fmla="*/ 277 w 1054"/>
              <a:gd name="T59" fmla="*/ 628 h 923"/>
              <a:gd name="T60" fmla="*/ 277 w 1054"/>
              <a:gd name="T61" fmla="*/ 654 h 923"/>
              <a:gd name="T62" fmla="*/ 255 w 1054"/>
              <a:gd name="T63" fmla="*/ 730 h 923"/>
              <a:gd name="T64" fmla="*/ 3 w 1054"/>
              <a:gd name="T65" fmla="*/ 898 h 923"/>
              <a:gd name="T66" fmla="*/ 0 w 1054"/>
              <a:gd name="T67" fmla="*/ 908 h 923"/>
              <a:gd name="T68" fmla="*/ 9 w 1054"/>
              <a:gd name="T69" fmla="*/ 912 h 923"/>
              <a:gd name="T70" fmla="*/ 119 w 1054"/>
              <a:gd name="T71" fmla="*/ 895 h 923"/>
              <a:gd name="T72" fmla="*/ 240 w 1054"/>
              <a:gd name="T73" fmla="*/ 888 h 923"/>
              <a:gd name="T74" fmla="*/ 354 w 1054"/>
              <a:gd name="T75" fmla="*/ 889 h 923"/>
              <a:gd name="T76" fmla="*/ 504 w 1054"/>
              <a:gd name="T77" fmla="*/ 905 h 923"/>
              <a:gd name="T78" fmla="*/ 665 w 1054"/>
              <a:gd name="T79" fmla="*/ 922 h 923"/>
              <a:gd name="T80" fmla="*/ 791 w 1054"/>
              <a:gd name="T81" fmla="*/ 922 h 923"/>
              <a:gd name="T82" fmla="*/ 921 w 1054"/>
              <a:gd name="T83" fmla="*/ 908 h 923"/>
              <a:gd name="T84" fmla="*/ 1008 w 1054"/>
              <a:gd name="T85" fmla="*/ 886 h 923"/>
              <a:gd name="T86" fmla="*/ 1033 w 1054"/>
              <a:gd name="T87" fmla="*/ 875 h 923"/>
              <a:gd name="T88" fmla="*/ 1040 w 1054"/>
              <a:gd name="T89" fmla="*/ 861 h 923"/>
              <a:gd name="T90" fmla="*/ 1034 w 1054"/>
              <a:gd name="T91" fmla="*/ 847 h 923"/>
              <a:gd name="T92" fmla="*/ 805 w 1054"/>
              <a:gd name="T93" fmla="*/ 741 h 923"/>
              <a:gd name="T94" fmla="*/ 818 w 1054"/>
              <a:gd name="T95" fmla="*/ 667 h 923"/>
              <a:gd name="T96" fmla="*/ 818 w 1054"/>
              <a:gd name="T97" fmla="*/ 628 h 923"/>
              <a:gd name="T98" fmla="*/ 808 w 1054"/>
              <a:gd name="T99" fmla="*/ 600 h 923"/>
              <a:gd name="T100" fmla="*/ 761 w 1054"/>
              <a:gd name="T101" fmla="*/ 546 h 923"/>
              <a:gd name="T102" fmla="*/ 750 w 1054"/>
              <a:gd name="T103" fmla="*/ 526 h 923"/>
              <a:gd name="T104" fmla="*/ 757 w 1054"/>
              <a:gd name="T105" fmla="*/ 497 h 923"/>
              <a:gd name="T106" fmla="*/ 788 w 1054"/>
              <a:gd name="T107" fmla="*/ 410 h 923"/>
              <a:gd name="T108" fmla="*/ 795 w 1054"/>
              <a:gd name="T109" fmla="*/ 373 h 923"/>
              <a:gd name="T110" fmla="*/ 791 w 1054"/>
              <a:gd name="T111" fmla="*/ 359 h 923"/>
              <a:gd name="T112" fmla="*/ 768 w 1054"/>
              <a:gd name="T113" fmla="*/ 322 h 923"/>
              <a:gd name="T114" fmla="*/ 744 w 1054"/>
              <a:gd name="T115" fmla="*/ 289 h 923"/>
              <a:gd name="T116" fmla="*/ 742 w 1054"/>
              <a:gd name="T117" fmla="*/ 265 h 923"/>
              <a:gd name="T118" fmla="*/ 744 w 1054"/>
              <a:gd name="T119" fmla="*/ 229 h 923"/>
              <a:gd name="T120" fmla="*/ 759 w 1054"/>
              <a:gd name="T121" fmla="*/ 203 h 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54" h="923">
                <a:moveTo>
                  <a:pt x="765" y="198"/>
                </a:moveTo>
                <a:lnTo>
                  <a:pt x="765" y="198"/>
                </a:lnTo>
                <a:lnTo>
                  <a:pt x="779" y="192"/>
                </a:lnTo>
                <a:lnTo>
                  <a:pt x="795" y="187"/>
                </a:lnTo>
                <a:lnTo>
                  <a:pt x="812" y="186"/>
                </a:lnTo>
                <a:lnTo>
                  <a:pt x="829" y="186"/>
                </a:lnTo>
                <a:lnTo>
                  <a:pt x="846" y="187"/>
                </a:lnTo>
                <a:lnTo>
                  <a:pt x="861" y="190"/>
                </a:lnTo>
                <a:lnTo>
                  <a:pt x="873" y="195"/>
                </a:lnTo>
                <a:lnTo>
                  <a:pt x="883" y="200"/>
                </a:lnTo>
                <a:lnTo>
                  <a:pt x="883" y="200"/>
                </a:lnTo>
                <a:lnTo>
                  <a:pt x="892" y="204"/>
                </a:lnTo>
                <a:lnTo>
                  <a:pt x="901" y="209"/>
                </a:lnTo>
                <a:lnTo>
                  <a:pt x="912" y="211"/>
                </a:lnTo>
                <a:lnTo>
                  <a:pt x="924" y="212"/>
                </a:lnTo>
                <a:lnTo>
                  <a:pt x="951" y="214"/>
                </a:lnTo>
                <a:lnTo>
                  <a:pt x="979" y="212"/>
                </a:lnTo>
                <a:lnTo>
                  <a:pt x="979" y="212"/>
                </a:lnTo>
                <a:lnTo>
                  <a:pt x="991" y="212"/>
                </a:lnTo>
                <a:lnTo>
                  <a:pt x="1005" y="215"/>
                </a:lnTo>
                <a:lnTo>
                  <a:pt x="1017" y="221"/>
                </a:lnTo>
                <a:lnTo>
                  <a:pt x="1030" y="228"/>
                </a:lnTo>
                <a:lnTo>
                  <a:pt x="1030" y="228"/>
                </a:lnTo>
                <a:lnTo>
                  <a:pt x="1036" y="231"/>
                </a:lnTo>
                <a:lnTo>
                  <a:pt x="1040" y="231"/>
                </a:lnTo>
                <a:lnTo>
                  <a:pt x="1045" y="229"/>
                </a:lnTo>
                <a:lnTo>
                  <a:pt x="1050" y="226"/>
                </a:lnTo>
                <a:lnTo>
                  <a:pt x="1053" y="221"/>
                </a:lnTo>
                <a:lnTo>
                  <a:pt x="1054" y="217"/>
                </a:lnTo>
                <a:lnTo>
                  <a:pt x="1054" y="212"/>
                </a:lnTo>
                <a:lnTo>
                  <a:pt x="1053" y="207"/>
                </a:lnTo>
                <a:lnTo>
                  <a:pt x="1053" y="207"/>
                </a:lnTo>
                <a:lnTo>
                  <a:pt x="1037" y="183"/>
                </a:lnTo>
                <a:lnTo>
                  <a:pt x="1026" y="169"/>
                </a:lnTo>
                <a:lnTo>
                  <a:pt x="1014" y="155"/>
                </a:lnTo>
                <a:lnTo>
                  <a:pt x="1014" y="155"/>
                </a:lnTo>
                <a:lnTo>
                  <a:pt x="991" y="132"/>
                </a:lnTo>
                <a:lnTo>
                  <a:pt x="958" y="105"/>
                </a:lnTo>
                <a:lnTo>
                  <a:pt x="921" y="78"/>
                </a:lnTo>
                <a:lnTo>
                  <a:pt x="880" y="53"/>
                </a:lnTo>
                <a:lnTo>
                  <a:pt x="858" y="42"/>
                </a:lnTo>
                <a:lnTo>
                  <a:pt x="836" y="31"/>
                </a:lnTo>
                <a:lnTo>
                  <a:pt x="813" y="22"/>
                </a:lnTo>
                <a:lnTo>
                  <a:pt x="791" y="13"/>
                </a:lnTo>
                <a:lnTo>
                  <a:pt x="770" y="6"/>
                </a:lnTo>
                <a:lnTo>
                  <a:pt x="748" y="2"/>
                </a:lnTo>
                <a:lnTo>
                  <a:pt x="727" y="0"/>
                </a:lnTo>
                <a:lnTo>
                  <a:pt x="706" y="0"/>
                </a:lnTo>
                <a:lnTo>
                  <a:pt x="706" y="0"/>
                </a:lnTo>
                <a:lnTo>
                  <a:pt x="686" y="2"/>
                </a:lnTo>
                <a:lnTo>
                  <a:pt x="663" y="5"/>
                </a:lnTo>
                <a:lnTo>
                  <a:pt x="640" y="11"/>
                </a:lnTo>
                <a:lnTo>
                  <a:pt x="614" y="19"/>
                </a:lnTo>
                <a:lnTo>
                  <a:pt x="561" y="36"/>
                </a:lnTo>
                <a:lnTo>
                  <a:pt x="509" y="56"/>
                </a:lnTo>
                <a:lnTo>
                  <a:pt x="459" y="79"/>
                </a:lnTo>
                <a:lnTo>
                  <a:pt x="414" y="101"/>
                </a:lnTo>
                <a:lnTo>
                  <a:pt x="380" y="121"/>
                </a:lnTo>
                <a:lnTo>
                  <a:pt x="366" y="130"/>
                </a:lnTo>
                <a:lnTo>
                  <a:pt x="357" y="138"/>
                </a:lnTo>
                <a:lnTo>
                  <a:pt x="357" y="138"/>
                </a:lnTo>
                <a:lnTo>
                  <a:pt x="349" y="147"/>
                </a:lnTo>
                <a:lnTo>
                  <a:pt x="345" y="158"/>
                </a:lnTo>
                <a:lnTo>
                  <a:pt x="340" y="172"/>
                </a:lnTo>
                <a:lnTo>
                  <a:pt x="335" y="186"/>
                </a:lnTo>
                <a:lnTo>
                  <a:pt x="334" y="203"/>
                </a:lnTo>
                <a:lnTo>
                  <a:pt x="332" y="221"/>
                </a:lnTo>
                <a:lnTo>
                  <a:pt x="331" y="258"/>
                </a:lnTo>
                <a:lnTo>
                  <a:pt x="331" y="333"/>
                </a:lnTo>
                <a:lnTo>
                  <a:pt x="331" y="365"/>
                </a:lnTo>
                <a:lnTo>
                  <a:pt x="329" y="390"/>
                </a:lnTo>
                <a:lnTo>
                  <a:pt x="329" y="390"/>
                </a:lnTo>
                <a:lnTo>
                  <a:pt x="326" y="401"/>
                </a:lnTo>
                <a:lnTo>
                  <a:pt x="323" y="410"/>
                </a:lnTo>
                <a:lnTo>
                  <a:pt x="318" y="421"/>
                </a:lnTo>
                <a:lnTo>
                  <a:pt x="312" y="430"/>
                </a:lnTo>
                <a:lnTo>
                  <a:pt x="300" y="447"/>
                </a:lnTo>
                <a:lnTo>
                  <a:pt x="286" y="464"/>
                </a:lnTo>
                <a:lnTo>
                  <a:pt x="272" y="481"/>
                </a:lnTo>
                <a:lnTo>
                  <a:pt x="261" y="497"/>
                </a:lnTo>
                <a:lnTo>
                  <a:pt x="257" y="504"/>
                </a:lnTo>
                <a:lnTo>
                  <a:pt x="253" y="512"/>
                </a:lnTo>
                <a:lnTo>
                  <a:pt x="250" y="520"/>
                </a:lnTo>
                <a:lnTo>
                  <a:pt x="250" y="527"/>
                </a:lnTo>
                <a:lnTo>
                  <a:pt x="250" y="527"/>
                </a:lnTo>
                <a:lnTo>
                  <a:pt x="252" y="543"/>
                </a:lnTo>
                <a:lnTo>
                  <a:pt x="255" y="557"/>
                </a:lnTo>
                <a:lnTo>
                  <a:pt x="264" y="586"/>
                </a:lnTo>
                <a:lnTo>
                  <a:pt x="274" y="614"/>
                </a:lnTo>
                <a:lnTo>
                  <a:pt x="277" y="628"/>
                </a:lnTo>
                <a:lnTo>
                  <a:pt x="278" y="640"/>
                </a:lnTo>
                <a:lnTo>
                  <a:pt x="278" y="640"/>
                </a:lnTo>
                <a:lnTo>
                  <a:pt x="277" y="654"/>
                </a:lnTo>
                <a:lnTo>
                  <a:pt x="274" y="670"/>
                </a:lnTo>
                <a:lnTo>
                  <a:pt x="264" y="704"/>
                </a:lnTo>
                <a:lnTo>
                  <a:pt x="255" y="730"/>
                </a:lnTo>
                <a:lnTo>
                  <a:pt x="250" y="741"/>
                </a:lnTo>
                <a:lnTo>
                  <a:pt x="3" y="898"/>
                </a:lnTo>
                <a:lnTo>
                  <a:pt x="3" y="898"/>
                </a:lnTo>
                <a:lnTo>
                  <a:pt x="1" y="900"/>
                </a:lnTo>
                <a:lnTo>
                  <a:pt x="0" y="903"/>
                </a:lnTo>
                <a:lnTo>
                  <a:pt x="0" y="908"/>
                </a:lnTo>
                <a:lnTo>
                  <a:pt x="3" y="912"/>
                </a:lnTo>
                <a:lnTo>
                  <a:pt x="6" y="912"/>
                </a:lnTo>
                <a:lnTo>
                  <a:pt x="9" y="912"/>
                </a:lnTo>
                <a:lnTo>
                  <a:pt x="9" y="912"/>
                </a:lnTo>
                <a:lnTo>
                  <a:pt x="57" y="905"/>
                </a:lnTo>
                <a:lnTo>
                  <a:pt x="119" y="895"/>
                </a:lnTo>
                <a:lnTo>
                  <a:pt x="156" y="892"/>
                </a:lnTo>
                <a:lnTo>
                  <a:pt x="196" y="889"/>
                </a:lnTo>
                <a:lnTo>
                  <a:pt x="240" y="888"/>
                </a:lnTo>
                <a:lnTo>
                  <a:pt x="287" y="888"/>
                </a:lnTo>
                <a:lnTo>
                  <a:pt x="287" y="888"/>
                </a:lnTo>
                <a:lnTo>
                  <a:pt x="354" y="889"/>
                </a:lnTo>
                <a:lnTo>
                  <a:pt x="410" y="892"/>
                </a:lnTo>
                <a:lnTo>
                  <a:pt x="459" y="898"/>
                </a:lnTo>
                <a:lnTo>
                  <a:pt x="504" y="905"/>
                </a:lnTo>
                <a:lnTo>
                  <a:pt x="552" y="912"/>
                </a:lnTo>
                <a:lnTo>
                  <a:pt x="603" y="919"/>
                </a:lnTo>
                <a:lnTo>
                  <a:pt x="665" y="922"/>
                </a:lnTo>
                <a:lnTo>
                  <a:pt x="739" y="923"/>
                </a:lnTo>
                <a:lnTo>
                  <a:pt x="739" y="923"/>
                </a:lnTo>
                <a:lnTo>
                  <a:pt x="791" y="922"/>
                </a:lnTo>
                <a:lnTo>
                  <a:pt x="839" y="919"/>
                </a:lnTo>
                <a:lnTo>
                  <a:pt x="883" y="914"/>
                </a:lnTo>
                <a:lnTo>
                  <a:pt x="921" y="908"/>
                </a:lnTo>
                <a:lnTo>
                  <a:pt x="954" y="900"/>
                </a:lnTo>
                <a:lnTo>
                  <a:pt x="983" y="894"/>
                </a:lnTo>
                <a:lnTo>
                  <a:pt x="1008" y="886"/>
                </a:lnTo>
                <a:lnTo>
                  <a:pt x="1028" y="878"/>
                </a:lnTo>
                <a:lnTo>
                  <a:pt x="1028" y="878"/>
                </a:lnTo>
                <a:lnTo>
                  <a:pt x="1033" y="875"/>
                </a:lnTo>
                <a:lnTo>
                  <a:pt x="1037" y="872"/>
                </a:lnTo>
                <a:lnTo>
                  <a:pt x="1039" y="868"/>
                </a:lnTo>
                <a:lnTo>
                  <a:pt x="1040" y="861"/>
                </a:lnTo>
                <a:lnTo>
                  <a:pt x="1039" y="857"/>
                </a:lnTo>
                <a:lnTo>
                  <a:pt x="1037" y="852"/>
                </a:lnTo>
                <a:lnTo>
                  <a:pt x="1034" y="847"/>
                </a:lnTo>
                <a:lnTo>
                  <a:pt x="1030" y="844"/>
                </a:lnTo>
                <a:lnTo>
                  <a:pt x="805" y="741"/>
                </a:lnTo>
                <a:lnTo>
                  <a:pt x="805" y="741"/>
                </a:lnTo>
                <a:lnTo>
                  <a:pt x="810" y="719"/>
                </a:lnTo>
                <a:lnTo>
                  <a:pt x="815" y="694"/>
                </a:lnTo>
                <a:lnTo>
                  <a:pt x="818" y="667"/>
                </a:lnTo>
                <a:lnTo>
                  <a:pt x="819" y="639"/>
                </a:lnTo>
                <a:lnTo>
                  <a:pt x="819" y="639"/>
                </a:lnTo>
                <a:lnTo>
                  <a:pt x="818" y="628"/>
                </a:lnTo>
                <a:lnTo>
                  <a:pt x="816" y="619"/>
                </a:lnTo>
                <a:lnTo>
                  <a:pt x="813" y="609"/>
                </a:lnTo>
                <a:lnTo>
                  <a:pt x="808" y="600"/>
                </a:lnTo>
                <a:lnTo>
                  <a:pt x="796" y="585"/>
                </a:lnTo>
                <a:lnTo>
                  <a:pt x="784" y="571"/>
                </a:lnTo>
                <a:lnTo>
                  <a:pt x="761" y="546"/>
                </a:lnTo>
                <a:lnTo>
                  <a:pt x="753" y="535"/>
                </a:lnTo>
                <a:lnTo>
                  <a:pt x="750" y="531"/>
                </a:lnTo>
                <a:lnTo>
                  <a:pt x="750" y="526"/>
                </a:lnTo>
                <a:lnTo>
                  <a:pt x="750" y="526"/>
                </a:lnTo>
                <a:lnTo>
                  <a:pt x="751" y="514"/>
                </a:lnTo>
                <a:lnTo>
                  <a:pt x="757" y="497"/>
                </a:lnTo>
                <a:lnTo>
                  <a:pt x="773" y="455"/>
                </a:lnTo>
                <a:lnTo>
                  <a:pt x="782" y="432"/>
                </a:lnTo>
                <a:lnTo>
                  <a:pt x="788" y="410"/>
                </a:lnTo>
                <a:lnTo>
                  <a:pt x="793" y="390"/>
                </a:lnTo>
                <a:lnTo>
                  <a:pt x="795" y="381"/>
                </a:lnTo>
                <a:lnTo>
                  <a:pt x="795" y="373"/>
                </a:lnTo>
                <a:lnTo>
                  <a:pt x="795" y="373"/>
                </a:lnTo>
                <a:lnTo>
                  <a:pt x="793" y="367"/>
                </a:lnTo>
                <a:lnTo>
                  <a:pt x="791" y="359"/>
                </a:lnTo>
                <a:lnTo>
                  <a:pt x="785" y="347"/>
                </a:lnTo>
                <a:lnTo>
                  <a:pt x="776" y="334"/>
                </a:lnTo>
                <a:lnTo>
                  <a:pt x="768" y="322"/>
                </a:lnTo>
                <a:lnTo>
                  <a:pt x="751" y="303"/>
                </a:lnTo>
                <a:lnTo>
                  <a:pt x="745" y="294"/>
                </a:lnTo>
                <a:lnTo>
                  <a:pt x="744" y="289"/>
                </a:lnTo>
                <a:lnTo>
                  <a:pt x="744" y="285"/>
                </a:lnTo>
                <a:lnTo>
                  <a:pt x="744" y="285"/>
                </a:lnTo>
                <a:lnTo>
                  <a:pt x="742" y="265"/>
                </a:lnTo>
                <a:lnTo>
                  <a:pt x="742" y="252"/>
                </a:lnTo>
                <a:lnTo>
                  <a:pt x="742" y="241"/>
                </a:lnTo>
                <a:lnTo>
                  <a:pt x="744" y="229"/>
                </a:lnTo>
                <a:lnTo>
                  <a:pt x="747" y="218"/>
                </a:lnTo>
                <a:lnTo>
                  <a:pt x="754" y="207"/>
                </a:lnTo>
                <a:lnTo>
                  <a:pt x="759" y="203"/>
                </a:lnTo>
                <a:lnTo>
                  <a:pt x="765" y="198"/>
                </a:lnTo>
                <a:lnTo>
                  <a:pt x="765" y="198"/>
                </a:lnTo>
                <a:close/>
              </a:path>
            </a:pathLst>
          </a:custGeom>
          <a:solidFill>
            <a:srgbClr val="E3633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71" name="Freeform 26"/>
          <p:cNvSpPr>
            <a:spLocks noEditPoints="1"/>
          </p:cNvSpPr>
          <p:nvPr/>
        </p:nvSpPr>
        <p:spPr bwMode="auto">
          <a:xfrm rot="20715711">
            <a:off x="3991783" y="3271404"/>
            <a:ext cx="404434" cy="483906"/>
          </a:xfrm>
          <a:custGeom>
            <a:avLst/>
            <a:gdLst>
              <a:gd name="T0" fmla="*/ 178 w 1486"/>
              <a:gd name="T1" fmla="*/ 762 h 1778"/>
              <a:gd name="T2" fmla="*/ 373 w 1486"/>
              <a:gd name="T3" fmla="*/ 722 h 1778"/>
              <a:gd name="T4" fmla="*/ 639 w 1486"/>
              <a:gd name="T5" fmla="*/ 688 h 1778"/>
              <a:gd name="T6" fmla="*/ 736 w 1486"/>
              <a:gd name="T7" fmla="*/ 452 h 1778"/>
              <a:gd name="T8" fmla="*/ 815 w 1486"/>
              <a:gd name="T9" fmla="*/ 452 h 1778"/>
              <a:gd name="T10" fmla="*/ 945 w 1486"/>
              <a:gd name="T11" fmla="*/ 198 h 1778"/>
              <a:gd name="T12" fmla="*/ 931 w 1486"/>
              <a:gd name="T13" fmla="*/ 328 h 1778"/>
              <a:gd name="T14" fmla="*/ 1132 w 1486"/>
              <a:gd name="T15" fmla="*/ 0 h 1778"/>
              <a:gd name="T16" fmla="*/ 1050 w 1486"/>
              <a:gd name="T17" fmla="*/ 226 h 1778"/>
              <a:gd name="T18" fmla="*/ 1070 w 1486"/>
              <a:gd name="T19" fmla="*/ 281 h 1778"/>
              <a:gd name="T20" fmla="*/ 1283 w 1486"/>
              <a:gd name="T21" fmla="*/ 17 h 1778"/>
              <a:gd name="T22" fmla="*/ 1169 w 1486"/>
              <a:gd name="T23" fmla="*/ 238 h 1778"/>
              <a:gd name="T24" fmla="*/ 1356 w 1486"/>
              <a:gd name="T25" fmla="*/ 145 h 1778"/>
              <a:gd name="T26" fmla="*/ 1364 w 1486"/>
              <a:gd name="T27" fmla="*/ 215 h 1778"/>
              <a:gd name="T28" fmla="*/ 1310 w 1486"/>
              <a:gd name="T29" fmla="*/ 346 h 1778"/>
              <a:gd name="T30" fmla="*/ 1478 w 1486"/>
              <a:gd name="T31" fmla="*/ 280 h 1778"/>
              <a:gd name="T32" fmla="*/ 1308 w 1486"/>
              <a:gd name="T33" fmla="*/ 442 h 1778"/>
              <a:gd name="T34" fmla="*/ 1401 w 1486"/>
              <a:gd name="T35" fmla="*/ 459 h 1778"/>
              <a:gd name="T36" fmla="*/ 1370 w 1486"/>
              <a:gd name="T37" fmla="*/ 518 h 1778"/>
              <a:gd name="T38" fmla="*/ 1423 w 1486"/>
              <a:gd name="T39" fmla="*/ 547 h 1778"/>
              <a:gd name="T40" fmla="*/ 1356 w 1486"/>
              <a:gd name="T41" fmla="*/ 648 h 1778"/>
              <a:gd name="T42" fmla="*/ 1268 w 1486"/>
              <a:gd name="T43" fmla="*/ 629 h 1778"/>
              <a:gd name="T44" fmla="*/ 1260 w 1486"/>
              <a:gd name="T45" fmla="*/ 656 h 1778"/>
              <a:gd name="T46" fmla="*/ 1407 w 1486"/>
              <a:gd name="T47" fmla="*/ 728 h 1778"/>
              <a:gd name="T48" fmla="*/ 1370 w 1486"/>
              <a:gd name="T49" fmla="*/ 798 h 1778"/>
              <a:gd name="T50" fmla="*/ 1328 w 1486"/>
              <a:gd name="T51" fmla="*/ 858 h 1778"/>
              <a:gd name="T52" fmla="*/ 1282 w 1486"/>
              <a:gd name="T53" fmla="*/ 929 h 1778"/>
              <a:gd name="T54" fmla="*/ 1232 w 1486"/>
              <a:gd name="T55" fmla="*/ 909 h 1778"/>
              <a:gd name="T56" fmla="*/ 1246 w 1486"/>
              <a:gd name="T57" fmla="*/ 990 h 1778"/>
              <a:gd name="T58" fmla="*/ 1215 w 1486"/>
              <a:gd name="T59" fmla="*/ 1079 h 1778"/>
              <a:gd name="T60" fmla="*/ 1151 w 1486"/>
              <a:gd name="T61" fmla="*/ 1147 h 1778"/>
              <a:gd name="T62" fmla="*/ 1086 w 1486"/>
              <a:gd name="T63" fmla="*/ 1110 h 1778"/>
              <a:gd name="T64" fmla="*/ 1059 w 1486"/>
              <a:gd name="T65" fmla="*/ 1211 h 1778"/>
              <a:gd name="T66" fmla="*/ 1016 w 1486"/>
              <a:gd name="T67" fmla="*/ 1283 h 1778"/>
              <a:gd name="T68" fmla="*/ 886 w 1486"/>
              <a:gd name="T69" fmla="*/ 1314 h 1778"/>
              <a:gd name="T70" fmla="*/ 886 w 1486"/>
              <a:gd name="T71" fmla="*/ 1333 h 1778"/>
              <a:gd name="T72" fmla="*/ 1232 w 1486"/>
              <a:gd name="T73" fmla="*/ 1529 h 1778"/>
              <a:gd name="T74" fmla="*/ 1321 w 1486"/>
              <a:gd name="T75" fmla="*/ 1707 h 1778"/>
              <a:gd name="T76" fmla="*/ 1260 w 1486"/>
              <a:gd name="T77" fmla="*/ 1750 h 1778"/>
              <a:gd name="T78" fmla="*/ 1181 w 1486"/>
              <a:gd name="T79" fmla="*/ 1758 h 1778"/>
              <a:gd name="T80" fmla="*/ 1138 w 1486"/>
              <a:gd name="T81" fmla="*/ 1770 h 1778"/>
              <a:gd name="T82" fmla="*/ 878 w 1486"/>
              <a:gd name="T83" fmla="*/ 1529 h 1778"/>
              <a:gd name="T84" fmla="*/ 826 w 1486"/>
              <a:gd name="T85" fmla="*/ 1497 h 1778"/>
              <a:gd name="T86" fmla="*/ 761 w 1486"/>
              <a:gd name="T87" fmla="*/ 1478 h 1778"/>
              <a:gd name="T88" fmla="*/ 705 w 1486"/>
              <a:gd name="T89" fmla="*/ 1433 h 1778"/>
              <a:gd name="T90" fmla="*/ 654 w 1486"/>
              <a:gd name="T91" fmla="*/ 1413 h 1778"/>
              <a:gd name="T92" fmla="*/ 569 w 1486"/>
              <a:gd name="T93" fmla="*/ 1458 h 1778"/>
              <a:gd name="T94" fmla="*/ 506 w 1486"/>
              <a:gd name="T95" fmla="*/ 1436 h 1778"/>
              <a:gd name="T96" fmla="*/ 382 w 1486"/>
              <a:gd name="T97" fmla="*/ 1531 h 1778"/>
              <a:gd name="T98" fmla="*/ 348 w 1486"/>
              <a:gd name="T99" fmla="*/ 1594 h 1778"/>
              <a:gd name="T100" fmla="*/ 310 w 1486"/>
              <a:gd name="T101" fmla="*/ 1541 h 1778"/>
              <a:gd name="T102" fmla="*/ 211 w 1486"/>
              <a:gd name="T103" fmla="*/ 1563 h 1778"/>
              <a:gd name="T104" fmla="*/ 167 w 1486"/>
              <a:gd name="T105" fmla="*/ 1535 h 1778"/>
              <a:gd name="T106" fmla="*/ 220 w 1486"/>
              <a:gd name="T107" fmla="*/ 1507 h 1778"/>
              <a:gd name="T108" fmla="*/ 337 w 1486"/>
              <a:gd name="T109" fmla="*/ 1497 h 1778"/>
              <a:gd name="T110" fmla="*/ 286 w 1486"/>
              <a:gd name="T111" fmla="*/ 1427 h 1778"/>
              <a:gd name="T112" fmla="*/ 231 w 1486"/>
              <a:gd name="T113" fmla="*/ 1422 h 1778"/>
              <a:gd name="T114" fmla="*/ 322 w 1486"/>
              <a:gd name="T115" fmla="*/ 1405 h 1778"/>
              <a:gd name="T116" fmla="*/ 456 w 1486"/>
              <a:gd name="T117" fmla="*/ 1255 h 1778"/>
              <a:gd name="T118" fmla="*/ 344 w 1486"/>
              <a:gd name="T119" fmla="*/ 968 h 1778"/>
              <a:gd name="T120" fmla="*/ 174 w 1486"/>
              <a:gd name="T121" fmla="*/ 850 h 1778"/>
              <a:gd name="T122" fmla="*/ 402 w 1486"/>
              <a:gd name="T123" fmla="*/ 1475 h 1778"/>
              <a:gd name="T124" fmla="*/ 388 w 1486"/>
              <a:gd name="T125" fmla="*/ 1433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86" h="1778">
                <a:moveTo>
                  <a:pt x="0" y="872"/>
                </a:moveTo>
                <a:lnTo>
                  <a:pt x="0" y="872"/>
                </a:lnTo>
                <a:lnTo>
                  <a:pt x="5" y="857"/>
                </a:lnTo>
                <a:lnTo>
                  <a:pt x="11" y="843"/>
                </a:lnTo>
                <a:lnTo>
                  <a:pt x="20" y="832"/>
                </a:lnTo>
                <a:lnTo>
                  <a:pt x="33" y="823"/>
                </a:lnTo>
                <a:lnTo>
                  <a:pt x="33" y="823"/>
                </a:lnTo>
                <a:lnTo>
                  <a:pt x="110" y="776"/>
                </a:lnTo>
                <a:lnTo>
                  <a:pt x="110" y="776"/>
                </a:lnTo>
                <a:lnTo>
                  <a:pt x="121" y="770"/>
                </a:lnTo>
                <a:lnTo>
                  <a:pt x="127" y="770"/>
                </a:lnTo>
                <a:lnTo>
                  <a:pt x="133" y="770"/>
                </a:lnTo>
                <a:lnTo>
                  <a:pt x="133" y="770"/>
                </a:lnTo>
                <a:lnTo>
                  <a:pt x="147" y="772"/>
                </a:lnTo>
                <a:lnTo>
                  <a:pt x="158" y="772"/>
                </a:lnTo>
                <a:lnTo>
                  <a:pt x="169" y="767"/>
                </a:lnTo>
                <a:lnTo>
                  <a:pt x="178" y="762"/>
                </a:lnTo>
                <a:lnTo>
                  <a:pt x="186" y="755"/>
                </a:lnTo>
                <a:lnTo>
                  <a:pt x="194" y="745"/>
                </a:lnTo>
                <a:lnTo>
                  <a:pt x="204" y="724"/>
                </a:lnTo>
                <a:lnTo>
                  <a:pt x="204" y="724"/>
                </a:lnTo>
                <a:lnTo>
                  <a:pt x="214" y="710"/>
                </a:lnTo>
                <a:lnTo>
                  <a:pt x="221" y="699"/>
                </a:lnTo>
                <a:lnTo>
                  <a:pt x="232" y="690"/>
                </a:lnTo>
                <a:lnTo>
                  <a:pt x="243" y="683"/>
                </a:lnTo>
                <a:lnTo>
                  <a:pt x="255" y="680"/>
                </a:lnTo>
                <a:lnTo>
                  <a:pt x="268" y="680"/>
                </a:lnTo>
                <a:lnTo>
                  <a:pt x="282" y="682"/>
                </a:lnTo>
                <a:lnTo>
                  <a:pt x="299" y="687"/>
                </a:lnTo>
                <a:lnTo>
                  <a:pt x="299" y="687"/>
                </a:lnTo>
                <a:lnTo>
                  <a:pt x="310" y="690"/>
                </a:lnTo>
                <a:lnTo>
                  <a:pt x="320" y="694"/>
                </a:lnTo>
                <a:lnTo>
                  <a:pt x="320" y="694"/>
                </a:lnTo>
                <a:lnTo>
                  <a:pt x="373" y="722"/>
                </a:lnTo>
                <a:lnTo>
                  <a:pt x="426" y="750"/>
                </a:lnTo>
                <a:lnTo>
                  <a:pt x="426" y="750"/>
                </a:lnTo>
                <a:lnTo>
                  <a:pt x="452" y="762"/>
                </a:lnTo>
                <a:lnTo>
                  <a:pt x="466" y="768"/>
                </a:lnTo>
                <a:lnTo>
                  <a:pt x="480" y="773"/>
                </a:lnTo>
                <a:lnTo>
                  <a:pt x="494" y="776"/>
                </a:lnTo>
                <a:lnTo>
                  <a:pt x="507" y="778"/>
                </a:lnTo>
                <a:lnTo>
                  <a:pt x="523" y="778"/>
                </a:lnTo>
                <a:lnTo>
                  <a:pt x="538" y="775"/>
                </a:lnTo>
                <a:lnTo>
                  <a:pt x="538" y="775"/>
                </a:lnTo>
                <a:lnTo>
                  <a:pt x="554" y="770"/>
                </a:lnTo>
                <a:lnTo>
                  <a:pt x="566" y="762"/>
                </a:lnTo>
                <a:lnTo>
                  <a:pt x="579" y="755"/>
                </a:lnTo>
                <a:lnTo>
                  <a:pt x="589" y="744"/>
                </a:lnTo>
                <a:lnTo>
                  <a:pt x="589" y="744"/>
                </a:lnTo>
                <a:lnTo>
                  <a:pt x="623" y="707"/>
                </a:lnTo>
                <a:lnTo>
                  <a:pt x="639" y="688"/>
                </a:lnTo>
                <a:lnTo>
                  <a:pt x="654" y="668"/>
                </a:lnTo>
                <a:lnTo>
                  <a:pt x="668" y="648"/>
                </a:lnTo>
                <a:lnTo>
                  <a:pt x="681" y="626"/>
                </a:lnTo>
                <a:lnTo>
                  <a:pt x="690" y="605"/>
                </a:lnTo>
                <a:lnTo>
                  <a:pt x="699" y="580"/>
                </a:lnTo>
                <a:lnTo>
                  <a:pt x="699" y="580"/>
                </a:lnTo>
                <a:lnTo>
                  <a:pt x="702" y="563"/>
                </a:lnTo>
                <a:lnTo>
                  <a:pt x="705" y="546"/>
                </a:lnTo>
                <a:lnTo>
                  <a:pt x="707" y="529"/>
                </a:lnTo>
                <a:lnTo>
                  <a:pt x="710" y="512"/>
                </a:lnTo>
                <a:lnTo>
                  <a:pt x="710" y="512"/>
                </a:lnTo>
                <a:lnTo>
                  <a:pt x="713" y="498"/>
                </a:lnTo>
                <a:lnTo>
                  <a:pt x="718" y="482"/>
                </a:lnTo>
                <a:lnTo>
                  <a:pt x="722" y="469"/>
                </a:lnTo>
                <a:lnTo>
                  <a:pt x="732" y="456"/>
                </a:lnTo>
                <a:lnTo>
                  <a:pt x="732" y="456"/>
                </a:lnTo>
                <a:lnTo>
                  <a:pt x="736" y="452"/>
                </a:lnTo>
                <a:lnTo>
                  <a:pt x="741" y="447"/>
                </a:lnTo>
                <a:lnTo>
                  <a:pt x="746" y="445"/>
                </a:lnTo>
                <a:lnTo>
                  <a:pt x="750" y="445"/>
                </a:lnTo>
                <a:lnTo>
                  <a:pt x="756" y="445"/>
                </a:lnTo>
                <a:lnTo>
                  <a:pt x="761" y="447"/>
                </a:lnTo>
                <a:lnTo>
                  <a:pt x="766" y="452"/>
                </a:lnTo>
                <a:lnTo>
                  <a:pt x="770" y="456"/>
                </a:lnTo>
                <a:lnTo>
                  <a:pt x="770" y="456"/>
                </a:lnTo>
                <a:lnTo>
                  <a:pt x="776" y="464"/>
                </a:lnTo>
                <a:lnTo>
                  <a:pt x="783" y="469"/>
                </a:lnTo>
                <a:lnTo>
                  <a:pt x="789" y="472"/>
                </a:lnTo>
                <a:lnTo>
                  <a:pt x="795" y="472"/>
                </a:lnTo>
                <a:lnTo>
                  <a:pt x="801" y="470"/>
                </a:lnTo>
                <a:lnTo>
                  <a:pt x="806" y="467"/>
                </a:lnTo>
                <a:lnTo>
                  <a:pt x="810" y="461"/>
                </a:lnTo>
                <a:lnTo>
                  <a:pt x="815" y="452"/>
                </a:lnTo>
                <a:lnTo>
                  <a:pt x="815" y="452"/>
                </a:lnTo>
                <a:lnTo>
                  <a:pt x="838" y="401"/>
                </a:lnTo>
                <a:lnTo>
                  <a:pt x="861" y="348"/>
                </a:lnTo>
                <a:lnTo>
                  <a:pt x="883" y="295"/>
                </a:lnTo>
                <a:lnTo>
                  <a:pt x="892" y="269"/>
                </a:lnTo>
                <a:lnTo>
                  <a:pt x="902" y="243"/>
                </a:lnTo>
                <a:lnTo>
                  <a:pt x="902" y="243"/>
                </a:lnTo>
                <a:lnTo>
                  <a:pt x="905" y="230"/>
                </a:lnTo>
                <a:lnTo>
                  <a:pt x="911" y="221"/>
                </a:lnTo>
                <a:lnTo>
                  <a:pt x="917" y="210"/>
                </a:lnTo>
                <a:lnTo>
                  <a:pt x="925" y="201"/>
                </a:lnTo>
                <a:lnTo>
                  <a:pt x="925" y="201"/>
                </a:lnTo>
                <a:lnTo>
                  <a:pt x="928" y="198"/>
                </a:lnTo>
                <a:lnTo>
                  <a:pt x="933" y="195"/>
                </a:lnTo>
                <a:lnTo>
                  <a:pt x="937" y="193"/>
                </a:lnTo>
                <a:lnTo>
                  <a:pt x="942" y="195"/>
                </a:lnTo>
                <a:lnTo>
                  <a:pt x="942" y="195"/>
                </a:lnTo>
                <a:lnTo>
                  <a:pt x="945" y="198"/>
                </a:lnTo>
                <a:lnTo>
                  <a:pt x="945" y="203"/>
                </a:lnTo>
                <a:lnTo>
                  <a:pt x="943" y="212"/>
                </a:lnTo>
                <a:lnTo>
                  <a:pt x="943" y="212"/>
                </a:lnTo>
                <a:lnTo>
                  <a:pt x="928" y="285"/>
                </a:lnTo>
                <a:lnTo>
                  <a:pt x="919" y="322"/>
                </a:lnTo>
                <a:lnTo>
                  <a:pt x="912" y="340"/>
                </a:lnTo>
                <a:lnTo>
                  <a:pt x="905" y="357"/>
                </a:lnTo>
                <a:lnTo>
                  <a:pt x="905" y="357"/>
                </a:lnTo>
                <a:lnTo>
                  <a:pt x="900" y="370"/>
                </a:lnTo>
                <a:lnTo>
                  <a:pt x="900" y="377"/>
                </a:lnTo>
                <a:lnTo>
                  <a:pt x="900" y="387"/>
                </a:lnTo>
                <a:lnTo>
                  <a:pt x="900" y="387"/>
                </a:lnTo>
                <a:lnTo>
                  <a:pt x="911" y="368"/>
                </a:lnTo>
                <a:lnTo>
                  <a:pt x="917" y="360"/>
                </a:lnTo>
                <a:lnTo>
                  <a:pt x="920" y="353"/>
                </a:lnTo>
                <a:lnTo>
                  <a:pt x="920" y="353"/>
                </a:lnTo>
                <a:lnTo>
                  <a:pt x="931" y="328"/>
                </a:lnTo>
                <a:lnTo>
                  <a:pt x="942" y="306"/>
                </a:lnTo>
                <a:lnTo>
                  <a:pt x="967" y="261"/>
                </a:lnTo>
                <a:lnTo>
                  <a:pt x="993" y="217"/>
                </a:lnTo>
                <a:lnTo>
                  <a:pt x="1019" y="172"/>
                </a:lnTo>
                <a:lnTo>
                  <a:pt x="1019" y="172"/>
                </a:lnTo>
                <a:lnTo>
                  <a:pt x="1035" y="141"/>
                </a:lnTo>
                <a:lnTo>
                  <a:pt x="1050" y="108"/>
                </a:lnTo>
                <a:lnTo>
                  <a:pt x="1067" y="77"/>
                </a:lnTo>
                <a:lnTo>
                  <a:pt x="1076" y="62"/>
                </a:lnTo>
                <a:lnTo>
                  <a:pt x="1086" y="46"/>
                </a:lnTo>
                <a:lnTo>
                  <a:pt x="1086" y="46"/>
                </a:lnTo>
                <a:lnTo>
                  <a:pt x="1095" y="36"/>
                </a:lnTo>
                <a:lnTo>
                  <a:pt x="1104" y="23"/>
                </a:lnTo>
                <a:lnTo>
                  <a:pt x="1115" y="14"/>
                </a:lnTo>
                <a:lnTo>
                  <a:pt x="1126" y="5"/>
                </a:lnTo>
                <a:lnTo>
                  <a:pt x="1126" y="5"/>
                </a:lnTo>
                <a:lnTo>
                  <a:pt x="1132" y="0"/>
                </a:lnTo>
                <a:lnTo>
                  <a:pt x="1135" y="0"/>
                </a:lnTo>
                <a:lnTo>
                  <a:pt x="1138" y="0"/>
                </a:lnTo>
                <a:lnTo>
                  <a:pt x="1141" y="5"/>
                </a:lnTo>
                <a:lnTo>
                  <a:pt x="1143" y="12"/>
                </a:lnTo>
                <a:lnTo>
                  <a:pt x="1143" y="12"/>
                </a:lnTo>
                <a:lnTo>
                  <a:pt x="1144" y="25"/>
                </a:lnTo>
                <a:lnTo>
                  <a:pt x="1143" y="39"/>
                </a:lnTo>
                <a:lnTo>
                  <a:pt x="1140" y="53"/>
                </a:lnTo>
                <a:lnTo>
                  <a:pt x="1137" y="65"/>
                </a:lnTo>
                <a:lnTo>
                  <a:pt x="1137" y="65"/>
                </a:lnTo>
                <a:lnTo>
                  <a:pt x="1129" y="87"/>
                </a:lnTo>
                <a:lnTo>
                  <a:pt x="1120" y="108"/>
                </a:lnTo>
                <a:lnTo>
                  <a:pt x="1110" y="128"/>
                </a:lnTo>
                <a:lnTo>
                  <a:pt x="1100" y="149"/>
                </a:lnTo>
                <a:lnTo>
                  <a:pt x="1075" y="187"/>
                </a:lnTo>
                <a:lnTo>
                  <a:pt x="1050" y="226"/>
                </a:lnTo>
                <a:lnTo>
                  <a:pt x="1050" y="226"/>
                </a:lnTo>
                <a:lnTo>
                  <a:pt x="1038" y="244"/>
                </a:lnTo>
                <a:lnTo>
                  <a:pt x="1027" y="263"/>
                </a:lnTo>
                <a:lnTo>
                  <a:pt x="1018" y="281"/>
                </a:lnTo>
                <a:lnTo>
                  <a:pt x="1008" y="302"/>
                </a:lnTo>
                <a:lnTo>
                  <a:pt x="1008" y="302"/>
                </a:lnTo>
                <a:lnTo>
                  <a:pt x="1005" y="309"/>
                </a:lnTo>
                <a:lnTo>
                  <a:pt x="1004" y="314"/>
                </a:lnTo>
                <a:lnTo>
                  <a:pt x="1007" y="317"/>
                </a:lnTo>
                <a:lnTo>
                  <a:pt x="1007" y="317"/>
                </a:lnTo>
                <a:lnTo>
                  <a:pt x="1010" y="320"/>
                </a:lnTo>
                <a:lnTo>
                  <a:pt x="1015" y="320"/>
                </a:lnTo>
                <a:lnTo>
                  <a:pt x="1024" y="315"/>
                </a:lnTo>
                <a:lnTo>
                  <a:pt x="1024" y="315"/>
                </a:lnTo>
                <a:lnTo>
                  <a:pt x="1033" y="311"/>
                </a:lnTo>
                <a:lnTo>
                  <a:pt x="1042" y="306"/>
                </a:lnTo>
                <a:lnTo>
                  <a:pt x="1058" y="295"/>
                </a:lnTo>
                <a:lnTo>
                  <a:pt x="1070" y="281"/>
                </a:lnTo>
                <a:lnTo>
                  <a:pt x="1083" y="264"/>
                </a:lnTo>
                <a:lnTo>
                  <a:pt x="1083" y="264"/>
                </a:lnTo>
                <a:lnTo>
                  <a:pt x="1113" y="221"/>
                </a:lnTo>
                <a:lnTo>
                  <a:pt x="1146" y="179"/>
                </a:lnTo>
                <a:lnTo>
                  <a:pt x="1180" y="138"/>
                </a:lnTo>
                <a:lnTo>
                  <a:pt x="1215" y="99"/>
                </a:lnTo>
                <a:lnTo>
                  <a:pt x="1215" y="99"/>
                </a:lnTo>
                <a:lnTo>
                  <a:pt x="1223" y="90"/>
                </a:lnTo>
                <a:lnTo>
                  <a:pt x="1229" y="82"/>
                </a:lnTo>
                <a:lnTo>
                  <a:pt x="1242" y="62"/>
                </a:lnTo>
                <a:lnTo>
                  <a:pt x="1253" y="43"/>
                </a:lnTo>
                <a:lnTo>
                  <a:pt x="1260" y="36"/>
                </a:lnTo>
                <a:lnTo>
                  <a:pt x="1268" y="26"/>
                </a:lnTo>
                <a:lnTo>
                  <a:pt x="1268" y="26"/>
                </a:lnTo>
                <a:lnTo>
                  <a:pt x="1276" y="19"/>
                </a:lnTo>
                <a:lnTo>
                  <a:pt x="1280" y="16"/>
                </a:lnTo>
                <a:lnTo>
                  <a:pt x="1283" y="17"/>
                </a:lnTo>
                <a:lnTo>
                  <a:pt x="1287" y="17"/>
                </a:lnTo>
                <a:lnTo>
                  <a:pt x="1287" y="17"/>
                </a:lnTo>
                <a:lnTo>
                  <a:pt x="1291" y="22"/>
                </a:lnTo>
                <a:lnTo>
                  <a:pt x="1293" y="26"/>
                </a:lnTo>
                <a:lnTo>
                  <a:pt x="1291" y="37"/>
                </a:lnTo>
                <a:lnTo>
                  <a:pt x="1291" y="37"/>
                </a:lnTo>
                <a:lnTo>
                  <a:pt x="1290" y="56"/>
                </a:lnTo>
                <a:lnTo>
                  <a:pt x="1287" y="74"/>
                </a:lnTo>
                <a:lnTo>
                  <a:pt x="1282" y="91"/>
                </a:lnTo>
                <a:lnTo>
                  <a:pt x="1274" y="107"/>
                </a:lnTo>
                <a:lnTo>
                  <a:pt x="1265" y="122"/>
                </a:lnTo>
                <a:lnTo>
                  <a:pt x="1256" y="138"/>
                </a:lnTo>
                <a:lnTo>
                  <a:pt x="1234" y="167"/>
                </a:lnTo>
                <a:lnTo>
                  <a:pt x="1234" y="167"/>
                </a:lnTo>
                <a:lnTo>
                  <a:pt x="1219" y="186"/>
                </a:lnTo>
                <a:lnTo>
                  <a:pt x="1203" y="203"/>
                </a:lnTo>
                <a:lnTo>
                  <a:pt x="1169" y="238"/>
                </a:lnTo>
                <a:lnTo>
                  <a:pt x="1135" y="272"/>
                </a:lnTo>
                <a:lnTo>
                  <a:pt x="1120" y="291"/>
                </a:lnTo>
                <a:lnTo>
                  <a:pt x="1104" y="309"/>
                </a:lnTo>
                <a:lnTo>
                  <a:pt x="1104" y="309"/>
                </a:lnTo>
                <a:lnTo>
                  <a:pt x="1093" y="323"/>
                </a:lnTo>
                <a:lnTo>
                  <a:pt x="1093" y="323"/>
                </a:lnTo>
                <a:lnTo>
                  <a:pt x="1113" y="319"/>
                </a:lnTo>
                <a:lnTo>
                  <a:pt x="1132" y="312"/>
                </a:lnTo>
                <a:lnTo>
                  <a:pt x="1147" y="306"/>
                </a:lnTo>
                <a:lnTo>
                  <a:pt x="1163" y="297"/>
                </a:lnTo>
                <a:lnTo>
                  <a:pt x="1163" y="297"/>
                </a:lnTo>
                <a:lnTo>
                  <a:pt x="1212" y="261"/>
                </a:lnTo>
                <a:lnTo>
                  <a:pt x="1263" y="226"/>
                </a:lnTo>
                <a:lnTo>
                  <a:pt x="1288" y="207"/>
                </a:lnTo>
                <a:lnTo>
                  <a:pt x="1311" y="189"/>
                </a:lnTo>
                <a:lnTo>
                  <a:pt x="1335" y="169"/>
                </a:lnTo>
                <a:lnTo>
                  <a:pt x="1356" y="145"/>
                </a:lnTo>
                <a:lnTo>
                  <a:pt x="1356" y="145"/>
                </a:lnTo>
                <a:lnTo>
                  <a:pt x="1364" y="139"/>
                </a:lnTo>
                <a:lnTo>
                  <a:pt x="1364" y="139"/>
                </a:lnTo>
                <a:lnTo>
                  <a:pt x="1373" y="133"/>
                </a:lnTo>
                <a:lnTo>
                  <a:pt x="1378" y="132"/>
                </a:lnTo>
                <a:lnTo>
                  <a:pt x="1382" y="133"/>
                </a:lnTo>
                <a:lnTo>
                  <a:pt x="1382" y="133"/>
                </a:lnTo>
                <a:lnTo>
                  <a:pt x="1386" y="136"/>
                </a:lnTo>
                <a:lnTo>
                  <a:pt x="1387" y="141"/>
                </a:lnTo>
                <a:lnTo>
                  <a:pt x="1387" y="150"/>
                </a:lnTo>
                <a:lnTo>
                  <a:pt x="1387" y="150"/>
                </a:lnTo>
                <a:lnTo>
                  <a:pt x="1387" y="162"/>
                </a:lnTo>
                <a:lnTo>
                  <a:pt x="1384" y="175"/>
                </a:lnTo>
                <a:lnTo>
                  <a:pt x="1381" y="186"/>
                </a:lnTo>
                <a:lnTo>
                  <a:pt x="1376" y="195"/>
                </a:lnTo>
                <a:lnTo>
                  <a:pt x="1370" y="206"/>
                </a:lnTo>
                <a:lnTo>
                  <a:pt x="1364" y="215"/>
                </a:lnTo>
                <a:lnTo>
                  <a:pt x="1348" y="232"/>
                </a:lnTo>
                <a:lnTo>
                  <a:pt x="1348" y="232"/>
                </a:lnTo>
                <a:lnTo>
                  <a:pt x="1322" y="258"/>
                </a:lnTo>
                <a:lnTo>
                  <a:pt x="1294" y="283"/>
                </a:lnTo>
                <a:lnTo>
                  <a:pt x="1237" y="331"/>
                </a:lnTo>
                <a:lnTo>
                  <a:pt x="1237" y="331"/>
                </a:lnTo>
                <a:lnTo>
                  <a:pt x="1202" y="360"/>
                </a:lnTo>
                <a:lnTo>
                  <a:pt x="1202" y="360"/>
                </a:lnTo>
                <a:lnTo>
                  <a:pt x="1222" y="374"/>
                </a:lnTo>
                <a:lnTo>
                  <a:pt x="1228" y="379"/>
                </a:lnTo>
                <a:lnTo>
                  <a:pt x="1234" y="380"/>
                </a:lnTo>
                <a:lnTo>
                  <a:pt x="1242" y="379"/>
                </a:lnTo>
                <a:lnTo>
                  <a:pt x="1248" y="377"/>
                </a:lnTo>
                <a:lnTo>
                  <a:pt x="1268" y="368"/>
                </a:lnTo>
                <a:lnTo>
                  <a:pt x="1268" y="368"/>
                </a:lnTo>
                <a:lnTo>
                  <a:pt x="1290" y="357"/>
                </a:lnTo>
                <a:lnTo>
                  <a:pt x="1310" y="346"/>
                </a:lnTo>
                <a:lnTo>
                  <a:pt x="1348" y="322"/>
                </a:lnTo>
                <a:lnTo>
                  <a:pt x="1387" y="294"/>
                </a:lnTo>
                <a:lnTo>
                  <a:pt x="1424" y="266"/>
                </a:lnTo>
                <a:lnTo>
                  <a:pt x="1424" y="266"/>
                </a:lnTo>
                <a:lnTo>
                  <a:pt x="1433" y="260"/>
                </a:lnTo>
                <a:lnTo>
                  <a:pt x="1444" y="254"/>
                </a:lnTo>
                <a:lnTo>
                  <a:pt x="1466" y="246"/>
                </a:lnTo>
                <a:lnTo>
                  <a:pt x="1466" y="246"/>
                </a:lnTo>
                <a:lnTo>
                  <a:pt x="1472" y="244"/>
                </a:lnTo>
                <a:lnTo>
                  <a:pt x="1477" y="243"/>
                </a:lnTo>
                <a:lnTo>
                  <a:pt x="1480" y="244"/>
                </a:lnTo>
                <a:lnTo>
                  <a:pt x="1483" y="246"/>
                </a:lnTo>
                <a:lnTo>
                  <a:pt x="1484" y="249"/>
                </a:lnTo>
                <a:lnTo>
                  <a:pt x="1484" y="252"/>
                </a:lnTo>
                <a:lnTo>
                  <a:pt x="1484" y="263"/>
                </a:lnTo>
                <a:lnTo>
                  <a:pt x="1484" y="263"/>
                </a:lnTo>
                <a:lnTo>
                  <a:pt x="1478" y="280"/>
                </a:lnTo>
                <a:lnTo>
                  <a:pt x="1471" y="297"/>
                </a:lnTo>
                <a:lnTo>
                  <a:pt x="1460" y="312"/>
                </a:lnTo>
                <a:lnTo>
                  <a:pt x="1447" y="326"/>
                </a:lnTo>
                <a:lnTo>
                  <a:pt x="1447" y="326"/>
                </a:lnTo>
                <a:lnTo>
                  <a:pt x="1429" y="343"/>
                </a:lnTo>
                <a:lnTo>
                  <a:pt x="1412" y="359"/>
                </a:lnTo>
                <a:lnTo>
                  <a:pt x="1392" y="373"/>
                </a:lnTo>
                <a:lnTo>
                  <a:pt x="1373" y="385"/>
                </a:lnTo>
                <a:lnTo>
                  <a:pt x="1331" y="410"/>
                </a:lnTo>
                <a:lnTo>
                  <a:pt x="1290" y="431"/>
                </a:lnTo>
                <a:lnTo>
                  <a:pt x="1290" y="431"/>
                </a:lnTo>
                <a:lnTo>
                  <a:pt x="1279" y="438"/>
                </a:lnTo>
                <a:lnTo>
                  <a:pt x="1279" y="438"/>
                </a:lnTo>
                <a:lnTo>
                  <a:pt x="1287" y="442"/>
                </a:lnTo>
                <a:lnTo>
                  <a:pt x="1294" y="444"/>
                </a:lnTo>
                <a:lnTo>
                  <a:pt x="1300" y="444"/>
                </a:lnTo>
                <a:lnTo>
                  <a:pt x="1308" y="442"/>
                </a:lnTo>
                <a:lnTo>
                  <a:pt x="1308" y="442"/>
                </a:lnTo>
                <a:lnTo>
                  <a:pt x="1330" y="438"/>
                </a:lnTo>
                <a:lnTo>
                  <a:pt x="1350" y="431"/>
                </a:lnTo>
                <a:lnTo>
                  <a:pt x="1370" y="424"/>
                </a:lnTo>
                <a:lnTo>
                  <a:pt x="1390" y="414"/>
                </a:lnTo>
                <a:lnTo>
                  <a:pt x="1429" y="394"/>
                </a:lnTo>
                <a:lnTo>
                  <a:pt x="1466" y="373"/>
                </a:lnTo>
                <a:lnTo>
                  <a:pt x="1466" y="373"/>
                </a:lnTo>
                <a:lnTo>
                  <a:pt x="1486" y="360"/>
                </a:lnTo>
                <a:lnTo>
                  <a:pt x="1486" y="360"/>
                </a:lnTo>
                <a:lnTo>
                  <a:pt x="1481" y="380"/>
                </a:lnTo>
                <a:lnTo>
                  <a:pt x="1475" y="397"/>
                </a:lnTo>
                <a:lnTo>
                  <a:pt x="1464" y="414"/>
                </a:lnTo>
                <a:lnTo>
                  <a:pt x="1452" y="428"/>
                </a:lnTo>
                <a:lnTo>
                  <a:pt x="1437" y="441"/>
                </a:lnTo>
                <a:lnTo>
                  <a:pt x="1420" y="452"/>
                </a:lnTo>
                <a:lnTo>
                  <a:pt x="1401" y="459"/>
                </a:lnTo>
                <a:lnTo>
                  <a:pt x="1381" y="464"/>
                </a:lnTo>
                <a:lnTo>
                  <a:pt x="1381" y="464"/>
                </a:lnTo>
                <a:lnTo>
                  <a:pt x="1384" y="469"/>
                </a:lnTo>
                <a:lnTo>
                  <a:pt x="1390" y="472"/>
                </a:lnTo>
                <a:lnTo>
                  <a:pt x="1401" y="478"/>
                </a:lnTo>
                <a:lnTo>
                  <a:pt x="1401" y="478"/>
                </a:lnTo>
                <a:lnTo>
                  <a:pt x="1407" y="482"/>
                </a:lnTo>
                <a:lnTo>
                  <a:pt x="1410" y="486"/>
                </a:lnTo>
                <a:lnTo>
                  <a:pt x="1410" y="489"/>
                </a:lnTo>
                <a:lnTo>
                  <a:pt x="1410" y="492"/>
                </a:lnTo>
                <a:lnTo>
                  <a:pt x="1409" y="495"/>
                </a:lnTo>
                <a:lnTo>
                  <a:pt x="1403" y="501"/>
                </a:lnTo>
                <a:lnTo>
                  <a:pt x="1403" y="501"/>
                </a:lnTo>
                <a:lnTo>
                  <a:pt x="1395" y="506"/>
                </a:lnTo>
                <a:lnTo>
                  <a:pt x="1387" y="510"/>
                </a:lnTo>
                <a:lnTo>
                  <a:pt x="1379" y="515"/>
                </a:lnTo>
                <a:lnTo>
                  <a:pt x="1370" y="518"/>
                </a:lnTo>
                <a:lnTo>
                  <a:pt x="1370" y="518"/>
                </a:lnTo>
                <a:lnTo>
                  <a:pt x="1356" y="521"/>
                </a:lnTo>
                <a:lnTo>
                  <a:pt x="1342" y="527"/>
                </a:lnTo>
                <a:lnTo>
                  <a:pt x="1342" y="527"/>
                </a:lnTo>
                <a:lnTo>
                  <a:pt x="1325" y="537"/>
                </a:lnTo>
                <a:lnTo>
                  <a:pt x="1307" y="547"/>
                </a:lnTo>
                <a:lnTo>
                  <a:pt x="1307" y="547"/>
                </a:lnTo>
                <a:lnTo>
                  <a:pt x="1317" y="549"/>
                </a:lnTo>
                <a:lnTo>
                  <a:pt x="1327" y="549"/>
                </a:lnTo>
                <a:lnTo>
                  <a:pt x="1336" y="547"/>
                </a:lnTo>
                <a:lnTo>
                  <a:pt x="1344" y="544"/>
                </a:lnTo>
                <a:lnTo>
                  <a:pt x="1344" y="544"/>
                </a:lnTo>
                <a:lnTo>
                  <a:pt x="1358" y="541"/>
                </a:lnTo>
                <a:lnTo>
                  <a:pt x="1370" y="540"/>
                </a:lnTo>
                <a:lnTo>
                  <a:pt x="1384" y="540"/>
                </a:lnTo>
                <a:lnTo>
                  <a:pt x="1396" y="541"/>
                </a:lnTo>
                <a:lnTo>
                  <a:pt x="1423" y="547"/>
                </a:lnTo>
                <a:lnTo>
                  <a:pt x="1447" y="554"/>
                </a:lnTo>
                <a:lnTo>
                  <a:pt x="1447" y="554"/>
                </a:lnTo>
                <a:lnTo>
                  <a:pt x="1454" y="555"/>
                </a:lnTo>
                <a:lnTo>
                  <a:pt x="1455" y="558"/>
                </a:lnTo>
                <a:lnTo>
                  <a:pt x="1454" y="561"/>
                </a:lnTo>
                <a:lnTo>
                  <a:pt x="1452" y="566"/>
                </a:lnTo>
                <a:lnTo>
                  <a:pt x="1452" y="566"/>
                </a:lnTo>
                <a:lnTo>
                  <a:pt x="1423" y="603"/>
                </a:lnTo>
                <a:lnTo>
                  <a:pt x="1407" y="622"/>
                </a:lnTo>
                <a:lnTo>
                  <a:pt x="1398" y="629"/>
                </a:lnTo>
                <a:lnTo>
                  <a:pt x="1389" y="637"/>
                </a:lnTo>
                <a:lnTo>
                  <a:pt x="1389" y="637"/>
                </a:lnTo>
                <a:lnTo>
                  <a:pt x="1382" y="642"/>
                </a:lnTo>
                <a:lnTo>
                  <a:pt x="1376" y="645"/>
                </a:lnTo>
                <a:lnTo>
                  <a:pt x="1370" y="646"/>
                </a:lnTo>
                <a:lnTo>
                  <a:pt x="1364" y="648"/>
                </a:lnTo>
                <a:lnTo>
                  <a:pt x="1356" y="648"/>
                </a:lnTo>
                <a:lnTo>
                  <a:pt x="1350" y="646"/>
                </a:lnTo>
                <a:lnTo>
                  <a:pt x="1338" y="642"/>
                </a:lnTo>
                <a:lnTo>
                  <a:pt x="1338" y="642"/>
                </a:lnTo>
                <a:lnTo>
                  <a:pt x="1313" y="628"/>
                </a:lnTo>
                <a:lnTo>
                  <a:pt x="1290" y="615"/>
                </a:lnTo>
                <a:lnTo>
                  <a:pt x="1290" y="615"/>
                </a:lnTo>
                <a:lnTo>
                  <a:pt x="1279" y="609"/>
                </a:lnTo>
                <a:lnTo>
                  <a:pt x="1273" y="609"/>
                </a:lnTo>
                <a:lnTo>
                  <a:pt x="1271" y="609"/>
                </a:lnTo>
                <a:lnTo>
                  <a:pt x="1268" y="611"/>
                </a:lnTo>
                <a:lnTo>
                  <a:pt x="1268" y="611"/>
                </a:lnTo>
                <a:lnTo>
                  <a:pt x="1266" y="614"/>
                </a:lnTo>
                <a:lnTo>
                  <a:pt x="1265" y="615"/>
                </a:lnTo>
                <a:lnTo>
                  <a:pt x="1266" y="620"/>
                </a:lnTo>
                <a:lnTo>
                  <a:pt x="1268" y="625"/>
                </a:lnTo>
                <a:lnTo>
                  <a:pt x="1268" y="629"/>
                </a:lnTo>
                <a:lnTo>
                  <a:pt x="1268" y="629"/>
                </a:lnTo>
                <a:lnTo>
                  <a:pt x="1268" y="637"/>
                </a:lnTo>
                <a:lnTo>
                  <a:pt x="1268" y="637"/>
                </a:lnTo>
                <a:lnTo>
                  <a:pt x="1262" y="635"/>
                </a:lnTo>
                <a:lnTo>
                  <a:pt x="1257" y="634"/>
                </a:lnTo>
                <a:lnTo>
                  <a:pt x="1246" y="629"/>
                </a:lnTo>
                <a:lnTo>
                  <a:pt x="1237" y="623"/>
                </a:lnTo>
                <a:lnTo>
                  <a:pt x="1226" y="620"/>
                </a:lnTo>
                <a:lnTo>
                  <a:pt x="1226" y="620"/>
                </a:lnTo>
                <a:lnTo>
                  <a:pt x="1228" y="628"/>
                </a:lnTo>
                <a:lnTo>
                  <a:pt x="1229" y="634"/>
                </a:lnTo>
                <a:lnTo>
                  <a:pt x="1232" y="640"/>
                </a:lnTo>
                <a:lnTo>
                  <a:pt x="1237" y="645"/>
                </a:lnTo>
                <a:lnTo>
                  <a:pt x="1242" y="649"/>
                </a:lnTo>
                <a:lnTo>
                  <a:pt x="1246" y="653"/>
                </a:lnTo>
                <a:lnTo>
                  <a:pt x="1253" y="654"/>
                </a:lnTo>
                <a:lnTo>
                  <a:pt x="1260" y="656"/>
                </a:lnTo>
                <a:lnTo>
                  <a:pt x="1260" y="656"/>
                </a:lnTo>
                <a:lnTo>
                  <a:pt x="1277" y="657"/>
                </a:lnTo>
                <a:lnTo>
                  <a:pt x="1294" y="660"/>
                </a:lnTo>
                <a:lnTo>
                  <a:pt x="1313" y="665"/>
                </a:lnTo>
                <a:lnTo>
                  <a:pt x="1328" y="671"/>
                </a:lnTo>
                <a:lnTo>
                  <a:pt x="1362" y="682"/>
                </a:lnTo>
                <a:lnTo>
                  <a:pt x="1379" y="688"/>
                </a:lnTo>
                <a:lnTo>
                  <a:pt x="1396" y="691"/>
                </a:lnTo>
                <a:lnTo>
                  <a:pt x="1396" y="691"/>
                </a:lnTo>
                <a:lnTo>
                  <a:pt x="1404" y="693"/>
                </a:lnTo>
                <a:lnTo>
                  <a:pt x="1412" y="696"/>
                </a:lnTo>
                <a:lnTo>
                  <a:pt x="1416" y="699"/>
                </a:lnTo>
                <a:lnTo>
                  <a:pt x="1418" y="702"/>
                </a:lnTo>
                <a:lnTo>
                  <a:pt x="1418" y="707"/>
                </a:lnTo>
                <a:lnTo>
                  <a:pt x="1418" y="707"/>
                </a:lnTo>
                <a:lnTo>
                  <a:pt x="1415" y="716"/>
                </a:lnTo>
                <a:lnTo>
                  <a:pt x="1412" y="725"/>
                </a:lnTo>
                <a:lnTo>
                  <a:pt x="1407" y="728"/>
                </a:lnTo>
                <a:lnTo>
                  <a:pt x="1404" y="731"/>
                </a:lnTo>
                <a:lnTo>
                  <a:pt x="1399" y="734"/>
                </a:lnTo>
                <a:lnTo>
                  <a:pt x="1393" y="736"/>
                </a:lnTo>
                <a:lnTo>
                  <a:pt x="1393" y="736"/>
                </a:lnTo>
                <a:lnTo>
                  <a:pt x="1384" y="736"/>
                </a:lnTo>
                <a:lnTo>
                  <a:pt x="1373" y="736"/>
                </a:lnTo>
                <a:lnTo>
                  <a:pt x="1364" y="733"/>
                </a:lnTo>
                <a:lnTo>
                  <a:pt x="1352" y="730"/>
                </a:lnTo>
                <a:lnTo>
                  <a:pt x="1352" y="730"/>
                </a:lnTo>
                <a:lnTo>
                  <a:pt x="1365" y="755"/>
                </a:lnTo>
                <a:lnTo>
                  <a:pt x="1365" y="755"/>
                </a:lnTo>
                <a:lnTo>
                  <a:pt x="1372" y="767"/>
                </a:lnTo>
                <a:lnTo>
                  <a:pt x="1375" y="773"/>
                </a:lnTo>
                <a:lnTo>
                  <a:pt x="1378" y="779"/>
                </a:lnTo>
                <a:lnTo>
                  <a:pt x="1378" y="785"/>
                </a:lnTo>
                <a:lnTo>
                  <a:pt x="1376" y="792"/>
                </a:lnTo>
                <a:lnTo>
                  <a:pt x="1370" y="798"/>
                </a:lnTo>
                <a:lnTo>
                  <a:pt x="1362" y="804"/>
                </a:lnTo>
                <a:lnTo>
                  <a:pt x="1362" y="804"/>
                </a:lnTo>
                <a:lnTo>
                  <a:pt x="1358" y="809"/>
                </a:lnTo>
                <a:lnTo>
                  <a:pt x="1353" y="818"/>
                </a:lnTo>
                <a:lnTo>
                  <a:pt x="1352" y="823"/>
                </a:lnTo>
                <a:lnTo>
                  <a:pt x="1352" y="829"/>
                </a:lnTo>
                <a:lnTo>
                  <a:pt x="1352" y="835"/>
                </a:lnTo>
                <a:lnTo>
                  <a:pt x="1353" y="841"/>
                </a:lnTo>
                <a:lnTo>
                  <a:pt x="1353" y="841"/>
                </a:lnTo>
                <a:lnTo>
                  <a:pt x="1355" y="846"/>
                </a:lnTo>
                <a:lnTo>
                  <a:pt x="1353" y="852"/>
                </a:lnTo>
                <a:lnTo>
                  <a:pt x="1350" y="855"/>
                </a:lnTo>
                <a:lnTo>
                  <a:pt x="1345" y="855"/>
                </a:lnTo>
                <a:lnTo>
                  <a:pt x="1345" y="855"/>
                </a:lnTo>
                <a:lnTo>
                  <a:pt x="1338" y="855"/>
                </a:lnTo>
                <a:lnTo>
                  <a:pt x="1331" y="857"/>
                </a:lnTo>
                <a:lnTo>
                  <a:pt x="1328" y="858"/>
                </a:lnTo>
                <a:lnTo>
                  <a:pt x="1327" y="861"/>
                </a:lnTo>
                <a:lnTo>
                  <a:pt x="1327" y="866"/>
                </a:lnTo>
                <a:lnTo>
                  <a:pt x="1328" y="872"/>
                </a:lnTo>
                <a:lnTo>
                  <a:pt x="1335" y="884"/>
                </a:lnTo>
                <a:lnTo>
                  <a:pt x="1335" y="884"/>
                </a:lnTo>
                <a:lnTo>
                  <a:pt x="1273" y="860"/>
                </a:lnTo>
                <a:lnTo>
                  <a:pt x="1273" y="860"/>
                </a:lnTo>
                <a:lnTo>
                  <a:pt x="1276" y="870"/>
                </a:lnTo>
                <a:lnTo>
                  <a:pt x="1280" y="881"/>
                </a:lnTo>
                <a:lnTo>
                  <a:pt x="1291" y="900"/>
                </a:lnTo>
                <a:lnTo>
                  <a:pt x="1296" y="909"/>
                </a:lnTo>
                <a:lnTo>
                  <a:pt x="1299" y="920"/>
                </a:lnTo>
                <a:lnTo>
                  <a:pt x="1300" y="929"/>
                </a:lnTo>
                <a:lnTo>
                  <a:pt x="1299" y="942"/>
                </a:lnTo>
                <a:lnTo>
                  <a:pt x="1299" y="942"/>
                </a:lnTo>
                <a:lnTo>
                  <a:pt x="1290" y="937"/>
                </a:lnTo>
                <a:lnTo>
                  <a:pt x="1282" y="929"/>
                </a:lnTo>
                <a:lnTo>
                  <a:pt x="1276" y="922"/>
                </a:lnTo>
                <a:lnTo>
                  <a:pt x="1271" y="912"/>
                </a:lnTo>
                <a:lnTo>
                  <a:pt x="1271" y="912"/>
                </a:lnTo>
                <a:lnTo>
                  <a:pt x="1266" y="903"/>
                </a:lnTo>
                <a:lnTo>
                  <a:pt x="1259" y="895"/>
                </a:lnTo>
                <a:lnTo>
                  <a:pt x="1251" y="891"/>
                </a:lnTo>
                <a:lnTo>
                  <a:pt x="1242" y="886"/>
                </a:lnTo>
                <a:lnTo>
                  <a:pt x="1242" y="886"/>
                </a:lnTo>
                <a:lnTo>
                  <a:pt x="1236" y="884"/>
                </a:lnTo>
                <a:lnTo>
                  <a:pt x="1232" y="884"/>
                </a:lnTo>
                <a:lnTo>
                  <a:pt x="1229" y="886"/>
                </a:lnTo>
                <a:lnTo>
                  <a:pt x="1229" y="886"/>
                </a:lnTo>
                <a:lnTo>
                  <a:pt x="1228" y="889"/>
                </a:lnTo>
                <a:lnTo>
                  <a:pt x="1226" y="892"/>
                </a:lnTo>
                <a:lnTo>
                  <a:pt x="1228" y="900"/>
                </a:lnTo>
                <a:lnTo>
                  <a:pt x="1228" y="900"/>
                </a:lnTo>
                <a:lnTo>
                  <a:pt x="1232" y="909"/>
                </a:lnTo>
                <a:lnTo>
                  <a:pt x="1239" y="920"/>
                </a:lnTo>
                <a:lnTo>
                  <a:pt x="1243" y="929"/>
                </a:lnTo>
                <a:lnTo>
                  <a:pt x="1248" y="940"/>
                </a:lnTo>
                <a:lnTo>
                  <a:pt x="1248" y="940"/>
                </a:lnTo>
                <a:lnTo>
                  <a:pt x="1242" y="940"/>
                </a:lnTo>
                <a:lnTo>
                  <a:pt x="1239" y="937"/>
                </a:lnTo>
                <a:lnTo>
                  <a:pt x="1234" y="935"/>
                </a:lnTo>
                <a:lnTo>
                  <a:pt x="1231" y="934"/>
                </a:lnTo>
                <a:lnTo>
                  <a:pt x="1229" y="935"/>
                </a:lnTo>
                <a:lnTo>
                  <a:pt x="1229" y="935"/>
                </a:lnTo>
                <a:lnTo>
                  <a:pt x="1229" y="940"/>
                </a:lnTo>
                <a:lnTo>
                  <a:pt x="1231" y="945"/>
                </a:lnTo>
                <a:lnTo>
                  <a:pt x="1236" y="952"/>
                </a:lnTo>
                <a:lnTo>
                  <a:pt x="1236" y="952"/>
                </a:lnTo>
                <a:lnTo>
                  <a:pt x="1243" y="968"/>
                </a:lnTo>
                <a:lnTo>
                  <a:pt x="1246" y="982"/>
                </a:lnTo>
                <a:lnTo>
                  <a:pt x="1246" y="990"/>
                </a:lnTo>
                <a:lnTo>
                  <a:pt x="1246" y="997"/>
                </a:lnTo>
                <a:lnTo>
                  <a:pt x="1245" y="1005"/>
                </a:lnTo>
                <a:lnTo>
                  <a:pt x="1242" y="1013"/>
                </a:lnTo>
                <a:lnTo>
                  <a:pt x="1242" y="1013"/>
                </a:lnTo>
                <a:lnTo>
                  <a:pt x="1239" y="1020"/>
                </a:lnTo>
                <a:lnTo>
                  <a:pt x="1237" y="1025"/>
                </a:lnTo>
                <a:lnTo>
                  <a:pt x="1236" y="1025"/>
                </a:lnTo>
                <a:lnTo>
                  <a:pt x="1236" y="1025"/>
                </a:lnTo>
                <a:lnTo>
                  <a:pt x="1226" y="1028"/>
                </a:lnTo>
                <a:lnTo>
                  <a:pt x="1222" y="1031"/>
                </a:lnTo>
                <a:lnTo>
                  <a:pt x="1219" y="1036"/>
                </a:lnTo>
                <a:lnTo>
                  <a:pt x="1217" y="1041"/>
                </a:lnTo>
                <a:lnTo>
                  <a:pt x="1217" y="1053"/>
                </a:lnTo>
                <a:lnTo>
                  <a:pt x="1219" y="1064"/>
                </a:lnTo>
                <a:lnTo>
                  <a:pt x="1219" y="1064"/>
                </a:lnTo>
                <a:lnTo>
                  <a:pt x="1217" y="1071"/>
                </a:lnTo>
                <a:lnTo>
                  <a:pt x="1215" y="1079"/>
                </a:lnTo>
                <a:lnTo>
                  <a:pt x="1214" y="1084"/>
                </a:lnTo>
                <a:lnTo>
                  <a:pt x="1211" y="1090"/>
                </a:lnTo>
                <a:lnTo>
                  <a:pt x="1206" y="1095"/>
                </a:lnTo>
                <a:lnTo>
                  <a:pt x="1202" y="1099"/>
                </a:lnTo>
                <a:lnTo>
                  <a:pt x="1189" y="1105"/>
                </a:lnTo>
                <a:lnTo>
                  <a:pt x="1189" y="1105"/>
                </a:lnTo>
                <a:lnTo>
                  <a:pt x="1181" y="1110"/>
                </a:lnTo>
                <a:lnTo>
                  <a:pt x="1180" y="1113"/>
                </a:lnTo>
                <a:lnTo>
                  <a:pt x="1178" y="1118"/>
                </a:lnTo>
                <a:lnTo>
                  <a:pt x="1178" y="1118"/>
                </a:lnTo>
                <a:lnTo>
                  <a:pt x="1175" y="1127"/>
                </a:lnTo>
                <a:lnTo>
                  <a:pt x="1171" y="1136"/>
                </a:lnTo>
                <a:lnTo>
                  <a:pt x="1164" y="1143"/>
                </a:lnTo>
                <a:lnTo>
                  <a:pt x="1160" y="1146"/>
                </a:lnTo>
                <a:lnTo>
                  <a:pt x="1155" y="1147"/>
                </a:lnTo>
                <a:lnTo>
                  <a:pt x="1155" y="1147"/>
                </a:lnTo>
                <a:lnTo>
                  <a:pt x="1151" y="1147"/>
                </a:lnTo>
                <a:lnTo>
                  <a:pt x="1146" y="1147"/>
                </a:lnTo>
                <a:lnTo>
                  <a:pt x="1137" y="1143"/>
                </a:lnTo>
                <a:lnTo>
                  <a:pt x="1129" y="1136"/>
                </a:lnTo>
                <a:lnTo>
                  <a:pt x="1123" y="1129"/>
                </a:lnTo>
                <a:lnTo>
                  <a:pt x="1123" y="1129"/>
                </a:lnTo>
                <a:lnTo>
                  <a:pt x="1104" y="1102"/>
                </a:lnTo>
                <a:lnTo>
                  <a:pt x="1090" y="1073"/>
                </a:lnTo>
                <a:lnTo>
                  <a:pt x="1090" y="1073"/>
                </a:lnTo>
                <a:lnTo>
                  <a:pt x="1079" y="1056"/>
                </a:lnTo>
                <a:lnTo>
                  <a:pt x="1073" y="1047"/>
                </a:lnTo>
                <a:lnTo>
                  <a:pt x="1066" y="1037"/>
                </a:lnTo>
                <a:lnTo>
                  <a:pt x="1066" y="1037"/>
                </a:lnTo>
                <a:lnTo>
                  <a:pt x="1067" y="1051"/>
                </a:lnTo>
                <a:lnTo>
                  <a:pt x="1069" y="1064"/>
                </a:lnTo>
                <a:lnTo>
                  <a:pt x="1076" y="1085"/>
                </a:lnTo>
                <a:lnTo>
                  <a:pt x="1076" y="1085"/>
                </a:lnTo>
                <a:lnTo>
                  <a:pt x="1086" y="1110"/>
                </a:lnTo>
                <a:lnTo>
                  <a:pt x="1093" y="1136"/>
                </a:lnTo>
                <a:lnTo>
                  <a:pt x="1098" y="1161"/>
                </a:lnTo>
                <a:lnTo>
                  <a:pt x="1100" y="1175"/>
                </a:lnTo>
                <a:lnTo>
                  <a:pt x="1100" y="1189"/>
                </a:lnTo>
                <a:lnTo>
                  <a:pt x="1100" y="1189"/>
                </a:lnTo>
                <a:lnTo>
                  <a:pt x="1098" y="1198"/>
                </a:lnTo>
                <a:lnTo>
                  <a:pt x="1096" y="1206"/>
                </a:lnTo>
                <a:lnTo>
                  <a:pt x="1093" y="1211"/>
                </a:lnTo>
                <a:lnTo>
                  <a:pt x="1090" y="1214"/>
                </a:lnTo>
                <a:lnTo>
                  <a:pt x="1086" y="1215"/>
                </a:lnTo>
                <a:lnTo>
                  <a:pt x="1081" y="1218"/>
                </a:lnTo>
                <a:lnTo>
                  <a:pt x="1081" y="1218"/>
                </a:lnTo>
                <a:lnTo>
                  <a:pt x="1075" y="1220"/>
                </a:lnTo>
                <a:lnTo>
                  <a:pt x="1070" y="1220"/>
                </a:lnTo>
                <a:lnTo>
                  <a:pt x="1067" y="1218"/>
                </a:lnTo>
                <a:lnTo>
                  <a:pt x="1064" y="1217"/>
                </a:lnTo>
                <a:lnTo>
                  <a:pt x="1059" y="1211"/>
                </a:lnTo>
                <a:lnTo>
                  <a:pt x="1055" y="1203"/>
                </a:lnTo>
                <a:lnTo>
                  <a:pt x="1055" y="1203"/>
                </a:lnTo>
                <a:lnTo>
                  <a:pt x="1049" y="1197"/>
                </a:lnTo>
                <a:lnTo>
                  <a:pt x="1044" y="1194"/>
                </a:lnTo>
                <a:lnTo>
                  <a:pt x="1038" y="1191"/>
                </a:lnTo>
                <a:lnTo>
                  <a:pt x="1038" y="1191"/>
                </a:lnTo>
                <a:lnTo>
                  <a:pt x="1042" y="1208"/>
                </a:lnTo>
                <a:lnTo>
                  <a:pt x="1047" y="1225"/>
                </a:lnTo>
                <a:lnTo>
                  <a:pt x="1047" y="1225"/>
                </a:lnTo>
                <a:lnTo>
                  <a:pt x="1049" y="1237"/>
                </a:lnTo>
                <a:lnTo>
                  <a:pt x="1050" y="1249"/>
                </a:lnTo>
                <a:lnTo>
                  <a:pt x="1049" y="1255"/>
                </a:lnTo>
                <a:lnTo>
                  <a:pt x="1047" y="1260"/>
                </a:lnTo>
                <a:lnTo>
                  <a:pt x="1044" y="1265"/>
                </a:lnTo>
                <a:lnTo>
                  <a:pt x="1039" y="1269"/>
                </a:lnTo>
                <a:lnTo>
                  <a:pt x="1039" y="1269"/>
                </a:lnTo>
                <a:lnTo>
                  <a:pt x="1016" y="1283"/>
                </a:lnTo>
                <a:lnTo>
                  <a:pt x="1004" y="1291"/>
                </a:lnTo>
                <a:lnTo>
                  <a:pt x="991" y="1297"/>
                </a:lnTo>
                <a:lnTo>
                  <a:pt x="979" y="1303"/>
                </a:lnTo>
                <a:lnTo>
                  <a:pt x="967" y="1306"/>
                </a:lnTo>
                <a:lnTo>
                  <a:pt x="951" y="1306"/>
                </a:lnTo>
                <a:lnTo>
                  <a:pt x="936" y="1303"/>
                </a:lnTo>
                <a:lnTo>
                  <a:pt x="936" y="1303"/>
                </a:lnTo>
                <a:lnTo>
                  <a:pt x="934" y="1303"/>
                </a:lnTo>
                <a:lnTo>
                  <a:pt x="931" y="1303"/>
                </a:lnTo>
                <a:lnTo>
                  <a:pt x="923" y="1306"/>
                </a:lnTo>
                <a:lnTo>
                  <a:pt x="916" y="1311"/>
                </a:lnTo>
                <a:lnTo>
                  <a:pt x="908" y="1314"/>
                </a:lnTo>
                <a:lnTo>
                  <a:pt x="908" y="1314"/>
                </a:lnTo>
                <a:lnTo>
                  <a:pt x="900" y="1316"/>
                </a:lnTo>
                <a:lnTo>
                  <a:pt x="892" y="1317"/>
                </a:lnTo>
                <a:lnTo>
                  <a:pt x="889" y="1316"/>
                </a:lnTo>
                <a:lnTo>
                  <a:pt x="886" y="1314"/>
                </a:lnTo>
                <a:lnTo>
                  <a:pt x="885" y="1311"/>
                </a:lnTo>
                <a:lnTo>
                  <a:pt x="883" y="1305"/>
                </a:lnTo>
                <a:lnTo>
                  <a:pt x="883" y="1305"/>
                </a:lnTo>
                <a:lnTo>
                  <a:pt x="882" y="1302"/>
                </a:lnTo>
                <a:lnTo>
                  <a:pt x="880" y="1300"/>
                </a:lnTo>
                <a:lnTo>
                  <a:pt x="877" y="1299"/>
                </a:lnTo>
                <a:lnTo>
                  <a:pt x="874" y="1299"/>
                </a:lnTo>
                <a:lnTo>
                  <a:pt x="874" y="1299"/>
                </a:lnTo>
                <a:lnTo>
                  <a:pt x="871" y="1302"/>
                </a:lnTo>
                <a:lnTo>
                  <a:pt x="868" y="1305"/>
                </a:lnTo>
                <a:lnTo>
                  <a:pt x="868" y="1310"/>
                </a:lnTo>
                <a:lnTo>
                  <a:pt x="869" y="1314"/>
                </a:lnTo>
                <a:lnTo>
                  <a:pt x="869" y="1314"/>
                </a:lnTo>
                <a:lnTo>
                  <a:pt x="872" y="1320"/>
                </a:lnTo>
                <a:lnTo>
                  <a:pt x="877" y="1325"/>
                </a:lnTo>
                <a:lnTo>
                  <a:pt x="886" y="1333"/>
                </a:lnTo>
                <a:lnTo>
                  <a:pt x="886" y="1333"/>
                </a:lnTo>
                <a:lnTo>
                  <a:pt x="939" y="1370"/>
                </a:lnTo>
                <a:lnTo>
                  <a:pt x="967" y="1388"/>
                </a:lnTo>
                <a:lnTo>
                  <a:pt x="994" y="1404"/>
                </a:lnTo>
                <a:lnTo>
                  <a:pt x="994" y="1404"/>
                </a:lnTo>
                <a:lnTo>
                  <a:pt x="1021" y="1421"/>
                </a:lnTo>
                <a:lnTo>
                  <a:pt x="1047" y="1439"/>
                </a:lnTo>
                <a:lnTo>
                  <a:pt x="1072" y="1458"/>
                </a:lnTo>
                <a:lnTo>
                  <a:pt x="1095" y="1478"/>
                </a:lnTo>
                <a:lnTo>
                  <a:pt x="1095" y="1478"/>
                </a:lnTo>
                <a:lnTo>
                  <a:pt x="1101" y="1483"/>
                </a:lnTo>
                <a:lnTo>
                  <a:pt x="1109" y="1484"/>
                </a:lnTo>
                <a:lnTo>
                  <a:pt x="1109" y="1484"/>
                </a:lnTo>
                <a:lnTo>
                  <a:pt x="1137" y="1487"/>
                </a:lnTo>
                <a:lnTo>
                  <a:pt x="1163" y="1494"/>
                </a:lnTo>
                <a:lnTo>
                  <a:pt x="1188" y="1503"/>
                </a:lnTo>
                <a:lnTo>
                  <a:pt x="1211" y="1514"/>
                </a:lnTo>
                <a:lnTo>
                  <a:pt x="1232" y="1529"/>
                </a:lnTo>
                <a:lnTo>
                  <a:pt x="1254" y="1545"/>
                </a:lnTo>
                <a:lnTo>
                  <a:pt x="1273" y="1565"/>
                </a:lnTo>
                <a:lnTo>
                  <a:pt x="1291" y="1585"/>
                </a:lnTo>
                <a:lnTo>
                  <a:pt x="1291" y="1585"/>
                </a:lnTo>
                <a:lnTo>
                  <a:pt x="1307" y="1608"/>
                </a:lnTo>
                <a:lnTo>
                  <a:pt x="1324" y="1631"/>
                </a:lnTo>
                <a:lnTo>
                  <a:pt x="1324" y="1631"/>
                </a:lnTo>
                <a:lnTo>
                  <a:pt x="1328" y="1640"/>
                </a:lnTo>
                <a:lnTo>
                  <a:pt x="1331" y="1650"/>
                </a:lnTo>
                <a:lnTo>
                  <a:pt x="1333" y="1657"/>
                </a:lnTo>
                <a:lnTo>
                  <a:pt x="1333" y="1667"/>
                </a:lnTo>
                <a:lnTo>
                  <a:pt x="1331" y="1685"/>
                </a:lnTo>
                <a:lnTo>
                  <a:pt x="1328" y="1704"/>
                </a:lnTo>
                <a:lnTo>
                  <a:pt x="1328" y="1704"/>
                </a:lnTo>
                <a:lnTo>
                  <a:pt x="1328" y="1705"/>
                </a:lnTo>
                <a:lnTo>
                  <a:pt x="1328" y="1705"/>
                </a:lnTo>
                <a:lnTo>
                  <a:pt x="1321" y="1707"/>
                </a:lnTo>
                <a:lnTo>
                  <a:pt x="1314" y="1710"/>
                </a:lnTo>
                <a:lnTo>
                  <a:pt x="1304" y="1719"/>
                </a:lnTo>
                <a:lnTo>
                  <a:pt x="1297" y="1724"/>
                </a:lnTo>
                <a:lnTo>
                  <a:pt x="1291" y="1727"/>
                </a:lnTo>
                <a:lnTo>
                  <a:pt x="1285" y="1729"/>
                </a:lnTo>
                <a:lnTo>
                  <a:pt x="1277" y="1729"/>
                </a:lnTo>
                <a:lnTo>
                  <a:pt x="1277" y="1729"/>
                </a:lnTo>
                <a:lnTo>
                  <a:pt x="1271" y="1729"/>
                </a:lnTo>
                <a:lnTo>
                  <a:pt x="1268" y="1730"/>
                </a:lnTo>
                <a:lnTo>
                  <a:pt x="1266" y="1732"/>
                </a:lnTo>
                <a:lnTo>
                  <a:pt x="1266" y="1733"/>
                </a:lnTo>
                <a:lnTo>
                  <a:pt x="1268" y="1741"/>
                </a:lnTo>
                <a:lnTo>
                  <a:pt x="1268" y="1741"/>
                </a:lnTo>
                <a:lnTo>
                  <a:pt x="1268" y="1744"/>
                </a:lnTo>
                <a:lnTo>
                  <a:pt x="1266" y="1749"/>
                </a:lnTo>
                <a:lnTo>
                  <a:pt x="1265" y="1750"/>
                </a:lnTo>
                <a:lnTo>
                  <a:pt x="1260" y="1750"/>
                </a:lnTo>
                <a:lnTo>
                  <a:pt x="1260" y="1750"/>
                </a:lnTo>
                <a:lnTo>
                  <a:pt x="1253" y="1750"/>
                </a:lnTo>
                <a:lnTo>
                  <a:pt x="1245" y="1750"/>
                </a:lnTo>
                <a:lnTo>
                  <a:pt x="1228" y="1753"/>
                </a:lnTo>
                <a:lnTo>
                  <a:pt x="1220" y="1753"/>
                </a:lnTo>
                <a:lnTo>
                  <a:pt x="1212" y="1753"/>
                </a:lnTo>
                <a:lnTo>
                  <a:pt x="1205" y="1752"/>
                </a:lnTo>
                <a:lnTo>
                  <a:pt x="1197" y="1747"/>
                </a:lnTo>
                <a:lnTo>
                  <a:pt x="1197" y="1747"/>
                </a:lnTo>
                <a:lnTo>
                  <a:pt x="1192" y="1744"/>
                </a:lnTo>
                <a:lnTo>
                  <a:pt x="1189" y="1742"/>
                </a:lnTo>
                <a:lnTo>
                  <a:pt x="1185" y="1742"/>
                </a:lnTo>
                <a:lnTo>
                  <a:pt x="1181" y="1746"/>
                </a:lnTo>
                <a:lnTo>
                  <a:pt x="1181" y="1746"/>
                </a:lnTo>
                <a:lnTo>
                  <a:pt x="1178" y="1749"/>
                </a:lnTo>
                <a:lnTo>
                  <a:pt x="1178" y="1753"/>
                </a:lnTo>
                <a:lnTo>
                  <a:pt x="1181" y="1758"/>
                </a:lnTo>
                <a:lnTo>
                  <a:pt x="1185" y="1761"/>
                </a:lnTo>
                <a:lnTo>
                  <a:pt x="1185" y="1761"/>
                </a:lnTo>
                <a:lnTo>
                  <a:pt x="1188" y="1763"/>
                </a:lnTo>
                <a:lnTo>
                  <a:pt x="1191" y="1766"/>
                </a:lnTo>
                <a:lnTo>
                  <a:pt x="1191" y="1770"/>
                </a:lnTo>
                <a:lnTo>
                  <a:pt x="1189" y="1773"/>
                </a:lnTo>
                <a:lnTo>
                  <a:pt x="1189" y="1773"/>
                </a:lnTo>
                <a:lnTo>
                  <a:pt x="1186" y="1775"/>
                </a:lnTo>
                <a:lnTo>
                  <a:pt x="1183" y="1775"/>
                </a:lnTo>
                <a:lnTo>
                  <a:pt x="1177" y="1772"/>
                </a:lnTo>
                <a:lnTo>
                  <a:pt x="1177" y="1772"/>
                </a:lnTo>
                <a:lnTo>
                  <a:pt x="1168" y="1767"/>
                </a:lnTo>
                <a:lnTo>
                  <a:pt x="1160" y="1761"/>
                </a:lnTo>
                <a:lnTo>
                  <a:pt x="1151" y="1756"/>
                </a:lnTo>
                <a:lnTo>
                  <a:pt x="1140" y="1753"/>
                </a:lnTo>
                <a:lnTo>
                  <a:pt x="1140" y="1753"/>
                </a:lnTo>
                <a:lnTo>
                  <a:pt x="1138" y="1770"/>
                </a:lnTo>
                <a:lnTo>
                  <a:pt x="1135" y="1775"/>
                </a:lnTo>
                <a:lnTo>
                  <a:pt x="1134" y="1778"/>
                </a:lnTo>
                <a:lnTo>
                  <a:pt x="1129" y="1778"/>
                </a:lnTo>
                <a:lnTo>
                  <a:pt x="1124" y="1776"/>
                </a:lnTo>
                <a:lnTo>
                  <a:pt x="1110" y="1769"/>
                </a:lnTo>
                <a:lnTo>
                  <a:pt x="1110" y="1769"/>
                </a:lnTo>
                <a:lnTo>
                  <a:pt x="1100" y="1761"/>
                </a:lnTo>
                <a:lnTo>
                  <a:pt x="1092" y="1755"/>
                </a:lnTo>
                <a:lnTo>
                  <a:pt x="1075" y="1739"/>
                </a:lnTo>
                <a:lnTo>
                  <a:pt x="1075" y="1739"/>
                </a:lnTo>
                <a:lnTo>
                  <a:pt x="993" y="1661"/>
                </a:lnTo>
                <a:lnTo>
                  <a:pt x="953" y="1620"/>
                </a:lnTo>
                <a:lnTo>
                  <a:pt x="914" y="1580"/>
                </a:lnTo>
                <a:lnTo>
                  <a:pt x="914" y="1580"/>
                </a:lnTo>
                <a:lnTo>
                  <a:pt x="903" y="1568"/>
                </a:lnTo>
                <a:lnTo>
                  <a:pt x="894" y="1555"/>
                </a:lnTo>
                <a:lnTo>
                  <a:pt x="878" y="1529"/>
                </a:lnTo>
                <a:lnTo>
                  <a:pt x="878" y="1529"/>
                </a:lnTo>
                <a:lnTo>
                  <a:pt x="871" y="1517"/>
                </a:lnTo>
                <a:lnTo>
                  <a:pt x="863" y="1504"/>
                </a:lnTo>
                <a:lnTo>
                  <a:pt x="854" y="1495"/>
                </a:lnTo>
                <a:lnTo>
                  <a:pt x="848" y="1490"/>
                </a:lnTo>
                <a:lnTo>
                  <a:pt x="841" y="1486"/>
                </a:lnTo>
                <a:lnTo>
                  <a:pt x="841" y="1486"/>
                </a:lnTo>
                <a:lnTo>
                  <a:pt x="841" y="1492"/>
                </a:lnTo>
                <a:lnTo>
                  <a:pt x="841" y="1497"/>
                </a:lnTo>
                <a:lnTo>
                  <a:pt x="846" y="1506"/>
                </a:lnTo>
                <a:lnTo>
                  <a:pt x="851" y="1514"/>
                </a:lnTo>
                <a:lnTo>
                  <a:pt x="854" y="1523"/>
                </a:lnTo>
                <a:lnTo>
                  <a:pt x="854" y="1523"/>
                </a:lnTo>
                <a:lnTo>
                  <a:pt x="848" y="1515"/>
                </a:lnTo>
                <a:lnTo>
                  <a:pt x="841" y="1507"/>
                </a:lnTo>
                <a:lnTo>
                  <a:pt x="834" y="1501"/>
                </a:lnTo>
                <a:lnTo>
                  <a:pt x="826" y="1497"/>
                </a:lnTo>
                <a:lnTo>
                  <a:pt x="807" y="1487"/>
                </a:lnTo>
                <a:lnTo>
                  <a:pt x="789" y="1480"/>
                </a:lnTo>
                <a:lnTo>
                  <a:pt x="789" y="1480"/>
                </a:lnTo>
                <a:lnTo>
                  <a:pt x="787" y="1490"/>
                </a:lnTo>
                <a:lnTo>
                  <a:pt x="787" y="1501"/>
                </a:lnTo>
                <a:lnTo>
                  <a:pt x="792" y="1521"/>
                </a:lnTo>
                <a:lnTo>
                  <a:pt x="797" y="1543"/>
                </a:lnTo>
                <a:lnTo>
                  <a:pt x="797" y="1554"/>
                </a:lnTo>
                <a:lnTo>
                  <a:pt x="797" y="1566"/>
                </a:lnTo>
                <a:lnTo>
                  <a:pt x="797" y="1566"/>
                </a:lnTo>
                <a:lnTo>
                  <a:pt x="789" y="1554"/>
                </a:lnTo>
                <a:lnTo>
                  <a:pt x="783" y="1541"/>
                </a:lnTo>
                <a:lnTo>
                  <a:pt x="780" y="1529"/>
                </a:lnTo>
                <a:lnTo>
                  <a:pt x="776" y="1515"/>
                </a:lnTo>
                <a:lnTo>
                  <a:pt x="772" y="1503"/>
                </a:lnTo>
                <a:lnTo>
                  <a:pt x="767" y="1490"/>
                </a:lnTo>
                <a:lnTo>
                  <a:pt x="761" y="1478"/>
                </a:lnTo>
                <a:lnTo>
                  <a:pt x="750" y="1467"/>
                </a:lnTo>
                <a:lnTo>
                  <a:pt x="750" y="1467"/>
                </a:lnTo>
                <a:lnTo>
                  <a:pt x="749" y="1477"/>
                </a:lnTo>
                <a:lnTo>
                  <a:pt x="749" y="1484"/>
                </a:lnTo>
                <a:lnTo>
                  <a:pt x="750" y="1501"/>
                </a:lnTo>
                <a:lnTo>
                  <a:pt x="752" y="1520"/>
                </a:lnTo>
                <a:lnTo>
                  <a:pt x="752" y="1529"/>
                </a:lnTo>
                <a:lnTo>
                  <a:pt x="750" y="1538"/>
                </a:lnTo>
                <a:lnTo>
                  <a:pt x="750" y="1538"/>
                </a:lnTo>
                <a:lnTo>
                  <a:pt x="741" y="1526"/>
                </a:lnTo>
                <a:lnTo>
                  <a:pt x="735" y="1512"/>
                </a:lnTo>
                <a:lnTo>
                  <a:pt x="730" y="1500"/>
                </a:lnTo>
                <a:lnTo>
                  <a:pt x="727" y="1486"/>
                </a:lnTo>
                <a:lnTo>
                  <a:pt x="718" y="1458"/>
                </a:lnTo>
                <a:lnTo>
                  <a:pt x="713" y="1446"/>
                </a:lnTo>
                <a:lnTo>
                  <a:pt x="705" y="1433"/>
                </a:lnTo>
                <a:lnTo>
                  <a:pt x="705" y="1433"/>
                </a:lnTo>
                <a:lnTo>
                  <a:pt x="691" y="1452"/>
                </a:lnTo>
                <a:lnTo>
                  <a:pt x="691" y="1452"/>
                </a:lnTo>
                <a:lnTo>
                  <a:pt x="688" y="1447"/>
                </a:lnTo>
                <a:lnTo>
                  <a:pt x="687" y="1444"/>
                </a:lnTo>
                <a:lnTo>
                  <a:pt x="685" y="1441"/>
                </a:lnTo>
                <a:lnTo>
                  <a:pt x="687" y="1436"/>
                </a:lnTo>
                <a:lnTo>
                  <a:pt x="687" y="1436"/>
                </a:lnTo>
                <a:lnTo>
                  <a:pt x="687" y="1430"/>
                </a:lnTo>
                <a:lnTo>
                  <a:pt x="687" y="1426"/>
                </a:lnTo>
                <a:lnTo>
                  <a:pt x="684" y="1421"/>
                </a:lnTo>
                <a:lnTo>
                  <a:pt x="681" y="1418"/>
                </a:lnTo>
                <a:lnTo>
                  <a:pt x="671" y="1413"/>
                </a:lnTo>
                <a:lnTo>
                  <a:pt x="664" y="1409"/>
                </a:lnTo>
                <a:lnTo>
                  <a:pt x="664" y="1409"/>
                </a:lnTo>
                <a:lnTo>
                  <a:pt x="662" y="1409"/>
                </a:lnTo>
                <a:lnTo>
                  <a:pt x="659" y="1409"/>
                </a:lnTo>
                <a:lnTo>
                  <a:pt x="654" y="1413"/>
                </a:lnTo>
                <a:lnTo>
                  <a:pt x="648" y="1421"/>
                </a:lnTo>
                <a:lnTo>
                  <a:pt x="645" y="1429"/>
                </a:lnTo>
                <a:lnTo>
                  <a:pt x="645" y="1429"/>
                </a:lnTo>
                <a:lnTo>
                  <a:pt x="639" y="1436"/>
                </a:lnTo>
                <a:lnTo>
                  <a:pt x="633" y="1443"/>
                </a:lnTo>
                <a:lnTo>
                  <a:pt x="628" y="1449"/>
                </a:lnTo>
                <a:lnTo>
                  <a:pt x="625" y="1453"/>
                </a:lnTo>
                <a:lnTo>
                  <a:pt x="625" y="1458"/>
                </a:lnTo>
                <a:lnTo>
                  <a:pt x="625" y="1458"/>
                </a:lnTo>
                <a:lnTo>
                  <a:pt x="622" y="1461"/>
                </a:lnTo>
                <a:lnTo>
                  <a:pt x="620" y="1463"/>
                </a:lnTo>
                <a:lnTo>
                  <a:pt x="620" y="1463"/>
                </a:lnTo>
                <a:lnTo>
                  <a:pt x="613" y="1460"/>
                </a:lnTo>
                <a:lnTo>
                  <a:pt x="603" y="1460"/>
                </a:lnTo>
                <a:lnTo>
                  <a:pt x="586" y="1460"/>
                </a:lnTo>
                <a:lnTo>
                  <a:pt x="577" y="1460"/>
                </a:lnTo>
                <a:lnTo>
                  <a:pt x="569" y="1458"/>
                </a:lnTo>
                <a:lnTo>
                  <a:pt x="562" y="1453"/>
                </a:lnTo>
                <a:lnTo>
                  <a:pt x="555" y="1446"/>
                </a:lnTo>
                <a:lnTo>
                  <a:pt x="555" y="1446"/>
                </a:lnTo>
                <a:lnTo>
                  <a:pt x="548" y="1446"/>
                </a:lnTo>
                <a:lnTo>
                  <a:pt x="541" y="1444"/>
                </a:lnTo>
                <a:lnTo>
                  <a:pt x="538" y="1439"/>
                </a:lnTo>
                <a:lnTo>
                  <a:pt x="535" y="1435"/>
                </a:lnTo>
                <a:lnTo>
                  <a:pt x="529" y="1426"/>
                </a:lnTo>
                <a:lnTo>
                  <a:pt x="528" y="1419"/>
                </a:lnTo>
                <a:lnTo>
                  <a:pt x="523" y="1416"/>
                </a:lnTo>
                <a:lnTo>
                  <a:pt x="523" y="1416"/>
                </a:lnTo>
                <a:lnTo>
                  <a:pt x="518" y="1415"/>
                </a:lnTo>
                <a:lnTo>
                  <a:pt x="515" y="1415"/>
                </a:lnTo>
                <a:lnTo>
                  <a:pt x="514" y="1416"/>
                </a:lnTo>
                <a:lnTo>
                  <a:pt x="512" y="1421"/>
                </a:lnTo>
                <a:lnTo>
                  <a:pt x="512" y="1421"/>
                </a:lnTo>
                <a:lnTo>
                  <a:pt x="506" y="1436"/>
                </a:lnTo>
                <a:lnTo>
                  <a:pt x="498" y="1450"/>
                </a:lnTo>
                <a:lnTo>
                  <a:pt x="489" y="1463"/>
                </a:lnTo>
                <a:lnTo>
                  <a:pt x="478" y="1472"/>
                </a:lnTo>
                <a:lnTo>
                  <a:pt x="466" y="1480"/>
                </a:lnTo>
                <a:lnTo>
                  <a:pt x="450" y="1486"/>
                </a:lnTo>
                <a:lnTo>
                  <a:pt x="435" y="1489"/>
                </a:lnTo>
                <a:lnTo>
                  <a:pt x="418" y="1490"/>
                </a:lnTo>
                <a:lnTo>
                  <a:pt x="418" y="1490"/>
                </a:lnTo>
                <a:lnTo>
                  <a:pt x="405" y="1494"/>
                </a:lnTo>
                <a:lnTo>
                  <a:pt x="399" y="1495"/>
                </a:lnTo>
                <a:lnTo>
                  <a:pt x="395" y="1500"/>
                </a:lnTo>
                <a:lnTo>
                  <a:pt x="390" y="1504"/>
                </a:lnTo>
                <a:lnTo>
                  <a:pt x="387" y="1509"/>
                </a:lnTo>
                <a:lnTo>
                  <a:pt x="384" y="1517"/>
                </a:lnTo>
                <a:lnTo>
                  <a:pt x="384" y="1524"/>
                </a:lnTo>
                <a:lnTo>
                  <a:pt x="384" y="1524"/>
                </a:lnTo>
                <a:lnTo>
                  <a:pt x="382" y="1531"/>
                </a:lnTo>
                <a:lnTo>
                  <a:pt x="381" y="1537"/>
                </a:lnTo>
                <a:lnTo>
                  <a:pt x="378" y="1541"/>
                </a:lnTo>
                <a:lnTo>
                  <a:pt x="373" y="1546"/>
                </a:lnTo>
                <a:lnTo>
                  <a:pt x="373" y="1546"/>
                </a:lnTo>
                <a:lnTo>
                  <a:pt x="368" y="1552"/>
                </a:lnTo>
                <a:lnTo>
                  <a:pt x="365" y="1558"/>
                </a:lnTo>
                <a:lnTo>
                  <a:pt x="364" y="1566"/>
                </a:lnTo>
                <a:lnTo>
                  <a:pt x="365" y="1574"/>
                </a:lnTo>
                <a:lnTo>
                  <a:pt x="365" y="1574"/>
                </a:lnTo>
                <a:lnTo>
                  <a:pt x="365" y="1583"/>
                </a:lnTo>
                <a:lnTo>
                  <a:pt x="364" y="1591"/>
                </a:lnTo>
                <a:lnTo>
                  <a:pt x="362" y="1592"/>
                </a:lnTo>
                <a:lnTo>
                  <a:pt x="359" y="1596"/>
                </a:lnTo>
                <a:lnTo>
                  <a:pt x="354" y="1597"/>
                </a:lnTo>
                <a:lnTo>
                  <a:pt x="350" y="1599"/>
                </a:lnTo>
                <a:lnTo>
                  <a:pt x="350" y="1599"/>
                </a:lnTo>
                <a:lnTo>
                  <a:pt x="348" y="1594"/>
                </a:lnTo>
                <a:lnTo>
                  <a:pt x="350" y="1589"/>
                </a:lnTo>
                <a:lnTo>
                  <a:pt x="351" y="1585"/>
                </a:lnTo>
                <a:lnTo>
                  <a:pt x="351" y="1580"/>
                </a:lnTo>
                <a:lnTo>
                  <a:pt x="351" y="1580"/>
                </a:lnTo>
                <a:lnTo>
                  <a:pt x="351" y="1575"/>
                </a:lnTo>
                <a:lnTo>
                  <a:pt x="348" y="1572"/>
                </a:lnTo>
                <a:lnTo>
                  <a:pt x="345" y="1574"/>
                </a:lnTo>
                <a:lnTo>
                  <a:pt x="345" y="1574"/>
                </a:lnTo>
                <a:lnTo>
                  <a:pt x="339" y="1574"/>
                </a:lnTo>
                <a:lnTo>
                  <a:pt x="336" y="1574"/>
                </a:lnTo>
                <a:lnTo>
                  <a:pt x="331" y="1574"/>
                </a:lnTo>
                <a:lnTo>
                  <a:pt x="328" y="1571"/>
                </a:lnTo>
                <a:lnTo>
                  <a:pt x="323" y="1565"/>
                </a:lnTo>
                <a:lnTo>
                  <a:pt x="320" y="1557"/>
                </a:lnTo>
                <a:lnTo>
                  <a:pt x="320" y="1557"/>
                </a:lnTo>
                <a:lnTo>
                  <a:pt x="313" y="1545"/>
                </a:lnTo>
                <a:lnTo>
                  <a:pt x="310" y="1541"/>
                </a:lnTo>
                <a:lnTo>
                  <a:pt x="305" y="1538"/>
                </a:lnTo>
                <a:lnTo>
                  <a:pt x="300" y="1538"/>
                </a:lnTo>
                <a:lnTo>
                  <a:pt x="296" y="1538"/>
                </a:lnTo>
                <a:lnTo>
                  <a:pt x="283" y="1545"/>
                </a:lnTo>
                <a:lnTo>
                  <a:pt x="283" y="1545"/>
                </a:lnTo>
                <a:lnTo>
                  <a:pt x="277" y="1546"/>
                </a:lnTo>
                <a:lnTo>
                  <a:pt x="271" y="1549"/>
                </a:lnTo>
                <a:lnTo>
                  <a:pt x="259" y="1549"/>
                </a:lnTo>
                <a:lnTo>
                  <a:pt x="259" y="1549"/>
                </a:lnTo>
                <a:lnTo>
                  <a:pt x="249" y="1549"/>
                </a:lnTo>
                <a:lnTo>
                  <a:pt x="240" y="1551"/>
                </a:lnTo>
                <a:lnTo>
                  <a:pt x="232" y="1554"/>
                </a:lnTo>
                <a:lnTo>
                  <a:pt x="225" y="1560"/>
                </a:lnTo>
                <a:lnTo>
                  <a:pt x="225" y="1560"/>
                </a:lnTo>
                <a:lnTo>
                  <a:pt x="221" y="1563"/>
                </a:lnTo>
                <a:lnTo>
                  <a:pt x="218" y="1563"/>
                </a:lnTo>
                <a:lnTo>
                  <a:pt x="211" y="1563"/>
                </a:lnTo>
                <a:lnTo>
                  <a:pt x="203" y="1563"/>
                </a:lnTo>
                <a:lnTo>
                  <a:pt x="198" y="1565"/>
                </a:lnTo>
                <a:lnTo>
                  <a:pt x="195" y="1568"/>
                </a:lnTo>
                <a:lnTo>
                  <a:pt x="195" y="1568"/>
                </a:lnTo>
                <a:lnTo>
                  <a:pt x="194" y="1565"/>
                </a:lnTo>
                <a:lnTo>
                  <a:pt x="192" y="1560"/>
                </a:lnTo>
                <a:lnTo>
                  <a:pt x="192" y="1557"/>
                </a:lnTo>
                <a:lnTo>
                  <a:pt x="192" y="1557"/>
                </a:lnTo>
                <a:lnTo>
                  <a:pt x="192" y="1551"/>
                </a:lnTo>
                <a:lnTo>
                  <a:pt x="192" y="1546"/>
                </a:lnTo>
                <a:lnTo>
                  <a:pt x="191" y="1541"/>
                </a:lnTo>
                <a:lnTo>
                  <a:pt x="187" y="1538"/>
                </a:lnTo>
                <a:lnTo>
                  <a:pt x="184" y="1535"/>
                </a:lnTo>
                <a:lnTo>
                  <a:pt x="180" y="1535"/>
                </a:lnTo>
                <a:lnTo>
                  <a:pt x="174" y="1535"/>
                </a:lnTo>
                <a:lnTo>
                  <a:pt x="167" y="1535"/>
                </a:lnTo>
                <a:lnTo>
                  <a:pt x="167" y="1535"/>
                </a:lnTo>
                <a:lnTo>
                  <a:pt x="170" y="1528"/>
                </a:lnTo>
                <a:lnTo>
                  <a:pt x="174" y="1521"/>
                </a:lnTo>
                <a:lnTo>
                  <a:pt x="180" y="1518"/>
                </a:lnTo>
                <a:lnTo>
                  <a:pt x="184" y="1517"/>
                </a:lnTo>
                <a:lnTo>
                  <a:pt x="198" y="1517"/>
                </a:lnTo>
                <a:lnTo>
                  <a:pt x="204" y="1515"/>
                </a:lnTo>
                <a:lnTo>
                  <a:pt x="209" y="1515"/>
                </a:lnTo>
                <a:lnTo>
                  <a:pt x="209" y="1515"/>
                </a:lnTo>
                <a:lnTo>
                  <a:pt x="214" y="1515"/>
                </a:lnTo>
                <a:lnTo>
                  <a:pt x="218" y="1517"/>
                </a:lnTo>
                <a:lnTo>
                  <a:pt x="223" y="1515"/>
                </a:lnTo>
                <a:lnTo>
                  <a:pt x="223" y="1515"/>
                </a:lnTo>
                <a:lnTo>
                  <a:pt x="225" y="1512"/>
                </a:lnTo>
                <a:lnTo>
                  <a:pt x="225" y="1512"/>
                </a:lnTo>
                <a:lnTo>
                  <a:pt x="225" y="1509"/>
                </a:lnTo>
                <a:lnTo>
                  <a:pt x="225" y="1507"/>
                </a:lnTo>
                <a:lnTo>
                  <a:pt x="220" y="1507"/>
                </a:lnTo>
                <a:lnTo>
                  <a:pt x="217" y="1507"/>
                </a:lnTo>
                <a:lnTo>
                  <a:pt x="215" y="1507"/>
                </a:lnTo>
                <a:lnTo>
                  <a:pt x="215" y="1507"/>
                </a:lnTo>
                <a:lnTo>
                  <a:pt x="214" y="1501"/>
                </a:lnTo>
                <a:lnTo>
                  <a:pt x="217" y="1497"/>
                </a:lnTo>
                <a:lnTo>
                  <a:pt x="220" y="1495"/>
                </a:lnTo>
                <a:lnTo>
                  <a:pt x="226" y="1492"/>
                </a:lnTo>
                <a:lnTo>
                  <a:pt x="226" y="1492"/>
                </a:lnTo>
                <a:lnTo>
                  <a:pt x="240" y="1490"/>
                </a:lnTo>
                <a:lnTo>
                  <a:pt x="255" y="1490"/>
                </a:lnTo>
                <a:lnTo>
                  <a:pt x="271" y="1492"/>
                </a:lnTo>
                <a:lnTo>
                  <a:pt x="285" y="1495"/>
                </a:lnTo>
                <a:lnTo>
                  <a:pt x="285" y="1495"/>
                </a:lnTo>
                <a:lnTo>
                  <a:pt x="299" y="1498"/>
                </a:lnTo>
                <a:lnTo>
                  <a:pt x="311" y="1500"/>
                </a:lnTo>
                <a:lnTo>
                  <a:pt x="325" y="1500"/>
                </a:lnTo>
                <a:lnTo>
                  <a:pt x="337" y="1497"/>
                </a:lnTo>
                <a:lnTo>
                  <a:pt x="337" y="1497"/>
                </a:lnTo>
                <a:lnTo>
                  <a:pt x="347" y="1492"/>
                </a:lnTo>
                <a:lnTo>
                  <a:pt x="351" y="1487"/>
                </a:lnTo>
                <a:lnTo>
                  <a:pt x="354" y="1481"/>
                </a:lnTo>
                <a:lnTo>
                  <a:pt x="356" y="1472"/>
                </a:lnTo>
                <a:lnTo>
                  <a:pt x="356" y="1472"/>
                </a:lnTo>
                <a:lnTo>
                  <a:pt x="356" y="1455"/>
                </a:lnTo>
                <a:lnTo>
                  <a:pt x="354" y="1443"/>
                </a:lnTo>
                <a:lnTo>
                  <a:pt x="353" y="1433"/>
                </a:lnTo>
                <a:lnTo>
                  <a:pt x="348" y="1427"/>
                </a:lnTo>
                <a:lnTo>
                  <a:pt x="340" y="1424"/>
                </a:lnTo>
                <a:lnTo>
                  <a:pt x="331" y="1422"/>
                </a:lnTo>
                <a:lnTo>
                  <a:pt x="319" y="1424"/>
                </a:lnTo>
                <a:lnTo>
                  <a:pt x="302" y="1426"/>
                </a:lnTo>
                <a:lnTo>
                  <a:pt x="302" y="1426"/>
                </a:lnTo>
                <a:lnTo>
                  <a:pt x="291" y="1427"/>
                </a:lnTo>
                <a:lnTo>
                  <a:pt x="286" y="1427"/>
                </a:lnTo>
                <a:lnTo>
                  <a:pt x="283" y="1426"/>
                </a:lnTo>
                <a:lnTo>
                  <a:pt x="283" y="1426"/>
                </a:lnTo>
                <a:lnTo>
                  <a:pt x="279" y="1422"/>
                </a:lnTo>
                <a:lnTo>
                  <a:pt x="274" y="1421"/>
                </a:lnTo>
                <a:lnTo>
                  <a:pt x="269" y="1419"/>
                </a:lnTo>
                <a:lnTo>
                  <a:pt x="266" y="1421"/>
                </a:lnTo>
                <a:lnTo>
                  <a:pt x="259" y="1424"/>
                </a:lnTo>
                <a:lnTo>
                  <a:pt x="252" y="1430"/>
                </a:lnTo>
                <a:lnTo>
                  <a:pt x="252" y="1430"/>
                </a:lnTo>
                <a:lnTo>
                  <a:pt x="248" y="1433"/>
                </a:lnTo>
                <a:lnTo>
                  <a:pt x="245" y="1433"/>
                </a:lnTo>
                <a:lnTo>
                  <a:pt x="243" y="1432"/>
                </a:lnTo>
                <a:lnTo>
                  <a:pt x="243" y="1432"/>
                </a:lnTo>
                <a:lnTo>
                  <a:pt x="242" y="1426"/>
                </a:lnTo>
                <a:lnTo>
                  <a:pt x="238" y="1422"/>
                </a:lnTo>
                <a:lnTo>
                  <a:pt x="235" y="1421"/>
                </a:lnTo>
                <a:lnTo>
                  <a:pt x="231" y="1422"/>
                </a:lnTo>
                <a:lnTo>
                  <a:pt x="225" y="1427"/>
                </a:lnTo>
                <a:lnTo>
                  <a:pt x="221" y="1429"/>
                </a:lnTo>
                <a:lnTo>
                  <a:pt x="218" y="1430"/>
                </a:lnTo>
                <a:lnTo>
                  <a:pt x="218" y="1430"/>
                </a:lnTo>
                <a:lnTo>
                  <a:pt x="220" y="1422"/>
                </a:lnTo>
                <a:lnTo>
                  <a:pt x="225" y="1416"/>
                </a:lnTo>
                <a:lnTo>
                  <a:pt x="231" y="1410"/>
                </a:lnTo>
                <a:lnTo>
                  <a:pt x="238" y="1404"/>
                </a:lnTo>
                <a:lnTo>
                  <a:pt x="248" y="1399"/>
                </a:lnTo>
                <a:lnTo>
                  <a:pt x="255" y="1396"/>
                </a:lnTo>
                <a:lnTo>
                  <a:pt x="265" y="1395"/>
                </a:lnTo>
                <a:lnTo>
                  <a:pt x="272" y="1393"/>
                </a:lnTo>
                <a:lnTo>
                  <a:pt x="272" y="1393"/>
                </a:lnTo>
                <a:lnTo>
                  <a:pt x="289" y="1396"/>
                </a:lnTo>
                <a:lnTo>
                  <a:pt x="306" y="1401"/>
                </a:lnTo>
                <a:lnTo>
                  <a:pt x="306" y="1401"/>
                </a:lnTo>
                <a:lnTo>
                  <a:pt x="322" y="1405"/>
                </a:lnTo>
                <a:lnTo>
                  <a:pt x="339" y="1409"/>
                </a:lnTo>
                <a:lnTo>
                  <a:pt x="354" y="1410"/>
                </a:lnTo>
                <a:lnTo>
                  <a:pt x="370" y="1410"/>
                </a:lnTo>
                <a:lnTo>
                  <a:pt x="385" y="1409"/>
                </a:lnTo>
                <a:lnTo>
                  <a:pt x="401" y="1405"/>
                </a:lnTo>
                <a:lnTo>
                  <a:pt x="416" y="1401"/>
                </a:lnTo>
                <a:lnTo>
                  <a:pt x="432" y="1396"/>
                </a:lnTo>
                <a:lnTo>
                  <a:pt x="432" y="1396"/>
                </a:lnTo>
                <a:lnTo>
                  <a:pt x="439" y="1391"/>
                </a:lnTo>
                <a:lnTo>
                  <a:pt x="444" y="1387"/>
                </a:lnTo>
                <a:lnTo>
                  <a:pt x="447" y="1381"/>
                </a:lnTo>
                <a:lnTo>
                  <a:pt x="449" y="1371"/>
                </a:lnTo>
                <a:lnTo>
                  <a:pt x="449" y="1371"/>
                </a:lnTo>
                <a:lnTo>
                  <a:pt x="447" y="1357"/>
                </a:lnTo>
                <a:lnTo>
                  <a:pt x="447" y="1342"/>
                </a:lnTo>
                <a:lnTo>
                  <a:pt x="449" y="1314"/>
                </a:lnTo>
                <a:lnTo>
                  <a:pt x="456" y="1255"/>
                </a:lnTo>
                <a:lnTo>
                  <a:pt x="456" y="1255"/>
                </a:lnTo>
                <a:lnTo>
                  <a:pt x="456" y="1243"/>
                </a:lnTo>
                <a:lnTo>
                  <a:pt x="455" y="1232"/>
                </a:lnTo>
                <a:lnTo>
                  <a:pt x="453" y="1220"/>
                </a:lnTo>
                <a:lnTo>
                  <a:pt x="450" y="1209"/>
                </a:lnTo>
                <a:lnTo>
                  <a:pt x="443" y="1187"/>
                </a:lnTo>
                <a:lnTo>
                  <a:pt x="432" y="1166"/>
                </a:lnTo>
                <a:lnTo>
                  <a:pt x="432" y="1166"/>
                </a:lnTo>
                <a:lnTo>
                  <a:pt x="410" y="1129"/>
                </a:lnTo>
                <a:lnTo>
                  <a:pt x="387" y="1093"/>
                </a:lnTo>
                <a:lnTo>
                  <a:pt x="378" y="1076"/>
                </a:lnTo>
                <a:lnTo>
                  <a:pt x="368" y="1056"/>
                </a:lnTo>
                <a:lnTo>
                  <a:pt x="359" y="1037"/>
                </a:lnTo>
                <a:lnTo>
                  <a:pt x="353" y="1017"/>
                </a:lnTo>
                <a:lnTo>
                  <a:pt x="353" y="1017"/>
                </a:lnTo>
                <a:lnTo>
                  <a:pt x="344" y="968"/>
                </a:lnTo>
                <a:lnTo>
                  <a:pt x="344" y="968"/>
                </a:lnTo>
                <a:lnTo>
                  <a:pt x="337" y="951"/>
                </a:lnTo>
                <a:lnTo>
                  <a:pt x="331" y="935"/>
                </a:lnTo>
                <a:lnTo>
                  <a:pt x="322" y="923"/>
                </a:lnTo>
                <a:lnTo>
                  <a:pt x="313" y="911"/>
                </a:lnTo>
                <a:lnTo>
                  <a:pt x="300" y="900"/>
                </a:lnTo>
                <a:lnTo>
                  <a:pt x="286" y="892"/>
                </a:lnTo>
                <a:lnTo>
                  <a:pt x="271" y="884"/>
                </a:lnTo>
                <a:lnTo>
                  <a:pt x="255" y="878"/>
                </a:lnTo>
                <a:lnTo>
                  <a:pt x="255" y="878"/>
                </a:lnTo>
                <a:lnTo>
                  <a:pt x="226" y="870"/>
                </a:lnTo>
                <a:lnTo>
                  <a:pt x="212" y="866"/>
                </a:lnTo>
                <a:lnTo>
                  <a:pt x="204" y="863"/>
                </a:lnTo>
                <a:lnTo>
                  <a:pt x="198" y="858"/>
                </a:lnTo>
                <a:lnTo>
                  <a:pt x="198" y="858"/>
                </a:lnTo>
                <a:lnTo>
                  <a:pt x="192" y="853"/>
                </a:lnTo>
                <a:lnTo>
                  <a:pt x="187" y="852"/>
                </a:lnTo>
                <a:lnTo>
                  <a:pt x="174" y="850"/>
                </a:lnTo>
                <a:lnTo>
                  <a:pt x="146" y="852"/>
                </a:lnTo>
                <a:lnTo>
                  <a:pt x="146" y="852"/>
                </a:lnTo>
                <a:lnTo>
                  <a:pt x="109" y="853"/>
                </a:lnTo>
                <a:lnTo>
                  <a:pt x="73" y="858"/>
                </a:lnTo>
                <a:lnTo>
                  <a:pt x="37" y="864"/>
                </a:lnTo>
                <a:lnTo>
                  <a:pt x="0" y="872"/>
                </a:lnTo>
                <a:lnTo>
                  <a:pt x="0" y="872"/>
                </a:lnTo>
                <a:close/>
                <a:moveTo>
                  <a:pt x="382" y="1450"/>
                </a:moveTo>
                <a:lnTo>
                  <a:pt x="382" y="1450"/>
                </a:lnTo>
                <a:lnTo>
                  <a:pt x="387" y="1472"/>
                </a:lnTo>
                <a:lnTo>
                  <a:pt x="387" y="1472"/>
                </a:lnTo>
                <a:lnTo>
                  <a:pt x="387" y="1475"/>
                </a:lnTo>
                <a:lnTo>
                  <a:pt x="388" y="1478"/>
                </a:lnTo>
                <a:lnTo>
                  <a:pt x="392" y="1478"/>
                </a:lnTo>
                <a:lnTo>
                  <a:pt x="396" y="1478"/>
                </a:lnTo>
                <a:lnTo>
                  <a:pt x="396" y="1478"/>
                </a:lnTo>
                <a:lnTo>
                  <a:pt x="402" y="1475"/>
                </a:lnTo>
                <a:lnTo>
                  <a:pt x="410" y="1470"/>
                </a:lnTo>
                <a:lnTo>
                  <a:pt x="418" y="1463"/>
                </a:lnTo>
                <a:lnTo>
                  <a:pt x="426" y="1455"/>
                </a:lnTo>
                <a:lnTo>
                  <a:pt x="432" y="1446"/>
                </a:lnTo>
                <a:lnTo>
                  <a:pt x="436" y="1436"/>
                </a:lnTo>
                <a:lnTo>
                  <a:pt x="439" y="1429"/>
                </a:lnTo>
                <a:lnTo>
                  <a:pt x="441" y="1419"/>
                </a:lnTo>
                <a:lnTo>
                  <a:pt x="441" y="1419"/>
                </a:lnTo>
                <a:lnTo>
                  <a:pt x="441" y="1416"/>
                </a:lnTo>
                <a:lnTo>
                  <a:pt x="438" y="1413"/>
                </a:lnTo>
                <a:lnTo>
                  <a:pt x="438" y="1413"/>
                </a:lnTo>
                <a:lnTo>
                  <a:pt x="430" y="1410"/>
                </a:lnTo>
                <a:lnTo>
                  <a:pt x="421" y="1412"/>
                </a:lnTo>
                <a:lnTo>
                  <a:pt x="412" y="1415"/>
                </a:lnTo>
                <a:lnTo>
                  <a:pt x="402" y="1419"/>
                </a:lnTo>
                <a:lnTo>
                  <a:pt x="395" y="1426"/>
                </a:lnTo>
                <a:lnTo>
                  <a:pt x="388" y="1433"/>
                </a:lnTo>
                <a:lnTo>
                  <a:pt x="384" y="1443"/>
                </a:lnTo>
                <a:lnTo>
                  <a:pt x="382" y="1450"/>
                </a:lnTo>
                <a:lnTo>
                  <a:pt x="382" y="145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grpSp>
        <p:nvGrpSpPr>
          <p:cNvPr id="272" name="Group 271"/>
          <p:cNvGrpSpPr/>
          <p:nvPr/>
        </p:nvGrpSpPr>
        <p:grpSpPr>
          <a:xfrm rot="5400000">
            <a:off x="4714972" y="3402402"/>
            <a:ext cx="266094" cy="438918"/>
            <a:chOff x="6802438" y="1868488"/>
            <a:chExt cx="1077913" cy="1778000"/>
          </a:xfrm>
          <a:solidFill>
            <a:schemeClr val="accent6">
              <a:lumMod val="50000"/>
            </a:schemeClr>
          </a:solidFill>
        </p:grpSpPr>
        <p:sp>
          <p:nvSpPr>
            <p:cNvPr id="273" name="Freeform 14"/>
            <p:cNvSpPr>
              <a:spLocks noEditPoints="1"/>
            </p:cNvSpPr>
            <p:nvPr/>
          </p:nvSpPr>
          <p:spPr bwMode="auto">
            <a:xfrm>
              <a:off x="6802438" y="1868488"/>
              <a:ext cx="1077913" cy="1778000"/>
            </a:xfrm>
            <a:custGeom>
              <a:avLst/>
              <a:gdLst>
                <a:gd name="T0" fmla="*/ 552 w 679"/>
                <a:gd name="T1" fmla="*/ 0 h 1120"/>
                <a:gd name="T2" fmla="*/ 128 w 679"/>
                <a:gd name="T3" fmla="*/ 0 h 1120"/>
                <a:gd name="T4" fmla="*/ 0 w 679"/>
                <a:gd name="T5" fmla="*/ 371 h 1120"/>
                <a:gd name="T6" fmla="*/ 128 w 679"/>
                <a:gd name="T7" fmla="*/ 1120 h 1120"/>
                <a:gd name="T8" fmla="*/ 552 w 679"/>
                <a:gd name="T9" fmla="*/ 1120 h 1120"/>
                <a:gd name="T10" fmla="*/ 679 w 679"/>
                <a:gd name="T11" fmla="*/ 371 h 1120"/>
                <a:gd name="T12" fmla="*/ 552 w 679"/>
                <a:gd name="T13" fmla="*/ 0 h 1120"/>
                <a:gd name="T14" fmla="*/ 510 w 679"/>
                <a:gd name="T15" fmla="*/ 1073 h 1120"/>
                <a:gd name="T16" fmla="*/ 170 w 679"/>
                <a:gd name="T17" fmla="*/ 1073 h 1120"/>
                <a:gd name="T18" fmla="*/ 51 w 679"/>
                <a:gd name="T19" fmla="*/ 375 h 1120"/>
                <a:gd name="T20" fmla="*/ 164 w 679"/>
                <a:gd name="T21" fmla="*/ 49 h 1120"/>
                <a:gd name="T22" fmla="*/ 516 w 679"/>
                <a:gd name="T23" fmla="*/ 49 h 1120"/>
                <a:gd name="T24" fmla="*/ 629 w 679"/>
                <a:gd name="T25" fmla="*/ 375 h 1120"/>
                <a:gd name="T26" fmla="*/ 510 w 679"/>
                <a:gd name="T27" fmla="*/ 1073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9" h="1120">
                  <a:moveTo>
                    <a:pt x="552" y="0"/>
                  </a:moveTo>
                  <a:lnTo>
                    <a:pt x="128" y="0"/>
                  </a:lnTo>
                  <a:lnTo>
                    <a:pt x="0" y="371"/>
                  </a:lnTo>
                  <a:lnTo>
                    <a:pt x="128" y="1120"/>
                  </a:lnTo>
                  <a:lnTo>
                    <a:pt x="552" y="1120"/>
                  </a:lnTo>
                  <a:lnTo>
                    <a:pt x="679" y="371"/>
                  </a:lnTo>
                  <a:lnTo>
                    <a:pt x="552" y="0"/>
                  </a:lnTo>
                  <a:close/>
                  <a:moveTo>
                    <a:pt x="510" y="1073"/>
                  </a:moveTo>
                  <a:lnTo>
                    <a:pt x="170" y="1073"/>
                  </a:lnTo>
                  <a:lnTo>
                    <a:pt x="51" y="375"/>
                  </a:lnTo>
                  <a:lnTo>
                    <a:pt x="164" y="49"/>
                  </a:lnTo>
                  <a:lnTo>
                    <a:pt x="516" y="49"/>
                  </a:lnTo>
                  <a:lnTo>
                    <a:pt x="629" y="375"/>
                  </a:lnTo>
                  <a:lnTo>
                    <a:pt x="510" y="10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74" name="Freeform 15"/>
            <p:cNvSpPr>
              <a:spLocks/>
            </p:cNvSpPr>
            <p:nvPr/>
          </p:nvSpPr>
          <p:spPr bwMode="auto">
            <a:xfrm>
              <a:off x="7561263" y="2570163"/>
              <a:ext cx="180975" cy="314325"/>
            </a:xfrm>
            <a:custGeom>
              <a:avLst/>
              <a:gdLst>
                <a:gd name="T0" fmla="*/ 10 w 114"/>
                <a:gd name="T1" fmla="*/ 11 h 198"/>
                <a:gd name="T2" fmla="*/ 10 w 114"/>
                <a:gd name="T3" fmla="*/ 11 h 198"/>
                <a:gd name="T4" fmla="*/ 6 w 114"/>
                <a:gd name="T5" fmla="*/ 17 h 198"/>
                <a:gd name="T6" fmla="*/ 3 w 114"/>
                <a:gd name="T7" fmla="*/ 23 h 198"/>
                <a:gd name="T8" fmla="*/ 0 w 114"/>
                <a:gd name="T9" fmla="*/ 32 h 198"/>
                <a:gd name="T10" fmla="*/ 0 w 114"/>
                <a:gd name="T11" fmla="*/ 42 h 198"/>
                <a:gd name="T12" fmla="*/ 1 w 114"/>
                <a:gd name="T13" fmla="*/ 52 h 198"/>
                <a:gd name="T14" fmla="*/ 4 w 114"/>
                <a:gd name="T15" fmla="*/ 65 h 198"/>
                <a:gd name="T16" fmla="*/ 7 w 114"/>
                <a:gd name="T17" fmla="*/ 79 h 198"/>
                <a:gd name="T18" fmla="*/ 14 w 114"/>
                <a:gd name="T19" fmla="*/ 93 h 198"/>
                <a:gd name="T20" fmla="*/ 14 w 114"/>
                <a:gd name="T21" fmla="*/ 93 h 198"/>
                <a:gd name="T22" fmla="*/ 26 w 114"/>
                <a:gd name="T23" fmla="*/ 117 h 198"/>
                <a:gd name="T24" fmla="*/ 43 w 114"/>
                <a:gd name="T25" fmla="*/ 144 h 198"/>
                <a:gd name="T26" fmla="*/ 63 w 114"/>
                <a:gd name="T27" fmla="*/ 170 h 198"/>
                <a:gd name="T28" fmla="*/ 86 w 114"/>
                <a:gd name="T29" fmla="*/ 198 h 198"/>
                <a:gd name="T30" fmla="*/ 94 w 114"/>
                <a:gd name="T31" fmla="*/ 148 h 198"/>
                <a:gd name="T32" fmla="*/ 94 w 114"/>
                <a:gd name="T33" fmla="*/ 148 h 198"/>
                <a:gd name="T34" fmla="*/ 85 w 114"/>
                <a:gd name="T35" fmla="*/ 128 h 198"/>
                <a:gd name="T36" fmla="*/ 80 w 114"/>
                <a:gd name="T37" fmla="*/ 119 h 198"/>
                <a:gd name="T38" fmla="*/ 78 w 114"/>
                <a:gd name="T39" fmla="*/ 111 h 198"/>
                <a:gd name="T40" fmla="*/ 78 w 114"/>
                <a:gd name="T41" fmla="*/ 103 h 198"/>
                <a:gd name="T42" fmla="*/ 78 w 114"/>
                <a:gd name="T43" fmla="*/ 96 h 198"/>
                <a:gd name="T44" fmla="*/ 82 w 114"/>
                <a:gd name="T45" fmla="*/ 89 h 198"/>
                <a:gd name="T46" fmla="*/ 85 w 114"/>
                <a:gd name="T47" fmla="*/ 85 h 198"/>
                <a:gd name="T48" fmla="*/ 85 w 114"/>
                <a:gd name="T49" fmla="*/ 85 h 198"/>
                <a:gd name="T50" fmla="*/ 89 w 114"/>
                <a:gd name="T51" fmla="*/ 82 h 198"/>
                <a:gd name="T52" fmla="*/ 94 w 114"/>
                <a:gd name="T53" fmla="*/ 80 h 198"/>
                <a:gd name="T54" fmla="*/ 100 w 114"/>
                <a:gd name="T55" fmla="*/ 79 h 198"/>
                <a:gd name="T56" fmla="*/ 106 w 114"/>
                <a:gd name="T57" fmla="*/ 79 h 198"/>
                <a:gd name="T58" fmla="*/ 114 w 114"/>
                <a:gd name="T59" fmla="*/ 26 h 198"/>
                <a:gd name="T60" fmla="*/ 114 w 114"/>
                <a:gd name="T61" fmla="*/ 26 h 198"/>
                <a:gd name="T62" fmla="*/ 92 w 114"/>
                <a:gd name="T63" fmla="*/ 15 h 198"/>
                <a:gd name="T64" fmla="*/ 72 w 114"/>
                <a:gd name="T65" fmla="*/ 7 h 198"/>
                <a:gd name="T66" fmla="*/ 54 w 114"/>
                <a:gd name="T67" fmla="*/ 1 h 198"/>
                <a:gd name="T68" fmla="*/ 38 w 114"/>
                <a:gd name="T69" fmla="*/ 0 h 198"/>
                <a:gd name="T70" fmla="*/ 38 w 114"/>
                <a:gd name="T71" fmla="*/ 0 h 198"/>
                <a:gd name="T72" fmla="*/ 29 w 114"/>
                <a:gd name="T73" fmla="*/ 1 h 198"/>
                <a:gd name="T74" fmla="*/ 21 w 114"/>
                <a:gd name="T75" fmla="*/ 3 h 198"/>
                <a:gd name="T76" fmla="*/ 15 w 114"/>
                <a:gd name="T77" fmla="*/ 6 h 198"/>
                <a:gd name="T78" fmla="*/ 10 w 114"/>
                <a:gd name="T79" fmla="*/ 11 h 198"/>
                <a:gd name="T80" fmla="*/ 10 w 114"/>
                <a:gd name="T81" fmla="*/ 1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98">
                  <a:moveTo>
                    <a:pt x="10" y="11"/>
                  </a:moveTo>
                  <a:lnTo>
                    <a:pt x="10" y="11"/>
                  </a:lnTo>
                  <a:lnTo>
                    <a:pt x="6" y="17"/>
                  </a:lnTo>
                  <a:lnTo>
                    <a:pt x="3" y="23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1" y="52"/>
                  </a:lnTo>
                  <a:lnTo>
                    <a:pt x="4" y="65"/>
                  </a:lnTo>
                  <a:lnTo>
                    <a:pt x="7" y="79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26" y="117"/>
                  </a:lnTo>
                  <a:lnTo>
                    <a:pt x="43" y="144"/>
                  </a:lnTo>
                  <a:lnTo>
                    <a:pt x="63" y="170"/>
                  </a:lnTo>
                  <a:lnTo>
                    <a:pt x="86" y="198"/>
                  </a:lnTo>
                  <a:lnTo>
                    <a:pt x="94" y="148"/>
                  </a:lnTo>
                  <a:lnTo>
                    <a:pt x="94" y="148"/>
                  </a:lnTo>
                  <a:lnTo>
                    <a:pt x="85" y="128"/>
                  </a:lnTo>
                  <a:lnTo>
                    <a:pt x="80" y="119"/>
                  </a:lnTo>
                  <a:lnTo>
                    <a:pt x="78" y="111"/>
                  </a:lnTo>
                  <a:lnTo>
                    <a:pt x="78" y="103"/>
                  </a:lnTo>
                  <a:lnTo>
                    <a:pt x="78" y="96"/>
                  </a:lnTo>
                  <a:lnTo>
                    <a:pt x="82" y="89"/>
                  </a:lnTo>
                  <a:lnTo>
                    <a:pt x="85" y="85"/>
                  </a:lnTo>
                  <a:lnTo>
                    <a:pt x="85" y="85"/>
                  </a:lnTo>
                  <a:lnTo>
                    <a:pt x="89" y="82"/>
                  </a:lnTo>
                  <a:lnTo>
                    <a:pt x="94" y="80"/>
                  </a:lnTo>
                  <a:lnTo>
                    <a:pt x="100" y="79"/>
                  </a:lnTo>
                  <a:lnTo>
                    <a:pt x="106" y="79"/>
                  </a:lnTo>
                  <a:lnTo>
                    <a:pt x="114" y="26"/>
                  </a:lnTo>
                  <a:lnTo>
                    <a:pt x="114" y="26"/>
                  </a:lnTo>
                  <a:lnTo>
                    <a:pt x="92" y="15"/>
                  </a:lnTo>
                  <a:lnTo>
                    <a:pt x="72" y="7"/>
                  </a:lnTo>
                  <a:lnTo>
                    <a:pt x="54" y="1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29" y="1"/>
                  </a:lnTo>
                  <a:lnTo>
                    <a:pt x="21" y="3"/>
                  </a:lnTo>
                  <a:lnTo>
                    <a:pt x="15" y="6"/>
                  </a:lnTo>
                  <a:lnTo>
                    <a:pt x="10" y="11"/>
                  </a:lnTo>
                  <a:lnTo>
                    <a:pt x="1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75" name="Freeform 16"/>
            <p:cNvSpPr>
              <a:spLocks/>
            </p:cNvSpPr>
            <p:nvPr/>
          </p:nvSpPr>
          <p:spPr bwMode="auto">
            <a:xfrm>
              <a:off x="7459663" y="1978025"/>
              <a:ext cx="188913" cy="144462"/>
            </a:xfrm>
            <a:custGeom>
              <a:avLst/>
              <a:gdLst>
                <a:gd name="T0" fmla="*/ 54 w 119"/>
                <a:gd name="T1" fmla="*/ 60 h 91"/>
                <a:gd name="T2" fmla="*/ 54 w 119"/>
                <a:gd name="T3" fmla="*/ 60 h 91"/>
                <a:gd name="T4" fmla="*/ 68 w 119"/>
                <a:gd name="T5" fmla="*/ 70 h 91"/>
                <a:gd name="T6" fmla="*/ 84 w 119"/>
                <a:gd name="T7" fmla="*/ 77 h 91"/>
                <a:gd name="T8" fmla="*/ 102 w 119"/>
                <a:gd name="T9" fmla="*/ 85 h 91"/>
                <a:gd name="T10" fmla="*/ 119 w 119"/>
                <a:gd name="T11" fmla="*/ 91 h 91"/>
                <a:gd name="T12" fmla="*/ 88 w 119"/>
                <a:gd name="T13" fmla="*/ 0 h 91"/>
                <a:gd name="T14" fmla="*/ 0 w 119"/>
                <a:gd name="T15" fmla="*/ 0 h 91"/>
                <a:gd name="T16" fmla="*/ 0 w 119"/>
                <a:gd name="T17" fmla="*/ 0 h 91"/>
                <a:gd name="T18" fmla="*/ 13 w 119"/>
                <a:gd name="T19" fmla="*/ 17 h 91"/>
                <a:gd name="T20" fmla="*/ 27 w 119"/>
                <a:gd name="T21" fmla="*/ 33 h 91"/>
                <a:gd name="T22" fmla="*/ 40 w 119"/>
                <a:gd name="T23" fmla="*/ 48 h 91"/>
                <a:gd name="T24" fmla="*/ 54 w 119"/>
                <a:gd name="T25" fmla="*/ 60 h 91"/>
                <a:gd name="T26" fmla="*/ 54 w 119"/>
                <a:gd name="T27" fmla="*/ 6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91">
                  <a:moveTo>
                    <a:pt x="54" y="60"/>
                  </a:moveTo>
                  <a:lnTo>
                    <a:pt x="54" y="60"/>
                  </a:lnTo>
                  <a:lnTo>
                    <a:pt x="68" y="70"/>
                  </a:lnTo>
                  <a:lnTo>
                    <a:pt x="84" y="77"/>
                  </a:lnTo>
                  <a:lnTo>
                    <a:pt x="102" y="85"/>
                  </a:lnTo>
                  <a:lnTo>
                    <a:pt x="119" y="91"/>
                  </a:lnTo>
                  <a:lnTo>
                    <a:pt x="8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3" y="17"/>
                  </a:lnTo>
                  <a:lnTo>
                    <a:pt x="27" y="33"/>
                  </a:lnTo>
                  <a:lnTo>
                    <a:pt x="40" y="48"/>
                  </a:lnTo>
                  <a:lnTo>
                    <a:pt x="54" y="60"/>
                  </a:lnTo>
                  <a:lnTo>
                    <a:pt x="5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76" name="Freeform 17"/>
            <p:cNvSpPr>
              <a:spLocks/>
            </p:cNvSpPr>
            <p:nvPr/>
          </p:nvSpPr>
          <p:spPr bwMode="auto">
            <a:xfrm>
              <a:off x="7700963" y="2709863"/>
              <a:ext cx="26988" cy="71437"/>
            </a:xfrm>
            <a:custGeom>
              <a:avLst/>
              <a:gdLst>
                <a:gd name="T0" fmla="*/ 4 w 17"/>
                <a:gd name="T1" fmla="*/ 5 h 45"/>
                <a:gd name="T2" fmla="*/ 4 w 17"/>
                <a:gd name="T3" fmla="*/ 5 h 45"/>
                <a:gd name="T4" fmla="*/ 1 w 17"/>
                <a:gd name="T5" fmla="*/ 8 h 45"/>
                <a:gd name="T6" fmla="*/ 1 w 17"/>
                <a:gd name="T7" fmla="*/ 11 h 45"/>
                <a:gd name="T8" fmla="*/ 0 w 17"/>
                <a:gd name="T9" fmla="*/ 20 h 45"/>
                <a:gd name="T10" fmla="*/ 3 w 17"/>
                <a:gd name="T11" fmla="*/ 31 h 45"/>
                <a:gd name="T12" fmla="*/ 9 w 17"/>
                <a:gd name="T13" fmla="*/ 45 h 45"/>
                <a:gd name="T14" fmla="*/ 17 w 17"/>
                <a:gd name="T15" fmla="*/ 0 h 45"/>
                <a:gd name="T16" fmla="*/ 17 w 17"/>
                <a:gd name="T17" fmla="*/ 0 h 45"/>
                <a:gd name="T18" fmla="*/ 15 w 17"/>
                <a:gd name="T19" fmla="*/ 0 h 45"/>
                <a:gd name="T20" fmla="*/ 15 w 17"/>
                <a:gd name="T21" fmla="*/ 0 h 45"/>
                <a:gd name="T22" fmla="*/ 9 w 17"/>
                <a:gd name="T23" fmla="*/ 1 h 45"/>
                <a:gd name="T24" fmla="*/ 4 w 17"/>
                <a:gd name="T25" fmla="*/ 5 h 45"/>
                <a:gd name="T26" fmla="*/ 4 w 17"/>
                <a:gd name="T27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45">
                  <a:moveTo>
                    <a:pt x="4" y="5"/>
                  </a:moveTo>
                  <a:lnTo>
                    <a:pt x="4" y="5"/>
                  </a:lnTo>
                  <a:lnTo>
                    <a:pt x="1" y="8"/>
                  </a:lnTo>
                  <a:lnTo>
                    <a:pt x="1" y="11"/>
                  </a:lnTo>
                  <a:lnTo>
                    <a:pt x="0" y="20"/>
                  </a:lnTo>
                  <a:lnTo>
                    <a:pt x="3" y="31"/>
                  </a:lnTo>
                  <a:lnTo>
                    <a:pt x="9" y="45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9" y="1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77" name="Freeform 18"/>
            <p:cNvSpPr>
              <a:spLocks/>
            </p:cNvSpPr>
            <p:nvPr/>
          </p:nvSpPr>
          <p:spPr bwMode="auto">
            <a:xfrm>
              <a:off x="7035800" y="3171825"/>
              <a:ext cx="193675" cy="366712"/>
            </a:xfrm>
            <a:custGeom>
              <a:avLst/>
              <a:gdLst>
                <a:gd name="T0" fmla="*/ 0 w 122"/>
                <a:gd name="T1" fmla="*/ 0 h 231"/>
                <a:gd name="T2" fmla="*/ 40 w 122"/>
                <a:gd name="T3" fmla="*/ 231 h 231"/>
                <a:gd name="T4" fmla="*/ 122 w 122"/>
                <a:gd name="T5" fmla="*/ 231 h 231"/>
                <a:gd name="T6" fmla="*/ 122 w 122"/>
                <a:gd name="T7" fmla="*/ 231 h 231"/>
                <a:gd name="T8" fmla="*/ 119 w 122"/>
                <a:gd name="T9" fmla="*/ 208 h 231"/>
                <a:gd name="T10" fmla="*/ 113 w 122"/>
                <a:gd name="T11" fmla="*/ 179 h 231"/>
                <a:gd name="T12" fmla="*/ 100 w 122"/>
                <a:gd name="T13" fmla="*/ 145 h 231"/>
                <a:gd name="T14" fmla="*/ 93 w 122"/>
                <a:gd name="T15" fmla="*/ 126 h 231"/>
                <a:gd name="T16" fmla="*/ 83 w 122"/>
                <a:gd name="T17" fmla="*/ 106 h 231"/>
                <a:gd name="T18" fmla="*/ 83 w 122"/>
                <a:gd name="T19" fmla="*/ 106 h 231"/>
                <a:gd name="T20" fmla="*/ 74 w 122"/>
                <a:gd name="T21" fmla="*/ 88 h 231"/>
                <a:gd name="T22" fmla="*/ 65 w 122"/>
                <a:gd name="T23" fmla="*/ 71 h 231"/>
                <a:gd name="T24" fmla="*/ 54 w 122"/>
                <a:gd name="T25" fmla="*/ 55 h 231"/>
                <a:gd name="T26" fmla="*/ 43 w 122"/>
                <a:gd name="T27" fmla="*/ 41 h 231"/>
                <a:gd name="T28" fmla="*/ 20 w 122"/>
                <a:gd name="T29" fmla="*/ 18 h 231"/>
                <a:gd name="T30" fmla="*/ 0 w 122"/>
                <a:gd name="T31" fmla="*/ 0 h 231"/>
                <a:gd name="T32" fmla="*/ 0 w 122"/>
                <a:gd name="T33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231">
                  <a:moveTo>
                    <a:pt x="0" y="0"/>
                  </a:moveTo>
                  <a:lnTo>
                    <a:pt x="40" y="231"/>
                  </a:lnTo>
                  <a:lnTo>
                    <a:pt x="122" y="231"/>
                  </a:lnTo>
                  <a:lnTo>
                    <a:pt x="122" y="231"/>
                  </a:lnTo>
                  <a:lnTo>
                    <a:pt x="119" y="208"/>
                  </a:lnTo>
                  <a:lnTo>
                    <a:pt x="113" y="179"/>
                  </a:lnTo>
                  <a:lnTo>
                    <a:pt x="100" y="145"/>
                  </a:lnTo>
                  <a:lnTo>
                    <a:pt x="93" y="126"/>
                  </a:lnTo>
                  <a:lnTo>
                    <a:pt x="83" y="106"/>
                  </a:lnTo>
                  <a:lnTo>
                    <a:pt x="83" y="106"/>
                  </a:lnTo>
                  <a:lnTo>
                    <a:pt x="74" y="88"/>
                  </a:lnTo>
                  <a:lnTo>
                    <a:pt x="65" y="71"/>
                  </a:lnTo>
                  <a:lnTo>
                    <a:pt x="54" y="55"/>
                  </a:lnTo>
                  <a:lnTo>
                    <a:pt x="43" y="41"/>
                  </a:lnTo>
                  <a:lnTo>
                    <a:pt x="20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78" name="Freeform 19"/>
            <p:cNvSpPr>
              <a:spLocks/>
            </p:cNvSpPr>
            <p:nvPr/>
          </p:nvSpPr>
          <p:spPr bwMode="auto">
            <a:xfrm>
              <a:off x="6915150" y="2349500"/>
              <a:ext cx="696913" cy="1189037"/>
            </a:xfrm>
            <a:custGeom>
              <a:avLst/>
              <a:gdLst>
                <a:gd name="T0" fmla="*/ 241 w 439"/>
                <a:gd name="T1" fmla="*/ 352 h 749"/>
                <a:gd name="T2" fmla="*/ 241 w 439"/>
                <a:gd name="T3" fmla="*/ 351 h 749"/>
                <a:gd name="T4" fmla="*/ 243 w 439"/>
                <a:gd name="T5" fmla="*/ 323 h 749"/>
                <a:gd name="T6" fmla="*/ 238 w 439"/>
                <a:gd name="T7" fmla="*/ 276 h 749"/>
                <a:gd name="T8" fmla="*/ 218 w 439"/>
                <a:gd name="T9" fmla="*/ 213 h 749"/>
                <a:gd name="T10" fmla="*/ 200 w 439"/>
                <a:gd name="T11" fmla="*/ 174 h 749"/>
                <a:gd name="T12" fmla="*/ 190 w 439"/>
                <a:gd name="T13" fmla="*/ 160 h 749"/>
                <a:gd name="T14" fmla="*/ 162 w 439"/>
                <a:gd name="T15" fmla="*/ 120 h 749"/>
                <a:gd name="T16" fmla="*/ 116 w 439"/>
                <a:gd name="T17" fmla="*/ 72 h 749"/>
                <a:gd name="T18" fmla="*/ 68 w 439"/>
                <a:gd name="T19" fmla="*/ 31 h 749"/>
                <a:gd name="T20" fmla="*/ 0 w 439"/>
                <a:gd name="T21" fmla="*/ 74 h 749"/>
                <a:gd name="T22" fmla="*/ 9 w 439"/>
                <a:gd name="T23" fmla="*/ 125 h 749"/>
                <a:gd name="T24" fmla="*/ 42 w 439"/>
                <a:gd name="T25" fmla="*/ 137 h 749"/>
                <a:gd name="T26" fmla="*/ 76 w 439"/>
                <a:gd name="T27" fmla="*/ 156 h 749"/>
                <a:gd name="T28" fmla="*/ 94 w 439"/>
                <a:gd name="T29" fmla="*/ 168 h 749"/>
                <a:gd name="T30" fmla="*/ 122 w 439"/>
                <a:gd name="T31" fmla="*/ 196 h 749"/>
                <a:gd name="T32" fmla="*/ 139 w 439"/>
                <a:gd name="T33" fmla="*/ 221 h 749"/>
                <a:gd name="T34" fmla="*/ 144 w 439"/>
                <a:gd name="T35" fmla="*/ 242 h 749"/>
                <a:gd name="T36" fmla="*/ 141 w 439"/>
                <a:gd name="T37" fmla="*/ 252 h 749"/>
                <a:gd name="T38" fmla="*/ 136 w 439"/>
                <a:gd name="T39" fmla="*/ 256 h 749"/>
                <a:gd name="T40" fmla="*/ 122 w 439"/>
                <a:gd name="T41" fmla="*/ 262 h 749"/>
                <a:gd name="T42" fmla="*/ 114 w 439"/>
                <a:gd name="T43" fmla="*/ 262 h 749"/>
                <a:gd name="T44" fmla="*/ 96 w 439"/>
                <a:gd name="T45" fmla="*/ 261 h 749"/>
                <a:gd name="T46" fmla="*/ 79 w 439"/>
                <a:gd name="T47" fmla="*/ 256 h 749"/>
                <a:gd name="T48" fmla="*/ 45 w 439"/>
                <a:gd name="T49" fmla="*/ 241 h 749"/>
                <a:gd name="T50" fmla="*/ 28 w 439"/>
                <a:gd name="T51" fmla="*/ 230 h 749"/>
                <a:gd name="T52" fmla="*/ 43 w 439"/>
                <a:gd name="T53" fmla="*/ 327 h 749"/>
                <a:gd name="T54" fmla="*/ 60 w 439"/>
                <a:gd name="T55" fmla="*/ 337 h 749"/>
                <a:gd name="T56" fmla="*/ 107 w 439"/>
                <a:gd name="T57" fmla="*/ 368 h 749"/>
                <a:gd name="T58" fmla="*/ 161 w 439"/>
                <a:gd name="T59" fmla="*/ 414 h 749"/>
                <a:gd name="T60" fmla="*/ 203 w 439"/>
                <a:gd name="T61" fmla="*/ 460 h 749"/>
                <a:gd name="T62" fmla="*/ 229 w 439"/>
                <a:gd name="T63" fmla="*/ 499 h 749"/>
                <a:gd name="T64" fmla="*/ 241 w 439"/>
                <a:gd name="T65" fmla="*/ 519 h 749"/>
                <a:gd name="T66" fmla="*/ 281 w 439"/>
                <a:gd name="T67" fmla="*/ 596 h 749"/>
                <a:gd name="T68" fmla="*/ 305 w 439"/>
                <a:gd name="T69" fmla="*/ 661 h 749"/>
                <a:gd name="T70" fmla="*/ 317 w 439"/>
                <a:gd name="T71" fmla="*/ 714 h 749"/>
                <a:gd name="T72" fmla="*/ 322 w 439"/>
                <a:gd name="T73" fmla="*/ 749 h 749"/>
                <a:gd name="T74" fmla="*/ 439 w 439"/>
                <a:gd name="T75" fmla="*/ 649 h 749"/>
                <a:gd name="T76" fmla="*/ 424 w 439"/>
                <a:gd name="T77" fmla="*/ 615 h 749"/>
                <a:gd name="T78" fmla="*/ 410 w 439"/>
                <a:gd name="T79" fmla="*/ 587 h 749"/>
                <a:gd name="T80" fmla="*/ 365 w 439"/>
                <a:gd name="T81" fmla="*/ 511 h 749"/>
                <a:gd name="T82" fmla="*/ 306 w 439"/>
                <a:gd name="T83" fmla="*/ 429 h 749"/>
                <a:gd name="T84" fmla="*/ 261 w 439"/>
                <a:gd name="T85" fmla="*/ 375 h 749"/>
                <a:gd name="T86" fmla="*/ 243 w 439"/>
                <a:gd name="T87" fmla="*/ 355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9" h="749">
                  <a:moveTo>
                    <a:pt x="243" y="355"/>
                  </a:moveTo>
                  <a:lnTo>
                    <a:pt x="241" y="352"/>
                  </a:lnTo>
                  <a:lnTo>
                    <a:pt x="241" y="351"/>
                  </a:lnTo>
                  <a:lnTo>
                    <a:pt x="241" y="351"/>
                  </a:lnTo>
                  <a:lnTo>
                    <a:pt x="243" y="337"/>
                  </a:lnTo>
                  <a:lnTo>
                    <a:pt x="243" y="323"/>
                  </a:lnTo>
                  <a:lnTo>
                    <a:pt x="241" y="303"/>
                  </a:lnTo>
                  <a:lnTo>
                    <a:pt x="238" y="276"/>
                  </a:lnTo>
                  <a:lnTo>
                    <a:pt x="230" y="247"/>
                  </a:lnTo>
                  <a:lnTo>
                    <a:pt x="218" y="213"/>
                  </a:lnTo>
                  <a:lnTo>
                    <a:pt x="209" y="194"/>
                  </a:lnTo>
                  <a:lnTo>
                    <a:pt x="200" y="174"/>
                  </a:lnTo>
                  <a:lnTo>
                    <a:pt x="200" y="174"/>
                  </a:lnTo>
                  <a:lnTo>
                    <a:pt x="190" y="160"/>
                  </a:lnTo>
                  <a:lnTo>
                    <a:pt x="183" y="148"/>
                  </a:lnTo>
                  <a:lnTo>
                    <a:pt x="162" y="120"/>
                  </a:lnTo>
                  <a:lnTo>
                    <a:pt x="139" y="95"/>
                  </a:lnTo>
                  <a:lnTo>
                    <a:pt x="116" y="72"/>
                  </a:lnTo>
                  <a:lnTo>
                    <a:pt x="91" y="51"/>
                  </a:lnTo>
                  <a:lnTo>
                    <a:pt x="68" y="31"/>
                  </a:lnTo>
                  <a:lnTo>
                    <a:pt x="26" y="0"/>
                  </a:lnTo>
                  <a:lnTo>
                    <a:pt x="0" y="74"/>
                  </a:lnTo>
                  <a:lnTo>
                    <a:pt x="9" y="125"/>
                  </a:lnTo>
                  <a:lnTo>
                    <a:pt x="9" y="125"/>
                  </a:lnTo>
                  <a:lnTo>
                    <a:pt x="25" y="129"/>
                  </a:lnTo>
                  <a:lnTo>
                    <a:pt x="42" y="137"/>
                  </a:lnTo>
                  <a:lnTo>
                    <a:pt x="59" y="145"/>
                  </a:lnTo>
                  <a:lnTo>
                    <a:pt x="76" y="156"/>
                  </a:lnTo>
                  <a:lnTo>
                    <a:pt x="76" y="156"/>
                  </a:lnTo>
                  <a:lnTo>
                    <a:pt x="94" y="168"/>
                  </a:lnTo>
                  <a:lnTo>
                    <a:pt x="110" y="182"/>
                  </a:lnTo>
                  <a:lnTo>
                    <a:pt x="122" y="196"/>
                  </a:lnTo>
                  <a:lnTo>
                    <a:pt x="133" y="208"/>
                  </a:lnTo>
                  <a:lnTo>
                    <a:pt x="139" y="221"/>
                  </a:lnTo>
                  <a:lnTo>
                    <a:pt x="144" y="233"/>
                  </a:lnTo>
                  <a:lnTo>
                    <a:pt x="144" y="242"/>
                  </a:lnTo>
                  <a:lnTo>
                    <a:pt x="142" y="247"/>
                  </a:lnTo>
                  <a:lnTo>
                    <a:pt x="141" y="252"/>
                  </a:lnTo>
                  <a:lnTo>
                    <a:pt x="141" y="252"/>
                  </a:lnTo>
                  <a:lnTo>
                    <a:pt x="136" y="256"/>
                  </a:lnTo>
                  <a:lnTo>
                    <a:pt x="130" y="259"/>
                  </a:lnTo>
                  <a:lnTo>
                    <a:pt x="122" y="262"/>
                  </a:lnTo>
                  <a:lnTo>
                    <a:pt x="114" y="262"/>
                  </a:lnTo>
                  <a:lnTo>
                    <a:pt x="114" y="262"/>
                  </a:lnTo>
                  <a:lnTo>
                    <a:pt x="105" y="262"/>
                  </a:lnTo>
                  <a:lnTo>
                    <a:pt x="96" y="261"/>
                  </a:lnTo>
                  <a:lnTo>
                    <a:pt x="96" y="261"/>
                  </a:lnTo>
                  <a:lnTo>
                    <a:pt x="79" y="256"/>
                  </a:lnTo>
                  <a:lnTo>
                    <a:pt x="62" y="249"/>
                  </a:lnTo>
                  <a:lnTo>
                    <a:pt x="45" y="241"/>
                  </a:lnTo>
                  <a:lnTo>
                    <a:pt x="28" y="230"/>
                  </a:lnTo>
                  <a:lnTo>
                    <a:pt x="28" y="230"/>
                  </a:lnTo>
                  <a:lnTo>
                    <a:pt x="26" y="230"/>
                  </a:lnTo>
                  <a:lnTo>
                    <a:pt x="43" y="327"/>
                  </a:lnTo>
                  <a:lnTo>
                    <a:pt x="43" y="327"/>
                  </a:lnTo>
                  <a:lnTo>
                    <a:pt x="60" y="337"/>
                  </a:lnTo>
                  <a:lnTo>
                    <a:pt x="82" y="351"/>
                  </a:lnTo>
                  <a:lnTo>
                    <a:pt x="107" y="368"/>
                  </a:lnTo>
                  <a:lnTo>
                    <a:pt x="133" y="388"/>
                  </a:lnTo>
                  <a:lnTo>
                    <a:pt x="161" y="414"/>
                  </a:lnTo>
                  <a:lnTo>
                    <a:pt x="189" y="443"/>
                  </a:lnTo>
                  <a:lnTo>
                    <a:pt x="203" y="460"/>
                  </a:lnTo>
                  <a:lnTo>
                    <a:pt x="217" y="479"/>
                  </a:lnTo>
                  <a:lnTo>
                    <a:pt x="229" y="499"/>
                  </a:lnTo>
                  <a:lnTo>
                    <a:pt x="241" y="519"/>
                  </a:lnTo>
                  <a:lnTo>
                    <a:pt x="241" y="519"/>
                  </a:lnTo>
                  <a:lnTo>
                    <a:pt x="264" y="559"/>
                  </a:lnTo>
                  <a:lnTo>
                    <a:pt x="281" y="596"/>
                  </a:lnTo>
                  <a:lnTo>
                    <a:pt x="295" y="632"/>
                  </a:lnTo>
                  <a:lnTo>
                    <a:pt x="305" y="661"/>
                  </a:lnTo>
                  <a:lnTo>
                    <a:pt x="312" y="689"/>
                  </a:lnTo>
                  <a:lnTo>
                    <a:pt x="317" y="714"/>
                  </a:lnTo>
                  <a:lnTo>
                    <a:pt x="320" y="734"/>
                  </a:lnTo>
                  <a:lnTo>
                    <a:pt x="322" y="749"/>
                  </a:lnTo>
                  <a:lnTo>
                    <a:pt x="422" y="749"/>
                  </a:lnTo>
                  <a:lnTo>
                    <a:pt x="439" y="649"/>
                  </a:lnTo>
                  <a:lnTo>
                    <a:pt x="439" y="649"/>
                  </a:lnTo>
                  <a:lnTo>
                    <a:pt x="424" y="615"/>
                  </a:lnTo>
                  <a:lnTo>
                    <a:pt x="424" y="615"/>
                  </a:lnTo>
                  <a:lnTo>
                    <a:pt x="410" y="587"/>
                  </a:lnTo>
                  <a:lnTo>
                    <a:pt x="394" y="561"/>
                  </a:lnTo>
                  <a:lnTo>
                    <a:pt x="365" y="511"/>
                  </a:lnTo>
                  <a:lnTo>
                    <a:pt x="336" y="467"/>
                  </a:lnTo>
                  <a:lnTo>
                    <a:pt x="306" y="429"/>
                  </a:lnTo>
                  <a:lnTo>
                    <a:pt x="281" y="398"/>
                  </a:lnTo>
                  <a:lnTo>
                    <a:pt x="261" y="375"/>
                  </a:lnTo>
                  <a:lnTo>
                    <a:pt x="243" y="355"/>
                  </a:lnTo>
                  <a:lnTo>
                    <a:pt x="243" y="3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79" name="Freeform 20"/>
            <p:cNvSpPr>
              <a:spLocks/>
            </p:cNvSpPr>
            <p:nvPr/>
          </p:nvSpPr>
          <p:spPr bwMode="auto">
            <a:xfrm>
              <a:off x="6988175" y="2889250"/>
              <a:ext cx="420688" cy="649287"/>
            </a:xfrm>
            <a:custGeom>
              <a:avLst/>
              <a:gdLst>
                <a:gd name="T0" fmla="*/ 0 w 265"/>
                <a:gd name="T1" fmla="*/ 0 h 409"/>
                <a:gd name="T2" fmla="*/ 28 w 265"/>
                <a:gd name="T3" fmla="*/ 164 h 409"/>
                <a:gd name="T4" fmla="*/ 28 w 265"/>
                <a:gd name="T5" fmla="*/ 164 h 409"/>
                <a:gd name="T6" fmla="*/ 50 w 265"/>
                <a:gd name="T7" fmla="*/ 182 h 409"/>
                <a:gd name="T8" fmla="*/ 62 w 265"/>
                <a:gd name="T9" fmla="*/ 193 h 409"/>
                <a:gd name="T10" fmla="*/ 75 w 265"/>
                <a:gd name="T11" fmla="*/ 207 h 409"/>
                <a:gd name="T12" fmla="*/ 87 w 265"/>
                <a:gd name="T13" fmla="*/ 222 h 409"/>
                <a:gd name="T14" fmla="*/ 99 w 265"/>
                <a:gd name="T15" fmla="*/ 239 h 409"/>
                <a:gd name="T16" fmla="*/ 112 w 265"/>
                <a:gd name="T17" fmla="*/ 258 h 409"/>
                <a:gd name="T18" fmla="*/ 123 w 265"/>
                <a:gd name="T19" fmla="*/ 280 h 409"/>
                <a:gd name="T20" fmla="*/ 123 w 265"/>
                <a:gd name="T21" fmla="*/ 280 h 409"/>
                <a:gd name="T22" fmla="*/ 132 w 265"/>
                <a:gd name="T23" fmla="*/ 300 h 409"/>
                <a:gd name="T24" fmla="*/ 140 w 265"/>
                <a:gd name="T25" fmla="*/ 320 h 409"/>
                <a:gd name="T26" fmla="*/ 147 w 265"/>
                <a:gd name="T27" fmla="*/ 338 h 409"/>
                <a:gd name="T28" fmla="*/ 152 w 265"/>
                <a:gd name="T29" fmla="*/ 355 h 409"/>
                <a:gd name="T30" fmla="*/ 158 w 265"/>
                <a:gd name="T31" fmla="*/ 385 h 409"/>
                <a:gd name="T32" fmla="*/ 161 w 265"/>
                <a:gd name="T33" fmla="*/ 409 h 409"/>
                <a:gd name="T34" fmla="*/ 265 w 265"/>
                <a:gd name="T35" fmla="*/ 409 h 409"/>
                <a:gd name="T36" fmla="*/ 265 w 265"/>
                <a:gd name="T37" fmla="*/ 409 h 409"/>
                <a:gd name="T38" fmla="*/ 263 w 265"/>
                <a:gd name="T39" fmla="*/ 394 h 409"/>
                <a:gd name="T40" fmla="*/ 260 w 265"/>
                <a:gd name="T41" fmla="*/ 374 h 409"/>
                <a:gd name="T42" fmla="*/ 256 w 265"/>
                <a:gd name="T43" fmla="*/ 351 h 409"/>
                <a:gd name="T44" fmla="*/ 249 w 265"/>
                <a:gd name="T45" fmla="*/ 323 h 409"/>
                <a:gd name="T46" fmla="*/ 239 w 265"/>
                <a:gd name="T47" fmla="*/ 293 h 409"/>
                <a:gd name="T48" fmla="*/ 226 w 265"/>
                <a:gd name="T49" fmla="*/ 259 h 409"/>
                <a:gd name="T50" fmla="*/ 209 w 265"/>
                <a:gd name="T51" fmla="*/ 224 h 409"/>
                <a:gd name="T52" fmla="*/ 188 w 265"/>
                <a:gd name="T53" fmla="*/ 185 h 409"/>
                <a:gd name="T54" fmla="*/ 188 w 265"/>
                <a:gd name="T55" fmla="*/ 185 h 409"/>
                <a:gd name="T56" fmla="*/ 175 w 265"/>
                <a:gd name="T57" fmla="*/ 165 h 409"/>
                <a:gd name="T58" fmla="*/ 163 w 265"/>
                <a:gd name="T59" fmla="*/ 147 h 409"/>
                <a:gd name="T60" fmla="*/ 138 w 265"/>
                <a:gd name="T61" fmla="*/ 114 h 409"/>
                <a:gd name="T62" fmla="*/ 112 w 265"/>
                <a:gd name="T63" fmla="*/ 85 h 409"/>
                <a:gd name="T64" fmla="*/ 85 w 265"/>
                <a:gd name="T65" fmla="*/ 60 h 409"/>
                <a:gd name="T66" fmla="*/ 61 w 265"/>
                <a:gd name="T67" fmla="*/ 40 h 409"/>
                <a:gd name="T68" fmla="*/ 38 w 265"/>
                <a:gd name="T69" fmla="*/ 23 h 409"/>
                <a:gd name="T70" fmla="*/ 17 w 265"/>
                <a:gd name="T71" fmla="*/ 9 h 409"/>
                <a:gd name="T72" fmla="*/ 0 w 265"/>
                <a:gd name="T73" fmla="*/ 0 h 409"/>
                <a:gd name="T74" fmla="*/ 0 w 265"/>
                <a:gd name="T75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65" h="409">
                  <a:moveTo>
                    <a:pt x="0" y="0"/>
                  </a:moveTo>
                  <a:lnTo>
                    <a:pt x="28" y="164"/>
                  </a:lnTo>
                  <a:lnTo>
                    <a:pt x="28" y="164"/>
                  </a:lnTo>
                  <a:lnTo>
                    <a:pt x="50" y="182"/>
                  </a:lnTo>
                  <a:lnTo>
                    <a:pt x="62" y="193"/>
                  </a:lnTo>
                  <a:lnTo>
                    <a:pt x="75" y="207"/>
                  </a:lnTo>
                  <a:lnTo>
                    <a:pt x="87" y="222"/>
                  </a:lnTo>
                  <a:lnTo>
                    <a:pt x="99" y="239"/>
                  </a:lnTo>
                  <a:lnTo>
                    <a:pt x="112" y="258"/>
                  </a:lnTo>
                  <a:lnTo>
                    <a:pt x="123" y="280"/>
                  </a:lnTo>
                  <a:lnTo>
                    <a:pt x="123" y="280"/>
                  </a:lnTo>
                  <a:lnTo>
                    <a:pt x="132" y="300"/>
                  </a:lnTo>
                  <a:lnTo>
                    <a:pt x="140" y="320"/>
                  </a:lnTo>
                  <a:lnTo>
                    <a:pt x="147" y="338"/>
                  </a:lnTo>
                  <a:lnTo>
                    <a:pt x="152" y="355"/>
                  </a:lnTo>
                  <a:lnTo>
                    <a:pt x="158" y="385"/>
                  </a:lnTo>
                  <a:lnTo>
                    <a:pt x="161" y="409"/>
                  </a:lnTo>
                  <a:lnTo>
                    <a:pt x="265" y="409"/>
                  </a:lnTo>
                  <a:lnTo>
                    <a:pt x="265" y="409"/>
                  </a:lnTo>
                  <a:lnTo>
                    <a:pt x="263" y="394"/>
                  </a:lnTo>
                  <a:lnTo>
                    <a:pt x="260" y="374"/>
                  </a:lnTo>
                  <a:lnTo>
                    <a:pt x="256" y="351"/>
                  </a:lnTo>
                  <a:lnTo>
                    <a:pt x="249" y="323"/>
                  </a:lnTo>
                  <a:lnTo>
                    <a:pt x="239" y="293"/>
                  </a:lnTo>
                  <a:lnTo>
                    <a:pt x="226" y="259"/>
                  </a:lnTo>
                  <a:lnTo>
                    <a:pt x="209" y="224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75" y="165"/>
                  </a:lnTo>
                  <a:lnTo>
                    <a:pt x="163" y="147"/>
                  </a:lnTo>
                  <a:lnTo>
                    <a:pt x="138" y="114"/>
                  </a:lnTo>
                  <a:lnTo>
                    <a:pt x="112" y="85"/>
                  </a:lnTo>
                  <a:lnTo>
                    <a:pt x="85" y="60"/>
                  </a:lnTo>
                  <a:lnTo>
                    <a:pt x="61" y="40"/>
                  </a:lnTo>
                  <a:lnTo>
                    <a:pt x="38" y="23"/>
                  </a:lnTo>
                  <a:lnTo>
                    <a:pt x="17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80" name="Freeform 21"/>
            <p:cNvSpPr>
              <a:spLocks/>
            </p:cNvSpPr>
            <p:nvPr/>
          </p:nvSpPr>
          <p:spPr bwMode="auto">
            <a:xfrm>
              <a:off x="6932613" y="2565400"/>
              <a:ext cx="196850" cy="185737"/>
            </a:xfrm>
            <a:custGeom>
              <a:avLst/>
              <a:gdLst>
                <a:gd name="T0" fmla="*/ 86 w 124"/>
                <a:gd name="T1" fmla="*/ 114 h 117"/>
                <a:gd name="T2" fmla="*/ 86 w 124"/>
                <a:gd name="T3" fmla="*/ 114 h 117"/>
                <a:gd name="T4" fmla="*/ 99 w 124"/>
                <a:gd name="T5" fmla="*/ 117 h 117"/>
                <a:gd name="T6" fmla="*/ 110 w 124"/>
                <a:gd name="T7" fmla="*/ 117 h 117"/>
                <a:gd name="T8" fmla="*/ 117 w 124"/>
                <a:gd name="T9" fmla="*/ 114 h 117"/>
                <a:gd name="T10" fmla="*/ 122 w 124"/>
                <a:gd name="T11" fmla="*/ 109 h 117"/>
                <a:gd name="T12" fmla="*/ 122 w 124"/>
                <a:gd name="T13" fmla="*/ 109 h 117"/>
                <a:gd name="T14" fmla="*/ 124 w 124"/>
                <a:gd name="T15" fmla="*/ 103 h 117"/>
                <a:gd name="T16" fmla="*/ 122 w 124"/>
                <a:gd name="T17" fmla="*/ 96 h 117"/>
                <a:gd name="T18" fmla="*/ 119 w 124"/>
                <a:gd name="T19" fmla="*/ 86 h 117"/>
                <a:gd name="T20" fmla="*/ 111 w 124"/>
                <a:gd name="T21" fmla="*/ 75 h 117"/>
                <a:gd name="T22" fmla="*/ 102 w 124"/>
                <a:gd name="T23" fmla="*/ 65 h 117"/>
                <a:gd name="T24" fmla="*/ 91 w 124"/>
                <a:gd name="T25" fmla="*/ 52 h 117"/>
                <a:gd name="T26" fmla="*/ 77 w 124"/>
                <a:gd name="T27" fmla="*/ 40 h 117"/>
                <a:gd name="T28" fmla="*/ 60 w 124"/>
                <a:gd name="T29" fmla="*/ 28 h 117"/>
                <a:gd name="T30" fmla="*/ 60 w 124"/>
                <a:gd name="T31" fmla="*/ 28 h 117"/>
                <a:gd name="T32" fmla="*/ 45 w 124"/>
                <a:gd name="T33" fmla="*/ 18 h 117"/>
                <a:gd name="T34" fmla="*/ 29 w 124"/>
                <a:gd name="T35" fmla="*/ 10 h 117"/>
                <a:gd name="T36" fmla="*/ 14 w 124"/>
                <a:gd name="T37" fmla="*/ 4 h 117"/>
                <a:gd name="T38" fmla="*/ 0 w 124"/>
                <a:gd name="T39" fmla="*/ 0 h 117"/>
                <a:gd name="T40" fmla="*/ 14 w 124"/>
                <a:gd name="T41" fmla="*/ 80 h 117"/>
                <a:gd name="T42" fmla="*/ 14 w 124"/>
                <a:gd name="T43" fmla="*/ 80 h 117"/>
                <a:gd name="T44" fmla="*/ 22 w 124"/>
                <a:gd name="T45" fmla="*/ 85 h 117"/>
                <a:gd name="T46" fmla="*/ 22 w 124"/>
                <a:gd name="T47" fmla="*/ 85 h 117"/>
                <a:gd name="T48" fmla="*/ 39 w 124"/>
                <a:gd name="T49" fmla="*/ 96 h 117"/>
                <a:gd name="T50" fmla="*/ 56 w 124"/>
                <a:gd name="T51" fmla="*/ 103 h 117"/>
                <a:gd name="T52" fmla="*/ 71 w 124"/>
                <a:gd name="T53" fmla="*/ 111 h 117"/>
                <a:gd name="T54" fmla="*/ 86 w 124"/>
                <a:gd name="T55" fmla="*/ 114 h 117"/>
                <a:gd name="T56" fmla="*/ 86 w 124"/>
                <a:gd name="T57" fmla="*/ 1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" h="117">
                  <a:moveTo>
                    <a:pt x="86" y="114"/>
                  </a:moveTo>
                  <a:lnTo>
                    <a:pt x="86" y="114"/>
                  </a:lnTo>
                  <a:lnTo>
                    <a:pt x="99" y="117"/>
                  </a:lnTo>
                  <a:lnTo>
                    <a:pt x="110" y="117"/>
                  </a:lnTo>
                  <a:lnTo>
                    <a:pt x="117" y="114"/>
                  </a:lnTo>
                  <a:lnTo>
                    <a:pt x="122" y="109"/>
                  </a:lnTo>
                  <a:lnTo>
                    <a:pt x="122" y="109"/>
                  </a:lnTo>
                  <a:lnTo>
                    <a:pt x="124" y="103"/>
                  </a:lnTo>
                  <a:lnTo>
                    <a:pt x="122" y="96"/>
                  </a:lnTo>
                  <a:lnTo>
                    <a:pt x="119" y="86"/>
                  </a:lnTo>
                  <a:lnTo>
                    <a:pt x="111" y="75"/>
                  </a:lnTo>
                  <a:lnTo>
                    <a:pt x="102" y="65"/>
                  </a:lnTo>
                  <a:lnTo>
                    <a:pt x="91" y="52"/>
                  </a:lnTo>
                  <a:lnTo>
                    <a:pt x="77" y="40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45" y="18"/>
                  </a:lnTo>
                  <a:lnTo>
                    <a:pt x="29" y="10"/>
                  </a:lnTo>
                  <a:lnTo>
                    <a:pt x="14" y="4"/>
                  </a:lnTo>
                  <a:lnTo>
                    <a:pt x="0" y="0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39" y="96"/>
                  </a:lnTo>
                  <a:lnTo>
                    <a:pt x="56" y="103"/>
                  </a:lnTo>
                  <a:lnTo>
                    <a:pt x="71" y="111"/>
                  </a:lnTo>
                  <a:lnTo>
                    <a:pt x="86" y="114"/>
                  </a:lnTo>
                  <a:lnTo>
                    <a:pt x="86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81" name="Freeform 22"/>
            <p:cNvSpPr>
              <a:spLocks/>
            </p:cNvSpPr>
            <p:nvPr/>
          </p:nvSpPr>
          <p:spPr bwMode="auto">
            <a:xfrm>
              <a:off x="7081838" y="1978025"/>
              <a:ext cx="274638" cy="187325"/>
            </a:xfrm>
            <a:custGeom>
              <a:avLst/>
              <a:gdLst>
                <a:gd name="T0" fmla="*/ 142 w 173"/>
                <a:gd name="T1" fmla="*/ 53 h 118"/>
                <a:gd name="T2" fmla="*/ 173 w 173"/>
                <a:gd name="T3" fmla="*/ 53 h 118"/>
                <a:gd name="T4" fmla="*/ 173 w 173"/>
                <a:gd name="T5" fmla="*/ 53 h 118"/>
                <a:gd name="T6" fmla="*/ 152 w 173"/>
                <a:gd name="T7" fmla="*/ 26 h 118"/>
                <a:gd name="T8" fmla="*/ 132 w 173"/>
                <a:gd name="T9" fmla="*/ 0 h 118"/>
                <a:gd name="T10" fmla="*/ 2 w 173"/>
                <a:gd name="T11" fmla="*/ 0 h 118"/>
                <a:gd name="T12" fmla="*/ 0 w 173"/>
                <a:gd name="T13" fmla="*/ 6 h 118"/>
                <a:gd name="T14" fmla="*/ 0 w 173"/>
                <a:gd name="T15" fmla="*/ 6 h 118"/>
                <a:gd name="T16" fmla="*/ 67 w 173"/>
                <a:gd name="T17" fmla="*/ 57 h 118"/>
                <a:gd name="T18" fmla="*/ 105 w 173"/>
                <a:gd name="T19" fmla="*/ 87 h 118"/>
                <a:gd name="T20" fmla="*/ 142 w 173"/>
                <a:gd name="T21" fmla="*/ 118 h 118"/>
                <a:gd name="T22" fmla="*/ 142 w 173"/>
                <a:gd name="T23" fmla="*/ 5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118">
                  <a:moveTo>
                    <a:pt x="142" y="53"/>
                  </a:moveTo>
                  <a:lnTo>
                    <a:pt x="173" y="53"/>
                  </a:lnTo>
                  <a:lnTo>
                    <a:pt x="173" y="53"/>
                  </a:lnTo>
                  <a:lnTo>
                    <a:pt x="152" y="26"/>
                  </a:lnTo>
                  <a:lnTo>
                    <a:pt x="132" y="0"/>
                  </a:lnTo>
                  <a:lnTo>
                    <a:pt x="2" y="0"/>
                  </a:lnTo>
                  <a:lnTo>
                    <a:pt x="0" y="6"/>
                  </a:lnTo>
                  <a:lnTo>
                    <a:pt x="0" y="6"/>
                  </a:lnTo>
                  <a:lnTo>
                    <a:pt x="67" y="57"/>
                  </a:lnTo>
                  <a:lnTo>
                    <a:pt x="105" y="87"/>
                  </a:lnTo>
                  <a:lnTo>
                    <a:pt x="142" y="118"/>
                  </a:lnTo>
                  <a:lnTo>
                    <a:pt x="142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82" name="Freeform 23"/>
            <p:cNvSpPr>
              <a:spLocks noEditPoints="1"/>
            </p:cNvSpPr>
            <p:nvPr/>
          </p:nvSpPr>
          <p:spPr bwMode="auto">
            <a:xfrm>
              <a:off x="6961188" y="1978025"/>
              <a:ext cx="806450" cy="1374775"/>
            </a:xfrm>
            <a:custGeom>
              <a:avLst/>
              <a:gdLst>
                <a:gd name="T0" fmla="*/ 361 w 508"/>
                <a:gd name="T1" fmla="*/ 278 h 866"/>
                <a:gd name="T2" fmla="*/ 333 w 508"/>
                <a:gd name="T3" fmla="*/ 268 h 866"/>
                <a:gd name="T4" fmla="*/ 325 w 508"/>
                <a:gd name="T5" fmla="*/ 257 h 866"/>
                <a:gd name="T6" fmla="*/ 283 w 508"/>
                <a:gd name="T7" fmla="*/ 197 h 866"/>
                <a:gd name="T8" fmla="*/ 293 w 508"/>
                <a:gd name="T9" fmla="*/ 190 h 866"/>
                <a:gd name="T10" fmla="*/ 334 w 508"/>
                <a:gd name="T11" fmla="*/ 252 h 866"/>
                <a:gd name="T12" fmla="*/ 348 w 508"/>
                <a:gd name="T13" fmla="*/ 266 h 866"/>
                <a:gd name="T14" fmla="*/ 365 w 508"/>
                <a:gd name="T15" fmla="*/ 269 h 866"/>
                <a:gd name="T16" fmla="*/ 416 w 508"/>
                <a:gd name="T17" fmla="*/ 271 h 866"/>
                <a:gd name="T18" fmla="*/ 470 w 508"/>
                <a:gd name="T19" fmla="*/ 289 h 866"/>
                <a:gd name="T20" fmla="*/ 467 w 508"/>
                <a:gd name="T21" fmla="*/ 190 h 866"/>
                <a:gd name="T22" fmla="*/ 368 w 508"/>
                <a:gd name="T23" fmla="*/ 155 h 866"/>
                <a:gd name="T24" fmla="*/ 337 w 508"/>
                <a:gd name="T25" fmla="*/ 139 h 866"/>
                <a:gd name="T26" fmla="*/ 282 w 508"/>
                <a:gd name="T27" fmla="*/ 90 h 866"/>
                <a:gd name="T28" fmla="*/ 297 w 508"/>
                <a:gd name="T29" fmla="*/ 91 h 866"/>
                <a:gd name="T30" fmla="*/ 344 w 508"/>
                <a:gd name="T31" fmla="*/ 130 h 866"/>
                <a:gd name="T32" fmla="*/ 371 w 508"/>
                <a:gd name="T33" fmla="*/ 146 h 866"/>
                <a:gd name="T34" fmla="*/ 464 w 508"/>
                <a:gd name="T35" fmla="*/ 180 h 866"/>
                <a:gd name="T36" fmla="*/ 418 w 508"/>
                <a:gd name="T37" fmla="*/ 96 h 866"/>
                <a:gd name="T38" fmla="*/ 362 w 508"/>
                <a:gd name="T39" fmla="*/ 68 h 866"/>
                <a:gd name="T40" fmla="*/ 330 w 508"/>
                <a:gd name="T41" fmla="*/ 37 h 866"/>
                <a:gd name="T42" fmla="*/ 220 w 508"/>
                <a:gd name="T43" fmla="*/ 0 h 866"/>
                <a:gd name="T44" fmla="*/ 262 w 508"/>
                <a:gd name="T45" fmla="*/ 53 h 866"/>
                <a:gd name="T46" fmla="*/ 320 w 508"/>
                <a:gd name="T47" fmla="*/ 127 h 866"/>
                <a:gd name="T48" fmla="*/ 262 w 508"/>
                <a:gd name="T49" fmla="*/ 334 h 866"/>
                <a:gd name="T50" fmla="*/ 218 w 508"/>
                <a:gd name="T51" fmla="*/ 265 h 866"/>
                <a:gd name="T52" fmla="*/ 152 w 508"/>
                <a:gd name="T53" fmla="*/ 204 h 866"/>
                <a:gd name="T54" fmla="*/ 36 w 508"/>
                <a:gd name="T55" fmla="*/ 122 h 866"/>
                <a:gd name="T56" fmla="*/ 44 w 508"/>
                <a:gd name="T57" fmla="*/ 255 h 866"/>
                <a:gd name="T58" fmla="*/ 116 w 508"/>
                <a:gd name="T59" fmla="*/ 322 h 866"/>
                <a:gd name="T60" fmla="*/ 171 w 508"/>
                <a:gd name="T61" fmla="*/ 390 h 866"/>
                <a:gd name="T62" fmla="*/ 195 w 508"/>
                <a:gd name="T63" fmla="*/ 439 h 866"/>
                <a:gd name="T64" fmla="*/ 222 w 508"/>
                <a:gd name="T65" fmla="*/ 526 h 866"/>
                <a:gd name="T66" fmla="*/ 225 w 508"/>
                <a:gd name="T67" fmla="*/ 575 h 866"/>
                <a:gd name="T68" fmla="*/ 248 w 508"/>
                <a:gd name="T69" fmla="*/ 611 h 866"/>
                <a:gd name="T70" fmla="*/ 320 w 508"/>
                <a:gd name="T71" fmla="*/ 705 h 866"/>
                <a:gd name="T72" fmla="*/ 404 w 508"/>
                <a:gd name="T73" fmla="*/ 846 h 866"/>
                <a:gd name="T74" fmla="*/ 446 w 508"/>
                <a:gd name="T75" fmla="*/ 677 h 866"/>
                <a:gd name="T76" fmla="*/ 447 w 508"/>
                <a:gd name="T77" fmla="*/ 665 h 866"/>
                <a:gd name="T78" fmla="*/ 436 w 508"/>
                <a:gd name="T79" fmla="*/ 554 h 866"/>
                <a:gd name="T80" fmla="*/ 382 w 508"/>
                <a:gd name="T81" fmla="*/ 469 h 866"/>
                <a:gd name="T82" fmla="*/ 371 w 508"/>
                <a:gd name="T83" fmla="*/ 439 h 866"/>
                <a:gd name="T84" fmla="*/ 368 w 508"/>
                <a:gd name="T85" fmla="*/ 402 h 866"/>
                <a:gd name="T86" fmla="*/ 381 w 508"/>
                <a:gd name="T87" fmla="*/ 376 h 866"/>
                <a:gd name="T88" fmla="*/ 401 w 508"/>
                <a:gd name="T89" fmla="*/ 365 h 866"/>
                <a:gd name="T90" fmla="*/ 443 w 508"/>
                <a:gd name="T91" fmla="*/ 367 h 866"/>
                <a:gd name="T92" fmla="*/ 495 w 508"/>
                <a:gd name="T93" fmla="*/ 388 h 866"/>
                <a:gd name="T94" fmla="*/ 469 w 508"/>
                <a:gd name="T95" fmla="*/ 300 h 866"/>
                <a:gd name="T96" fmla="*/ 430 w 508"/>
                <a:gd name="T97" fmla="*/ 285 h 866"/>
                <a:gd name="T98" fmla="*/ 379 w 508"/>
                <a:gd name="T99" fmla="*/ 277 h 866"/>
                <a:gd name="T100" fmla="*/ 337 w 508"/>
                <a:gd name="T101" fmla="*/ 537 h 866"/>
                <a:gd name="T102" fmla="*/ 303 w 508"/>
                <a:gd name="T103" fmla="*/ 492 h 866"/>
                <a:gd name="T104" fmla="*/ 296 w 508"/>
                <a:gd name="T105" fmla="*/ 428 h 866"/>
                <a:gd name="T106" fmla="*/ 273 w 508"/>
                <a:gd name="T107" fmla="*/ 353 h 866"/>
                <a:gd name="T108" fmla="*/ 282 w 508"/>
                <a:gd name="T109" fmla="*/ 348 h 866"/>
                <a:gd name="T110" fmla="*/ 303 w 508"/>
                <a:gd name="T111" fmla="*/ 421 h 866"/>
                <a:gd name="T112" fmla="*/ 314 w 508"/>
                <a:gd name="T113" fmla="*/ 49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8" h="866">
                  <a:moveTo>
                    <a:pt x="367" y="278"/>
                  </a:moveTo>
                  <a:lnTo>
                    <a:pt x="367" y="278"/>
                  </a:lnTo>
                  <a:lnTo>
                    <a:pt x="361" y="278"/>
                  </a:lnTo>
                  <a:lnTo>
                    <a:pt x="354" y="278"/>
                  </a:lnTo>
                  <a:lnTo>
                    <a:pt x="344" y="274"/>
                  </a:lnTo>
                  <a:lnTo>
                    <a:pt x="333" y="268"/>
                  </a:lnTo>
                  <a:lnTo>
                    <a:pt x="330" y="263"/>
                  </a:lnTo>
                  <a:lnTo>
                    <a:pt x="325" y="257"/>
                  </a:lnTo>
                  <a:lnTo>
                    <a:pt x="325" y="257"/>
                  </a:lnTo>
                  <a:lnTo>
                    <a:pt x="308" y="229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2" y="193"/>
                  </a:lnTo>
                  <a:lnTo>
                    <a:pt x="282" y="190"/>
                  </a:lnTo>
                  <a:lnTo>
                    <a:pt x="293" y="190"/>
                  </a:lnTo>
                  <a:lnTo>
                    <a:pt x="293" y="190"/>
                  </a:lnTo>
                  <a:lnTo>
                    <a:pt x="317" y="224"/>
                  </a:lnTo>
                  <a:lnTo>
                    <a:pt x="334" y="252"/>
                  </a:lnTo>
                  <a:lnTo>
                    <a:pt x="334" y="252"/>
                  </a:lnTo>
                  <a:lnTo>
                    <a:pt x="341" y="260"/>
                  </a:lnTo>
                  <a:lnTo>
                    <a:pt x="348" y="266"/>
                  </a:lnTo>
                  <a:lnTo>
                    <a:pt x="356" y="268"/>
                  </a:lnTo>
                  <a:lnTo>
                    <a:pt x="365" y="269"/>
                  </a:lnTo>
                  <a:lnTo>
                    <a:pt x="365" y="269"/>
                  </a:lnTo>
                  <a:lnTo>
                    <a:pt x="382" y="268"/>
                  </a:lnTo>
                  <a:lnTo>
                    <a:pt x="398" y="268"/>
                  </a:lnTo>
                  <a:lnTo>
                    <a:pt x="416" y="271"/>
                  </a:lnTo>
                  <a:lnTo>
                    <a:pt x="433" y="275"/>
                  </a:lnTo>
                  <a:lnTo>
                    <a:pt x="433" y="275"/>
                  </a:lnTo>
                  <a:lnTo>
                    <a:pt x="470" y="289"/>
                  </a:lnTo>
                  <a:lnTo>
                    <a:pt x="508" y="306"/>
                  </a:lnTo>
                  <a:lnTo>
                    <a:pt x="467" y="190"/>
                  </a:lnTo>
                  <a:lnTo>
                    <a:pt x="467" y="190"/>
                  </a:lnTo>
                  <a:lnTo>
                    <a:pt x="435" y="181"/>
                  </a:lnTo>
                  <a:lnTo>
                    <a:pt x="401" y="170"/>
                  </a:lnTo>
                  <a:lnTo>
                    <a:pt x="368" y="155"/>
                  </a:lnTo>
                  <a:lnTo>
                    <a:pt x="353" y="147"/>
                  </a:lnTo>
                  <a:lnTo>
                    <a:pt x="337" y="139"/>
                  </a:lnTo>
                  <a:lnTo>
                    <a:pt x="337" y="139"/>
                  </a:lnTo>
                  <a:lnTo>
                    <a:pt x="325" y="128"/>
                  </a:lnTo>
                  <a:lnTo>
                    <a:pt x="310" y="118"/>
                  </a:lnTo>
                  <a:lnTo>
                    <a:pt x="282" y="90"/>
                  </a:lnTo>
                  <a:lnTo>
                    <a:pt x="282" y="74"/>
                  </a:lnTo>
                  <a:lnTo>
                    <a:pt x="282" y="74"/>
                  </a:lnTo>
                  <a:lnTo>
                    <a:pt x="297" y="91"/>
                  </a:lnTo>
                  <a:lnTo>
                    <a:pt x="313" y="107"/>
                  </a:lnTo>
                  <a:lnTo>
                    <a:pt x="328" y="119"/>
                  </a:lnTo>
                  <a:lnTo>
                    <a:pt x="344" y="130"/>
                  </a:lnTo>
                  <a:lnTo>
                    <a:pt x="344" y="130"/>
                  </a:lnTo>
                  <a:lnTo>
                    <a:pt x="356" y="138"/>
                  </a:lnTo>
                  <a:lnTo>
                    <a:pt x="371" y="146"/>
                  </a:lnTo>
                  <a:lnTo>
                    <a:pt x="401" y="159"/>
                  </a:lnTo>
                  <a:lnTo>
                    <a:pt x="433" y="170"/>
                  </a:lnTo>
                  <a:lnTo>
                    <a:pt x="464" y="180"/>
                  </a:lnTo>
                  <a:lnTo>
                    <a:pt x="438" y="104"/>
                  </a:lnTo>
                  <a:lnTo>
                    <a:pt x="438" y="104"/>
                  </a:lnTo>
                  <a:lnTo>
                    <a:pt x="418" y="96"/>
                  </a:lnTo>
                  <a:lnTo>
                    <a:pt x="398" y="88"/>
                  </a:lnTo>
                  <a:lnTo>
                    <a:pt x="379" y="79"/>
                  </a:lnTo>
                  <a:lnTo>
                    <a:pt x="362" y="68"/>
                  </a:lnTo>
                  <a:lnTo>
                    <a:pt x="362" y="68"/>
                  </a:lnTo>
                  <a:lnTo>
                    <a:pt x="345" y="54"/>
                  </a:lnTo>
                  <a:lnTo>
                    <a:pt x="330" y="37"/>
                  </a:lnTo>
                  <a:lnTo>
                    <a:pt x="316" y="19"/>
                  </a:lnTo>
                  <a:lnTo>
                    <a:pt x="302" y="0"/>
                  </a:lnTo>
                  <a:lnTo>
                    <a:pt x="220" y="0"/>
                  </a:lnTo>
                  <a:lnTo>
                    <a:pt x="220" y="0"/>
                  </a:lnTo>
                  <a:lnTo>
                    <a:pt x="240" y="26"/>
                  </a:lnTo>
                  <a:lnTo>
                    <a:pt x="262" y="53"/>
                  </a:lnTo>
                  <a:lnTo>
                    <a:pt x="262" y="53"/>
                  </a:lnTo>
                  <a:lnTo>
                    <a:pt x="262" y="127"/>
                  </a:lnTo>
                  <a:lnTo>
                    <a:pt x="320" y="127"/>
                  </a:lnTo>
                  <a:lnTo>
                    <a:pt x="320" y="170"/>
                  </a:lnTo>
                  <a:lnTo>
                    <a:pt x="262" y="170"/>
                  </a:lnTo>
                  <a:lnTo>
                    <a:pt x="262" y="334"/>
                  </a:lnTo>
                  <a:lnTo>
                    <a:pt x="218" y="334"/>
                  </a:lnTo>
                  <a:lnTo>
                    <a:pt x="218" y="265"/>
                  </a:lnTo>
                  <a:lnTo>
                    <a:pt x="218" y="265"/>
                  </a:lnTo>
                  <a:lnTo>
                    <a:pt x="198" y="244"/>
                  </a:lnTo>
                  <a:lnTo>
                    <a:pt x="175" y="223"/>
                  </a:lnTo>
                  <a:lnTo>
                    <a:pt x="152" y="204"/>
                  </a:lnTo>
                  <a:lnTo>
                    <a:pt x="127" y="184"/>
                  </a:lnTo>
                  <a:lnTo>
                    <a:pt x="78" y="150"/>
                  </a:lnTo>
                  <a:lnTo>
                    <a:pt x="36" y="122"/>
                  </a:lnTo>
                  <a:lnTo>
                    <a:pt x="0" y="224"/>
                  </a:lnTo>
                  <a:lnTo>
                    <a:pt x="0" y="224"/>
                  </a:lnTo>
                  <a:lnTo>
                    <a:pt x="44" y="255"/>
                  </a:lnTo>
                  <a:lnTo>
                    <a:pt x="67" y="275"/>
                  </a:lnTo>
                  <a:lnTo>
                    <a:pt x="92" y="299"/>
                  </a:lnTo>
                  <a:lnTo>
                    <a:pt x="116" y="322"/>
                  </a:lnTo>
                  <a:lnTo>
                    <a:pt x="140" y="348"/>
                  </a:lnTo>
                  <a:lnTo>
                    <a:pt x="161" y="376"/>
                  </a:lnTo>
                  <a:lnTo>
                    <a:pt x="171" y="390"/>
                  </a:lnTo>
                  <a:lnTo>
                    <a:pt x="178" y="404"/>
                  </a:lnTo>
                  <a:lnTo>
                    <a:pt x="178" y="404"/>
                  </a:lnTo>
                  <a:lnTo>
                    <a:pt x="195" y="439"/>
                  </a:lnTo>
                  <a:lnTo>
                    <a:pt x="209" y="472"/>
                  </a:lnTo>
                  <a:lnTo>
                    <a:pt x="217" y="501"/>
                  </a:lnTo>
                  <a:lnTo>
                    <a:pt x="222" y="526"/>
                  </a:lnTo>
                  <a:lnTo>
                    <a:pt x="225" y="547"/>
                  </a:lnTo>
                  <a:lnTo>
                    <a:pt x="225" y="563"/>
                  </a:lnTo>
                  <a:lnTo>
                    <a:pt x="225" y="575"/>
                  </a:lnTo>
                  <a:lnTo>
                    <a:pt x="223" y="583"/>
                  </a:lnTo>
                  <a:lnTo>
                    <a:pt x="223" y="583"/>
                  </a:lnTo>
                  <a:lnTo>
                    <a:pt x="248" y="611"/>
                  </a:lnTo>
                  <a:lnTo>
                    <a:pt x="268" y="636"/>
                  </a:lnTo>
                  <a:lnTo>
                    <a:pt x="293" y="667"/>
                  </a:lnTo>
                  <a:lnTo>
                    <a:pt x="320" y="705"/>
                  </a:lnTo>
                  <a:lnTo>
                    <a:pt x="348" y="747"/>
                  </a:lnTo>
                  <a:lnTo>
                    <a:pt x="376" y="795"/>
                  </a:lnTo>
                  <a:lnTo>
                    <a:pt x="404" y="846"/>
                  </a:lnTo>
                  <a:lnTo>
                    <a:pt x="404" y="846"/>
                  </a:lnTo>
                  <a:lnTo>
                    <a:pt x="413" y="866"/>
                  </a:lnTo>
                  <a:lnTo>
                    <a:pt x="446" y="677"/>
                  </a:lnTo>
                  <a:lnTo>
                    <a:pt x="404" y="625"/>
                  </a:lnTo>
                  <a:lnTo>
                    <a:pt x="413" y="619"/>
                  </a:lnTo>
                  <a:lnTo>
                    <a:pt x="447" y="665"/>
                  </a:lnTo>
                  <a:lnTo>
                    <a:pt x="461" y="583"/>
                  </a:lnTo>
                  <a:lnTo>
                    <a:pt x="461" y="583"/>
                  </a:lnTo>
                  <a:lnTo>
                    <a:pt x="436" y="554"/>
                  </a:lnTo>
                  <a:lnTo>
                    <a:pt x="415" y="526"/>
                  </a:lnTo>
                  <a:lnTo>
                    <a:pt x="396" y="496"/>
                  </a:lnTo>
                  <a:lnTo>
                    <a:pt x="382" y="469"/>
                  </a:lnTo>
                  <a:lnTo>
                    <a:pt x="382" y="469"/>
                  </a:lnTo>
                  <a:lnTo>
                    <a:pt x="376" y="453"/>
                  </a:lnTo>
                  <a:lnTo>
                    <a:pt x="371" y="439"/>
                  </a:lnTo>
                  <a:lnTo>
                    <a:pt x="370" y="425"/>
                  </a:lnTo>
                  <a:lnTo>
                    <a:pt x="368" y="413"/>
                  </a:lnTo>
                  <a:lnTo>
                    <a:pt x="368" y="402"/>
                  </a:lnTo>
                  <a:lnTo>
                    <a:pt x="371" y="391"/>
                  </a:lnTo>
                  <a:lnTo>
                    <a:pt x="375" y="384"/>
                  </a:lnTo>
                  <a:lnTo>
                    <a:pt x="381" y="376"/>
                  </a:lnTo>
                  <a:lnTo>
                    <a:pt x="381" y="376"/>
                  </a:lnTo>
                  <a:lnTo>
                    <a:pt x="390" y="370"/>
                  </a:lnTo>
                  <a:lnTo>
                    <a:pt x="401" y="365"/>
                  </a:lnTo>
                  <a:lnTo>
                    <a:pt x="413" y="363"/>
                  </a:lnTo>
                  <a:lnTo>
                    <a:pt x="427" y="363"/>
                  </a:lnTo>
                  <a:lnTo>
                    <a:pt x="443" y="367"/>
                  </a:lnTo>
                  <a:lnTo>
                    <a:pt x="458" y="373"/>
                  </a:lnTo>
                  <a:lnTo>
                    <a:pt x="477" y="379"/>
                  </a:lnTo>
                  <a:lnTo>
                    <a:pt x="495" y="388"/>
                  </a:lnTo>
                  <a:lnTo>
                    <a:pt x="506" y="317"/>
                  </a:lnTo>
                  <a:lnTo>
                    <a:pt x="506" y="317"/>
                  </a:lnTo>
                  <a:lnTo>
                    <a:pt x="469" y="300"/>
                  </a:lnTo>
                  <a:lnTo>
                    <a:pt x="449" y="292"/>
                  </a:lnTo>
                  <a:lnTo>
                    <a:pt x="430" y="285"/>
                  </a:lnTo>
                  <a:lnTo>
                    <a:pt x="430" y="285"/>
                  </a:lnTo>
                  <a:lnTo>
                    <a:pt x="410" y="280"/>
                  </a:lnTo>
                  <a:lnTo>
                    <a:pt x="393" y="277"/>
                  </a:lnTo>
                  <a:lnTo>
                    <a:pt x="379" y="277"/>
                  </a:lnTo>
                  <a:lnTo>
                    <a:pt x="367" y="278"/>
                  </a:lnTo>
                  <a:lnTo>
                    <a:pt x="367" y="278"/>
                  </a:lnTo>
                  <a:close/>
                  <a:moveTo>
                    <a:pt x="337" y="537"/>
                  </a:moveTo>
                  <a:lnTo>
                    <a:pt x="303" y="493"/>
                  </a:lnTo>
                  <a:lnTo>
                    <a:pt x="303" y="492"/>
                  </a:lnTo>
                  <a:lnTo>
                    <a:pt x="303" y="492"/>
                  </a:lnTo>
                  <a:lnTo>
                    <a:pt x="303" y="479"/>
                  </a:lnTo>
                  <a:lnTo>
                    <a:pt x="299" y="449"/>
                  </a:lnTo>
                  <a:lnTo>
                    <a:pt x="296" y="428"/>
                  </a:lnTo>
                  <a:lnTo>
                    <a:pt x="290" y="405"/>
                  </a:lnTo>
                  <a:lnTo>
                    <a:pt x="283" y="379"/>
                  </a:lnTo>
                  <a:lnTo>
                    <a:pt x="273" y="353"/>
                  </a:lnTo>
                  <a:lnTo>
                    <a:pt x="282" y="353"/>
                  </a:lnTo>
                  <a:lnTo>
                    <a:pt x="282" y="348"/>
                  </a:lnTo>
                  <a:lnTo>
                    <a:pt x="282" y="348"/>
                  </a:lnTo>
                  <a:lnTo>
                    <a:pt x="291" y="374"/>
                  </a:lnTo>
                  <a:lnTo>
                    <a:pt x="299" y="398"/>
                  </a:lnTo>
                  <a:lnTo>
                    <a:pt x="303" y="421"/>
                  </a:lnTo>
                  <a:lnTo>
                    <a:pt x="308" y="441"/>
                  </a:lnTo>
                  <a:lnTo>
                    <a:pt x="313" y="473"/>
                  </a:lnTo>
                  <a:lnTo>
                    <a:pt x="314" y="490"/>
                  </a:lnTo>
                  <a:lnTo>
                    <a:pt x="345" y="530"/>
                  </a:lnTo>
                  <a:lnTo>
                    <a:pt x="337" y="5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  <p:sp>
          <p:nvSpPr>
            <p:cNvPr id="283" name="Freeform 24"/>
            <p:cNvSpPr>
              <a:spLocks/>
            </p:cNvSpPr>
            <p:nvPr/>
          </p:nvSpPr>
          <p:spPr bwMode="auto">
            <a:xfrm>
              <a:off x="7023100" y="2003425"/>
              <a:ext cx="284163" cy="373062"/>
            </a:xfrm>
            <a:custGeom>
              <a:avLst/>
              <a:gdLst>
                <a:gd name="T0" fmla="*/ 179 w 179"/>
                <a:gd name="T1" fmla="*/ 235 h 235"/>
                <a:gd name="T2" fmla="*/ 179 w 179"/>
                <a:gd name="T3" fmla="*/ 154 h 235"/>
                <a:gd name="T4" fmla="*/ 119 w 179"/>
                <a:gd name="T5" fmla="*/ 154 h 235"/>
                <a:gd name="T6" fmla="*/ 119 w 179"/>
                <a:gd name="T7" fmla="*/ 111 h 235"/>
                <a:gd name="T8" fmla="*/ 173 w 179"/>
                <a:gd name="T9" fmla="*/ 111 h 235"/>
                <a:gd name="T10" fmla="*/ 173 w 179"/>
                <a:gd name="T11" fmla="*/ 111 h 235"/>
                <a:gd name="T12" fmla="*/ 138 w 179"/>
                <a:gd name="T13" fmla="*/ 80 h 235"/>
                <a:gd name="T14" fmla="*/ 101 w 179"/>
                <a:gd name="T15" fmla="*/ 51 h 235"/>
                <a:gd name="T16" fmla="*/ 33 w 179"/>
                <a:gd name="T17" fmla="*/ 0 h 235"/>
                <a:gd name="T18" fmla="*/ 0 w 179"/>
                <a:gd name="T19" fmla="*/ 97 h 235"/>
                <a:gd name="T20" fmla="*/ 0 w 179"/>
                <a:gd name="T21" fmla="*/ 97 h 235"/>
                <a:gd name="T22" fmla="*/ 42 w 179"/>
                <a:gd name="T23" fmla="*/ 123 h 235"/>
                <a:gd name="T24" fmla="*/ 88 w 179"/>
                <a:gd name="T25" fmla="*/ 156 h 235"/>
                <a:gd name="T26" fmla="*/ 113 w 179"/>
                <a:gd name="T27" fmla="*/ 174 h 235"/>
                <a:gd name="T28" fmla="*/ 136 w 179"/>
                <a:gd name="T29" fmla="*/ 194 h 235"/>
                <a:gd name="T30" fmla="*/ 158 w 179"/>
                <a:gd name="T31" fmla="*/ 215 h 235"/>
                <a:gd name="T32" fmla="*/ 179 w 179"/>
                <a:gd name="T33" fmla="*/ 235 h 235"/>
                <a:gd name="T34" fmla="*/ 179 w 179"/>
                <a:gd name="T3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9" h="235">
                  <a:moveTo>
                    <a:pt x="179" y="235"/>
                  </a:moveTo>
                  <a:lnTo>
                    <a:pt x="179" y="154"/>
                  </a:lnTo>
                  <a:lnTo>
                    <a:pt x="119" y="154"/>
                  </a:lnTo>
                  <a:lnTo>
                    <a:pt x="119" y="111"/>
                  </a:lnTo>
                  <a:lnTo>
                    <a:pt x="173" y="111"/>
                  </a:lnTo>
                  <a:lnTo>
                    <a:pt x="173" y="111"/>
                  </a:lnTo>
                  <a:lnTo>
                    <a:pt x="138" y="80"/>
                  </a:lnTo>
                  <a:lnTo>
                    <a:pt x="101" y="51"/>
                  </a:lnTo>
                  <a:lnTo>
                    <a:pt x="33" y="0"/>
                  </a:lnTo>
                  <a:lnTo>
                    <a:pt x="0" y="97"/>
                  </a:lnTo>
                  <a:lnTo>
                    <a:pt x="0" y="97"/>
                  </a:lnTo>
                  <a:lnTo>
                    <a:pt x="42" y="123"/>
                  </a:lnTo>
                  <a:lnTo>
                    <a:pt x="88" y="156"/>
                  </a:lnTo>
                  <a:lnTo>
                    <a:pt x="113" y="174"/>
                  </a:lnTo>
                  <a:lnTo>
                    <a:pt x="136" y="194"/>
                  </a:lnTo>
                  <a:lnTo>
                    <a:pt x="158" y="215"/>
                  </a:lnTo>
                  <a:lnTo>
                    <a:pt x="179" y="235"/>
                  </a:lnTo>
                  <a:lnTo>
                    <a:pt x="179" y="2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lt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AC1E1A42-E89A-476E-AE71-C30325A2DEC6}"/>
              </a:ext>
            </a:extLst>
          </p:cNvPr>
          <p:cNvGrpSpPr/>
          <p:nvPr/>
        </p:nvGrpSpPr>
        <p:grpSpPr>
          <a:xfrm>
            <a:off x="325581" y="1226149"/>
            <a:ext cx="8331839" cy="3226917"/>
            <a:chOff x="325581" y="1226149"/>
            <a:chExt cx="8331839" cy="3226917"/>
          </a:xfrm>
        </p:grpSpPr>
        <p:grpSp>
          <p:nvGrpSpPr>
            <p:cNvPr id="305" name="Group 304"/>
            <p:cNvGrpSpPr/>
            <p:nvPr/>
          </p:nvGrpSpPr>
          <p:grpSpPr>
            <a:xfrm>
              <a:off x="325581" y="1226149"/>
              <a:ext cx="2834920" cy="1200712"/>
              <a:chOff x="325581" y="1226149"/>
              <a:chExt cx="2834920" cy="1200712"/>
            </a:xfrm>
          </p:grpSpPr>
          <p:sp>
            <p:nvSpPr>
              <p:cNvPr id="285" name="TextBox 284"/>
              <p:cNvSpPr txBox="1"/>
              <p:nvPr/>
            </p:nvSpPr>
            <p:spPr>
              <a:xfrm>
                <a:off x="325581" y="1226149"/>
                <a:ext cx="57419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en-US" sz="6000" dirty="0">
                    <a:solidFill>
                      <a:srgbClr val="D04426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1</a:t>
                </a:r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1072152" y="1688197"/>
                <a:ext cx="208834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Lorem ipsum dolor sit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amet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,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consectetur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adipiscing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elit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. </a:t>
                </a:r>
              </a:p>
            </p:txBody>
          </p:sp>
          <p:sp>
            <p:nvSpPr>
              <p:cNvPr id="287" name="TextBox 286"/>
              <p:cNvSpPr txBox="1"/>
              <p:nvPr/>
            </p:nvSpPr>
            <p:spPr>
              <a:xfrm>
                <a:off x="1072151" y="1401905"/>
                <a:ext cx="2088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b="1" dirty="0">
                    <a:solidFill>
                      <a:schemeClr val="tx2">
                        <a:lumMod val="25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GRAPHIC DESIGN</a:t>
                </a:r>
              </a:p>
            </p:txBody>
          </p:sp>
        </p:grpSp>
        <p:grpSp>
          <p:nvGrpSpPr>
            <p:cNvPr id="303" name="Group 302"/>
            <p:cNvGrpSpPr/>
            <p:nvPr/>
          </p:nvGrpSpPr>
          <p:grpSpPr>
            <a:xfrm>
              <a:off x="325581" y="2239252"/>
              <a:ext cx="2834920" cy="1200712"/>
              <a:chOff x="325581" y="2239252"/>
              <a:chExt cx="2834920" cy="1200712"/>
            </a:xfrm>
          </p:grpSpPr>
          <p:sp>
            <p:nvSpPr>
              <p:cNvPr id="290" name="TextBox 289"/>
              <p:cNvSpPr txBox="1"/>
              <p:nvPr/>
            </p:nvSpPr>
            <p:spPr>
              <a:xfrm>
                <a:off x="325581" y="2239252"/>
                <a:ext cx="574195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en-US" sz="6000">
                    <a:solidFill>
                      <a:srgbClr val="E36336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2</a:t>
                </a:r>
              </a:p>
            </p:txBody>
          </p:sp>
          <p:sp>
            <p:nvSpPr>
              <p:cNvPr id="291" name="TextBox 290"/>
              <p:cNvSpPr txBox="1"/>
              <p:nvPr/>
            </p:nvSpPr>
            <p:spPr>
              <a:xfrm>
                <a:off x="1072152" y="2701300"/>
                <a:ext cx="208834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Lorem ipsum dolor sit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amet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,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consectetur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adipiscing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elit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. </a:t>
                </a:r>
              </a:p>
            </p:txBody>
          </p:sp>
          <p:sp>
            <p:nvSpPr>
              <p:cNvPr id="292" name="TextBox 291"/>
              <p:cNvSpPr txBox="1"/>
              <p:nvPr/>
            </p:nvSpPr>
            <p:spPr>
              <a:xfrm>
                <a:off x="1072151" y="2415008"/>
                <a:ext cx="2088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b="1" dirty="0">
                    <a:solidFill>
                      <a:schemeClr val="tx2">
                        <a:lumMod val="25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WEB DESIGN</a:t>
                </a:r>
              </a:p>
            </p:txBody>
          </p:sp>
        </p:grpSp>
        <p:grpSp>
          <p:nvGrpSpPr>
            <p:cNvPr id="297" name="Group 296"/>
            <p:cNvGrpSpPr/>
            <p:nvPr/>
          </p:nvGrpSpPr>
          <p:grpSpPr>
            <a:xfrm>
              <a:off x="325581" y="3252354"/>
              <a:ext cx="2834920" cy="1200712"/>
              <a:chOff x="325581" y="3252354"/>
              <a:chExt cx="2834920" cy="1200712"/>
            </a:xfrm>
          </p:grpSpPr>
          <p:sp>
            <p:nvSpPr>
              <p:cNvPr id="294" name="TextBox 293"/>
              <p:cNvSpPr txBox="1"/>
              <p:nvPr/>
            </p:nvSpPr>
            <p:spPr>
              <a:xfrm>
                <a:off x="325581" y="3252354"/>
                <a:ext cx="574195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en-US" sz="6000">
                    <a:solidFill>
                      <a:srgbClr val="F0824F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3</a:t>
                </a:r>
              </a:p>
            </p:txBody>
          </p:sp>
          <p:sp>
            <p:nvSpPr>
              <p:cNvPr id="295" name="TextBox 294"/>
              <p:cNvSpPr txBox="1"/>
              <p:nvPr/>
            </p:nvSpPr>
            <p:spPr>
              <a:xfrm>
                <a:off x="1072152" y="3714402"/>
                <a:ext cx="208834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Lorem ipsum dolor sit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amet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,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consectetur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adipiscing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elit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.</a:t>
                </a:r>
              </a:p>
            </p:txBody>
          </p:sp>
          <p:sp>
            <p:nvSpPr>
              <p:cNvPr id="296" name="TextBox 295"/>
              <p:cNvSpPr txBox="1"/>
              <p:nvPr/>
            </p:nvSpPr>
            <p:spPr>
              <a:xfrm>
                <a:off x="1072151" y="3428110"/>
                <a:ext cx="2088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lang="en-US" b="1" dirty="0">
                    <a:solidFill>
                      <a:schemeClr val="tx2">
                        <a:lumMod val="25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E-COMMERCE</a:t>
                </a:r>
              </a:p>
            </p:txBody>
          </p:sp>
        </p:grpSp>
        <p:grpSp>
          <p:nvGrpSpPr>
            <p:cNvPr id="302" name="Group 301"/>
            <p:cNvGrpSpPr/>
            <p:nvPr/>
          </p:nvGrpSpPr>
          <p:grpSpPr>
            <a:xfrm>
              <a:off x="5822500" y="1226149"/>
              <a:ext cx="2834920" cy="1200712"/>
              <a:chOff x="293521" y="4429645"/>
              <a:chExt cx="2834920" cy="1200712"/>
            </a:xfrm>
          </p:grpSpPr>
          <p:sp>
            <p:nvSpPr>
              <p:cNvPr id="299" name="TextBox 298"/>
              <p:cNvSpPr txBox="1"/>
              <p:nvPr/>
            </p:nvSpPr>
            <p:spPr>
              <a:xfrm>
                <a:off x="2554245" y="4429645"/>
                <a:ext cx="57419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en-US" sz="6000">
                    <a:solidFill>
                      <a:schemeClr val="accent3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4</a:t>
                </a:r>
              </a:p>
            </p:txBody>
          </p:sp>
          <p:sp>
            <p:nvSpPr>
              <p:cNvPr id="300" name="TextBox 299"/>
              <p:cNvSpPr txBox="1"/>
              <p:nvPr/>
            </p:nvSpPr>
            <p:spPr>
              <a:xfrm>
                <a:off x="293522" y="4891693"/>
                <a:ext cx="208834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Lorem ipsum dolor sit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amet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,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consectetur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adipiscing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elit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. </a:t>
                </a:r>
              </a:p>
            </p:txBody>
          </p:sp>
          <p:sp>
            <p:nvSpPr>
              <p:cNvPr id="301" name="TextBox 300"/>
              <p:cNvSpPr txBox="1"/>
              <p:nvPr/>
            </p:nvSpPr>
            <p:spPr>
              <a:xfrm>
                <a:off x="293521" y="4605401"/>
                <a:ext cx="2088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en-US" b="1" dirty="0">
                    <a:solidFill>
                      <a:schemeClr val="tx2">
                        <a:lumMod val="25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E-COMMERCE</a:t>
                </a:r>
              </a:p>
            </p:txBody>
          </p:sp>
        </p:grpSp>
        <p:grpSp>
          <p:nvGrpSpPr>
            <p:cNvPr id="306" name="Group 305"/>
            <p:cNvGrpSpPr/>
            <p:nvPr/>
          </p:nvGrpSpPr>
          <p:grpSpPr>
            <a:xfrm>
              <a:off x="5822500" y="2239252"/>
              <a:ext cx="2834920" cy="1200712"/>
              <a:chOff x="293521" y="4429645"/>
              <a:chExt cx="2834920" cy="1200712"/>
            </a:xfrm>
          </p:grpSpPr>
          <p:sp>
            <p:nvSpPr>
              <p:cNvPr id="307" name="TextBox 306"/>
              <p:cNvSpPr txBox="1"/>
              <p:nvPr/>
            </p:nvSpPr>
            <p:spPr>
              <a:xfrm>
                <a:off x="2554245" y="4429645"/>
                <a:ext cx="57419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en-US" sz="6000">
                    <a:solidFill>
                      <a:schemeClr val="accent3">
                        <a:lumMod val="75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5</a:t>
                </a:r>
              </a:p>
            </p:txBody>
          </p:sp>
          <p:sp>
            <p:nvSpPr>
              <p:cNvPr id="308" name="TextBox 307"/>
              <p:cNvSpPr txBox="1"/>
              <p:nvPr/>
            </p:nvSpPr>
            <p:spPr>
              <a:xfrm>
                <a:off x="293522" y="4891693"/>
                <a:ext cx="208834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Lorem ipsum dolor sit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amet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,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consectetur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adipiscing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elit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. </a:t>
                </a:r>
              </a:p>
            </p:txBody>
          </p:sp>
          <p:sp>
            <p:nvSpPr>
              <p:cNvPr id="309" name="TextBox 308"/>
              <p:cNvSpPr txBox="1"/>
              <p:nvPr/>
            </p:nvSpPr>
            <p:spPr>
              <a:xfrm>
                <a:off x="293521" y="4605401"/>
                <a:ext cx="2088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en-US" b="1" dirty="0">
                    <a:solidFill>
                      <a:schemeClr val="tx2">
                        <a:lumMod val="25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E-COMMERCE</a:t>
                </a:r>
              </a:p>
            </p:txBody>
          </p:sp>
        </p:grpSp>
        <p:grpSp>
          <p:nvGrpSpPr>
            <p:cNvPr id="310" name="Group 309"/>
            <p:cNvGrpSpPr/>
            <p:nvPr/>
          </p:nvGrpSpPr>
          <p:grpSpPr>
            <a:xfrm>
              <a:off x="5822500" y="3252354"/>
              <a:ext cx="2834919" cy="1200712"/>
              <a:chOff x="293521" y="4429645"/>
              <a:chExt cx="2834919" cy="1200712"/>
            </a:xfrm>
          </p:grpSpPr>
          <p:sp>
            <p:nvSpPr>
              <p:cNvPr id="311" name="TextBox 310"/>
              <p:cNvSpPr txBox="1"/>
              <p:nvPr/>
            </p:nvSpPr>
            <p:spPr>
              <a:xfrm>
                <a:off x="2554244" y="4429645"/>
                <a:ext cx="57419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algn="ctr"/>
                <a:r>
                  <a:rPr lang="en-US" sz="6000">
                    <a:solidFill>
                      <a:schemeClr val="accent3"/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6</a:t>
                </a:r>
              </a:p>
            </p:txBody>
          </p:sp>
          <p:sp>
            <p:nvSpPr>
              <p:cNvPr id="312" name="TextBox 311"/>
              <p:cNvSpPr txBox="1"/>
              <p:nvPr/>
            </p:nvSpPr>
            <p:spPr>
              <a:xfrm>
                <a:off x="293522" y="4891693"/>
                <a:ext cx="208834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Lorem ipsum dolor sit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amet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,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consectetur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adipiscing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 </a:t>
                </a:r>
                <a:r>
                  <a:rPr lang="en-US" dirty="0" err="1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elit</a:t>
                </a:r>
                <a:r>
                  <a:rPr lang="en-US" dirty="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. </a:t>
                </a:r>
              </a:p>
            </p:txBody>
          </p:sp>
          <p:sp>
            <p:nvSpPr>
              <p:cNvPr id="313" name="TextBox 312"/>
              <p:cNvSpPr txBox="1"/>
              <p:nvPr/>
            </p:nvSpPr>
            <p:spPr>
              <a:xfrm>
                <a:off x="293521" y="4605401"/>
                <a:ext cx="20883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/>
                <a:r>
                  <a:rPr lang="en-US" b="1" dirty="0">
                    <a:solidFill>
                      <a:schemeClr val="tx2">
                        <a:lumMod val="25000"/>
                      </a:schemeClr>
                    </a:solidFill>
                    <a:latin typeface="+mn-lt"/>
                    <a:ea typeface="Open Sans Light" panose="020B0306030504020204" pitchFamily="34" charset="0"/>
                    <a:cs typeface="Open Sans Light" panose="020B0306030504020204" pitchFamily="34" charset="0"/>
                    <a:sym typeface="Helvetica Neue"/>
                  </a:rPr>
                  <a:t>E-COMMERCE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1003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5"/>
          <p:cNvSpPr>
            <a:spLocks/>
          </p:cNvSpPr>
          <p:nvPr/>
        </p:nvSpPr>
        <p:spPr bwMode="auto">
          <a:xfrm flipH="1">
            <a:off x="77284" y="1748660"/>
            <a:ext cx="2155446" cy="910548"/>
          </a:xfrm>
          <a:custGeom>
            <a:avLst/>
            <a:gdLst>
              <a:gd name="T0" fmla="*/ 2934 w 2990"/>
              <a:gd name="T1" fmla="*/ 444 h 1796"/>
              <a:gd name="T2" fmla="*/ 2990 w 2990"/>
              <a:gd name="T3" fmla="*/ 24 h 1796"/>
              <a:gd name="T4" fmla="*/ 2864 w 2990"/>
              <a:gd name="T5" fmla="*/ 48 h 1796"/>
              <a:gd name="T6" fmla="*/ 2636 w 2990"/>
              <a:gd name="T7" fmla="*/ 112 h 1796"/>
              <a:gd name="T8" fmla="*/ 2390 w 2990"/>
              <a:gd name="T9" fmla="*/ 222 h 1796"/>
              <a:gd name="T10" fmla="*/ 2166 w 2990"/>
              <a:gd name="T11" fmla="*/ 70 h 1796"/>
              <a:gd name="T12" fmla="*/ 2020 w 2990"/>
              <a:gd name="T13" fmla="*/ 132 h 1796"/>
              <a:gd name="T14" fmla="*/ 1872 w 2990"/>
              <a:gd name="T15" fmla="*/ 130 h 1796"/>
              <a:gd name="T16" fmla="*/ 1756 w 2990"/>
              <a:gd name="T17" fmla="*/ 142 h 1796"/>
              <a:gd name="T18" fmla="*/ 1528 w 2990"/>
              <a:gd name="T19" fmla="*/ 208 h 1796"/>
              <a:gd name="T20" fmla="*/ 1344 w 2990"/>
              <a:gd name="T21" fmla="*/ 312 h 1796"/>
              <a:gd name="T22" fmla="*/ 1176 w 2990"/>
              <a:gd name="T23" fmla="*/ 464 h 1796"/>
              <a:gd name="T24" fmla="*/ 936 w 2990"/>
              <a:gd name="T25" fmla="*/ 790 h 1796"/>
              <a:gd name="T26" fmla="*/ 734 w 2990"/>
              <a:gd name="T27" fmla="*/ 1108 h 1796"/>
              <a:gd name="T28" fmla="*/ 592 w 2990"/>
              <a:gd name="T29" fmla="*/ 1266 h 1796"/>
              <a:gd name="T30" fmla="*/ 434 w 2990"/>
              <a:gd name="T31" fmla="*/ 1346 h 1796"/>
              <a:gd name="T32" fmla="*/ 316 w 2990"/>
              <a:gd name="T33" fmla="*/ 1352 h 1796"/>
              <a:gd name="T34" fmla="*/ 160 w 2990"/>
              <a:gd name="T35" fmla="*/ 1308 h 1796"/>
              <a:gd name="T36" fmla="*/ 80 w 2990"/>
              <a:gd name="T37" fmla="*/ 1220 h 1796"/>
              <a:gd name="T38" fmla="*/ 68 w 2990"/>
              <a:gd name="T39" fmla="*/ 1094 h 1796"/>
              <a:gd name="T40" fmla="*/ 132 w 2990"/>
              <a:gd name="T41" fmla="*/ 880 h 1796"/>
              <a:gd name="T42" fmla="*/ 294 w 2990"/>
              <a:gd name="T43" fmla="*/ 598 h 1796"/>
              <a:gd name="T44" fmla="*/ 386 w 2990"/>
              <a:gd name="T45" fmla="*/ 462 h 1796"/>
              <a:gd name="T46" fmla="*/ 130 w 2990"/>
              <a:gd name="T47" fmla="*/ 798 h 1796"/>
              <a:gd name="T48" fmla="*/ 54 w 2990"/>
              <a:gd name="T49" fmla="*/ 940 h 1796"/>
              <a:gd name="T50" fmla="*/ 4 w 2990"/>
              <a:gd name="T51" fmla="*/ 1114 h 1796"/>
              <a:gd name="T52" fmla="*/ 14 w 2990"/>
              <a:gd name="T53" fmla="*/ 1244 h 1796"/>
              <a:gd name="T54" fmla="*/ 118 w 2990"/>
              <a:gd name="T55" fmla="*/ 1380 h 1796"/>
              <a:gd name="T56" fmla="*/ 248 w 2990"/>
              <a:gd name="T57" fmla="*/ 1436 h 1796"/>
              <a:gd name="T58" fmla="*/ 392 w 2990"/>
              <a:gd name="T59" fmla="*/ 1456 h 1796"/>
              <a:gd name="T60" fmla="*/ 574 w 2990"/>
              <a:gd name="T61" fmla="*/ 1416 h 1796"/>
              <a:gd name="T62" fmla="*/ 786 w 2990"/>
              <a:gd name="T63" fmla="*/ 1260 h 1796"/>
              <a:gd name="T64" fmla="*/ 1020 w 2990"/>
              <a:gd name="T65" fmla="*/ 962 h 1796"/>
              <a:gd name="T66" fmla="*/ 1276 w 2990"/>
              <a:gd name="T67" fmla="*/ 644 h 1796"/>
              <a:gd name="T68" fmla="*/ 1492 w 2990"/>
              <a:gd name="T69" fmla="*/ 474 h 1796"/>
              <a:gd name="T70" fmla="*/ 1652 w 2990"/>
              <a:gd name="T71" fmla="*/ 408 h 1796"/>
              <a:gd name="T72" fmla="*/ 1836 w 2990"/>
              <a:gd name="T73" fmla="*/ 382 h 1796"/>
              <a:gd name="T74" fmla="*/ 1888 w 2990"/>
              <a:gd name="T75" fmla="*/ 384 h 1796"/>
              <a:gd name="T76" fmla="*/ 1914 w 2990"/>
              <a:gd name="T77" fmla="*/ 484 h 1796"/>
              <a:gd name="T78" fmla="*/ 1852 w 2990"/>
              <a:gd name="T79" fmla="*/ 634 h 1796"/>
              <a:gd name="T80" fmla="*/ 1652 w 2990"/>
              <a:gd name="T81" fmla="*/ 894 h 1796"/>
              <a:gd name="T82" fmla="*/ 1492 w 2990"/>
              <a:gd name="T83" fmla="*/ 1198 h 1796"/>
              <a:gd name="T84" fmla="*/ 1208 w 2990"/>
              <a:gd name="T85" fmla="*/ 1446 h 1796"/>
              <a:gd name="T86" fmla="*/ 952 w 2990"/>
              <a:gd name="T87" fmla="*/ 1694 h 1796"/>
              <a:gd name="T88" fmla="*/ 1624 w 2990"/>
              <a:gd name="T89" fmla="*/ 1732 h 1796"/>
              <a:gd name="T90" fmla="*/ 1700 w 2990"/>
              <a:gd name="T91" fmla="*/ 1570 h 1796"/>
              <a:gd name="T92" fmla="*/ 1734 w 2990"/>
              <a:gd name="T93" fmla="*/ 1564 h 1796"/>
              <a:gd name="T94" fmla="*/ 2100 w 2990"/>
              <a:gd name="T95" fmla="*/ 1564 h 1796"/>
              <a:gd name="T96" fmla="*/ 2468 w 2990"/>
              <a:gd name="T97" fmla="*/ 1680 h 1796"/>
              <a:gd name="T98" fmla="*/ 2990 w 2990"/>
              <a:gd name="T99" fmla="*/ 1492 h 1796"/>
              <a:gd name="T100" fmla="*/ 2692 w 2990"/>
              <a:gd name="T101" fmla="*/ 1340 h 1796"/>
              <a:gd name="T102" fmla="*/ 2320 w 2990"/>
              <a:gd name="T103" fmla="*/ 1228 h 1796"/>
              <a:gd name="T104" fmla="*/ 2008 w 2990"/>
              <a:gd name="T105" fmla="*/ 1094 h 1796"/>
              <a:gd name="T106" fmla="*/ 1838 w 2990"/>
              <a:gd name="T107" fmla="*/ 1210 h 1796"/>
              <a:gd name="T108" fmla="*/ 1880 w 2990"/>
              <a:gd name="T109" fmla="*/ 1080 h 1796"/>
              <a:gd name="T110" fmla="*/ 2112 w 2990"/>
              <a:gd name="T111" fmla="*/ 818 h 1796"/>
              <a:gd name="T112" fmla="*/ 2442 w 2990"/>
              <a:gd name="T113" fmla="*/ 592 h 1796"/>
              <a:gd name="T114" fmla="*/ 2686 w 2990"/>
              <a:gd name="T115" fmla="*/ 830 h 1796"/>
              <a:gd name="T116" fmla="*/ 2862 w 2990"/>
              <a:gd name="T117" fmla="*/ 1080 h 1796"/>
              <a:gd name="T118" fmla="*/ 2990 w 2990"/>
              <a:gd name="T119" fmla="*/ 1320 h 1796"/>
              <a:gd name="T120" fmla="*/ 2792 w 2990"/>
              <a:gd name="T121" fmla="*/ 468 h 1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90" h="1796">
                <a:moveTo>
                  <a:pt x="2818" y="462"/>
                </a:moveTo>
                <a:lnTo>
                  <a:pt x="2818" y="462"/>
                </a:lnTo>
                <a:lnTo>
                  <a:pt x="2840" y="458"/>
                </a:lnTo>
                <a:lnTo>
                  <a:pt x="2840" y="458"/>
                </a:lnTo>
                <a:lnTo>
                  <a:pt x="2888" y="450"/>
                </a:lnTo>
                <a:lnTo>
                  <a:pt x="2888" y="450"/>
                </a:lnTo>
                <a:lnTo>
                  <a:pt x="2934" y="444"/>
                </a:lnTo>
                <a:lnTo>
                  <a:pt x="2958" y="442"/>
                </a:lnTo>
                <a:lnTo>
                  <a:pt x="2970" y="440"/>
                </a:lnTo>
                <a:lnTo>
                  <a:pt x="2982" y="440"/>
                </a:lnTo>
                <a:lnTo>
                  <a:pt x="2982" y="440"/>
                </a:lnTo>
                <a:lnTo>
                  <a:pt x="2990" y="440"/>
                </a:lnTo>
                <a:lnTo>
                  <a:pt x="2990" y="24"/>
                </a:lnTo>
                <a:lnTo>
                  <a:pt x="2990" y="24"/>
                </a:lnTo>
                <a:lnTo>
                  <a:pt x="2984" y="24"/>
                </a:lnTo>
                <a:lnTo>
                  <a:pt x="2984" y="24"/>
                </a:lnTo>
                <a:lnTo>
                  <a:pt x="2924" y="34"/>
                </a:lnTo>
                <a:lnTo>
                  <a:pt x="2908" y="38"/>
                </a:lnTo>
                <a:lnTo>
                  <a:pt x="2894" y="40"/>
                </a:lnTo>
                <a:lnTo>
                  <a:pt x="2894" y="40"/>
                </a:lnTo>
                <a:lnTo>
                  <a:pt x="2864" y="48"/>
                </a:lnTo>
                <a:lnTo>
                  <a:pt x="2864" y="48"/>
                </a:lnTo>
                <a:lnTo>
                  <a:pt x="2806" y="60"/>
                </a:lnTo>
                <a:lnTo>
                  <a:pt x="2806" y="60"/>
                </a:lnTo>
                <a:lnTo>
                  <a:pt x="2764" y="72"/>
                </a:lnTo>
                <a:lnTo>
                  <a:pt x="2532" y="0"/>
                </a:lnTo>
                <a:lnTo>
                  <a:pt x="2636" y="112"/>
                </a:lnTo>
                <a:lnTo>
                  <a:pt x="2636" y="112"/>
                </a:lnTo>
                <a:lnTo>
                  <a:pt x="2582" y="134"/>
                </a:lnTo>
                <a:lnTo>
                  <a:pt x="2582" y="134"/>
                </a:lnTo>
                <a:lnTo>
                  <a:pt x="2556" y="144"/>
                </a:lnTo>
                <a:lnTo>
                  <a:pt x="2530" y="154"/>
                </a:lnTo>
                <a:lnTo>
                  <a:pt x="2530" y="154"/>
                </a:lnTo>
                <a:lnTo>
                  <a:pt x="2458" y="186"/>
                </a:lnTo>
                <a:lnTo>
                  <a:pt x="2390" y="222"/>
                </a:lnTo>
                <a:lnTo>
                  <a:pt x="2390" y="222"/>
                </a:lnTo>
                <a:lnTo>
                  <a:pt x="2348" y="204"/>
                </a:lnTo>
                <a:lnTo>
                  <a:pt x="2314" y="72"/>
                </a:lnTo>
                <a:lnTo>
                  <a:pt x="2284" y="182"/>
                </a:lnTo>
                <a:lnTo>
                  <a:pt x="2284" y="182"/>
                </a:lnTo>
                <a:lnTo>
                  <a:pt x="2214" y="164"/>
                </a:lnTo>
                <a:lnTo>
                  <a:pt x="2166" y="70"/>
                </a:lnTo>
                <a:lnTo>
                  <a:pt x="2162" y="152"/>
                </a:lnTo>
                <a:lnTo>
                  <a:pt x="2162" y="152"/>
                </a:lnTo>
                <a:lnTo>
                  <a:pt x="2148" y="150"/>
                </a:lnTo>
                <a:lnTo>
                  <a:pt x="2148" y="150"/>
                </a:lnTo>
                <a:lnTo>
                  <a:pt x="2086" y="138"/>
                </a:lnTo>
                <a:lnTo>
                  <a:pt x="2020" y="132"/>
                </a:lnTo>
                <a:lnTo>
                  <a:pt x="2020" y="132"/>
                </a:lnTo>
                <a:lnTo>
                  <a:pt x="1956" y="128"/>
                </a:lnTo>
                <a:lnTo>
                  <a:pt x="1890" y="130"/>
                </a:lnTo>
                <a:lnTo>
                  <a:pt x="1888" y="130"/>
                </a:lnTo>
                <a:lnTo>
                  <a:pt x="1888" y="130"/>
                </a:lnTo>
                <a:lnTo>
                  <a:pt x="1884" y="130"/>
                </a:lnTo>
                <a:lnTo>
                  <a:pt x="1880" y="130"/>
                </a:lnTo>
                <a:lnTo>
                  <a:pt x="1872" y="130"/>
                </a:lnTo>
                <a:lnTo>
                  <a:pt x="1858" y="130"/>
                </a:lnTo>
                <a:lnTo>
                  <a:pt x="1842" y="132"/>
                </a:lnTo>
                <a:lnTo>
                  <a:pt x="1826" y="134"/>
                </a:lnTo>
                <a:lnTo>
                  <a:pt x="1826" y="134"/>
                </a:lnTo>
                <a:lnTo>
                  <a:pt x="1790" y="136"/>
                </a:lnTo>
                <a:lnTo>
                  <a:pt x="1756" y="142"/>
                </a:lnTo>
                <a:lnTo>
                  <a:pt x="1756" y="142"/>
                </a:lnTo>
                <a:lnTo>
                  <a:pt x="1690" y="154"/>
                </a:lnTo>
                <a:lnTo>
                  <a:pt x="1658" y="162"/>
                </a:lnTo>
                <a:lnTo>
                  <a:pt x="1624" y="172"/>
                </a:lnTo>
                <a:lnTo>
                  <a:pt x="1624" y="172"/>
                </a:lnTo>
                <a:lnTo>
                  <a:pt x="1592" y="182"/>
                </a:lnTo>
                <a:lnTo>
                  <a:pt x="1560" y="194"/>
                </a:lnTo>
                <a:lnTo>
                  <a:pt x="1528" y="208"/>
                </a:lnTo>
                <a:lnTo>
                  <a:pt x="1496" y="222"/>
                </a:lnTo>
                <a:lnTo>
                  <a:pt x="1466" y="236"/>
                </a:lnTo>
                <a:lnTo>
                  <a:pt x="1436" y="252"/>
                </a:lnTo>
                <a:lnTo>
                  <a:pt x="1406" y="270"/>
                </a:lnTo>
                <a:lnTo>
                  <a:pt x="1378" y="288"/>
                </a:lnTo>
                <a:lnTo>
                  <a:pt x="1378" y="288"/>
                </a:lnTo>
                <a:lnTo>
                  <a:pt x="1344" y="312"/>
                </a:lnTo>
                <a:lnTo>
                  <a:pt x="1310" y="338"/>
                </a:lnTo>
                <a:lnTo>
                  <a:pt x="1280" y="364"/>
                </a:lnTo>
                <a:lnTo>
                  <a:pt x="1248" y="390"/>
                </a:lnTo>
                <a:lnTo>
                  <a:pt x="1122" y="398"/>
                </a:lnTo>
                <a:lnTo>
                  <a:pt x="1200" y="438"/>
                </a:lnTo>
                <a:lnTo>
                  <a:pt x="1200" y="438"/>
                </a:lnTo>
                <a:lnTo>
                  <a:pt x="1176" y="464"/>
                </a:lnTo>
                <a:lnTo>
                  <a:pt x="1176" y="464"/>
                </a:lnTo>
                <a:lnTo>
                  <a:pt x="1126" y="522"/>
                </a:lnTo>
                <a:lnTo>
                  <a:pt x="1078" y="580"/>
                </a:lnTo>
                <a:lnTo>
                  <a:pt x="1034" y="640"/>
                </a:lnTo>
                <a:lnTo>
                  <a:pt x="992" y="702"/>
                </a:lnTo>
                <a:lnTo>
                  <a:pt x="824" y="780"/>
                </a:lnTo>
                <a:lnTo>
                  <a:pt x="936" y="790"/>
                </a:lnTo>
                <a:lnTo>
                  <a:pt x="936" y="790"/>
                </a:lnTo>
                <a:lnTo>
                  <a:pt x="884" y="872"/>
                </a:lnTo>
                <a:lnTo>
                  <a:pt x="884" y="872"/>
                </a:lnTo>
                <a:lnTo>
                  <a:pt x="832" y="956"/>
                </a:lnTo>
                <a:lnTo>
                  <a:pt x="780" y="1038"/>
                </a:lnTo>
                <a:lnTo>
                  <a:pt x="648" y="1100"/>
                </a:lnTo>
                <a:lnTo>
                  <a:pt x="734" y="1108"/>
                </a:lnTo>
                <a:lnTo>
                  <a:pt x="734" y="1108"/>
                </a:lnTo>
                <a:lnTo>
                  <a:pt x="708" y="1142"/>
                </a:lnTo>
                <a:lnTo>
                  <a:pt x="680" y="1176"/>
                </a:lnTo>
                <a:lnTo>
                  <a:pt x="652" y="1208"/>
                </a:lnTo>
                <a:lnTo>
                  <a:pt x="622" y="1238"/>
                </a:lnTo>
                <a:lnTo>
                  <a:pt x="622" y="1238"/>
                </a:lnTo>
                <a:lnTo>
                  <a:pt x="592" y="1266"/>
                </a:lnTo>
                <a:lnTo>
                  <a:pt x="560" y="1290"/>
                </a:lnTo>
                <a:lnTo>
                  <a:pt x="398" y="1286"/>
                </a:lnTo>
                <a:lnTo>
                  <a:pt x="476" y="1334"/>
                </a:lnTo>
                <a:lnTo>
                  <a:pt x="476" y="1334"/>
                </a:lnTo>
                <a:lnTo>
                  <a:pt x="458" y="1340"/>
                </a:lnTo>
                <a:lnTo>
                  <a:pt x="458" y="1340"/>
                </a:lnTo>
                <a:lnTo>
                  <a:pt x="434" y="1346"/>
                </a:lnTo>
                <a:lnTo>
                  <a:pt x="412" y="1350"/>
                </a:lnTo>
                <a:lnTo>
                  <a:pt x="388" y="1352"/>
                </a:lnTo>
                <a:lnTo>
                  <a:pt x="364" y="1354"/>
                </a:lnTo>
                <a:lnTo>
                  <a:pt x="364" y="1354"/>
                </a:lnTo>
                <a:lnTo>
                  <a:pt x="342" y="1352"/>
                </a:lnTo>
                <a:lnTo>
                  <a:pt x="316" y="1352"/>
                </a:lnTo>
                <a:lnTo>
                  <a:pt x="316" y="1352"/>
                </a:lnTo>
                <a:lnTo>
                  <a:pt x="268" y="1344"/>
                </a:lnTo>
                <a:lnTo>
                  <a:pt x="268" y="1344"/>
                </a:lnTo>
                <a:lnTo>
                  <a:pt x="246" y="1340"/>
                </a:lnTo>
                <a:lnTo>
                  <a:pt x="222" y="1334"/>
                </a:lnTo>
                <a:lnTo>
                  <a:pt x="200" y="1326"/>
                </a:lnTo>
                <a:lnTo>
                  <a:pt x="180" y="1318"/>
                </a:lnTo>
                <a:lnTo>
                  <a:pt x="160" y="1308"/>
                </a:lnTo>
                <a:lnTo>
                  <a:pt x="142" y="1298"/>
                </a:lnTo>
                <a:lnTo>
                  <a:pt x="126" y="1286"/>
                </a:lnTo>
                <a:lnTo>
                  <a:pt x="112" y="1272"/>
                </a:lnTo>
                <a:lnTo>
                  <a:pt x="112" y="1272"/>
                </a:lnTo>
                <a:lnTo>
                  <a:pt x="100" y="1256"/>
                </a:lnTo>
                <a:lnTo>
                  <a:pt x="88" y="1238"/>
                </a:lnTo>
                <a:lnTo>
                  <a:pt x="80" y="1220"/>
                </a:lnTo>
                <a:lnTo>
                  <a:pt x="74" y="1202"/>
                </a:lnTo>
                <a:lnTo>
                  <a:pt x="74" y="1202"/>
                </a:lnTo>
                <a:lnTo>
                  <a:pt x="70" y="1186"/>
                </a:lnTo>
                <a:lnTo>
                  <a:pt x="68" y="1168"/>
                </a:lnTo>
                <a:lnTo>
                  <a:pt x="116" y="1058"/>
                </a:lnTo>
                <a:lnTo>
                  <a:pt x="68" y="1094"/>
                </a:lnTo>
                <a:lnTo>
                  <a:pt x="68" y="1094"/>
                </a:lnTo>
                <a:lnTo>
                  <a:pt x="74" y="1054"/>
                </a:lnTo>
                <a:lnTo>
                  <a:pt x="82" y="1014"/>
                </a:lnTo>
                <a:lnTo>
                  <a:pt x="170" y="902"/>
                </a:lnTo>
                <a:lnTo>
                  <a:pt x="104" y="950"/>
                </a:lnTo>
                <a:lnTo>
                  <a:pt x="104" y="950"/>
                </a:lnTo>
                <a:lnTo>
                  <a:pt x="116" y="916"/>
                </a:lnTo>
                <a:lnTo>
                  <a:pt x="132" y="880"/>
                </a:lnTo>
                <a:lnTo>
                  <a:pt x="162" y="816"/>
                </a:lnTo>
                <a:lnTo>
                  <a:pt x="162" y="816"/>
                </a:lnTo>
                <a:lnTo>
                  <a:pt x="196" y="754"/>
                </a:lnTo>
                <a:lnTo>
                  <a:pt x="230" y="696"/>
                </a:lnTo>
                <a:lnTo>
                  <a:pt x="262" y="646"/>
                </a:lnTo>
                <a:lnTo>
                  <a:pt x="294" y="598"/>
                </a:lnTo>
                <a:lnTo>
                  <a:pt x="294" y="598"/>
                </a:lnTo>
                <a:lnTo>
                  <a:pt x="348" y="522"/>
                </a:lnTo>
                <a:lnTo>
                  <a:pt x="390" y="466"/>
                </a:lnTo>
                <a:lnTo>
                  <a:pt x="390" y="466"/>
                </a:lnTo>
                <a:lnTo>
                  <a:pt x="426" y="420"/>
                </a:lnTo>
                <a:lnTo>
                  <a:pt x="426" y="420"/>
                </a:lnTo>
                <a:lnTo>
                  <a:pt x="386" y="462"/>
                </a:lnTo>
                <a:lnTo>
                  <a:pt x="386" y="462"/>
                </a:lnTo>
                <a:lnTo>
                  <a:pt x="340" y="516"/>
                </a:lnTo>
                <a:lnTo>
                  <a:pt x="280" y="588"/>
                </a:lnTo>
                <a:lnTo>
                  <a:pt x="280" y="588"/>
                </a:lnTo>
                <a:lnTo>
                  <a:pt x="244" y="632"/>
                </a:lnTo>
                <a:lnTo>
                  <a:pt x="208" y="682"/>
                </a:lnTo>
                <a:lnTo>
                  <a:pt x="170" y="738"/>
                </a:lnTo>
                <a:lnTo>
                  <a:pt x="130" y="798"/>
                </a:lnTo>
                <a:lnTo>
                  <a:pt x="130" y="798"/>
                </a:lnTo>
                <a:lnTo>
                  <a:pt x="108" y="834"/>
                </a:lnTo>
                <a:lnTo>
                  <a:pt x="88" y="874"/>
                </a:lnTo>
                <a:lnTo>
                  <a:pt x="70" y="810"/>
                </a:lnTo>
                <a:lnTo>
                  <a:pt x="64" y="920"/>
                </a:lnTo>
                <a:lnTo>
                  <a:pt x="64" y="920"/>
                </a:lnTo>
                <a:lnTo>
                  <a:pt x="54" y="940"/>
                </a:lnTo>
                <a:lnTo>
                  <a:pt x="54" y="940"/>
                </a:lnTo>
                <a:lnTo>
                  <a:pt x="42" y="972"/>
                </a:lnTo>
                <a:lnTo>
                  <a:pt x="28" y="1006"/>
                </a:lnTo>
                <a:lnTo>
                  <a:pt x="18" y="966"/>
                </a:lnTo>
                <a:lnTo>
                  <a:pt x="12" y="1068"/>
                </a:lnTo>
                <a:lnTo>
                  <a:pt x="12" y="1068"/>
                </a:lnTo>
                <a:lnTo>
                  <a:pt x="4" y="1114"/>
                </a:lnTo>
                <a:lnTo>
                  <a:pt x="4" y="1114"/>
                </a:lnTo>
                <a:lnTo>
                  <a:pt x="0" y="1140"/>
                </a:lnTo>
                <a:lnTo>
                  <a:pt x="0" y="1166"/>
                </a:lnTo>
                <a:lnTo>
                  <a:pt x="2" y="1192"/>
                </a:lnTo>
                <a:lnTo>
                  <a:pt x="6" y="1218"/>
                </a:lnTo>
                <a:lnTo>
                  <a:pt x="6" y="1218"/>
                </a:lnTo>
                <a:lnTo>
                  <a:pt x="14" y="1244"/>
                </a:lnTo>
                <a:lnTo>
                  <a:pt x="24" y="1270"/>
                </a:lnTo>
                <a:lnTo>
                  <a:pt x="36" y="1296"/>
                </a:lnTo>
                <a:lnTo>
                  <a:pt x="52" y="1320"/>
                </a:lnTo>
                <a:lnTo>
                  <a:pt x="52" y="1320"/>
                </a:lnTo>
                <a:lnTo>
                  <a:pt x="72" y="1342"/>
                </a:lnTo>
                <a:lnTo>
                  <a:pt x="94" y="1362"/>
                </a:lnTo>
                <a:lnTo>
                  <a:pt x="118" y="1380"/>
                </a:lnTo>
                <a:lnTo>
                  <a:pt x="142" y="1394"/>
                </a:lnTo>
                <a:lnTo>
                  <a:pt x="142" y="1394"/>
                </a:lnTo>
                <a:lnTo>
                  <a:pt x="168" y="1406"/>
                </a:lnTo>
                <a:lnTo>
                  <a:pt x="194" y="1418"/>
                </a:lnTo>
                <a:lnTo>
                  <a:pt x="220" y="1428"/>
                </a:lnTo>
                <a:lnTo>
                  <a:pt x="248" y="1436"/>
                </a:lnTo>
                <a:lnTo>
                  <a:pt x="248" y="1436"/>
                </a:lnTo>
                <a:lnTo>
                  <a:pt x="276" y="1442"/>
                </a:lnTo>
                <a:lnTo>
                  <a:pt x="304" y="1448"/>
                </a:lnTo>
                <a:lnTo>
                  <a:pt x="304" y="1448"/>
                </a:lnTo>
                <a:lnTo>
                  <a:pt x="332" y="1452"/>
                </a:lnTo>
                <a:lnTo>
                  <a:pt x="362" y="1454"/>
                </a:lnTo>
                <a:lnTo>
                  <a:pt x="362" y="1454"/>
                </a:lnTo>
                <a:lnTo>
                  <a:pt x="392" y="1456"/>
                </a:lnTo>
                <a:lnTo>
                  <a:pt x="422" y="1454"/>
                </a:lnTo>
                <a:lnTo>
                  <a:pt x="452" y="1452"/>
                </a:lnTo>
                <a:lnTo>
                  <a:pt x="484" y="1446"/>
                </a:lnTo>
                <a:lnTo>
                  <a:pt x="484" y="1446"/>
                </a:lnTo>
                <a:lnTo>
                  <a:pt x="514" y="1438"/>
                </a:lnTo>
                <a:lnTo>
                  <a:pt x="544" y="1428"/>
                </a:lnTo>
                <a:lnTo>
                  <a:pt x="574" y="1416"/>
                </a:lnTo>
                <a:lnTo>
                  <a:pt x="602" y="1404"/>
                </a:lnTo>
                <a:lnTo>
                  <a:pt x="602" y="1404"/>
                </a:lnTo>
                <a:lnTo>
                  <a:pt x="630" y="1388"/>
                </a:lnTo>
                <a:lnTo>
                  <a:pt x="658" y="1370"/>
                </a:lnTo>
                <a:lnTo>
                  <a:pt x="648" y="1426"/>
                </a:lnTo>
                <a:lnTo>
                  <a:pt x="786" y="1260"/>
                </a:lnTo>
                <a:lnTo>
                  <a:pt x="786" y="1260"/>
                </a:lnTo>
                <a:lnTo>
                  <a:pt x="832" y="1208"/>
                </a:lnTo>
                <a:lnTo>
                  <a:pt x="876" y="1156"/>
                </a:lnTo>
                <a:lnTo>
                  <a:pt x="876" y="1156"/>
                </a:lnTo>
                <a:lnTo>
                  <a:pt x="916" y="1104"/>
                </a:lnTo>
                <a:lnTo>
                  <a:pt x="954" y="1052"/>
                </a:lnTo>
                <a:lnTo>
                  <a:pt x="980" y="1138"/>
                </a:lnTo>
                <a:lnTo>
                  <a:pt x="1020" y="962"/>
                </a:lnTo>
                <a:lnTo>
                  <a:pt x="1020" y="962"/>
                </a:lnTo>
                <a:lnTo>
                  <a:pt x="1088" y="870"/>
                </a:lnTo>
                <a:lnTo>
                  <a:pt x="1158" y="780"/>
                </a:lnTo>
                <a:lnTo>
                  <a:pt x="1190" y="884"/>
                </a:lnTo>
                <a:lnTo>
                  <a:pt x="1236" y="688"/>
                </a:lnTo>
                <a:lnTo>
                  <a:pt x="1236" y="688"/>
                </a:lnTo>
                <a:lnTo>
                  <a:pt x="1276" y="644"/>
                </a:lnTo>
                <a:lnTo>
                  <a:pt x="1318" y="604"/>
                </a:lnTo>
                <a:lnTo>
                  <a:pt x="1318" y="604"/>
                </a:lnTo>
                <a:lnTo>
                  <a:pt x="1358" y="566"/>
                </a:lnTo>
                <a:lnTo>
                  <a:pt x="1402" y="532"/>
                </a:lnTo>
                <a:lnTo>
                  <a:pt x="1446" y="502"/>
                </a:lnTo>
                <a:lnTo>
                  <a:pt x="1492" y="474"/>
                </a:lnTo>
                <a:lnTo>
                  <a:pt x="1492" y="474"/>
                </a:lnTo>
                <a:lnTo>
                  <a:pt x="1496" y="472"/>
                </a:lnTo>
                <a:lnTo>
                  <a:pt x="1526" y="568"/>
                </a:lnTo>
                <a:lnTo>
                  <a:pt x="1554" y="442"/>
                </a:lnTo>
                <a:lnTo>
                  <a:pt x="1554" y="442"/>
                </a:lnTo>
                <a:lnTo>
                  <a:pt x="1586" y="430"/>
                </a:lnTo>
                <a:lnTo>
                  <a:pt x="1618" y="418"/>
                </a:lnTo>
                <a:lnTo>
                  <a:pt x="1652" y="408"/>
                </a:lnTo>
                <a:lnTo>
                  <a:pt x="1686" y="400"/>
                </a:lnTo>
                <a:lnTo>
                  <a:pt x="1686" y="400"/>
                </a:lnTo>
                <a:lnTo>
                  <a:pt x="1736" y="390"/>
                </a:lnTo>
                <a:lnTo>
                  <a:pt x="1786" y="386"/>
                </a:lnTo>
                <a:lnTo>
                  <a:pt x="1812" y="384"/>
                </a:lnTo>
                <a:lnTo>
                  <a:pt x="1812" y="384"/>
                </a:lnTo>
                <a:lnTo>
                  <a:pt x="1836" y="382"/>
                </a:lnTo>
                <a:lnTo>
                  <a:pt x="1848" y="382"/>
                </a:lnTo>
                <a:lnTo>
                  <a:pt x="1862" y="382"/>
                </a:lnTo>
                <a:lnTo>
                  <a:pt x="1878" y="384"/>
                </a:lnTo>
                <a:lnTo>
                  <a:pt x="1884" y="384"/>
                </a:lnTo>
                <a:lnTo>
                  <a:pt x="1888" y="384"/>
                </a:lnTo>
                <a:lnTo>
                  <a:pt x="1888" y="384"/>
                </a:lnTo>
                <a:lnTo>
                  <a:pt x="1888" y="384"/>
                </a:lnTo>
                <a:lnTo>
                  <a:pt x="1890" y="384"/>
                </a:lnTo>
                <a:lnTo>
                  <a:pt x="1890" y="384"/>
                </a:lnTo>
                <a:lnTo>
                  <a:pt x="1940" y="388"/>
                </a:lnTo>
                <a:lnTo>
                  <a:pt x="1992" y="394"/>
                </a:lnTo>
                <a:lnTo>
                  <a:pt x="1992" y="394"/>
                </a:lnTo>
                <a:lnTo>
                  <a:pt x="2014" y="398"/>
                </a:lnTo>
                <a:lnTo>
                  <a:pt x="1914" y="484"/>
                </a:lnTo>
                <a:lnTo>
                  <a:pt x="2030" y="462"/>
                </a:lnTo>
                <a:lnTo>
                  <a:pt x="2030" y="462"/>
                </a:lnTo>
                <a:lnTo>
                  <a:pt x="1984" y="504"/>
                </a:lnTo>
                <a:lnTo>
                  <a:pt x="1938" y="548"/>
                </a:lnTo>
                <a:lnTo>
                  <a:pt x="1894" y="590"/>
                </a:lnTo>
                <a:lnTo>
                  <a:pt x="1852" y="634"/>
                </a:lnTo>
                <a:lnTo>
                  <a:pt x="1852" y="634"/>
                </a:lnTo>
                <a:lnTo>
                  <a:pt x="1818" y="674"/>
                </a:lnTo>
                <a:lnTo>
                  <a:pt x="1784" y="714"/>
                </a:lnTo>
                <a:lnTo>
                  <a:pt x="1752" y="754"/>
                </a:lnTo>
                <a:lnTo>
                  <a:pt x="1722" y="794"/>
                </a:lnTo>
                <a:lnTo>
                  <a:pt x="1530" y="882"/>
                </a:lnTo>
                <a:lnTo>
                  <a:pt x="1652" y="894"/>
                </a:lnTo>
                <a:lnTo>
                  <a:pt x="1652" y="894"/>
                </a:lnTo>
                <a:lnTo>
                  <a:pt x="1636" y="920"/>
                </a:lnTo>
                <a:lnTo>
                  <a:pt x="1636" y="920"/>
                </a:lnTo>
                <a:lnTo>
                  <a:pt x="1594" y="990"/>
                </a:lnTo>
                <a:lnTo>
                  <a:pt x="1556" y="1060"/>
                </a:lnTo>
                <a:lnTo>
                  <a:pt x="1522" y="1130"/>
                </a:lnTo>
                <a:lnTo>
                  <a:pt x="1492" y="1198"/>
                </a:lnTo>
                <a:lnTo>
                  <a:pt x="1492" y="1198"/>
                </a:lnTo>
                <a:lnTo>
                  <a:pt x="1492" y="1202"/>
                </a:lnTo>
                <a:lnTo>
                  <a:pt x="1326" y="1368"/>
                </a:lnTo>
                <a:lnTo>
                  <a:pt x="1336" y="1364"/>
                </a:lnTo>
                <a:lnTo>
                  <a:pt x="1336" y="1364"/>
                </a:lnTo>
                <a:lnTo>
                  <a:pt x="1292" y="1390"/>
                </a:lnTo>
                <a:lnTo>
                  <a:pt x="1250" y="1416"/>
                </a:lnTo>
                <a:lnTo>
                  <a:pt x="1208" y="1446"/>
                </a:lnTo>
                <a:lnTo>
                  <a:pt x="1168" y="1476"/>
                </a:lnTo>
                <a:lnTo>
                  <a:pt x="906" y="1544"/>
                </a:lnTo>
                <a:lnTo>
                  <a:pt x="1048" y="1584"/>
                </a:lnTo>
                <a:lnTo>
                  <a:pt x="1048" y="1584"/>
                </a:lnTo>
                <a:lnTo>
                  <a:pt x="1014" y="1618"/>
                </a:lnTo>
                <a:lnTo>
                  <a:pt x="982" y="1656"/>
                </a:lnTo>
                <a:lnTo>
                  <a:pt x="952" y="1694"/>
                </a:lnTo>
                <a:lnTo>
                  <a:pt x="922" y="1732"/>
                </a:lnTo>
                <a:lnTo>
                  <a:pt x="1312" y="1732"/>
                </a:lnTo>
                <a:lnTo>
                  <a:pt x="1312" y="1732"/>
                </a:lnTo>
                <a:lnTo>
                  <a:pt x="1358" y="1700"/>
                </a:lnTo>
                <a:lnTo>
                  <a:pt x="1358" y="1700"/>
                </a:lnTo>
                <a:lnTo>
                  <a:pt x="1354" y="1732"/>
                </a:lnTo>
                <a:lnTo>
                  <a:pt x="1624" y="1732"/>
                </a:lnTo>
                <a:lnTo>
                  <a:pt x="1624" y="1732"/>
                </a:lnTo>
                <a:lnTo>
                  <a:pt x="1630" y="1692"/>
                </a:lnTo>
                <a:lnTo>
                  <a:pt x="1638" y="1648"/>
                </a:lnTo>
                <a:lnTo>
                  <a:pt x="1712" y="1720"/>
                </a:lnTo>
                <a:lnTo>
                  <a:pt x="1670" y="1576"/>
                </a:lnTo>
                <a:lnTo>
                  <a:pt x="1682" y="1574"/>
                </a:lnTo>
                <a:lnTo>
                  <a:pt x="1700" y="1570"/>
                </a:lnTo>
                <a:lnTo>
                  <a:pt x="1720" y="1566"/>
                </a:lnTo>
                <a:lnTo>
                  <a:pt x="1728" y="1564"/>
                </a:lnTo>
                <a:lnTo>
                  <a:pt x="1734" y="1564"/>
                </a:lnTo>
                <a:lnTo>
                  <a:pt x="1734" y="1564"/>
                </a:lnTo>
                <a:lnTo>
                  <a:pt x="1732" y="1564"/>
                </a:lnTo>
                <a:lnTo>
                  <a:pt x="1734" y="1564"/>
                </a:lnTo>
                <a:lnTo>
                  <a:pt x="1734" y="1564"/>
                </a:lnTo>
                <a:lnTo>
                  <a:pt x="1800" y="1556"/>
                </a:lnTo>
                <a:lnTo>
                  <a:pt x="1866" y="1552"/>
                </a:lnTo>
                <a:lnTo>
                  <a:pt x="1866" y="1552"/>
                </a:lnTo>
                <a:lnTo>
                  <a:pt x="1898" y="1550"/>
                </a:lnTo>
                <a:lnTo>
                  <a:pt x="1790" y="1684"/>
                </a:lnTo>
                <a:lnTo>
                  <a:pt x="2100" y="1564"/>
                </a:lnTo>
                <a:lnTo>
                  <a:pt x="2100" y="1564"/>
                </a:lnTo>
                <a:lnTo>
                  <a:pt x="2138" y="1572"/>
                </a:lnTo>
                <a:lnTo>
                  <a:pt x="2176" y="1580"/>
                </a:lnTo>
                <a:lnTo>
                  <a:pt x="2250" y="1598"/>
                </a:lnTo>
                <a:lnTo>
                  <a:pt x="2324" y="1620"/>
                </a:lnTo>
                <a:lnTo>
                  <a:pt x="2394" y="1648"/>
                </a:lnTo>
                <a:lnTo>
                  <a:pt x="2362" y="1796"/>
                </a:lnTo>
                <a:lnTo>
                  <a:pt x="2468" y="1680"/>
                </a:lnTo>
                <a:lnTo>
                  <a:pt x="2468" y="1680"/>
                </a:lnTo>
                <a:lnTo>
                  <a:pt x="2476" y="1684"/>
                </a:lnTo>
                <a:lnTo>
                  <a:pt x="2476" y="1684"/>
                </a:lnTo>
                <a:lnTo>
                  <a:pt x="2524" y="1708"/>
                </a:lnTo>
                <a:lnTo>
                  <a:pt x="2570" y="1732"/>
                </a:lnTo>
                <a:lnTo>
                  <a:pt x="2990" y="1732"/>
                </a:lnTo>
                <a:lnTo>
                  <a:pt x="2990" y="1492"/>
                </a:lnTo>
                <a:lnTo>
                  <a:pt x="2990" y="1492"/>
                </a:lnTo>
                <a:lnTo>
                  <a:pt x="2938" y="1462"/>
                </a:lnTo>
                <a:lnTo>
                  <a:pt x="2886" y="1434"/>
                </a:lnTo>
                <a:lnTo>
                  <a:pt x="2854" y="1134"/>
                </a:lnTo>
                <a:lnTo>
                  <a:pt x="2752" y="1366"/>
                </a:lnTo>
                <a:lnTo>
                  <a:pt x="2752" y="1366"/>
                </a:lnTo>
                <a:lnTo>
                  <a:pt x="2692" y="1340"/>
                </a:lnTo>
                <a:lnTo>
                  <a:pt x="2632" y="1316"/>
                </a:lnTo>
                <a:lnTo>
                  <a:pt x="2632" y="1316"/>
                </a:lnTo>
                <a:lnTo>
                  <a:pt x="2546" y="1286"/>
                </a:lnTo>
                <a:lnTo>
                  <a:pt x="2458" y="1260"/>
                </a:lnTo>
                <a:lnTo>
                  <a:pt x="2414" y="1248"/>
                </a:lnTo>
                <a:lnTo>
                  <a:pt x="2368" y="1238"/>
                </a:lnTo>
                <a:lnTo>
                  <a:pt x="2320" y="1228"/>
                </a:lnTo>
                <a:lnTo>
                  <a:pt x="2274" y="1220"/>
                </a:lnTo>
                <a:lnTo>
                  <a:pt x="2196" y="1058"/>
                </a:lnTo>
                <a:lnTo>
                  <a:pt x="2186" y="1208"/>
                </a:lnTo>
                <a:lnTo>
                  <a:pt x="2186" y="1208"/>
                </a:lnTo>
                <a:lnTo>
                  <a:pt x="2140" y="1204"/>
                </a:lnTo>
                <a:lnTo>
                  <a:pt x="2094" y="1202"/>
                </a:lnTo>
                <a:lnTo>
                  <a:pt x="2008" y="1094"/>
                </a:lnTo>
                <a:lnTo>
                  <a:pt x="2024" y="1200"/>
                </a:lnTo>
                <a:lnTo>
                  <a:pt x="2024" y="1200"/>
                </a:lnTo>
                <a:lnTo>
                  <a:pt x="2006" y="1200"/>
                </a:lnTo>
                <a:lnTo>
                  <a:pt x="2006" y="1200"/>
                </a:lnTo>
                <a:lnTo>
                  <a:pt x="1964" y="1200"/>
                </a:lnTo>
                <a:lnTo>
                  <a:pt x="1922" y="1202"/>
                </a:lnTo>
                <a:lnTo>
                  <a:pt x="1838" y="1210"/>
                </a:lnTo>
                <a:lnTo>
                  <a:pt x="1838" y="1210"/>
                </a:lnTo>
                <a:lnTo>
                  <a:pt x="1812" y="1214"/>
                </a:lnTo>
                <a:lnTo>
                  <a:pt x="1822" y="1170"/>
                </a:lnTo>
                <a:lnTo>
                  <a:pt x="1822" y="1170"/>
                </a:lnTo>
                <a:lnTo>
                  <a:pt x="1850" y="1126"/>
                </a:lnTo>
                <a:lnTo>
                  <a:pt x="1880" y="1080"/>
                </a:lnTo>
                <a:lnTo>
                  <a:pt x="1880" y="1080"/>
                </a:lnTo>
                <a:lnTo>
                  <a:pt x="1912" y="1036"/>
                </a:lnTo>
                <a:lnTo>
                  <a:pt x="1946" y="992"/>
                </a:lnTo>
                <a:lnTo>
                  <a:pt x="1984" y="948"/>
                </a:lnTo>
                <a:lnTo>
                  <a:pt x="2022" y="906"/>
                </a:lnTo>
                <a:lnTo>
                  <a:pt x="2062" y="1034"/>
                </a:lnTo>
                <a:lnTo>
                  <a:pt x="2112" y="818"/>
                </a:lnTo>
                <a:lnTo>
                  <a:pt x="2112" y="818"/>
                </a:lnTo>
                <a:lnTo>
                  <a:pt x="2164" y="772"/>
                </a:lnTo>
                <a:lnTo>
                  <a:pt x="2218" y="730"/>
                </a:lnTo>
                <a:lnTo>
                  <a:pt x="2276" y="688"/>
                </a:lnTo>
                <a:lnTo>
                  <a:pt x="2338" y="650"/>
                </a:lnTo>
                <a:lnTo>
                  <a:pt x="2338" y="650"/>
                </a:lnTo>
                <a:lnTo>
                  <a:pt x="2388" y="620"/>
                </a:lnTo>
                <a:lnTo>
                  <a:pt x="2442" y="592"/>
                </a:lnTo>
                <a:lnTo>
                  <a:pt x="2442" y="592"/>
                </a:lnTo>
                <a:lnTo>
                  <a:pt x="2476" y="620"/>
                </a:lnTo>
                <a:lnTo>
                  <a:pt x="2510" y="648"/>
                </a:lnTo>
                <a:lnTo>
                  <a:pt x="2542" y="678"/>
                </a:lnTo>
                <a:lnTo>
                  <a:pt x="2574" y="708"/>
                </a:lnTo>
                <a:lnTo>
                  <a:pt x="2632" y="768"/>
                </a:lnTo>
                <a:lnTo>
                  <a:pt x="2686" y="830"/>
                </a:lnTo>
                <a:lnTo>
                  <a:pt x="2686" y="830"/>
                </a:lnTo>
                <a:lnTo>
                  <a:pt x="2718" y="870"/>
                </a:lnTo>
                <a:lnTo>
                  <a:pt x="2748" y="910"/>
                </a:lnTo>
                <a:lnTo>
                  <a:pt x="2552" y="1074"/>
                </a:lnTo>
                <a:lnTo>
                  <a:pt x="2828" y="1026"/>
                </a:lnTo>
                <a:lnTo>
                  <a:pt x="2828" y="1026"/>
                </a:lnTo>
                <a:lnTo>
                  <a:pt x="2862" y="1080"/>
                </a:lnTo>
                <a:lnTo>
                  <a:pt x="2862" y="1080"/>
                </a:lnTo>
                <a:lnTo>
                  <a:pt x="2896" y="1138"/>
                </a:lnTo>
                <a:lnTo>
                  <a:pt x="2926" y="1192"/>
                </a:lnTo>
                <a:lnTo>
                  <a:pt x="2952" y="1244"/>
                </a:lnTo>
                <a:lnTo>
                  <a:pt x="2976" y="1290"/>
                </a:lnTo>
                <a:lnTo>
                  <a:pt x="2976" y="1290"/>
                </a:lnTo>
                <a:lnTo>
                  <a:pt x="2990" y="1320"/>
                </a:lnTo>
                <a:lnTo>
                  <a:pt x="2990" y="662"/>
                </a:lnTo>
                <a:lnTo>
                  <a:pt x="2990" y="662"/>
                </a:lnTo>
                <a:lnTo>
                  <a:pt x="2936" y="604"/>
                </a:lnTo>
                <a:lnTo>
                  <a:pt x="2936" y="604"/>
                </a:lnTo>
                <a:lnTo>
                  <a:pt x="2868" y="536"/>
                </a:lnTo>
                <a:lnTo>
                  <a:pt x="2830" y="502"/>
                </a:lnTo>
                <a:lnTo>
                  <a:pt x="2792" y="468"/>
                </a:lnTo>
                <a:lnTo>
                  <a:pt x="2792" y="468"/>
                </a:lnTo>
                <a:lnTo>
                  <a:pt x="2794" y="468"/>
                </a:lnTo>
                <a:lnTo>
                  <a:pt x="2818" y="462"/>
                </a:lnTo>
                <a:close/>
              </a:path>
            </a:pathLst>
          </a:custGeom>
          <a:solidFill>
            <a:schemeClr val="accent2">
              <a:lumMod val="10000"/>
              <a:lumOff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0" y="2127964"/>
            <a:ext cx="3876675" cy="1547974"/>
          </a:xfrm>
          <a:prstGeom prst="rect">
            <a:avLst/>
          </a:prstGeom>
          <a:gradFill>
            <a:gsLst>
              <a:gs pos="0">
                <a:srgbClr val="57A372"/>
              </a:gs>
              <a:gs pos="100000">
                <a:srgbClr val="57A37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14386" y="179335"/>
            <a:ext cx="41152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3200" dirty="0">
                <a:solidFill>
                  <a:srgbClr val="346144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Company Graphics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7675" y="2363343"/>
            <a:ext cx="2352674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r"/>
            <a:r>
              <a:rPr lang="en-US" sz="1600" dirty="0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Lorem ipsum dolor sit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amet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,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consectetur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adipiscing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elit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. Vestibulum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dignissim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nunc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 nisi.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98" y="1484025"/>
            <a:ext cx="2835852" cy="28358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92446" y="2737570"/>
            <a:ext cx="78899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800" b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64%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4345" y="1724110"/>
            <a:ext cx="80663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12%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77265" y="2247330"/>
            <a:ext cx="80663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800" b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12%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77265" y="2901951"/>
            <a:ext cx="80663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sz="2800" b="1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12%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70160" y="1192530"/>
            <a:ext cx="25452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rgbClr val="00B05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rgbClr val="00B05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amet</a:t>
            </a:r>
            <a:r>
              <a:rPr lang="en-US" dirty="0">
                <a:solidFill>
                  <a:srgbClr val="00B05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rgbClr val="00B05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Vestibulum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dignissim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nunc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nisi.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70160" y="88411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b="1" dirty="0">
                <a:solidFill>
                  <a:srgbClr val="00B050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12%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3141375" y="1484025"/>
            <a:ext cx="2839675" cy="2836520"/>
            <a:chOff x="3141375" y="1484025"/>
            <a:chExt cx="2858075" cy="2854900"/>
          </a:xfrm>
        </p:grpSpPr>
        <p:sp>
          <p:nvSpPr>
            <p:cNvPr id="28" name="Block Arc 27"/>
            <p:cNvSpPr/>
            <p:nvPr/>
          </p:nvSpPr>
          <p:spPr>
            <a:xfrm>
              <a:off x="3141375" y="1484025"/>
              <a:ext cx="2854900" cy="2854900"/>
            </a:xfrm>
            <a:prstGeom prst="blockArc">
              <a:avLst>
                <a:gd name="adj1" fmla="val 16187021"/>
                <a:gd name="adj2" fmla="val 18766672"/>
                <a:gd name="adj3" fmla="val 1933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Block Arc 30"/>
            <p:cNvSpPr/>
            <p:nvPr/>
          </p:nvSpPr>
          <p:spPr>
            <a:xfrm rot="2625562">
              <a:off x="3144550" y="1484025"/>
              <a:ext cx="2854900" cy="2854900"/>
            </a:xfrm>
            <a:prstGeom prst="blockArc">
              <a:avLst>
                <a:gd name="adj1" fmla="val 16132552"/>
                <a:gd name="adj2" fmla="val 18766672"/>
                <a:gd name="adj3" fmla="val 1933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Block Arc 31"/>
            <p:cNvSpPr/>
            <p:nvPr/>
          </p:nvSpPr>
          <p:spPr>
            <a:xfrm rot="5222047">
              <a:off x="3144550" y="1484025"/>
              <a:ext cx="2854900" cy="2854900"/>
            </a:xfrm>
            <a:prstGeom prst="blockArc">
              <a:avLst>
                <a:gd name="adj1" fmla="val 16139580"/>
                <a:gd name="adj2" fmla="val 18766672"/>
                <a:gd name="adj3" fmla="val 1933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Freeform 5"/>
          <p:cNvSpPr>
            <a:spLocks/>
          </p:cNvSpPr>
          <p:nvPr/>
        </p:nvSpPr>
        <p:spPr bwMode="auto">
          <a:xfrm flipH="1">
            <a:off x="0" y="1411874"/>
            <a:ext cx="1515890" cy="910548"/>
          </a:xfrm>
          <a:custGeom>
            <a:avLst/>
            <a:gdLst>
              <a:gd name="T0" fmla="*/ 2934 w 2990"/>
              <a:gd name="T1" fmla="*/ 444 h 1796"/>
              <a:gd name="T2" fmla="*/ 2990 w 2990"/>
              <a:gd name="T3" fmla="*/ 24 h 1796"/>
              <a:gd name="T4" fmla="*/ 2864 w 2990"/>
              <a:gd name="T5" fmla="*/ 48 h 1796"/>
              <a:gd name="T6" fmla="*/ 2636 w 2990"/>
              <a:gd name="T7" fmla="*/ 112 h 1796"/>
              <a:gd name="T8" fmla="*/ 2390 w 2990"/>
              <a:gd name="T9" fmla="*/ 222 h 1796"/>
              <a:gd name="T10" fmla="*/ 2166 w 2990"/>
              <a:gd name="T11" fmla="*/ 70 h 1796"/>
              <a:gd name="T12" fmla="*/ 2020 w 2990"/>
              <a:gd name="T13" fmla="*/ 132 h 1796"/>
              <a:gd name="T14" fmla="*/ 1872 w 2990"/>
              <a:gd name="T15" fmla="*/ 130 h 1796"/>
              <a:gd name="T16" fmla="*/ 1756 w 2990"/>
              <a:gd name="T17" fmla="*/ 142 h 1796"/>
              <a:gd name="T18" fmla="*/ 1528 w 2990"/>
              <a:gd name="T19" fmla="*/ 208 h 1796"/>
              <a:gd name="T20" fmla="*/ 1344 w 2990"/>
              <a:gd name="T21" fmla="*/ 312 h 1796"/>
              <a:gd name="T22" fmla="*/ 1176 w 2990"/>
              <a:gd name="T23" fmla="*/ 464 h 1796"/>
              <a:gd name="T24" fmla="*/ 936 w 2990"/>
              <a:gd name="T25" fmla="*/ 790 h 1796"/>
              <a:gd name="T26" fmla="*/ 734 w 2990"/>
              <a:gd name="T27" fmla="*/ 1108 h 1796"/>
              <a:gd name="T28" fmla="*/ 592 w 2990"/>
              <a:gd name="T29" fmla="*/ 1266 h 1796"/>
              <a:gd name="T30" fmla="*/ 434 w 2990"/>
              <a:gd name="T31" fmla="*/ 1346 h 1796"/>
              <a:gd name="T32" fmla="*/ 316 w 2990"/>
              <a:gd name="T33" fmla="*/ 1352 h 1796"/>
              <a:gd name="T34" fmla="*/ 160 w 2990"/>
              <a:gd name="T35" fmla="*/ 1308 h 1796"/>
              <a:gd name="T36" fmla="*/ 80 w 2990"/>
              <a:gd name="T37" fmla="*/ 1220 h 1796"/>
              <a:gd name="T38" fmla="*/ 68 w 2990"/>
              <a:gd name="T39" fmla="*/ 1094 h 1796"/>
              <a:gd name="T40" fmla="*/ 132 w 2990"/>
              <a:gd name="T41" fmla="*/ 880 h 1796"/>
              <a:gd name="T42" fmla="*/ 294 w 2990"/>
              <a:gd name="T43" fmla="*/ 598 h 1796"/>
              <a:gd name="T44" fmla="*/ 386 w 2990"/>
              <a:gd name="T45" fmla="*/ 462 h 1796"/>
              <a:gd name="T46" fmla="*/ 130 w 2990"/>
              <a:gd name="T47" fmla="*/ 798 h 1796"/>
              <a:gd name="T48" fmla="*/ 54 w 2990"/>
              <a:gd name="T49" fmla="*/ 940 h 1796"/>
              <a:gd name="T50" fmla="*/ 4 w 2990"/>
              <a:gd name="T51" fmla="*/ 1114 h 1796"/>
              <a:gd name="T52" fmla="*/ 14 w 2990"/>
              <a:gd name="T53" fmla="*/ 1244 h 1796"/>
              <a:gd name="T54" fmla="*/ 118 w 2990"/>
              <a:gd name="T55" fmla="*/ 1380 h 1796"/>
              <a:gd name="T56" fmla="*/ 248 w 2990"/>
              <a:gd name="T57" fmla="*/ 1436 h 1796"/>
              <a:gd name="T58" fmla="*/ 392 w 2990"/>
              <a:gd name="T59" fmla="*/ 1456 h 1796"/>
              <a:gd name="T60" fmla="*/ 574 w 2990"/>
              <a:gd name="T61" fmla="*/ 1416 h 1796"/>
              <a:gd name="T62" fmla="*/ 786 w 2990"/>
              <a:gd name="T63" fmla="*/ 1260 h 1796"/>
              <a:gd name="T64" fmla="*/ 1020 w 2990"/>
              <a:gd name="T65" fmla="*/ 962 h 1796"/>
              <a:gd name="T66" fmla="*/ 1276 w 2990"/>
              <a:gd name="T67" fmla="*/ 644 h 1796"/>
              <a:gd name="T68" fmla="*/ 1492 w 2990"/>
              <a:gd name="T69" fmla="*/ 474 h 1796"/>
              <a:gd name="T70" fmla="*/ 1652 w 2990"/>
              <a:gd name="T71" fmla="*/ 408 h 1796"/>
              <a:gd name="T72" fmla="*/ 1836 w 2990"/>
              <a:gd name="T73" fmla="*/ 382 h 1796"/>
              <a:gd name="T74" fmla="*/ 1888 w 2990"/>
              <a:gd name="T75" fmla="*/ 384 h 1796"/>
              <a:gd name="T76" fmla="*/ 1914 w 2990"/>
              <a:gd name="T77" fmla="*/ 484 h 1796"/>
              <a:gd name="T78" fmla="*/ 1852 w 2990"/>
              <a:gd name="T79" fmla="*/ 634 h 1796"/>
              <a:gd name="T80" fmla="*/ 1652 w 2990"/>
              <a:gd name="T81" fmla="*/ 894 h 1796"/>
              <a:gd name="T82" fmla="*/ 1492 w 2990"/>
              <a:gd name="T83" fmla="*/ 1198 h 1796"/>
              <a:gd name="T84" fmla="*/ 1208 w 2990"/>
              <a:gd name="T85" fmla="*/ 1446 h 1796"/>
              <a:gd name="T86" fmla="*/ 952 w 2990"/>
              <a:gd name="T87" fmla="*/ 1694 h 1796"/>
              <a:gd name="T88" fmla="*/ 1624 w 2990"/>
              <a:gd name="T89" fmla="*/ 1732 h 1796"/>
              <a:gd name="T90" fmla="*/ 1700 w 2990"/>
              <a:gd name="T91" fmla="*/ 1570 h 1796"/>
              <a:gd name="T92" fmla="*/ 1734 w 2990"/>
              <a:gd name="T93" fmla="*/ 1564 h 1796"/>
              <a:gd name="T94" fmla="*/ 2100 w 2990"/>
              <a:gd name="T95" fmla="*/ 1564 h 1796"/>
              <a:gd name="T96" fmla="*/ 2468 w 2990"/>
              <a:gd name="T97" fmla="*/ 1680 h 1796"/>
              <a:gd name="T98" fmla="*/ 2990 w 2990"/>
              <a:gd name="T99" fmla="*/ 1492 h 1796"/>
              <a:gd name="T100" fmla="*/ 2692 w 2990"/>
              <a:gd name="T101" fmla="*/ 1340 h 1796"/>
              <a:gd name="T102" fmla="*/ 2320 w 2990"/>
              <a:gd name="T103" fmla="*/ 1228 h 1796"/>
              <a:gd name="T104" fmla="*/ 2008 w 2990"/>
              <a:gd name="T105" fmla="*/ 1094 h 1796"/>
              <a:gd name="T106" fmla="*/ 1838 w 2990"/>
              <a:gd name="T107" fmla="*/ 1210 h 1796"/>
              <a:gd name="T108" fmla="*/ 1880 w 2990"/>
              <a:gd name="T109" fmla="*/ 1080 h 1796"/>
              <a:gd name="T110" fmla="*/ 2112 w 2990"/>
              <a:gd name="T111" fmla="*/ 818 h 1796"/>
              <a:gd name="T112" fmla="*/ 2442 w 2990"/>
              <a:gd name="T113" fmla="*/ 592 h 1796"/>
              <a:gd name="T114" fmla="*/ 2686 w 2990"/>
              <a:gd name="T115" fmla="*/ 830 h 1796"/>
              <a:gd name="T116" fmla="*/ 2862 w 2990"/>
              <a:gd name="T117" fmla="*/ 1080 h 1796"/>
              <a:gd name="T118" fmla="*/ 2990 w 2990"/>
              <a:gd name="T119" fmla="*/ 1320 h 1796"/>
              <a:gd name="T120" fmla="*/ 2792 w 2990"/>
              <a:gd name="T121" fmla="*/ 468 h 17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990" h="1796">
                <a:moveTo>
                  <a:pt x="2818" y="462"/>
                </a:moveTo>
                <a:lnTo>
                  <a:pt x="2818" y="462"/>
                </a:lnTo>
                <a:lnTo>
                  <a:pt x="2840" y="458"/>
                </a:lnTo>
                <a:lnTo>
                  <a:pt x="2840" y="458"/>
                </a:lnTo>
                <a:lnTo>
                  <a:pt x="2888" y="450"/>
                </a:lnTo>
                <a:lnTo>
                  <a:pt x="2888" y="450"/>
                </a:lnTo>
                <a:lnTo>
                  <a:pt x="2934" y="444"/>
                </a:lnTo>
                <a:lnTo>
                  <a:pt x="2958" y="442"/>
                </a:lnTo>
                <a:lnTo>
                  <a:pt x="2970" y="440"/>
                </a:lnTo>
                <a:lnTo>
                  <a:pt x="2982" y="440"/>
                </a:lnTo>
                <a:lnTo>
                  <a:pt x="2982" y="440"/>
                </a:lnTo>
                <a:lnTo>
                  <a:pt x="2990" y="440"/>
                </a:lnTo>
                <a:lnTo>
                  <a:pt x="2990" y="24"/>
                </a:lnTo>
                <a:lnTo>
                  <a:pt x="2990" y="24"/>
                </a:lnTo>
                <a:lnTo>
                  <a:pt x="2984" y="24"/>
                </a:lnTo>
                <a:lnTo>
                  <a:pt x="2984" y="24"/>
                </a:lnTo>
                <a:lnTo>
                  <a:pt x="2924" y="34"/>
                </a:lnTo>
                <a:lnTo>
                  <a:pt x="2908" y="38"/>
                </a:lnTo>
                <a:lnTo>
                  <a:pt x="2894" y="40"/>
                </a:lnTo>
                <a:lnTo>
                  <a:pt x="2894" y="40"/>
                </a:lnTo>
                <a:lnTo>
                  <a:pt x="2864" y="48"/>
                </a:lnTo>
                <a:lnTo>
                  <a:pt x="2864" y="48"/>
                </a:lnTo>
                <a:lnTo>
                  <a:pt x="2806" y="60"/>
                </a:lnTo>
                <a:lnTo>
                  <a:pt x="2806" y="60"/>
                </a:lnTo>
                <a:lnTo>
                  <a:pt x="2764" y="72"/>
                </a:lnTo>
                <a:lnTo>
                  <a:pt x="2532" y="0"/>
                </a:lnTo>
                <a:lnTo>
                  <a:pt x="2636" y="112"/>
                </a:lnTo>
                <a:lnTo>
                  <a:pt x="2636" y="112"/>
                </a:lnTo>
                <a:lnTo>
                  <a:pt x="2582" y="134"/>
                </a:lnTo>
                <a:lnTo>
                  <a:pt x="2582" y="134"/>
                </a:lnTo>
                <a:lnTo>
                  <a:pt x="2556" y="144"/>
                </a:lnTo>
                <a:lnTo>
                  <a:pt x="2530" y="154"/>
                </a:lnTo>
                <a:lnTo>
                  <a:pt x="2530" y="154"/>
                </a:lnTo>
                <a:lnTo>
                  <a:pt x="2458" y="186"/>
                </a:lnTo>
                <a:lnTo>
                  <a:pt x="2390" y="222"/>
                </a:lnTo>
                <a:lnTo>
                  <a:pt x="2390" y="222"/>
                </a:lnTo>
                <a:lnTo>
                  <a:pt x="2348" y="204"/>
                </a:lnTo>
                <a:lnTo>
                  <a:pt x="2314" y="72"/>
                </a:lnTo>
                <a:lnTo>
                  <a:pt x="2284" y="182"/>
                </a:lnTo>
                <a:lnTo>
                  <a:pt x="2284" y="182"/>
                </a:lnTo>
                <a:lnTo>
                  <a:pt x="2214" y="164"/>
                </a:lnTo>
                <a:lnTo>
                  <a:pt x="2166" y="70"/>
                </a:lnTo>
                <a:lnTo>
                  <a:pt x="2162" y="152"/>
                </a:lnTo>
                <a:lnTo>
                  <a:pt x="2162" y="152"/>
                </a:lnTo>
                <a:lnTo>
                  <a:pt x="2148" y="150"/>
                </a:lnTo>
                <a:lnTo>
                  <a:pt x="2148" y="150"/>
                </a:lnTo>
                <a:lnTo>
                  <a:pt x="2086" y="138"/>
                </a:lnTo>
                <a:lnTo>
                  <a:pt x="2020" y="132"/>
                </a:lnTo>
                <a:lnTo>
                  <a:pt x="2020" y="132"/>
                </a:lnTo>
                <a:lnTo>
                  <a:pt x="1956" y="128"/>
                </a:lnTo>
                <a:lnTo>
                  <a:pt x="1890" y="130"/>
                </a:lnTo>
                <a:lnTo>
                  <a:pt x="1888" y="130"/>
                </a:lnTo>
                <a:lnTo>
                  <a:pt x="1888" y="130"/>
                </a:lnTo>
                <a:lnTo>
                  <a:pt x="1884" y="130"/>
                </a:lnTo>
                <a:lnTo>
                  <a:pt x="1880" y="130"/>
                </a:lnTo>
                <a:lnTo>
                  <a:pt x="1872" y="130"/>
                </a:lnTo>
                <a:lnTo>
                  <a:pt x="1858" y="130"/>
                </a:lnTo>
                <a:lnTo>
                  <a:pt x="1842" y="132"/>
                </a:lnTo>
                <a:lnTo>
                  <a:pt x="1826" y="134"/>
                </a:lnTo>
                <a:lnTo>
                  <a:pt x="1826" y="134"/>
                </a:lnTo>
                <a:lnTo>
                  <a:pt x="1790" y="136"/>
                </a:lnTo>
                <a:lnTo>
                  <a:pt x="1756" y="142"/>
                </a:lnTo>
                <a:lnTo>
                  <a:pt x="1756" y="142"/>
                </a:lnTo>
                <a:lnTo>
                  <a:pt x="1690" y="154"/>
                </a:lnTo>
                <a:lnTo>
                  <a:pt x="1658" y="162"/>
                </a:lnTo>
                <a:lnTo>
                  <a:pt x="1624" y="172"/>
                </a:lnTo>
                <a:lnTo>
                  <a:pt x="1624" y="172"/>
                </a:lnTo>
                <a:lnTo>
                  <a:pt x="1592" y="182"/>
                </a:lnTo>
                <a:lnTo>
                  <a:pt x="1560" y="194"/>
                </a:lnTo>
                <a:lnTo>
                  <a:pt x="1528" y="208"/>
                </a:lnTo>
                <a:lnTo>
                  <a:pt x="1496" y="222"/>
                </a:lnTo>
                <a:lnTo>
                  <a:pt x="1466" y="236"/>
                </a:lnTo>
                <a:lnTo>
                  <a:pt x="1436" y="252"/>
                </a:lnTo>
                <a:lnTo>
                  <a:pt x="1406" y="270"/>
                </a:lnTo>
                <a:lnTo>
                  <a:pt x="1378" y="288"/>
                </a:lnTo>
                <a:lnTo>
                  <a:pt x="1378" y="288"/>
                </a:lnTo>
                <a:lnTo>
                  <a:pt x="1344" y="312"/>
                </a:lnTo>
                <a:lnTo>
                  <a:pt x="1310" y="338"/>
                </a:lnTo>
                <a:lnTo>
                  <a:pt x="1280" y="364"/>
                </a:lnTo>
                <a:lnTo>
                  <a:pt x="1248" y="390"/>
                </a:lnTo>
                <a:lnTo>
                  <a:pt x="1122" y="398"/>
                </a:lnTo>
                <a:lnTo>
                  <a:pt x="1200" y="438"/>
                </a:lnTo>
                <a:lnTo>
                  <a:pt x="1200" y="438"/>
                </a:lnTo>
                <a:lnTo>
                  <a:pt x="1176" y="464"/>
                </a:lnTo>
                <a:lnTo>
                  <a:pt x="1176" y="464"/>
                </a:lnTo>
                <a:lnTo>
                  <a:pt x="1126" y="522"/>
                </a:lnTo>
                <a:lnTo>
                  <a:pt x="1078" y="580"/>
                </a:lnTo>
                <a:lnTo>
                  <a:pt x="1034" y="640"/>
                </a:lnTo>
                <a:lnTo>
                  <a:pt x="992" y="702"/>
                </a:lnTo>
                <a:lnTo>
                  <a:pt x="824" y="780"/>
                </a:lnTo>
                <a:lnTo>
                  <a:pt x="936" y="790"/>
                </a:lnTo>
                <a:lnTo>
                  <a:pt x="936" y="790"/>
                </a:lnTo>
                <a:lnTo>
                  <a:pt x="884" y="872"/>
                </a:lnTo>
                <a:lnTo>
                  <a:pt x="884" y="872"/>
                </a:lnTo>
                <a:lnTo>
                  <a:pt x="832" y="956"/>
                </a:lnTo>
                <a:lnTo>
                  <a:pt x="780" y="1038"/>
                </a:lnTo>
                <a:lnTo>
                  <a:pt x="648" y="1100"/>
                </a:lnTo>
                <a:lnTo>
                  <a:pt x="734" y="1108"/>
                </a:lnTo>
                <a:lnTo>
                  <a:pt x="734" y="1108"/>
                </a:lnTo>
                <a:lnTo>
                  <a:pt x="708" y="1142"/>
                </a:lnTo>
                <a:lnTo>
                  <a:pt x="680" y="1176"/>
                </a:lnTo>
                <a:lnTo>
                  <a:pt x="652" y="1208"/>
                </a:lnTo>
                <a:lnTo>
                  <a:pt x="622" y="1238"/>
                </a:lnTo>
                <a:lnTo>
                  <a:pt x="622" y="1238"/>
                </a:lnTo>
                <a:lnTo>
                  <a:pt x="592" y="1266"/>
                </a:lnTo>
                <a:lnTo>
                  <a:pt x="560" y="1290"/>
                </a:lnTo>
                <a:lnTo>
                  <a:pt x="398" y="1286"/>
                </a:lnTo>
                <a:lnTo>
                  <a:pt x="476" y="1334"/>
                </a:lnTo>
                <a:lnTo>
                  <a:pt x="476" y="1334"/>
                </a:lnTo>
                <a:lnTo>
                  <a:pt x="458" y="1340"/>
                </a:lnTo>
                <a:lnTo>
                  <a:pt x="458" y="1340"/>
                </a:lnTo>
                <a:lnTo>
                  <a:pt x="434" y="1346"/>
                </a:lnTo>
                <a:lnTo>
                  <a:pt x="412" y="1350"/>
                </a:lnTo>
                <a:lnTo>
                  <a:pt x="388" y="1352"/>
                </a:lnTo>
                <a:lnTo>
                  <a:pt x="364" y="1354"/>
                </a:lnTo>
                <a:lnTo>
                  <a:pt x="364" y="1354"/>
                </a:lnTo>
                <a:lnTo>
                  <a:pt x="342" y="1352"/>
                </a:lnTo>
                <a:lnTo>
                  <a:pt x="316" y="1352"/>
                </a:lnTo>
                <a:lnTo>
                  <a:pt x="316" y="1352"/>
                </a:lnTo>
                <a:lnTo>
                  <a:pt x="268" y="1344"/>
                </a:lnTo>
                <a:lnTo>
                  <a:pt x="268" y="1344"/>
                </a:lnTo>
                <a:lnTo>
                  <a:pt x="246" y="1340"/>
                </a:lnTo>
                <a:lnTo>
                  <a:pt x="222" y="1334"/>
                </a:lnTo>
                <a:lnTo>
                  <a:pt x="200" y="1326"/>
                </a:lnTo>
                <a:lnTo>
                  <a:pt x="180" y="1318"/>
                </a:lnTo>
                <a:lnTo>
                  <a:pt x="160" y="1308"/>
                </a:lnTo>
                <a:lnTo>
                  <a:pt x="142" y="1298"/>
                </a:lnTo>
                <a:lnTo>
                  <a:pt x="126" y="1286"/>
                </a:lnTo>
                <a:lnTo>
                  <a:pt x="112" y="1272"/>
                </a:lnTo>
                <a:lnTo>
                  <a:pt x="112" y="1272"/>
                </a:lnTo>
                <a:lnTo>
                  <a:pt x="100" y="1256"/>
                </a:lnTo>
                <a:lnTo>
                  <a:pt x="88" y="1238"/>
                </a:lnTo>
                <a:lnTo>
                  <a:pt x="80" y="1220"/>
                </a:lnTo>
                <a:lnTo>
                  <a:pt x="74" y="1202"/>
                </a:lnTo>
                <a:lnTo>
                  <a:pt x="74" y="1202"/>
                </a:lnTo>
                <a:lnTo>
                  <a:pt x="70" y="1186"/>
                </a:lnTo>
                <a:lnTo>
                  <a:pt x="68" y="1168"/>
                </a:lnTo>
                <a:lnTo>
                  <a:pt x="116" y="1058"/>
                </a:lnTo>
                <a:lnTo>
                  <a:pt x="68" y="1094"/>
                </a:lnTo>
                <a:lnTo>
                  <a:pt x="68" y="1094"/>
                </a:lnTo>
                <a:lnTo>
                  <a:pt x="74" y="1054"/>
                </a:lnTo>
                <a:lnTo>
                  <a:pt x="82" y="1014"/>
                </a:lnTo>
                <a:lnTo>
                  <a:pt x="170" y="902"/>
                </a:lnTo>
                <a:lnTo>
                  <a:pt x="104" y="950"/>
                </a:lnTo>
                <a:lnTo>
                  <a:pt x="104" y="950"/>
                </a:lnTo>
                <a:lnTo>
                  <a:pt x="116" y="916"/>
                </a:lnTo>
                <a:lnTo>
                  <a:pt x="132" y="880"/>
                </a:lnTo>
                <a:lnTo>
                  <a:pt x="162" y="816"/>
                </a:lnTo>
                <a:lnTo>
                  <a:pt x="162" y="816"/>
                </a:lnTo>
                <a:lnTo>
                  <a:pt x="196" y="754"/>
                </a:lnTo>
                <a:lnTo>
                  <a:pt x="230" y="696"/>
                </a:lnTo>
                <a:lnTo>
                  <a:pt x="262" y="646"/>
                </a:lnTo>
                <a:lnTo>
                  <a:pt x="294" y="598"/>
                </a:lnTo>
                <a:lnTo>
                  <a:pt x="294" y="598"/>
                </a:lnTo>
                <a:lnTo>
                  <a:pt x="348" y="522"/>
                </a:lnTo>
                <a:lnTo>
                  <a:pt x="390" y="466"/>
                </a:lnTo>
                <a:lnTo>
                  <a:pt x="390" y="466"/>
                </a:lnTo>
                <a:lnTo>
                  <a:pt x="426" y="420"/>
                </a:lnTo>
                <a:lnTo>
                  <a:pt x="426" y="420"/>
                </a:lnTo>
                <a:lnTo>
                  <a:pt x="386" y="462"/>
                </a:lnTo>
                <a:lnTo>
                  <a:pt x="386" y="462"/>
                </a:lnTo>
                <a:lnTo>
                  <a:pt x="340" y="516"/>
                </a:lnTo>
                <a:lnTo>
                  <a:pt x="280" y="588"/>
                </a:lnTo>
                <a:lnTo>
                  <a:pt x="280" y="588"/>
                </a:lnTo>
                <a:lnTo>
                  <a:pt x="244" y="632"/>
                </a:lnTo>
                <a:lnTo>
                  <a:pt x="208" y="682"/>
                </a:lnTo>
                <a:lnTo>
                  <a:pt x="170" y="738"/>
                </a:lnTo>
                <a:lnTo>
                  <a:pt x="130" y="798"/>
                </a:lnTo>
                <a:lnTo>
                  <a:pt x="130" y="798"/>
                </a:lnTo>
                <a:lnTo>
                  <a:pt x="108" y="834"/>
                </a:lnTo>
                <a:lnTo>
                  <a:pt x="88" y="874"/>
                </a:lnTo>
                <a:lnTo>
                  <a:pt x="70" y="810"/>
                </a:lnTo>
                <a:lnTo>
                  <a:pt x="64" y="920"/>
                </a:lnTo>
                <a:lnTo>
                  <a:pt x="64" y="920"/>
                </a:lnTo>
                <a:lnTo>
                  <a:pt x="54" y="940"/>
                </a:lnTo>
                <a:lnTo>
                  <a:pt x="54" y="940"/>
                </a:lnTo>
                <a:lnTo>
                  <a:pt x="42" y="972"/>
                </a:lnTo>
                <a:lnTo>
                  <a:pt x="28" y="1006"/>
                </a:lnTo>
                <a:lnTo>
                  <a:pt x="18" y="966"/>
                </a:lnTo>
                <a:lnTo>
                  <a:pt x="12" y="1068"/>
                </a:lnTo>
                <a:lnTo>
                  <a:pt x="12" y="1068"/>
                </a:lnTo>
                <a:lnTo>
                  <a:pt x="4" y="1114"/>
                </a:lnTo>
                <a:lnTo>
                  <a:pt x="4" y="1114"/>
                </a:lnTo>
                <a:lnTo>
                  <a:pt x="0" y="1140"/>
                </a:lnTo>
                <a:lnTo>
                  <a:pt x="0" y="1166"/>
                </a:lnTo>
                <a:lnTo>
                  <a:pt x="2" y="1192"/>
                </a:lnTo>
                <a:lnTo>
                  <a:pt x="6" y="1218"/>
                </a:lnTo>
                <a:lnTo>
                  <a:pt x="6" y="1218"/>
                </a:lnTo>
                <a:lnTo>
                  <a:pt x="14" y="1244"/>
                </a:lnTo>
                <a:lnTo>
                  <a:pt x="24" y="1270"/>
                </a:lnTo>
                <a:lnTo>
                  <a:pt x="36" y="1296"/>
                </a:lnTo>
                <a:lnTo>
                  <a:pt x="52" y="1320"/>
                </a:lnTo>
                <a:lnTo>
                  <a:pt x="52" y="1320"/>
                </a:lnTo>
                <a:lnTo>
                  <a:pt x="72" y="1342"/>
                </a:lnTo>
                <a:lnTo>
                  <a:pt x="94" y="1362"/>
                </a:lnTo>
                <a:lnTo>
                  <a:pt x="118" y="1380"/>
                </a:lnTo>
                <a:lnTo>
                  <a:pt x="142" y="1394"/>
                </a:lnTo>
                <a:lnTo>
                  <a:pt x="142" y="1394"/>
                </a:lnTo>
                <a:lnTo>
                  <a:pt x="168" y="1406"/>
                </a:lnTo>
                <a:lnTo>
                  <a:pt x="194" y="1418"/>
                </a:lnTo>
                <a:lnTo>
                  <a:pt x="220" y="1428"/>
                </a:lnTo>
                <a:lnTo>
                  <a:pt x="248" y="1436"/>
                </a:lnTo>
                <a:lnTo>
                  <a:pt x="248" y="1436"/>
                </a:lnTo>
                <a:lnTo>
                  <a:pt x="276" y="1442"/>
                </a:lnTo>
                <a:lnTo>
                  <a:pt x="304" y="1448"/>
                </a:lnTo>
                <a:lnTo>
                  <a:pt x="304" y="1448"/>
                </a:lnTo>
                <a:lnTo>
                  <a:pt x="332" y="1452"/>
                </a:lnTo>
                <a:lnTo>
                  <a:pt x="362" y="1454"/>
                </a:lnTo>
                <a:lnTo>
                  <a:pt x="362" y="1454"/>
                </a:lnTo>
                <a:lnTo>
                  <a:pt x="392" y="1456"/>
                </a:lnTo>
                <a:lnTo>
                  <a:pt x="422" y="1454"/>
                </a:lnTo>
                <a:lnTo>
                  <a:pt x="452" y="1452"/>
                </a:lnTo>
                <a:lnTo>
                  <a:pt x="484" y="1446"/>
                </a:lnTo>
                <a:lnTo>
                  <a:pt x="484" y="1446"/>
                </a:lnTo>
                <a:lnTo>
                  <a:pt x="514" y="1438"/>
                </a:lnTo>
                <a:lnTo>
                  <a:pt x="544" y="1428"/>
                </a:lnTo>
                <a:lnTo>
                  <a:pt x="574" y="1416"/>
                </a:lnTo>
                <a:lnTo>
                  <a:pt x="602" y="1404"/>
                </a:lnTo>
                <a:lnTo>
                  <a:pt x="602" y="1404"/>
                </a:lnTo>
                <a:lnTo>
                  <a:pt x="630" y="1388"/>
                </a:lnTo>
                <a:lnTo>
                  <a:pt x="658" y="1370"/>
                </a:lnTo>
                <a:lnTo>
                  <a:pt x="648" y="1426"/>
                </a:lnTo>
                <a:lnTo>
                  <a:pt x="786" y="1260"/>
                </a:lnTo>
                <a:lnTo>
                  <a:pt x="786" y="1260"/>
                </a:lnTo>
                <a:lnTo>
                  <a:pt x="832" y="1208"/>
                </a:lnTo>
                <a:lnTo>
                  <a:pt x="876" y="1156"/>
                </a:lnTo>
                <a:lnTo>
                  <a:pt x="876" y="1156"/>
                </a:lnTo>
                <a:lnTo>
                  <a:pt x="916" y="1104"/>
                </a:lnTo>
                <a:lnTo>
                  <a:pt x="954" y="1052"/>
                </a:lnTo>
                <a:lnTo>
                  <a:pt x="980" y="1138"/>
                </a:lnTo>
                <a:lnTo>
                  <a:pt x="1020" y="962"/>
                </a:lnTo>
                <a:lnTo>
                  <a:pt x="1020" y="962"/>
                </a:lnTo>
                <a:lnTo>
                  <a:pt x="1088" y="870"/>
                </a:lnTo>
                <a:lnTo>
                  <a:pt x="1158" y="780"/>
                </a:lnTo>
                <a:lnTo>
                  <a:pt x="1190" y="884"/>
                </a:lnTo>
                <a:lnTo>
                  <a:pt x="1236" y="688"/>
                </a:lnTo>
                <a:lnTo>
                  <a:pt x="1236" y="688"/>
                </a:lnTo>
                <a:lnTo>
                  <a:pt x="1276" y="644"/>
                </a:lnTo>
                <a:lnTo>
                  <a:pt x="1318" y="604"/>
                </a:lnTo>
                <a:lnTo>
                  <a:pt x="1318" y="604"/>
                </a:lnTo>
                <a:lnTo>
                  <a:pt x="1358" y="566"/>
                </a:lnTo>
                <a:lnTo>
                  <a:pt x="1402" y="532"/>
                </a:lnTo>
                <a:lnTo>
                  <a:pt x="1446" y="502"/>
                </a:lnTo>
                <a:lnTo>
                  <a:pt x="1492" y="474"/>
                </a:lnTo>
                <a:lnTo>
                  <a:pt x="1492" y="474"/>
                </a:lnTo>
                <a:lnTo>
                  <a:pt x="1496" y="472"/>
                </a:lnTo>
                <a:lnTo>
                  <a:pt x="1526" y="568"/>
                </a:lnTo>
                <a:lnTo>
                  <a:pt x="1554" y="442"/>
                </a:lnTo>
                <a:lnTo>
                  <a:pt x="1554" y="442"/>
                </a:lnTo>
                <a:lnTo>
                  <a:pt x="1586" y="430"/>
                </a:lnTo>
                <a:lnTo>
                  <a:pt x="1618" y="418"/>
                </a:lnTo>
                <a:lnTo>
                  <a:pt x="1652" y="408"/>
                </a:lnTo>
                <a:lnTo>
                  <a:pt x="1686" y="400"/>
                </a:lnTo>
                <a:lnTo>
                  <a:pt x="1686" y="400"/>
                </a:lnTo>
                <a:lnTo>
                  <a:pt x="1736" y="390"/>
                </a:lnTo>
                <a:lnTo>
                  <a:pt x="1786" y="386"/>
                </a:lnTo>
                <a:lnTo>
                  <a:pt x="1812" y="384"/>
                </a:lnTo>
                <a:lnTo>
                  <a:pt x="1812" y="384"/>
                </a:lnTo>
                <a:lnTo>
                  <a:pt x="1836" y="382"/>
                </a:lnTo>
                <a:lnTo>
                  <a:pt x="1848" y="382"/>
                </a:lnTo>
                <a:lnTo>
                  <a:pt x="1862" y="382"/>
                </a:lnTo>
                <a:lnTo>
                  <a:pt x="1878" y="384"/>
                </a:lnTo>
                <a:lnTo>
                  <a:pt x="1884" y="384"/>
                </a:lnTo>
                <a:lnTo>
                  <a:pt x="1888" y="384"/>
                </a:lnTo>
                <a:lnTo>
                  <a:pt x="1888" y="384"/>
                </a:lnTo>
                <a:lnTo>
                  <a:pt x="1888" y="384"/>
                </a:lnTo>
                <a:lnTo>
                  <a:pt x="1890" y="384"/>
                </a:lnTo>
                <a:lnTo>
                  <a:pt x="1890" y="384"/>
                </a:lnTo>
                <a:lnTo>
                  <a:pt x="1940" y="388"/>
                </a:lnTo>
                <a:lnTo>
                  <a:pt x="1992" y="394"/>
                </a:lnTo>
                <a:lnTo>
                  <a:pt x="1992" y="394"/>
                </a:lnTo>
                <a:lnTo>
                  <a:pt x="2014" y="398"/>
                </a:lnTo>
                <a:lnTo>
                  <a:pt x="1914" y="484"/>
                </a:lnTo>
                <a:lnTo>
                  <a:pt x="2030" y="462"/>
                </a:lnTo>
                <a:lnTo>
                  <a:pt x="2030" y="462"/>
                </a:lnTo>
                <a:lnTo>
                  <a:pt x="1984" y="504"/>
                </a:lnTo>
                <a:lnTo>
                  <a:pt x="1938" y="548"/>
                </a:lnTo>
                <a:lnTo>
                  <a:pt x="1894" y="590"/>
                </a:lnTo>
                <a:lnTo>
                  <a:pt x="1852" y="634"/>
                </a:lnTo>
                <a:lnTo>
                  <a:pt x="1852" y="634"/>
                </a:lnTo>
                <a:lnTo>
                  <a:pt x="1818" y="674"/>
                </a:lnTo>
                <a:lnTo>
                  <a:pt x="1784" y="714"/>
                </a:lnTo>
                <a:lnTo>
                  <a:pt x="1752" y="754"/>
                </a:lnTo>
                <a:lnTo>
                  <a:pt x="1722" y="794"/>
                </a:lnTo>
                <a:lnTo>
                  <a:pt x="1530" y="882"/>
                </a:lnTo>
                <a:lnTo>
                  <a:pt x="1652" y="894"/>
                </a:lnTo>
                <a:lnTo>
                  <a:pt x="1652" y="894"/>
                </a:lnTo>
                <a:lnTo>
                  <a:pt x="1636" y="920"/>
                </a:lnTo>
                <a:lnTo>
                  <a:pt x="1636" y="920"/>
                </a:lnTo>
                <a:lnTo>
                  <a:pt x="1594" y="990"/>
                </a:lnTo>
                <a:lnTo>
                  <a:pt x="1556" y="1060"/>
                </a:lnTo>
                <a:lnTo>
                  <a:pt x="1522" y="1130"/>
                </a:lnTo>
                <a:lnTo>
                  <a:pt x="1492" y="1198"/>
                </a:lnTo>
                <a:lnTo>
                  <a:pt x="1492" y="1198"/>
                </a:lnTo>
                <a:lnTo>
                  <a:pt x="1492" y="1202"/>
                </a:lnTo>
                <a:lnTo>
                  <a:pt x="1326" y="1368"/>
                </a:lnTo>
                <a:lnTo>
                  <a:pt x="1336" y="1364"/>
                </a:lnTo>
                <a:lnTo>
                  <a:pt x="1336" y="1364"/>
                </a:lnTo>
                <a:lnTo>
                  <a:pt x="1292" y="1390"/>
                </a:lnTo>
                <a:lnTo>
                  <a:pt x="1250" y="1416"/>
                </a:lnTo>
                <a:lnTo>
                  <a:pt x="1208" y="1446"/>
                </a:lnTo>
                <a:lnTo>
                  <a:pt x="1168" y="1476"/>
                </a:lnTo>
                <a:lnTo>
                  <a:pt x="906" y="1544"/>
                </a:lnTo>
                <a:lnTo>
                  <a:pt x="1048" y="1584"/>
                </a:lnTo>
                <a:lnTo>
                  <a:pt x="1048" y="1584"/>
                </a:lnTo>
                <a:lnTo>
                  <a:pt x="1014" y="1618"/>
                </a:lnTo>
                <a:lnTo>
                  <a:pt x="982" y="1656"/>
                </a:lnTo>
                <a:lnTo>
                  <a:pt x="952" y="1694"/>
                </a:lnTo>
                <a:lnTo>
                  <a:pt x="922" y="1732"/>
                </a:lnTo>
                <a:lnTo>
                  <a:pt x="1312" y="1732"/>
                </a:lnTo>
                <a:lnTo>
                  <a:pt x="1312" y="1732"/>
                </a:lnTo>
                <a:lnTo>
                  <a:pt x="1358" y="1700"/>
                </a:lnTo>
                <a:lnTo>
                  <a:pt x="1358" y="1700"/>
                </a:lnTo>
                <a:lnTo>
                  <a:pt x="1354" y="1732"/>
                </a:lnTo>
                <a:lnTo>
                  <a:pt x="1624" y="1732"/>
                </a:lnTo>
                <a:lnTo>
                  <a:pt x="1624" y="1732"/>
                </a:lnTo>
                <a:lnTo>
                  <a:pt x="1630" y="1692"/>
                </a:lnTo>
                <a:lnTo>
                  <a:pt x="1638" y="1648"/>
                </a:lnTo>
                <a:lnTo>
                  <a:pt x="1712" y="1720"/>
                </a:lnTo>
                <a:lnTo>
                  <a:pt x="1670" y="1576"/>
                </a:lnTo>
                <a:lnTo>
                  <a:pt x="1682" y="1574"/>
                </a:lnTo>
                <a:lnTo>
                  <a:pt x="1700" y="1570"/>
                </a:lnTo>
                <a:lnTo>
                  <a:pt x="1720" y="1566"/>
                </a:lnTo>
                <a:lnTo>
                  <a:pt x="1728" y="1564"/>
                </a:lnTo>
                <a:lnTo>
                  <a:pt x="1734" y="1564"/>
                </a:lnTo>
                <a:lnTo>
                  <a:pt x="1734" y="1564"/>
                </a:lnTo>
                <a:lnTo>
                  <a:pt x="1732" y="1564"/>
                </a:lnTo>
                <a:lnTo>
                  <a:pt x="1734" y="1564"/>
                </a:lnTo>
                <a:lnTo>
                  <a:pt x="1734" y="1564"/>
                </a:lnTo>
                <a:lnTo>
                  <a:pt x="1800" y="1556"/>
                </a:lnTo>
                <a:lnTo>
                  <a:pt x="1866" y="1552"/>
                </a:lnTo>
                <a:lnTo>
                  <a:pt x="1866" y="1552"/>
                </a:lnTo>
                <a:lnTo>
                  <a:pt x="1898" y="1550"/>
                </a:lnTo>
                <a:lnTo>
                  <a:pt x="1790" y="1684"/>
                </a:lnTo>
                <a:lnTo>
                  <a:pt x="2100" y="1564"/>
                </a:lnTo>
                <a:lnTo>
                  <a:pt x="2100" y="1564"/>
                </a:lnTo>
                <a:lnTo>
                  <a:pt x="2138" y="1572"/>
                </a:lnTo>
                <a:lnTo>
                  <a:pt x="2176" y="1580"/>
                </a:lnTo>
                <a:lnTo>
                  <a:pt x="2250" y="1598"/>
                </a:lnTo>
                <a:lnTo>
                  <a:pt x="2324" y="1620"/>
                </a:lnTo>
                <a:lnTo>
                  <a:pt x="2394" y="1648"/>
                </a:lnTo>
                <a:lnTo>
                  <a:pt x="2362" y="1796"/>
                </a:lnTo>
                <a:lnTo>
                  <a:pt x="2468" y="1680"/>
                </a:lnTo>
                <a:lnTo>
                  <a:pt x="2468" y="1680"/>
                </a:lnTo>
                <a:lnTo>
                  <a:pt x="2476" y="1684"/>
                </a:lnTo>
                <a:lnTo>
                  <a:pt x="2476" y="1684"/>
                </a:lnTo>
                <a:lnTo>
                  <a:pt x="2524" y="1708"/>
                </a:lnTo>
                <a:lnTo>
                  <a:pt x="2570" y="1732"/>
                </a:lnTo>
                <a:lnTo>
                  <a:pt x="2990" y="1732"/>
                </a:lnTo>
                <a:lnTo>
                  <a:pt x="2990" y="1492"/>
                </a:lnTo>
                <a:lnTo>
                  <a:pt x="2990" y="1492"/>
                </a:lnTo>
                <a:lnTo>
                  <a:pt x="2938" y="1462"/>
                </a:lnTo>
                <a:lnTo>
                  <a:pt x="2886" y="1434"/>
                </a:lnTo>
                <a:lnTo>
                  <a:pt x="2854" y="1134"/>
                </a:lnTo>
                <a:lnTo>
                  <a:pt x="2752" y="1366"/>
                </a:lnTo>
                <a:lnTo>
                  <a:pt x="2752" y="1366"/>
                </a:lnTo>
                <a:lnTo>
                  <a:pt x="2692" y="1340"/>
                </a:lnTo>
                <a:lnTo>
                  <a:pt x="2632" y="1316"/>
                </a:lnTo>
                <a:lnTo>
                  <a:pt x="2632" y="1316"/>
                </a:lnTo>
                <a:lnTo>
                  <a:pt x="2546" y="1286"/>
                </a:lnTo>
                <a:lnTo>
                  <a:pt x="2458" y="1260"/>
                </a:lnTo>
                <a:lnTo>
                  <a:pt x="2414" y="1248"/>
                </a:lnTo>
                <a:lnTo>
                  <a:pt x="2368" y="1238"/>
                </a:lnTo>
                <a:lnTo>
                  <a:pt x="2320" y="1228"/>
                </a:lnTo>
                <a:lnTo>
                  <a:pt x="2274" y="1220"/>
                </a:lnTo>
                <a:lnTo>
                  <a:pt x="2196" y="1058"/>
                </a:lnTo>
                <a:lnTo>
                  <a:pt x="2186" y="1208"/>
                </a:lnTo>
                <a:lnTo>
                  <a:pt x="2186" y="1208"/>
                </a:lnTo>
                <a:lnTo>
                  <a:pt x="2140" y="1204"/>
                </a:lnTo>
                <a:lnTo>
                  <a:pt x="2094" y="1202"/>
                </a:lnTo>
                <a:lnTo>
                  <a:pt x="2008" y="1094"/>
                </a:lnTo>
                <a:lnTo>
                  <a:pt x="2024" y="1200"/>
                </a:lnTo>
                <a:lnTo>
                  <a:pt x="2024" y="1200"/>
                </a:lnTo>
                <a:lnTo>
                  <a:pt x="2006" y="1200"/>
                </a:lnTo>
                <a:lnTo>
                  <a:pt x="2006" y="1200"/>
                </a:lnTo>
                <a:lnTo>
                  <a:pt x="1964" y="1200"/>
                </a:lnTo>
                <a:lnTo>
                  <a:pt x="1922" y="1202"/>
                </a:lnTo>
                <a:lnTo>
                  <a:pt x="1838" y="1210"/>
                </a:lnTo>
                <a:lnTo>
                  <a:pt x="1838" y="1210"/>
                </a:lnTo>
                <a:lnTo>
                  <a:pt x="1812" y="1214"/>
                </a:lnTo>
                <a:lnTo>
                  <a:pt x="1822" y="1170"/>
                </a:lnTo>
                <a:lnTo>
                  <a:pt x="1822" y="1170"/>
                </a:lnTo>
                <a:lnTo>
                  <a:pt x="1850" y="1126"/>
                </a:lnTo>
                <a:lnTo>
                  <a:pt x="1880" y="1080"/>
                </a:lnTo>
                <a:lnTo>
                  <a:pt x="1880" y="1080"/>
                </a:lnTo>
                <a:lnTo>
                  <a:pt x="1912" y="1036"/>
                </a:lnTo>
                <a:lnTo>
                  <a:pt x="1946" y="992"/>
                </a:lnTo>
                <a:lnTo>
                  <a:pt x="1984" y="948"/>
                </a:lnTo>
                <a:lnTo>
                  <a:pt x="2022" y="906"/>
                </a:lnTo>
                <a:lnTo>
                  <a:pt x="2062" y="1034"/>
                </a:lnTo>
                <a:lnTo>
                  <a:pt x="2112" y="818"/>
                </a:lnTo>
                <a:lnTo>
                  <a:pt x="2112" y="818"/>
                </a:lnTo>
                <a:lnTo>
                  <a:pt x="2164" y="772"/>
                </a:lnTo>
                <a:lnTo>
                  <a:pt x="2218" y="730"/>
                </a:lnTo>
                <a:lnTo>
                  <a:pt x="2276" y="688"/>
                </a:lnTo>
                <a:lnTo>
                  <a:pt x="2338" y="650"/>
                </a:lnTo>
                <a:lnTo>
                  <a:pt x="2338" y="650"/>
                </a:lnTo>
                <a:lnTo>
                  <a:pt x="2388" y="620"/>
                </a:lnTo>
                <a:lnTo>
                  <a:pt x="2442" y="592"/>
                </a:lnTo>
                <a:lnTo>
                  <a:pt x="2442" y="592"/>
                </a:lnTo>
                <a:lnTo>
                  <a:pt x="2476" y="620"/>
                </a:lnTo>
                <a:lnTo>
                  <a:pt x="2510" y="648"/>
                </a:lnTo>
                <a:lnTo>
                  <a:pt x="2542" y="678"/>
                </a:lnTo>
                <a:lnTo>
                  <a:pt x="2574" y="708"/>
                </a:lnTo>
                <a:lnTo>
                  <a:pt x="2632" y="768"/>
                </a:lnTo>
                <a:lnTo>
                  <a:pt x="2686" y="830"/>
                </a:lnTo>
                <a:lnTo>
                  <a:pt x="2686" y="830"/>
                </a:lnTo>
                <a:lnTo>
                  <a:pt x="2718" y="870"/>
                </a:lnTo>
                <a:lnTo>
                  <a:pt x="2748" y="910"/>
                </a:lnTo>
                <a:lnTo>
                  <a:pt x="2552" y="1074"/>
                </a:lnTo>
                <a:lnTo>
                  <a:pt x="2828" y="1026"/>
                </a:lnTo>
                <a:lnTo>
                  <a:pt x="2828" y="1026"/>
                </a:lnTo>
                <a:lnTo>
                  <a:pt x="2862" y="1080"/>
                </a:lnTo>
                <a:lnTo>
                  <a:pt x="2862" y="1080"/>
                </a:lnTo>
                <a:lnTo>
                  <a:pt x="2896" y="1138"/>
                </a:lnTo>
                <a:lnTo>
                  <a:pt x="2926" y="1192"/>
                </a:lnTo>
                <a:lnTo>
                  <a:pt x="2952" y="1244"/>
                </a:lnTo>
                <a:lnTo>
                  <a:pt x="2976" y="1290"/>
                </a:lnTo>
                <a:lnTo>
                  <a:pt x="2976" y="1290"/>
                </a:lnTo>
                <a:lnTo>
                  <a:pt x="2990" y="1320"/>
                </a:lnTo>
                <a:lnTo>
                  <a:pt x="2990" y="662"/>
                </a:lnTo>
                <a:lnTo>
                  <a:pt x="2990" y="662"/>
                </a:lnTo>
                <a:lnTo>
                  <a:pt x="2936" y="604"/>
                </a:lnTo>
                <a:lnTo>
                  <a:pt x="2936" y="604"/>
                </a:lnTo>
                <a:lnTo>
                  <a:pt x="2868" y="536"/>
                </a:lnTo>
                <a:lnTo>
                  <a:pt x="2830" y="502"/>
                </a:lnTo>
                <a:lnTo>
                  <a:pt x="2792" y="468"/>
                </a:lnTo>
                <a:lnTo>
                  <a:pt x="2792" y="468"/>
                </a:lnTo>
                <a:lnTo>
                  <a:pt x="2794" y="468"/>
                </a:lnTo>
                <a:lnTo>
                  <a:pt x="2818" y="462"/>
                </a:lnTo>
                <a:close/>
              </a:path>
            </a:pathLst>
          </a:custGeom>
          <a:solidFill>
            <a:srgbClr val="57A37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4E45D9EE-8098-4785-B9C3-4DB5EF273E3D}"/>
              </a:ext>
            </a:extLst>
          </p:cNvPr>
          <p:cNvSpPr txBox="1"/>
          <p:nvPr/>
        </p:nvSpPr>
        <p:spPr>
          <a:xfrm>
            <a:off x="6170160" y="2473643"/>
            <a:ext cx="25452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rgbClr val="0070C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rgbClr val="0070C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amet</a:t>
            </a:r>
            <a:r>
              <a:rPr lang="en-US" dirty="0">
                <a:solidFill>
                  <a:srgbClr val="0070C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rgbClr val="00B05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Vestibulum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dignissim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nunc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nisi.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768F348A-4553-4A7E-9C14-B4D7D394A71A}"/>
              </a:ext>
            </a:extLst>
          </p:cNvPr>
          <p:cNvSpPr txBox="1"/>
          <p:nvPr/>
        </p:nvSpPr>
        <p:spPr>
          <a:xfrm>
            <a:off x="6170160" y="2165223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b="1" dirty="0">
                <a:solidFill>
                  <a:srgbClr val="0070C0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12%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6E9230AB-A715-4EDB-89FD-CE254E902BE2}"/>
              </a:ext>
            </a:extLst>
          </p:cNvPr>
          <p:cNvSpPr txBox="1"/>
          <p:nvPr/>
        </p:nvSpPr>
        <p:spPr>
          <a:xfrm>
            <a:off x="6170160" y="3754756"/>
            <a:ext cx="25452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rgbClr val="7030A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Lorem ipsum dolor sit </a:t>
            </a:r>
            <a:r>
              <a:rPr lang="en-US" dirty="0" err="1">
                <a:solidFill>
                  <a:srgbClr val="7030A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amet</a:t>
            </a:r>
            <a:r>
              <a:rPr lang="en-US" dirty="0">
                <a:solidFill>
                  <a:srgbClr val="7030A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consectetur</a:t>
            </a:r>
            <a:r>
              <a:rPr lang="en-US" dirty="0">
                <a:solidFill>
                  <a:srgbClr val="00B050"/>
                </a:solidFill>
                <a:latin typeface="+mn-lt"/>
                <a:ea typeface="Open Sans Semibold" panose="020B0706030804020204" pitchFamily="34" charset="0"/>
                <a:cs typeface="Open Sans Semibold" panose="020B07060308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adipiscing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elit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. Vestibulum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dignissim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nunc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 nisi.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="" xmlns:a16="http://schemas.microsoft.com/office/drawing/2014/main" id="{39227987-CEA4-44E3-84FF-819E815A56CD}"/>
              </a:ext>
            </a:extLst>
          </p:cNvPr>
          <p:cNvSpPr txBox="1"/>
          <p:nvPr/>
        </p:nvSpPr>
        <p:spPr>
          <a:xfrm>
            <a:off x="6170160" y="3446336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800" b="1" dirty="0">
                <a:solidFill>
                  <a:srgbClr val="7030A0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  <a:sym typeface="Helvetica Neue"/>
              </a:rPr>
              <a:t>12%</a:t>
            </a:r>
          </a:p>
        </p:txBody>
      </p:sp>
    </p:spTree>
    <p:extLst>
      <p:ext uri="{BB962C8B-B14F-4D97-AF65-F5344CB8AC3E}">
        <p14:creationId xmlns:p14="http://schemas.microsoft.com/office/powerpoint/2010/main" val="24438998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Modern 04">
      <a:majorFont>
        <a:latin typeface="Century Gothic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57A37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1519</TotalTime>
  <Words>964</Words>
  <Application>Microsoft Office PowerPoint</Application>
  <PresentationFormat>On-screen Show (16:9)</PresentationFormat>
  <Paragraphs>185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simple-light-2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Raditya Zayadi</dc:creator>
  <cp:lastModifiedBy>USER</cp:lastModifiedBy>
  <cp:revision>84</cp:revision>
  <dcterms:modified xsi:type="dcterms:W3CDTF">2022-07-21T06:41:05Z</dcterms:modified>
</cp:coreProperties>
</file>