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charts/style1.xml" ContentType="application/vnd.ms-office.chartstyle+xml"/>
  <Override PartName="/ppt/charts/colors1.xml" ContentType="application/vnd.ms-office.chartcolorstyl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1"/>
  </p:sldMasterIdLst>
  <p:notesMasterIdLst>
    <p:notesMasterId r:id="rId12"/>
  </p:notesMasterIdLst>
  <p:sldIdLst>
    <p:sldId id="256" r:id="rId2"/>
    <p:sldId id="257" r:id="rId3"/>
    <p:sldId id="258" r:id="rId4"/>
    <p:sldId id="259" r:id="rId5"/>
    <p:sldId id="263" r:id="rId6"/>
    <p:sldId id="262" r:id="rId7"/>
    <p:sldId id="261" r:id="rId8"/>
    <p:sldId id="260" r:id="rId9"/>
    <p:sldId id="264" r:id="rId10"/>
    <p:sldId id="265" r:id="rId11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  <p15:guide id="3" pos="7287" userDrawn="1">
          <p15:clr>
            <a:srgbClr val="A4A3A4"/>
          </p15:clr>
        </p15:guide>
        <p15:guide id="4" pos="370" userDrawn="1">
          <p15:clr>
            <a:srgbClr val="A4A3A4"/>
          </p15:clr>
        </p15:guide>
        <p15:guide id="5" orient="horz" pos="3906" userDrawn="1">
          <p15:clr>
            <a:srgbClr val="A4A3A4"/>
          </p15:clr>
        </p15:guide>
        <p15:guide id="6" orient="horz" pos="867" userDrawn="1">
          <p15:clr>
            <a:srgbClr val="A4A3A4"/>
          </p15:clr>
        </p15:guide>
      </p15:sldGuideLst>
    </p:ext>
    <p:ext uri="{2D200454-40CA-4A62-9FC3-DE9A4176ACB9}">
      <p15:notes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>
        <p:scale>
          <a:sx n="123" d="100"/>
          <a:sy n="123" d="100"/>
        </p:scale>
        <p:origin x="-114" y="-72"/>
      </p:cViewPr>
      <p:guideLst>
        <p:guide orient="horz" pos="2160"/>
        <p:guide orient="horz" pos="3906"/>
        <p:guide orient="horz" pos="867"/>
        <p:guide pos="3840"/>
        <p:guide pos="7287"/>
        <p:guide pos="370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 showGuides="1">
      <p:cViewPr varScale="1">
        <p:scale>
          <a:sx n="52" d="100"/>
          <a:sy n="52" d="100"/>
        </p:scale>
        <p:origin x="3030" y="66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microsoft.com/office/2011/relationships/chartStyle" Target="style1.xml"/><Relationship Id="rId2" Type="http://schemas.microsoft.com/office/2011/relationships/chartColorStyle" Target="colors1.xml"/><Relationship Id="rId1" Type="http://schemas.openxmlformats.org/officeDocument/2006/relationships/package" Target="../embeddings/Microsoft_Excel_Worksheet1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en-US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Series 1</c:v>
                </c:pt>
              </c:strCache>
            </c:strRef>
          </c:tx>
          <c:spPr>
            <a:solidFill>
              <a:schemeClr val="accent6">
                <a:lumMod val="75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FD95-4637-8447-639640A3C7F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Series 2</c:v>
                </c:pt>
              </c:strCache>
            </c:strRef>
          </c:tx>
          <c:spPr>
            <a:solidFill>
              <a:schemeClr val="accent6">
                <a:lumMod val="50000"/>
              </a:schemeClr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Category 1</c:v>
                </c:pt>
                <c:pt idx="1">
                  <c:v>Category 2</c:v>
                </c:pt>
                <c:pt idx="2">
                  <c:v>Category 3</c:v>
                </c:pt>
                <c:pt idx="3">
                  <c:v>Category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FD95-4637-8447-639640A3C7F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242233344"/>
        <c:axId val="242234880"/>
      </c:barChart>
      <c:catAx>
        <c:axId val="24223334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2234880"/>
        <c:crosses val="autoZero"/>
        <c:auto val="1"/>
        <c:lblAlgn val="ctr"/>
        <c:lblOffset val="100"/>
        <c:noMultiLvlLbl val="0"/>
      </c:catAx>
      <c:valAx>
        <c:axId val="24223488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en-US"/>
          </a:p>
        </c:txPr>
        <c:crossAx val="242233344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noFill/>
    <a:ln>
      <a:noFill/>
    </a:ln>
    <a:effectLst/>
  </c:spPr>
  <c:txPr>
    <a:bodyPr/>
    <a:lstStyle/>
    <a:p>
      <a:pPr>
        <a:defRPr/>
      </a:pPr>
      <a:endParaRPr lang="en-US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media/image1.jpg>
</file>

<file path=ppt/media/image2.jp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032A8F-E1A0-42D9-AF73-70C13D272ACE}" type="datetimeFigureOut">
              <a:rPr lang="en-US" smtClean="0"/>
              <a:t>7/21/2022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31BC276-47FE-4FB0-99E7-AF5682A904D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986959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D1BF3A6F-5638-4185-9226-1146A7C5321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="" xmlns:a16="http://schemas.microsoft.com/office/drawing/2014/main" id="{0227D6FC-D9D1-4F71-A75D-4F637B3FE82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5AAF6F20-C07B-47AF-B8EB-3D42243F1F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C7A10EC-A4A5-4CC2-835A-70660E3A4975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4185EC95-ED07-4909-A863-64A8A2A067A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D2F51392-F280-4474-A6F7-18178AF23BD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866592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B84F61A4-F0BC-4949-B2DB-D22CA130EBA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AF0B4E3C-1CA6-43C2-92A7-EFC65FCFE9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921A4EB6-7C28-4BA6-BBEA-74D633910F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2AC3DA-B6CE-4741-BE5E-4E8C88F5B619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B326B244-2080-41C9-A994-785E13D7D4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A788A2FA-DA24-471B-9607-E65C0EEC8E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1656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="" xmlns:a16="http://schemas.microsoft.com/office/drawing/2014/main" id="{6B07ED3C-51C4-40F1-AB1C-C827F3B6CB8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="" xmlns:a16="http://schemas.microsoft.com/office/drawing/2014/main" id="{E204D733-FA10-49AA-9608-70C5B273CD3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E4E44BFF-62B5-42AB-B6C0-DE7161AF96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3E7BD-2C5E-4692-8E2F-E9A95FC7EBEB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0DFE92B7-0031-4A15-928A-759ED77FF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FAB4E865-F77D-4DC3-BBC9-B9F17634CE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18567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: Diagonal Corners Rounded 6">
            <a:extLst>
              <a:ext uri="{FF2B5EF4-FFF2-40B4-BE49-F238E27FC236}">
                <a16:creationId xmlns="" xmlns:a16="http://schemas.microsoft.com/office/drawing/2014/main" id="{C469FBED-6CA5-4566-9758-D0853C2EB2CB}"/>
              </a:ext>
            </a:extLst>
          </p:cNvPr>
          <p:cNvSpPr/>
          <p:nvPr userDrawn="1"/>
        </p:nvSpPr>
        <p:spPr>
          <a:xfrm>
            <a:off x="11153775" y="6356350"/>
            <a:ext cx="376237" cy="365125"/>
          </a:xfrm>
          <a:prstGeom prst="round2DiagRect">
            <a:avLst>
              <a:gd name="adj1" fmla="val 33624"/>
              <a:gd name="adj2" fmla="val 0"/>
            </a:avLst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: Diagonal Corners Rounded 7">
            <a:extLst>
              <a:ext uri="{FF2B5EF4-FFF2-40B4-BE49-F238E27FC236}">
                <a16:creationId xmlns="" xmlns:a16="http://schemas.microsoft.com/office/drawing/2014/main" id="{2D0249F2-7245-412E-B96F-FDA1F76C418D}"/>
              </a:ext>
            </a:extLst>
          </p:cNvPr>
          <p:cNvSpPr/>
          <p:nvPr userDrawn="1"/>
        </p:nvSpPr>
        <p:spPr>
          <a:xfrm>
            <a:off x="11206162" y="6356350"/>
            <a:ext cx="376237" cy="365125"/>
          </a:xfrm>
          <a:prstGeom prst="round2DiagRect">
            <a:avLst>
              <a:gd name="adj1" fmla="val 33624"/>
              <a:gd name="adj2" fmla="val 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Oval 8">
            <a:extLst>
              <a:ext uri="{FF2B5EF4-FFF2-40B4-BE49-F238E27FC236}">
                <a16:creationId xmlns="" xmlns:a16="http://schemas.microsoft.com/office/drawing/2014/main" id="{F9E73528-444F-4DD2-9DBA-CED56CA040B3}"/>
              </a:ext>
            </a:extLst>
          </p:cNvPr>
          <p:cNvSpPr/>
          <p:nvPr userDrawn="1"/>
        </p:nvSpPr>
        <p:spPr>
          <a:xfrm>
            <a:off x="671512" y="240030"/>
            <a:ext cx="99060" cy="99060"/>
          </a:xfrm>
          <a:prstGeom prst="ellipse">
            <a:avLst/>
          </a:prstGeom>
          <a:solidFill>
            <a:schemeClr val="accent6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>
            <a:extLst>
              <a:ext uri="{FF2B5EF4-FFF2-40B4-BE49-F238E27FC236}">
                <a16:creationId xmlns="" xmlns:a16="http://schemas.microsoft.com/office/drawing/2014/main" id="{FC08E365-0FD6-4A36-9F70-85941412E174}"/>
              </a:ext>
            </a:extLst>
          </p:cNvPr>
          <p:cNvSpPr/>
          <p:nvPr userDrawn="1"/>
        </p:nvSpPr>
        <p:spPr>
          <a:xfrm>
            <a:off x="906065" y="240030"/>
            <a:ext cx="99060" cy="99060"/>
          </a:xfrm>
          <a:prstGeom prst="ellipse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="" xmlns:a16="http://schemas.microsoft.com/office/drawing/2014/main" id="{7DF234A5-04E2-49B3-BF28-CD2BDE0708C7}"/>
              </a:ext>
            </a:extLst>
          </p:cNvPr>
          <p:cNvSpPr/>
          <p:nvPr userDrawn="1"/>
        </p:nvSpPr>
        <p:spPr>
          <a:xfrm>
            <a:off x="1140618" y="240030"/>
            <a:ext cx="99060" cy="99060"/>
          </a:xfrm>
          <a:prstGeom prst="ellipse">
            <a:avLst/>
          </a:prstGeom>
          <a:solidFill>
            <a:schemeClr val="accent6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4058933B-5B56-4B72-B8FD-FB621F31C0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402491"/>
            <a:ext cx="10972800" cy="661414"/>
          </a:xfrm>
        </p:spPr>
        <p:txBody>
          <a:bodyPr>
            <a:normAutofit/>
          </a:bodyPr>
          <a:lstStyle>
            <a:lvl1pPr>
              <a:defRPr sz="3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EE25DDAE-C69C-404A-BFD8-95A8639D347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09600" y="1306286"/>
            <a:ext cx="10972800" cy="487067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6B28B264-852C-4591-8DCD-BF6D5FB90D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5040681-E58B-4C42-91D3-9A2F71E928AD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D4BD4E00-E3F8-44FC-83C4-46E63F89C7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4849C516-4C35-44E2-BF08-2B4C91BFC2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76150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7255F495-F17A-45B1-AE9F-F0601514DB6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F92E492F-7F5A-450F-87E7-C584188CD0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74876714-D90D-4E24-B70A-1248518906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9F3F5B-A5FA-4A62-B598-B7B3B3B883A4}" type="datetime1">
              <a:rPr lang="en-US" smtClean="0"/>
              <a:t>7/21/2022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8AD89451-5E91-4A33-A50D-DB6C56CD23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DF2B25CE-A698-4B83-8E49-2010306A06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5609733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FDBC09B3-B394-4D7E-BCC0-264FDD3472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D99B105C-1E21-4D74-B100-8377D4EA599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B8609A3F-0E11-4A08-8D0B-4C66545604A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518F0110-7920-4949-996B-AFBE7276BA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18CC57-CC1B-4977-8EBA-91C9FE7103D9}" type="datetime1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723AA094-B113-4025-8612-9205E5E7F97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53AC4EC4-8287-4BFF-9730-7F8188BC7A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838550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B1FB7B8-2E1C-4BC0-B78F-61A3BD0248F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89A12F87-2E6B-4330-92A5-A15D55D175E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="" xmlns:a16="http://schemas.microsoft.com/office/drawing/2014/main" id="{9618FE2C-5197-4274-ADD8-93BC5C1D4C5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="" xmlns:a16="http://schemas.microsoft.com/office/drawing/2014/main" id="{FC6E6A6A-EE7C-4E41-B2DA-1E9ACAE8238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="" xmlns:a16="http://schemas.microsoft.com/office/drawing/2014/main" id="{BBF236D7-8F33-48D4-8327-2CBEC802D27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="" xmlns:a16="http://schemas.microsoft.com/office/drawing/2014/main" id="{110DF1F1-C943-4CA3-A7B1-FD97923AE4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50BC6D-8D19-4C02-9B50-851A2090DF30}" type="datetime1">
              <a:rPr lang="en-US" smtClean="0"/>
              <a:t>7/21/2022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="" xmlns:a16="http://schemas.microsoft.com/office/drawing/2014/main" id="{6B1A879B-7413-4736-98D6-ACBC96DDB6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="" xmlns:a16="http://schemas.microsoft.com/office/drawing/2014/main" id="{FC4123F0-DCA4-47D3-AE70-6562DCE2BBD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4715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4356C6D0-A0E6-485E-95D8-B3C00D2DCCE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A0C53480-E9AE-4575-893B-09C75CBAF5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085D30-C1F0-488C-ABF4-6B199406AAC2}" type="datetime1">
              <a:rPr lang="en-US" smtClean="0"/>
              <a:t>7/21/2022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="" xmlns:a16="http://schemas.microsoft.com/office/drawing/2014/main" id="{5137BBA5-9B5E-4D35-A52B-649F6EEE2A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="" xmlns:a16="http://schemas.microsoft.com/office/drawing/2014/main" id="{3A92895D-74D6-41F5-B2A0-E04C9BBB711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96367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8D4FD28A-3DB8-4F08-80E2-5EB04930C5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079AF1-725E-4DB4-AC5D-B0F591AEB775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="" xmlns:a16="http://schemas.microsoft.com/office/drawing/2014/main" id="{C3120AF7-4FDD-413A-B7D7-0E9648207EC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0B41301E-2E20-4C83-9EE4-40AD66B304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16437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4F009FB-CB1D-4A6A-9E8F-193B4C1111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="" xmlns:a16="http://schemas.microsoft.com/office/drawing/2014/main" id="{B1359C10-5CB9-46B0-AD3D-0CD6F486A69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1A268847-FF59-4E9C-8EDC-7D3CE4BA75A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48C61027-9971-435F-831D-C90552B6F11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7607DBD-E269-4067-BD50-4AFC3ED9C47F}" type="datetime1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8286940E-9E2D-4518-8E57-9F71CD9B1F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D1E73176-8ED0-4AA9-B2F0-CDBE3B0170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55178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81FD5CD6-C204-43BB-9BF0-65E3808A40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="" xmlns:a16="http://schemas.microsoft.com/office/drawing/2014/main" id="{3055AB3A-A0D7-41A9-95D2-3AEED2E455D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="" xmlns:a16="http://schemas.microsoft.com/office/drawing/2014/main" id="{5BC60954-0B94-4F1F-9503-C93EC310F75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="" xmlns:a16="http://schemas.microsoft.com/office/drawing/2014/main" id="{7B34CF25-B1A9-42CB-A6EF-96B67FB38D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B449D-10FF-46C2-BB3F-63C01B263069}" type="datetime1">
              <a:rPr lang="en-US" smtClean="0"/>
              <a:t>7/21/2022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="" xmlns:a16="http://schemas.microsoft.com/office/drawing/2014/main" id="{28CB6D10-E0D8-4332-A2CA-743C0D0F26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88AC187F-B4AF-4797-91D0-45A5F441E0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18219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="" xmlns:a16="http://schemas.microsoft.com/office/drawing/2014/main" id="{40AB66EB-E639-472A-8A9A-82950FEB21A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600" y="365125"/>
            <a:ext cx="10972800" cy="968375"/>
          </a:xfrm>
          <a:prstGeom prst="rect">
            <a:avLst/>
          </a:prstGeom>
        </p:spPr>
        <p:txBody>
          <a:bodyPr vert="horz" lIns="36000" tIns="0" rIns="36000" bIns="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="" xmlns:a16="http://schemas.microsoft.com/office/drawing/2014/main" id="{2BA58B47-0DAC-4CFF-9128-528DEA8A5D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09600" y="1581150"/>
            <a:ext cx="10972800" cy="4595813"/>
          </a:xfrm>
          <a:prstGeom prst="rect">
            <a:avLst/>
          </a:prstGeom>
        </p:spPr>
        <p:txBody>
          <a:bodyPr vert="horz" lIns="36000" tIns="0" rIns="36000" bIns="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="" xmlns:a16="http://schemas.microsoft.com/office/drawing/2014/main" id="{23D19C46-B32F-45E9-B714-0D6F45E6D61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09600" y="6356350"/>
            <a:ext cx="2971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defRPr>
            </a:lvl1pPr>
          </a:lstStyle>
          <a:p>
            <a:fld id="{CA397112-2564-4E48-804A-77AA72282051}" type="datetime1">
              <a:rPr lang="en-US" smtClean="0"/>
              <a:t>7/21/2022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="" xmlns:a16="http://schemas.microsoft.com/office/drawing/2014/main" id="{38CAF99F-8EDD-4208-ACFE-1EE2D6F9673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041FDE1C-E846-4199-9676-E47C9870DD8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971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defRPr>
            </a:lvl1pPr>
          </a:lstStyle>
          <a:p>
            <a:fld id="{C3D74100-D227-47C1-86AE-33ADAD8687E1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828909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kern="1200">
          <a:solidFill>
            <a:schemeClr val="tx1"/>
          </a:solidFill>
          <a:latin typeface="Segoe UI" panose="020B0502040204020203" pitchFamily="34" charset="0"/>
          <a:ea typeface="+mj-ea"/>
          <a:cs typeface="Segoe UI" panose="020B0502040204020203" pitchFamily="34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Segoe UI" panose="020B0502040204020203" pitchFamily="34" charset="0"/>
        <a:buChar char="›"/>
        <a:defRPr sz="28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Segoe UI" panose="020B0502040204020203" pitchFamily="34" charset="0"/>
        <a:buChar char="›"/>
        <a:defRPr sz="24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Segoe UI" panose="020B0502040204020203" pitchFamily="34" charset="0"/>
        <a:buChar char="›"/>
        <a:defRPr sz="20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Segoe UI" panose="020B0502040204020203" pitchFamily="34" charset="0"/>
        <a:buChar char="›"/>
        <a:defRPr sz="18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Segoe UI" panose="020B0502040204020203" pitchFamily="34" charset="0"/>
        <a:buChar char="›"/>
        <a:defRPr sz="1800" kern="1200">
          <a:solidFill>
            <a:schemeClr val="tx1"/>
          </a:solidFill>
          <a:latin typeface="Segoe UI" panose="020B0502040204020203" pitchFamily="34" charset="0"/>
          <a:ea typeface="+mn-ea"/>
          <a:cs typeface="Segoe UI" panose="020B0502040204020203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="" xmlns:a16="http://schemas.microsoft.com/office/drawing/2014/main" id="{2C1DA5D4-9209-41A3-8AA3-F5AD7A9445B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6174" b="9383"/>
          <a:stretch/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7" name="Rectangle 6">
            <a:extLst>
              <a:ext uri="{FF2B5EF4-FFF2-40B4-BE49-F238E27FC236}">
                <a16:creationId xmlns="" xmlns:a16="http://schemas.microsoft.com/office/drawing/2014/main" id="{4E79B1D6-D843-47A9-B702-01AA6A54852E}"/>
              </a:ext>
            </a:extLst>
          </p:cNvPr>
          <p:cNvSpPr/>
          <p:nvPr/>
        </p:nvSpPr>
        <p:spPr>
          <a:xfrm>
            <a:off x="559210" y="281695"/>
            <a:ext cx="11073580" cy="6294611"/>
          </a:xfrm>
          <a:prstGeom prst="rect">
            <a:avLst/>
          </a:prstGeom>
          <a:noFill/>
          <a:ln w="952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Rectangle 5">
            <a:extLst>
              <a:ext uri="{FF2B5EF4-FFF2-40B4-BE49-F238E27FC236}">
                <a16:creationId xmlns="" xmlns:a16="http://schemas.microsoft.com/office/drawing/2014/main" id="{B692F0B7-2BD9-461B-90B3-FB2E69F129A4}"/>
              </a:ext>
            </a:extLst>
          </p:cNvPr>
          <p:cNvSpPr/>
          <p:nvPr/>
        </p:nvSpPr>
        <p:spPr>
          <a:xfrm>
            <a:off x="332425" y="567813"/>
            <a:ext cx="11527151" cy="5722374"/>
          </a:xfrm>
          <a:prstGeom prst="rect">
            <a:avLst/>
          </a:prstGeom>
          <a:solidFill>
            <a:schemeClr val="tx1">
              <a:alpha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674885BB-6A4B-4930-B54D-321D5DBFD5F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48751" y="2667000"/>
            <a:ext cx="10494498" cy="1025341"/>
          </a:xfrm>
        </p:spPr>
        <p:txBody>
          <a:bodyPr lIns="0" tIns="0" rIns="0" bIns="0" anchor="ctr" anchorCtr="0">
            <a:normAutofit/>
          </a:bodyPr>
          <a:lstStyle/>
          <a:p>
            <a:r>
              <a:rPr lang="en-US" b="1" dirty="0">
                <a:solidFill>
                  <a:schemeClr val="accent6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Environment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Template Pack</a:t>
            </a:r>
          </a:p>
        </p:txBody>
      </p:sp>
      <p:sp>
        <p:nvSpPr>
          <p:cNvPr id="12" name="Title 1">
            <a:extLst>
              <a:ext uri="{FF2B5EF4-FFF2-40B4-BE49-F238E27FC236}">
                <a16:creationId xmlns="" xmlns:a16="http://schemas.microsoft.com/office/drawing/2014/main" id="{2FC779B0-DE97-484C-9CAD-28BE697548D9}"/>
              </a:ext>
            </a:extLst>
          </p:cNvPr>
          <p:cNvSpPr txBox="1">
            <a:spLocks/>
          </p:cNvSpPr>
          <p:nvPr/>
        </p:nvSpPr>
        <p:spPr>
          <a:xfrm>
            <a:off x="848751" y="3835400"/>
            <a:ext cx="10494498" cy="351914"/>
          </a:xfrm>
          <a:prstGeom prst="roundRect">
            <a:avLst>
              <a:gd name="adj" fmla="val 50000"/>
            </a:avLst>
          </a:prstGeom>
          <a:solidFill>
            <a:schemeClr val="bg1"/>
          </a:solidFill>
        </p:spPr>
        <p:txBody>
          <a:bodyPr vert="horz" lIns="0" tIns="0" rIns="0" bIns="0" rtlCol="0" anchor="ctr" anchorCtr="0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n-US" sz="20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Corporate Style</a:t>
            </a:r>
          </a:p>
        </p:txBody>
      </p:sp>
    </p:spTree>
    <p:extLst>
      <p:ext uri="{BB962C8B-B14F-4D97-AF65-F5344CB8AC3E}">
        <p14:creationId xmlns:p14="http://schemas.microsoft.com/office/powerpoint/2010/main" val="246063398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>
            <a:extLst>
              <a:ext uri="{FF2B5EF4-FFF2-40B4-BE49-F238E27FC236}">
                <a16:creationId xmlns="" xmlns:a16="http://schemas.microsoft.com/office/drawing/2014/main" id="{4077E5EB-8A61-4F4A-953B-3A80C09174D8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2691" b="16236"/>
          <a:stretch/>
        </p:blipFill>
        <p:spPr>
          <a:xfrm>
            <a:off x="0" y="0"/>
            <a:ext cx="12192000" cy="5781368"/>
          </a:xfrm>
          <a:prstGeom prst="rect">
            <a:avLst/>
          </a:prstGeom>
        </p:spPr>
      </p:pic>
      <p:sp>
        <p:nvSpPr>
          <p:cNvPr id="8" name="Rectangle 7">
            <a:extLst>
              <a:ext uri="{FF2B5EF4-FFF2-40B4-BE49-F238E27FC236}">
                <a16:creationId xmlns="" xmlns:a16="http://schemas.microsoft.com/office/drawing/2014/main" id="{D8B9710E-8BC5-4CF2-8311-44293054AB2A}"/>
              </a:ext>
            </a:extLst>
          </p:cNvPr>
          <p:cNvSpPr/>
          <p:nvPr/>
        </p:nvSpPr>
        <p:spPr>
          <a:xfrm>
            <a:off x="0" y="43141"/>
            <a:ext cx="12191999" cy="5738227"/>
          </a:xfrm>
          <a:prstGeom prst="rect">
            <a:avLst/>
          </a:prstGeom>
          <a:solidFill>
            <a:schemeClr val="tx1">
              <a:alpha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4" name="Group 13">
            <a:extLst>
              <a:ext uri="{FF2B5EF4-FFF2-40B4-BE49-F238E27FC236}">
                <a16:creationId xmlns="" xmlns:a16="http://schemas.microsoft.com/office/drawing/2014/main" id="{64ADDBEF-110B-40C0-AAA0-C7EB8FBF13DB}"/>
              </a:ext>
            </a:extLst>
          </p:cNvPr>
          <p:cNvGrpSpPr/>
          <p:nvPr/>
        </p:nvGrpSpPr>
        <p:grpSpPr>
          <a:xfrm>
            <a:off x="562708" y="2075227"/>
            <a:ext cx="11015003" cy="1674055"/>
            <a:chOff x="562708" y="2208628"/>
            <a:chExt cx="11015003" cy="1674055"/>
          </a:xfrm>
        </p:grpSpPr>
        <p:sp>
          <p:nvSpPr>
            <p:cNvPr id="10" name="Title 1">
              <a:extLst>
                <a:ext uri="{FF2B5EF4-FFF2-40B4-BE49-F238E27FC236}">
                  <a16:creationId xmlns="" xmlns:a16="http://schemas.microsoft.com/office/drawing/2014/main" id="{23B59B9E-6474-43E0-A461-17CECAD37567}"/>
                </a:ext>
              </a:extLst>
            </p:cNvPr>
            <p:cNvSpPr txBox="1">
              <a:spLocks/>
            </p:cNvSpPr>
            <p:nvPr/>
          </p:nvSpPr>
          <p:spPr>
            <a:xfrm>
              <a:off x="587375" y="2251770"/>
              <a:ext cx="10980738" cy="1630911"/>
            </a:xfrm>
            <a:prstGeom prst="rect">
              <a:avLst/>
            </a:prstGeom>
            <a:solidFill>
              <a:schemeClr val="tx1">
                <a:alpha val="25000"/>
              </a:schemeClr>
            </a:solidFill>
          </p:spPr>
          <p:txBody>
            <a:bodyPr lIns="0" tIns="0" rIns="0" bIns="0" anchor="ctr" anchorCtr="0">
              <a:normAutofit/>
            </a:bodyPr>
            <a:lstStyle>
              <a:lvl1pPr algn="l" defTabSz="914400" rtl="0" eaLnBrk="1" latinLnBrk="0" hangingPunct="1">
                <a:lnSpc>
                  <a:spcPct val="90000"/>
                </a:lnSpc>
                <a:spcBef>
                  <a:spcPct val="0"/>
                </a:spcBef>
                <a:buNone/>
                <a:defRPr sz="4400" b="1" kern="1200">
                  <a:solidFill>
                    <a:schemeClr val="tx1"/>
                  </a:solidFill>
                  <a:latin typeface="Segoe UI" panose="020B0502040204020203" pitchFamily="34" charset="0"/>
                  <a:ea typeface="+mj-ea"/>
                  <a:cs typeface="Segoe UI" panose="020B0502040204020203" pitchFamily="34" charset="0"/>
                </a:defRPr>
              </a:lvl1pPr>
            </a:lstStyle>
            <a:p>
              <a:pPr algn="ctr"/>
              <a:r>
                <a:rPr lang="en-US" sz="6000" dirty="0">
                  <a:solidFill>
                    <a:schemeClr val="accent6"/>
                  </a:solidFill>
                </a:rPr>
                <a:t>THANK</a:t>
              </a:r>
              <a:r>
                <a:rPr lang="en-US" sz="6000" dirty="0">
                  <a:solidFill>
                    <a:schemeClr val="bg1"/>
                  </a:solidFill>
                </a:rPr>
                <a:t> YOU</a:t>
              </a:r>
            </a:p>
          </p:txBody>
        </p:sp>
        <p:cxnSp>
          <p:nvCxnSpPr>
            <p:cNvPr id="12" name="Straight Connector 11">
              <a:extLst>
                <a:ext uri="{FF2B5EF4-FFF2-40B4-BE49-F238E27FC236}">
                  <a16:creationId xmlns="" xmlns:a16="http://schemas.microsoft.com/office/drawing/2014/main" id="{C12EF856-F37F-4B54-8131-87EA764C63C0}"/>
                </a:ext>
              </a:extLst>
            </p:cNvPr>
            <p:cNvCxnSpPr/>
            <p:nvPr/>
          </p:nvCxnSpPr>
          <p:spPr>
            <a:xfrm>
              <a:off x="562708" y="2208628"/>
              <a:ext cx="11015003" cy="0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Straight Connector 12">
              <a:extLst>
                <a:ext uri="{FF2B5EF4-FFF2-40B4-BE49-F238E27FC236}">
                  <a16:creationId xmlns="" xmlns:a16="http://schemas.microsoft.com/office/drawing/2014/main" id="{4622DCFE-6017-4C26-B9B2-4A751C3E6E90}"/>
                </a:ext>
              </a:extLst>
            </p:cNvPr>
            <p:cNvCxnSpPr/>
            <p:nvPr/>
          </p:nvCxnSpPr>
          <p:spPr>
            <a:xfrm>
              <a:off x="562708" y="3882683"/>
              <a:ext cx="11015003" cy="0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Date Placeholder 1">
            <a:extLst>
              <a:ext uri="{FF2B5EF4-FFF2-40B4-BE49-F238E27FC236}">
                <a16:creationId xmlns="" xmlns:a16="http://schemas.microsoft.com/office/drawing/2014/main" id="{103CE203-4F98-45BF-97ED-0C94830273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293A82-DCB6-44D0-8F93-B396437E5E5D}" type="datetime1">
              <a:rPr lang="en-US" smtClean="0"/>
              <a:t>7/21/2022</a:t>
            </a:fld>
            <a:endParaRPr lang="en-US"/>
          </a:p>
        </p:txBody>
      </p:sp>
      <p:sp>
        <p:nvSpPr>
          <p:cNvPr id="3" name="Slide Number Placeholder 2">
            <a:extLst>
              <a:ext uri="{FF2B5EF4-FFF2-40B4-BE49-F238E27FC236}">
                <a16:creationId xmlns="" xmlns:a16="http://schemas.microsoft.com/office/drawing/2014/main" id="{D63DAF7C-6598-4CAA-AF38-9CFF0E0F94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614800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4" name="Straight Connector 23">
            <a:extLst>
              <a:ext uri="{FF2B5EF4-FFF2-40B4-BE49-F238E27FC236}">
                <a16:creationId xmlns="" xmlns:a16="http://schemas.microsoft.com/office/drawing/2014/main" id="{6C3C4C30-138D-4BF0-A95D-5755759C111E}"/>
              </a:ext>
            </a:extLst>
          </p:cNvPr>
          <p:cNvCxnSpPr/>
          <p:nvPr/>
        </p:nvCxnSpPr>
        <p:spPr>
          <a:xfrm>
            <a:off x="2419350" y="2190103"/>
            <a:ext cx="7010400" cy="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A20D0FA7-9BB5-4FAC-803D-58F98D3EB18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Introduction</a:t>
            </a:r>
          </a:p>
        </p:txBody>
      </p:sp>
      <p:sp>
        <p:nvSpPr>
          <p:cNvPr id="6" name="Date Placeholder 5">
            <a:extLst>
              <a:ext uri="{FF2B5EF4-FFF2-40B4-BE49-F238E27FC236}">
                <a16:creationId xmlns="" xmlns:a16="http://schemas.microsoft.com/office/drawing/2014/main" id="{5DB13808-F83E-4416-903E-6B0ACE5E4B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C7F74DA-567B-4246-9D02-5A929E3388A8}" type="datetime1">
              <a:rPr lang="en-US" smtClean="0"/>
              <a:t>7/21/2022</a:t>
            </a:fld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="" xmlns:a16="http://schemas.microsoft.com/office/drawing/2014/main" id="{7C49F8EA-653A-48FF-AA73-EA50CC58B8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2</a:t>
            </a:fld>
            <a:endParaRPr lang="en-US"/>
          </a:p>
        </p:txBody>
      </p:sp>
      <p:sp>
        <p:nvSpPr>
          <p:cNvPr id="17" name="Oval 16">
            <a:extLst>
              <a:ext uri="{FF2B5EF4-FFF2-40B4-BE49-F238E27FC236}">
                <a16:creationId xmlns="" xmlns:a16="http://schemas.microsoft.com/office/drawing/2014/main" id="{2D22160D-C3A6-4188-8EDB-225F6EC41A8A}"/>
              </a:ext>
            </a:extLst>
          </p:cNvPr>
          <p:cNvSpPr/>
          <p:nvPr/>
        </p:nvSpPr>
        <p:spPr>
          <a:xfrm>
            <a:off x="1703517" y="1428006"/>
            <a:ext cx="1524194" cy="152419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Oval 18">
            <a:extLst>
              <a:ext uri="{FF2B5EF4-FFF2-40B4-BE49-F238E27FC236}">
                <a16:creationId xmlns="" xmlns:a16="http://schemas.microsoft.com/office/drawing/2014/main" id="{47101E35-C037-4144-9A4E-53055C3B544D}"/>
              </a:ext>
            </a:extLst>
          </p:cNvPr>
          <p:cNvSpPr/>
          <p:nvPr/>
        </p:nvSpPr>
        <p:spPr>
          <a:xfrm>
            <a:off x="5333902" y="1428006"/>
            <a:ext cx="1524194" cy="152419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Oval 20">
            <a:extLst>
              <a:ext uri="{FF2B5EF4-FFF2-40B4-BE49-F238E27FC236}">
                <a16:creationId xmlns="" xmlns:a16="http://schemas.microsoft.com/office/drawing/2014/main" id="{3CEC81A6-6826-449A-A47B-2491132AB633}"/>
              </a:ext>
            </a:extLst>
          </p:cNvPr>
          <p:cNvSpPr/>
          <p:nvPr/>
        </p:nvSpPr>
        <p:spPr>
          <a:xfrm>
            <a:off x="8964289" y="1428006"/>
            <a:ext cx="1524194" cy="1524194"/>
          </a:xfrm>
          <a:prstGeom prst="ellipse">
            <a:avLst/>
          </a:prstGeom>
          <a:solidFill>
            <a:schemeClr val="bg1"/>
          </a:solidFill>
          <a:ln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" name="Group 2">
            <a:extLst>
              <a:ext uri="{FF2B5EF4-FFF2-40B4-BE49-F238E27FC236}">
                <a16:creationId xmlns="" xmlns:a16="http://schemas.microsoft.com/office/drawing/2014/main" id="{9FBED11F-0057-455D-B24F-2F31855F5185}"/>
              </a:ext>
            </a:extLst>
          </p:cNvPr>
          <p:cNvGrpSpPr/>
          <p:nvPr/>
        </p:nvGrpSpPr>
        <p:grpSpPr>
          <a:xfrm>
            <a:off x="1893039" y="1617528"/>
            <a:ext cx="1145150" cy="1145150"/>
            <a:chOff x="1893039" y="1617528"/>
            <a:chExt cx="1145150" cy="1145150"/>
          </a:xfrm>
        </p:grpSpPr>
        <p:sp>
          <p:nvSpPr>
            <p:cNvPr id="18" name="Oval 17">
              <a:extLst>
                <a:ext uri="{FF2B5EF4-FFF2-40B4-BE49-F238E27FC236}">
                  <a16:creationId xmlns="" xmlns:a16="http://schemas.microsoft.com/office/drawing/2014/main" id="{586C2511-B6D2-48A3-AD45-75FF7BBFD645}"/>
                </a:ext>
              </a:extLst>
            </p:cNvPr>
            <p:cNvSpPr/>
            <p:nvPr/>
          </p:nvSpPr>
          <p:spPr>
            <a:xfrm>
              <a:off x="1893039" y="1617528"/>
              <a:ext cx="1145150" cy="114515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5" name="Group 24">
              <a:extLst>
                <a:ext uri="{FF2B5EF4-FFF2-40B4-BE49-F238E27FC236}">
                  <a16:creationId xmlns="" xmlns:a16="http://schemas.microsoft.com/office/drawing/2014/main" id="{50461B82-4508-41E6-98B6-E67BD314DC6D}"/>
                </a:ext>
              </a:extLst>
            </p:cNvPr>
            <p:cNvGrpSpPr/>
            <p:nvPr/>
          </p:nvGrpSpPr>
          <p:grpSpPr>
            <a:xfrm>
              <a:off x="2189460" y="1902547"/>
              <a:ext cx="552309" cy="575112"/>
              <a:chOff x="3398838" y="1811338"/>
              <a:chExt cx="346075" cy="360363"/>
            </a:xfrm>
          </p:grpSpPr>
          <p:sp>
            <p:nvSpPr>
              <p:cNvPr id="26" name="Freeform 48">
                <a:extLst>
                  <a:ext uri="{FF2B5EF4-FFF2-40B4-BE49-F238E27FC236}">
                    <a16:creationId xmlns="" xmlns:a16="http://schemas.microsoft.com/office/drawing/2014/main" id="{F2EF855B-ABB3-4F05-A11F-190FA76795A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98863" y="1885951"/>
                <a:ext cx="112713" cy="120650"/>
              </a:xfrm>
              <a:custGeom>
                <a:avLst/>
                <a:gdLst>
                  <a:gd name="T0" fmla="*/ 7 w 30"/>
                  <a:gd name="T1" fmla="*/ 8 h 32"/>
                  <a:gd name="T2" fmla="*/ 7 w 30"/>
                  <a:gd name="T3" fmla="*/ 22 h 32"/>
                  <a:gd name="T4" fmla="*/ 23 w 30"/>
                  <a:gd name="T5" fmla="*/ 24 h 32"/>
                  <a:gd name="T6" fmla="*/ 26 w 30"/>
                  <a:gd name="T7" fmla="*/ 0 h 32"/>
                  <a:gd name="T8" fmla="*/ 7 w 30"/>
                  <a:gd name="T9" fmla="*/ 8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0" h="32">
                    <a:moveTo>
                      <a:pt x="7" y="8"/>
                    </a:moveTo>
                    <a:cubicBezTo>
                      <a:pt x="2" y="11"/>
                      <a:pt x="0" y="17"/>
                      <a:pt x="7" y="22"/>
                    </a:cubicBezTo>
                    <a:cubicBezTo>
                      <a:pt x="11" y="32"/>
                      <a:pt x="18" y="29"/>
                      <a:pt x="23" y="24"/>
                    </a:cubicBezTo>
                    <a:cubicBezTo>
                      <a:pt x="27" y="20"/>
                      <a:pt x="30" y="7"/>
                      <a:pt x="26" y="0"/>
                    </a:cubicBezTo>
                    <a:cubicBezTo>
                      <a:pt x="19" y="5"/>
                      <a:pt x="13" y="4"/>
                      <a:pt x="7" y="8"/>
                    </a:cubicBezTo>
                    <a:close/>
                  </a:path>
                </a:pathLst>
              </a:cu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7" name="Freeform 49">
                <a:extLst>
                  <a:ext uri="{FF2B5EF4-FFF2-40B4-BE49-F238E27FC236}">
                    <a16:creationId xmlns="" xmlns:a16="http://schemas.microsoft.com/office/drawing/2014/main" id="{4F5A3799-01B6-46EC-A30B-B0E98B1029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51226" y="1811338"/>
                <a:ext cx="150813" cy="173038"/>
              </a:xfrm>
              <a:custGeom>
                <a:avLst/>
                <a:gdLst>
                  <a:gd name="T0" fmla="*/ 32 w 40"/>
                  <a:gd name="T1" fmla="*/ 14 h 46"/>
                  <a:gd name="T2" fmla="*/ 28 w 40"/>
                  <a:gd name="T3" fmla="*/ 33 h 46"/>
                  <a:gd name="T4" fmla="*/ 8 w 40"/>
                  <a:gd name="T5" fmla="*/ 34 h 46"/>
                  <a:gd name="T6" fmla="*/ 5 w 40"/>
                  <a:gd name="T7" fmla="*/ 0 h 46"/>
                  <a:gd name="T8" fmla="*/ 32 w 40"/>
                  <a:gd name="T9" fmla="*/ 14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6">
                    <a:moveTo>
                      <a:pt x="32" y="14"/>
                    </a:moveTo>
                    <a:cubicBezTo>
                      <a:pt x="37" y="20"/>
                      <a:pt x="40" y="28"/>
                      <a:pt x="28" y="33"/>
                    </a:cubicBezTo>
                    <a:cubicBezTo>
                      <a:pt x="22" y="46"/>
                      <a:pt x="13" y="41"/>
                      <a:pt x="8" y="34"/>
                    </a:cubicBezTo>
                    <a:cubicBezTo>
                      <a:pt x="2" y="28"/>
                      <a:pt x="0" y="10"/>
                      <a:pt x="5" y="0"/>
                    </a:cubicBezTo>
                    <a:cubicBezTo>
                      <a:pt x="14" y="8"/>
                      <a:pt x="26" y="6"/>
                      <a:pt x="32" y="14"/>
                    </a:cubicBezTo>
                    <a:close/>
                  </a:path>
                </a:pathLst>
              </a:cu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8" name="Freeform 50">
                <a:extLst>
                  <a:ext uri="{FF2B5EF4-FFF2-40B4-BE49-F238E27FC236}">
                    <a16:creationId xmlns="" xmlns:a16="http://schemas.microsoft.com/office/drawing/2014/main" id="{905D3FE4-46BC-48DB-BA66-7304D24937D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00438" y="1863726"/>
                <a:ext cx="161925" cy="158750"/>
              </a:xfrm>
              <a:custGeom>
                <a:avLst/>
                <a:gdLst>
                  <a:gd name="T0" fmla="*/ 43 w 43"/>
                  <a:gd name="T1" fmla="*/ 20 h 42"/>
                  <a:gd name="T2" fmla="*/ 25 w 43"/>
                  <a:gd name="T3" fmla="*/ 42 h 42"/>
                  <a:gd name="T4" fmla="*/ 0 w 43"/>
                  <a:gd name="T5" fmla="*/ 0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3" h="42">
                    <a:moveTo>
                      <a:pt x="43" y="20"/>
                    </a:moveTo>
                    <a:cubicBezTo>
                      <a:pt x="31" y="26"/>
                      <a:pt x="25" y="42"/>
                      <a:pt x="25" y="42"/>
                    </a:cubicBezTo>
                    <a:cubicBezTo>
                      <a:pt x="25" y="42"/>
                      <a:pt x="20" y="18"/>
                      <a:pt x="0" y="0"/>
                    </a:cubicBezTo>
                  </a:path>
                </a:pathLst>
              </a:cu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9" name="Rectangle 51">
                <a:extLst>
                  <a:ext uri="{FF2B5EF4-FFF2-40B4-BE49-F238E27FC236}">
                    <a16:creationId xmlns="" xmlns:a16="http://schemas.microsoft.com/office/drawing/2014/main" id="{DDB7F35A-1D3E-4EBB-8DEC-375ECD42E7D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98838" y="2022476"/>
                <a:ext cx="60325" cy="119063"/>
              </a:xfrm>
              <a:prstGeom prst="rect">
                <a:avLst/>
              </a:prstGeom>
              <a:noFill/>
              <a:ln w="1905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0" name="Freeform 52">
                <a:extLst>
                  <a:ext uri="{FF2B5EF4-FFF2-40B4-BE49-F238E27FC236}">
                    <a16:creationId xmlns="" xmlns:a16="http://schemas.microsoft.com/office/drawing/2014/main" id="{9FCF409C-5F8D-4812-84DC-91E9D5EFB3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59163" y="2063751"/>
                <a:ext cx="285750" cy="107950"/>
              </a:xfrm>
              <a:custGeom>
                <a:avLst/>
                <a:gdLst>
                  <a:gd name="T0" fmla="*/ 0 w 76"/>
                  <a:gd name="T1" fmla="*/ 15 h 29"/>
                  <a:gd name="T2" fmla="*/ 76 w 76"/>
                  <a:gd name="T3" fmla="*/ 5 h 29"/>
                  <a:gd name="T4" fmla="*/ 64 w 76"/>
                  <a:gd name="T5" fmla="*/ 1 h 29"/>
                  <a:gd name="T6" fmla="*/ 46 w 76"/>
                  <a:gd name="T7" fmla="*/ 7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6" h="29">
                    <a:moveTo>
                      <a:pt x="0" y="15"/>
                    </a:moveTo>
                    <a:cubicBezTo>
                      <a:pt x="43" y="29"/>
                      <a:pt x="27" y="29"/>
                      <a:pt x="76" y="5"/>
                    </a:cubicBezTo>
                    <a:cubicBezTo>
                      <a:pt x="72" y="1"/>
                      <a:pt x="68" y="0"/>
                      <a:pt x="64" y="1"/>
                    </a:cubicBezTo>
                    <a:cubicBezTo>
                      <a:pt x="46" y="7"/>
                      <a:pt x="46" y="7"/>
                      <a:pt x="46" y="7"/>
                    </a:cubicBezTo>
                  </a:path>
                </a:pathLst>
              </a:cu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1" name="Freeform 53">
                <a:extLst>
                  <a:ext uri="{FF2B5EF4-FFF2-40B4-BE49-F238E27FC236}">
                    <a16:creationId xmlns="" xmlns:a16="http://schemas.microsoft.com/office/drawing/2014/main" id="{F8237ED1-D3CD-442C-99E6-ABFAF82427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59163" y="2036763"/>
                <a:ext cx="180975" cy="60325"/>
              </a:xfrm>
              <a:custGeom>
                <a:avLst/>
                <a:gdLst>
                  <a:gd name="T0" fmla="*/ 0 w 48"/>
                  <a:gd name="T1" fmla="*/ 0 h 16"/>
                  <a:gd name="T2" fmla="*/ 12 w 48"/>
                  <a:gd name="T3" fmla="*/ 0 h 16"/>
                  <a:gd name="T4" fmla="*/ 30 w 48"/>
                  <a:gd name="T5" fmla="*/ 8 h 16"/>
                  <a:gd name="T6" fmla="*/ 42 w 48"/>
                  <a:gd name="T7" fmla="*/ 8 h 16"/>
                  <a:gd name="T8" fmla="*/ 42 w 48"/>
                  <a:gd name="T9" fmla="*/ 16 h 16"/>
                  <a:gd name="T10" fmla="*/ 20 w 48"/>
                  <a:gd name="T11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8" h="16">
                    <a:moveTo>
                      <a:pt x="0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21" y="0"/>
                      <a:pt x="28" y="6"/>
                      <a:pt x="30" y="8"/>
                    </a:cubicBezTo>
                    <a:cubicBezTo>
                      <a:pt x="30" y="8"/>
                      <a:pt x="36" y="8"/>
                      <a:pt x="42" y="8"/>
                    </a:cubicBezTo>
                    <a:cubicBezTo>
                      <a:pt x="48" y="8"/>
                      <a:pt x="48" y="16"/>
                      <a:pt x="42" y="16"/>
                    </a:cubicBezTo>
                    <a:cubicBezTo>
                      <a:pt x="20" y="16"/>
                      <a:pt x="20" y="16"/>
                      <a:pt x="20" y="16"/>
                    </a:cubicBezTo>
                  </a:path>
                </a:pathLst>
              </a:cu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4" name="Group 3">
            <a:extLst>
              <a:ext uri="{FF2B5EF4-FFF2-40B4-BE49-F238E27FC236}">
                <a16:creationId xmlns="" xmlns:a16="http://schemas.microsoft.com/office/drawing/2014/main" id="{46AD81A9-B8CF-4CEB-9B51-BEE9CB750334}"/>
              </a:ext>
            </a:extLst>
          </p:cNvPr>
          <p:cNvGrpSpPr/>
          <p:nvPr/>
        </p:nvGrpSpPr>
        <p:grpSpPr>
          <a:xfrm>
            <a:off x="5523424" y="1617528"/>
            <a:ext cx="1145150" cy="1145150"/>
            <a:chOff x="5523424" y="1617528"/>
            <a:chExt cx="1145150" cy="1145150"/>
          </a:xfrm>
        </p:grpSpPr>
        <p:sp>
          <p:nvSpPr>
            <p:cNvPr id="20" name="Oval 19">
              <a:extLst>
                <a:ext uri="{FF2B5EF4-FFF2-40B4-BE49-F238E27FC236}">
                  <a16:creationId xmlns="" xmlns:a16="http://schemas.microsoft.com/office/drawing/2014/main" id="{2965ED29-B166-4FE5-8AB4-B700627EABD4}"/>
                </a:ext>
              </a:extLst>
            </p:cNvPr>
            <p:cNvSpPr/>
            <p:nvPr/>
          </p:nvSpPr>
          <p:spPr>
            <a:xfrm>
              <a:off x="5523424" y="1617528"/>
              <a:ext cx="1145150" cy="114515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2" name="Group 31">
              <a:extLst>
                <a:ext uri="{FF2B5EF4-FFF2-40B4-BE49-F238E27FC236}">
                  <a16:creationId xmlns="" xmlns:a16="http://schemas.microsoft.com/office/drawing/2014/main" id="{8D378EAA-E16C-4854-9A0E-39141C0C5210}"/>
                </a:ext>
              </a:extLst>
            </p:cNvPr>
            <p:cNvGrpSpPr/>
            <p:nvPr/>
          </p:nvGrpSpPr>
          <p:grpSpPr>
            <a:xfrm>
              <a:off x="5817311" y="1907616"/>
              <a:ext cx="557376" cy="564975"/>
              <a:chOff x="9169400" y="3970338"/>
              <a:chExt cx="349250" cy="354012"/>
            </a:xfrm>
          </p:grpSpPr>
          <p:sp>
            <p:nvSpPr>
              <p:cNvPr id="33" name="Freeform 341">
                <a:extLst>
                  <a:ext uri="{FF2B5EF4-FFF2-40B4-BE49-F238E27FC236}">
                    <a16:creationId xmlns="" xmlns:a16="http://schemas.microsoft.com/office/drawing/2014/main" id="{62B0AB5B-3948-4165-AE61-633C718E220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21788" y="4219575"/>
                <a:ext cx="112713" cy="74613"/>
              </a:xfrm>
              <a:custGeom>
                <a:avLst/>
                <a:gdLst>
                  <a:gd name="T0" fmla="*/ 4 w 30"/>
                  <a:gd name="T1" fmla="*/ 0 h 20"/>
                  <a:gd name="T2" fmla="*/ 30 w 30"/>
                  <a:gd name="T3" fmla="*/ 0 h 20"/>
                  <a:gd name="T4" fmla="*/ 30 w 30"/>
                  <a:gd name="T5" fmla="*/ 20 h 20"/>
                  <a:gd name="T6" fmla="*/ 8 w 30"/>
                  <a:gd name="T7" fmla="*/ 20 h 20"/>
                  <a:gd name="T8" fmla="*/ 1 w 30"/>
                  <a:gd name="T9" fmla="*/ 16 h 20"/>
                  <a:gd name="T10" fmla="*/ 0 w 30"/>
                  <a:gd name="T11" fmla="*/ 14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0" h="20">
                    <a:moveTo>
                      <a:pt x="4" y="0"/>
                    </a:moveTo>
                    <a:cubicBezTo>
                      <a:pt x="30" y="0"/>
                      <a:pt x="30" y="0"/>
                      <a:pt x="30" y="0"/>
                    </a:cubicBezTo>
                    <a:cubicBezTo>
                      <a:pt x="30" y="20"/>
                      <a:pt x="30" y="20"/>
                      <a:pt x="30" y="20"/>
                    </a:cubicBezTo>
                    <a:cubicBezTo>
                      <a:pt x="8" y="20"/>
                      <a:pt x="8" y="20"/>
                      <a:pt x="8" y="20"/>
                    </a:cubicBezTo>
                    <a:cubicBezTo>
                      <a:pt x="6" y="20"/>
                      <a:pt x="3" y="18"/>
                      <a:pt x="1" y="16"/>
                    </a:cubicBezTo>
                    <a:cubicBezTo>
                      <a:pt x="0" y="14"/>
                      <a:pt x="0" y="14"/>
                      <a:pt x="0" y="14"/>
                    </a:cubicBezTo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4" name="Freeform 342">
                <a:extLst>
                  <a:ext uri="{FF2B5EF4-FFF2-40B4-BE49-F238E27FC236}">
                    <a16:creationId xmlns="" xmlns:a16="http://schemas.microsoft.com/office/drawing/2014/main" id="{BB2F91D4-A9D8-431E-9717-8F86E2FACCC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69400" y="4121150"/>
                <a:ext cx="127000" cy="158750"/>
              </a:xfrm>
              <a:custGeom>
                <a:avLst/>
                <a:gdLst>
                  <a:gd name="T0" fmla="*/ 16 w 34"/>
                  <a:gd name="T1" fmla="*/ 42 h 42"/>
                  <a:gd name="T2" fmla="*/ 26 w 34"/>
                  <a:gd name="T3" fmla="*/ 16 h 42"/>
                  <a:gd name="T4" fmla="*/ 34 w 34"/>
                  <a:gd name="T5" fmla="*/ 16 h 42"/>
                  <a:gd name="T6" fmla="*/ 22 w 34"/>
                  <a:gd name="T7" fmla="*/ 0 h 42"/>
                  <a:gd name="T8" fmla="*/ 0 w 34"/>
                  <a:gd name="T9" fmla="*/ 0 h 42"/>
                  <a:gd name="T10" fmla="*/ 6 w 34"/>
                  <a:gd name="T11" fmla="*/ 4 h 42"/>
                  <a:gd name="T12" fmla="*/ 2 w 34"/>
                  <a:gd name="T13" fmla="*/ 12 h 42"/>
                  <a:gd name="T14" fmla="*/ 16 w 34"/>
                  <a:gd name="T15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4" h="42">
                    <a:moveTo>
                      <a:pt x="16" y="42"/>
                    </a:moveTo>
                    <a:cubicBezTo>
                      <a:pt x="16" y="42"/>
                      <a:pt x="8" y="36"/>
                      <a:pt x="26" y="16"/>
                    </a:cubicBezTo>
                    <a:cubicBezTo>
                      <a:pt x="32" y="16"/>
                      <a:pt x="34" y="16"/>
                      <a:pt x="34" y="16"/>
                    </a:cubicBezTo>
                    <a:cubicBezTo>
                      <a:pt x="22" y="0"/>
                      <a:pt x="22" y="0"/>
                      <a:pt x="22" y="0"/>
                    </a:cubicBezTo>
                    <a:cubicBezTo>
                      <a:pt x="0" y="0"/>
                      <a:pt x="0" y="0"/>
                      <a:pt x="0" y="0"/>
                    </a:cubicBezTo>
                    <a:cubicBezTo>
                      <a:pt x="6" y="4"/>
                      <a:pt x="6" y="4"/>
                      <a:pt x="6" y="4"/>
                    </a:cubicBezTo>
                    <a:cubicBezTo>
                      <a:pt x="6" y="4"/>
                      <a:pt x="2" y="6"/>
                      <a:pt x="2" y="12"/>
                    </a:cubicBezTo>
                    <a:cubicBezTo>
                      <a:pt x="2" y="17"/>
                      <a:pt x="10" y="33"/>
                      <a:pt x="16" y="42"/>
                    </a:cubicBezTo>
                    <a:close/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5" name="Freeform 343">
                <a:extLst>
                  <a:ext uri="{FF2B5EF4-FFF2-40B4-BE49-F238E27FC236}">
                    <a16:creationId xmlns="" xmlns:a16="http://schemas.microsoft.com/office/drawing/2014/main" id="{41A27AC3-E641-4CB1-9870-EDC4496A13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98000" y="4087813"/>
                <a:ext cx="120650" cy="120650"/>
              </a:xfrm>
              <a:custGeom>
                <a:avLst/>
                <a:gdLst>
                  <a:gd name="T0" fmla="*/ 14 w 32"/>
                  <a:gd name="T1" fmla="*/ 32 h 32"/>
                  <a:gd name="T2" fmla="*/ 0 w 32"/>
                  <a:gd name="T3" fmla="*/ 12 h 32"/>
                  <a:gd name="T4" fmla="*/ 18 w 32"/>
                  <a:gd name="T5" fmla="*/ 0 h 32"/>
                  <a:gd name="T6" fmla="*/ 31 w 32"/>
                  <a:gd name="T7" fmla="*/ 18 h 32"/>
                  <a:gd name="T8" fmla="*/ 31 w 32"/>
                  <a:gd name="T9" fmla="*/ 24 h 32"/>
                  <a:gd name="T10" fmla="*/ 30 w 32"/>
                  <a:gd name="T11" fmla="*/ 27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2" h="32">
                    <a:moveTo>
                      <a:pt x="14" y="32"/>
                    </a:moveTo>
                    <a:cubicBezTo>
                      <a:pt x="0" y="12"/>
                      <a:pt x="0" y="12"/>
                      <a:pt x="0" y="12"/>
                    </a:cubicBezTo>
                    <a:cubicBezTo>
                      <a:pt x="18" y="0"/>
                      <a:pt x="18" y="0"/>
                      <a:pt x="18" y="0"/>
                    </a:cubicBezTo>
                    <a:cubicBezTo>
                      <a:pt x="31" y="18"/>
                      <a:pt x="31" y="18"/>
                      <a:pt x="31" y="18"/>
                    </a:cubicBezTo>
                    <a:cubicBezTo>
                      <a:pt x="32" y="20"/>
                      <a:pt x="32" y="23"/>
                      <a:pt x="31" y="24"/>
                    </a:cubicBezTo>
                    <a:cubicBezTo>
                      <a:pt x="30" y="27"/>
                      <a:pt x="30" y="27"/>
                      <a:pt x="30" y="27"/>
                    </a:cubicBezTo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6" name="Freeform 344">
                <a:extLst>
                  <a:ext uri="{FF2B5EF4-FFF2-40B4-BE49-F238E27FC236}">
                    <a16:creationId xmlns="" xmlns:a16="http://schemas.microsoft.com/office/drawing/2014/main" id="{64D9F07F-02C0-45D3-B28C-F7BBAA686B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364663" y="4178300"/>
                <a:ext cx="149225" cy="146050"/>
              </a:xfrm>
              <a:custGeom>
                <a:avLst/>
                <a:gdLst>
                  <a:gd name="T0" fmla="*/ 40 w 40"/>
                  <a:gd name="T1" fmla="*/ 0 h 39"/>
                  <a:gd name="T2" fmla="*/ 12 w 40"/>
                  <a:gd name="T3" fmla="*/ 7 h 39"/>
                  <a:gd name="T4" fmla="*/ 12 w 40"/>
                  <a:gd name="T5" fmla="*/ 1 h 39"/>
                  <a:gd name="T6" fmla="*/ 0 w 40"/>
                  <a:gd name="T7" fmla="*/ 19 h 39"/>
                  <a:gd name="T8" fmla="*/ 11 w 40"/>
                  <a:gd name="T9" fmla="*/ 39 h 39"/>
                  <a:gd name="T10" fmla="*/ 12 w 40"/>
                  <a:gd name="T11" fmla="*/ 30 h 39"/>
                  <a:gd name="T12" fmla="*/ 21 w 40"/>
                  <a:gd name="T13" fmla="*/ 30 h 39"/>
                  <a:gd name="T14" fmla="*/ 40 w 40"/>
                  <a:gd name="T15" fmla="*/ 0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0" h="39">
                    <a:moveTo>
                      <a:pt x="40" y="0"/>
                    </a:moveTo>
                    <a:cubicBezTo>
                      <a:pt x="40" y="0"/>
                      <a:pt x="39" y="10"/>
                      <a:pt x="12" y="7"/>
                    </a:cubicBezTo>
                    <a:cubicBezTo>
                      <a:pt x="12" y="2"/>
                      <a:pt x="12" y="1"/>
                      <a:pt x="12" y="1"/>
                    </a:cubicBezTo>
                    <a:cubicBezTo>
                      <a:pt x="0" y="19"/>
                      <a:pt x="0" y="19"/>
                      <a:pt x="0" y="19"/>
                    </a:cubicBezTo>
                    <a:cubicBezTo>
                      <a:pt x="11" y="39"/>
                      <a:pt x="11" y="39"/>
                      <a:pt x="11" y="39"/>
                    </a:cubicBezTo>
                    <a:cubicBezTo>
                      <a:pt x="12" y="30"/>
                      <a:pt x="12" y="30"/>
                      <a:pt x="12" y="30"/>
                    </a:cubicBezTo>
                    <a:cubicBezTo>
                      <a:pt x="12" y="30"/>
                      <a:pt x="16" y="33"/>
                      <a:pt x="21" y="30"/>
                    </a:cubicBezTo>
                    <a:cubicBezTo>
                      <a:pt x="25" y="27"/>
                      <a:pt x="34" y="10"/>
                      <a:pt x="40" y="0"/>
                    </a:cubicBezTo>
                    <a:close/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7" name="Freeform 345">
                <a:extLst>
                  <a:ext uri="{FF2B5EF4-FFF2-40B4-BE49-F238E27FC236}">
                    <a16:creationId xmlns="" xmlns:a16="http://schemas.microsoft.com/office/drawing/2014/main" id="{A473FBC4-DF52-44F9-BC35-E544E0630A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24963" y="3978275"/>
                <a:ext cx="109538" cy="123825"/>
              </a:xfrm>
              <a:custGeom>
                <a:avLst/>
                <a:gdLst>
                  <a:gd name="T0" fmla="*/ 29 w 29"/>
                  <a:gd name="T1" fmla="*/ 12 h 33"/>
                  <a:gd name="T2" fmla="*/ 19 w 29"/>
                  <a:gd name="T3" fmla="*/ 33 h 33"/>
                  <a:gd name="T4" fmla="*/ 0 w 29"/>
                  <a:gd name="T5" fmla="*/ 24 h 33"/>
                  <a:gd name="T6" fmla="*/ 10 w 29"/>
                  <a:gd name="T7" fmla="*/ 4 h 33"/>
                  <a:gd name="T8" fmla="*/ 15 w 29"/>
                  <a:gd name="T9" fmla="*/ 0 h 33"/>
                  <a:gd name="T10" fmla="*/ 17 w 29"/>
                  <a:gd name="T11" fmla="*/ 0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9" h="33">
                    <a:moveTo>
                      <a:pt x="29" y="12"/>
                    </a:moveTo>
                    <a:cubicBezTo>
                      <a:pt x="19" y="33"/>
                      <a:pt x="19" y="33"/>
                      <a:pt x="19" y="33"/>
                    </a:cubicBezTo>
                    <a:cubicBezTo>
                      <a:pt x="0" y="24"/>
                      <a:pt x="0" y="24"/>
                      <a:pt x="0" y="24"/>
                    </a:cubicBezTo>
                    <a:cubicBezTo>
                      <a:pt x="10" y="4"/>
                      <a:pt x="10" y="4"/>
                      <a:pt x="10" y="4"/>
                    </a:cubicBezTo>
                    <a:cubicBezTo>
                      <a:pt x="10" y="2"/>
                      <a:pt x="13" y="0"/>
                      <a:pt x="15" y="0"/>
                    </a:cubicBezTo>
                    <a:cubicBezTo>
                      <a:pt x="17" y="0"/>
                      <a:pt x="17" y="0"/>
                      <a:pt x="17" y="0"/>
                    </a:cubicBezTo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8" name="Freeform 346">
                <a:extLst>
                  <a:ext uri="{FF2B5EF4-FFF2-40B4-BE49-F238E27FC236}">
                    <a16:creationId xmlns="" xmlns:a16="http://schemas.microsoft.com/office/drawing/2014/main" id="{0CB25EC8-42C9-4FC9-B459-6931B05FD46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82113" y="3970338"/>
                <a:ext cx="179388" cy="106363"/>
              </a:xfrm>
              <a:custGeom>
                <a:avLst/>
                <a:gdLst>
                  <a:gd name="T0" fmla="*/ 0 w 48"/>
                  <a:gd name="T1" fmla="*/ 2 h 28"/>
                  <a:gd name="T2" fmla="*/ 20 w 48"/>
                  <a:gd name="T3" fmla="*/ 25 h 28"/>
                  <a:gd name="T4" fmla="*/ 16 w 48"/>
                  <a:gd name="T5" fmla="*/ 27 h 28"/>
                  <a:gd name="T6" fmla="*/ 38 w 48"/>
                  <a:gd name="T7" fmla="*/ 27 h 28"/>
                  <a:gd name="T8" fmla="*/ 48 w 48"/>
                  <a:gd name="T9" fmla="*/ 8 h 28"/>
                  <a:gd name="T10" fmla="*/ 40 w 48"/>
                  <a:gd name="T11" fmla="*/ 11 h 28"/>
                  <a:gd name="T12" fmla="*/ 35 w 48"/>
                  <a:gd name="T13" fmla="*/ 4 h 28"/>
                  <a:gd name="T14" fmla="*/ 0 w 48"/>
                  <a:gd name="T15" fmla="*/ 2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8" h="28">
                    <a:moveTo>
                      <a:pt x="0" y="2"/>
                    </a:moveTo>
                    <a:cubicBezTo>
                      <a:pt x="0" y="2"/>
                      <a:pt x="9" y="0"/>
                      <a:pt x="20" y="25"/>
                    </a:cubicBezTo>
                    <a:cubicBezTo>
                      <a:pt x="16" y="28"/>
                      <a:pt x="16" y="27"/>
                      <a:pt x="16" y="27"/>
                    </a:cubicBezTo>
                    <a:cubicBezTo>
                      <a:pt x="38" y="27"/>
                      <a:pt x="38" y="27"/>
                      <a:pt x="38" y="27"/>
                    </a:cubicBezTo>
                    <a:cubicBezTo>
                      <a:pt x="48" y="8"/>
                      <a:pt x="48" y="8"/>
                      <a:pt x="48" y="8"/>
                    </a:cubicBezTo>
                    <a:cubicBezTo>
                      <a:pt x="40" y="11"/>
                      <a:pt x="40" y="11"/>
                      <a:pt x="40" y="11"/>
                    </a:cubicBezTo>
                    <a:cubicBezTo>
                      <a:pt x="40" y="11"/>
                      <a:pt x="40" y="6"/>
                      <a:pt x="35" y="4"/>
                    </a:cubicBezTo>
                    <a:cubicBezTo>
                      <a:pt x="30" y="2"/>
                      <a:pt x="11" y="2"/>
                      <a:pt x="0" y="2"/>
                    </a:cubicBezTo>
                    <a:close/>
                  </a:path>
                </a:pathLst>
              </a:custGeom>
              <a:noFill/>
              <a:ln w="1905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="" xmlns:a16="http://schemas.microsoft.com/office/drawing/2014/main" id="{CED436A8-B05F-4A42-8463-1D23E6DD45F8}"/>
              </a:ext>
            </a:extLst>
          </p:cNvPr>
          <p:cNvGrpSpPr/>
          <p:nvPr/>
        </p:nvGrpSpPr>
        <p:grpSpPr>
          <a:xfrm>
            <a:off x="9153811" y="1617528"/>
            <a:ext cx="1145150" cy="1145150"/>
            <a:chOff x="9153811" y="1617528"/>
            <a:chExt cx="1145150" cy="1145150"/>
          </a:xfrm>
        </p:grpSpPr>
        <p:sp>
          <p:nvSpPr>
            <p:cNvPr id="22" name="Oval 21">
              <a:extLst>
                <a:ext uri="{FF2B5EF4-FFF2-40B4-BE49-F238E27FC236}">
                  <a16:creationId xmlns="" xmlns:a16="http://schemas.microsoft.com/office/drawing/2014/main" id="{E944C5B8-C1FA-4340-8A9E-1465CE0542D8}"/>
                </a:ext>
              </a:extLst>
            </p:cNvPr>
            <p:cNvSpPr/>
            <p:nvPr/>
          </p:nvSpPr>
          <p:spPr>
            <a:xfrm>
              <a:off x="9153811" y="1617528"/>
              <a:ext cx="1145150" cy="114515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9" name="Group 38">
              <a:extLst>
                <a:ext uri="{FF2B5EF4-FFF2-40B4-BE49-F238E27FC236}">
                  <a16:creationId xmlns="" xmlns:a16="http://schemas.microsoft.com/office/drawing/2014/main" id="{D4FB2B56-177C-4452-8C42-ADC02126206D}"/>
                </a:ext>
              </a:extLst>
            </p:cNvPr>
            <p:cNvGrpSpPr/>
            <p:nvPr/>
          </p:nvGrpSpPr>
          <p:grpSpPr>
            <a:xfrm>
              <a:off x="9511037" y="1913949"/>
              <a:ext cx="430698" cy="552309"/>
              <a:chOff x="4872038" y="3978276"/>
              <a:chExt cx="269875" cy="346075"/>
            </a:xfrm>
          </p:grpSpPr>
          <p:sp>
            <p:nvSpPr>
              <p:cNvPr id="40" name="Freeform 42">
                <a:extLst>
                  <a:ext uri="{FF2B5EF4-FFF2-40B4-BE49-F238E27FC236}">
                    <a16:creationId xmlns="" xmlns:a16="http://schemas.microsoft.com/office/drawing/2014/main" id="{7FA21EA3-5CDF-4777-9017-3A9FA55F6B5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38713" y="4024313"/>
                <a:ext cx="131763" cy="168275"/>
              </a:xfrm>
              <a:custGeom>
                <a:avLst/>
                <a:gdLst>
                  <a:gd name="T0" fmla="*/ 2 w 35"/>
                  <a:gd name="T1" fmla="*/ 24 h 45"/>
                  <a:gd name="T2" fmla="*/ 16 w 35"/>
                  <a:gd name="T3" fmla="*/ 36 h 45"/>
                  <a:gd name="T4" fmla="*/ 33 w 35"/>
                  <a:gd name="T5" fmla="*/ 32 h 45"/>
                  <a:gd name="T6" fmla="*/ 20 w 35"/>
                  <a:gd name="T7" fmla="*/ 0 h 45"/>
                  <a:gd name="T8" fmla="*/ 2 w 35"/>
                  <a:gd name="T9" fmla="*/ 24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" h="45">
                    <a:moveTo>
                      <a:pt x="2" y="24"/>
                    </a:moveTo>
                    <a:cubicBezTo>
                      <a:pt x="0" y="32"/>
                      <a:pt x="3" y="39"/>
                      <a:pt x="16" y="36"/>
                    </a:cubicBezTo>
                    <a:cubicBezTo>
                      <a:pt x="26" y="45"/>
                      <a:pt x="31" y="41"/>
                      <a:pt x="33" y="32"/>
                    </a:cubicBezTo>
                    <a:cubicBezTo>
                      <a:pt x="35" y="23"/>
                      <a:pt x="29" y="6"/>
                      <a:pt x="20" y="0"/>
                    </a:cubicBezTo>
                    <a:cubicBezTo>
                      <a:pt x="16" y="11"/>
                      <a:pt x="5" y="15"/>
                      <a:pt x="2" y="24"/>
                    </a:cubicBezTo>
                    <a:close/>
                  </a:path>
                </a:pathLst>
              </a:cu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1" name="Line 43">
                <a:extLst>
                  <a:ext uri="{FF2B5EF4-FFF2-40B4-BE49-F238E27FC236}">
                    <a16:creationId xmlns="" xmlns:a16="http://schemas.microsoft.com/office/drawing/2014/main" id="{CE388D9C-0942-4D18-B3FD-E3F548DDDF54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968876" y="4279901"/>
                <a:ext cx="76200" cy="0"/>
              </a:xfrm>
              <a:prstGeom prst="line">
                <a:avLst/>
              </a:pr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2" name="Line 44">
                <a:extLst>
                  <a:ext uri="{FF2B5EF4-FFF2-40B4-BE49-F238E27FC236}">
                    <a16:creationId xmlns="" xmlns:a16="http://schemas.microsoft.com/office/drawing/2014/main" id="{248E29F5-06AF-42EB-806F-5A6172F5F3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968876" y="4310063"/>
                <a:ext cx="76200" cy="0"/>
              </a:xfrm>
              <a:prstGeom prst="line">
                <a:avLst/>
              </a:pr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3" name="Line 45">
                <a:extLst>
                  <a:ext uri="{FF2B5EF4-FFF2-40B4-BE49-F238E27FC236}">
                    <a16:creationId xmlns="" xmlns:a16="http://schemas.microsoft.com/office/drawing/2014/main" id="{A006303B-2EA4-4F4B-9F0B-77CDAD99B866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6976" y="4310063"/>
                <a:ext cx="0" cy="14288"/>
              </a:xfrm>
              <a:prstGeom prst="line">
                <a:avLst/>
              </a:pr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4" name="Freeform 46">
                <a:extLst>
                  <a:ext uri="{FF2B5EF4-FFF2-40B4-BE49-F238E27FC236}">
                    <a16:creationId xmlns="" xmlns:a16="http://schemas.microsoft.com/office/drawing/2014/main" id="{91882B06-F9C2-4739-8C95-17B6A7B398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84751" y="4079876"/>
                <a:ext cx="30163" cy="169863"/>
              </a:xfrm>
              <a:custGeom>
                <a:avLst/>
                <a:gdLst>
                  <a:gd name="T0" fmla="*/ 6 w 8"/>
                  <a:gd name="T1" fmla="*/ 45 h 45"/>
                  <a:gd name="T2" fmla="*/ 8 w 8"/>
                  <a:gd name="T3" fmla="*/ 0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8" h="45">
                    <a:moveTo>
                      <a:pt x="6" y="45"/>
                    </a:moveTo>
                    <a:cubicBezTo>
                      <a:pt x="6" y="45"/>
                      <a:pt x="0" y="14"/>
                      <a:pt x="8" y="0"/>
                    </a:cubicBezTo>
                  </a:path>
                </a:pathLst>
              </a:cu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5" name="Freeform 47">
                <a:extLst>
                  <a:ext uri="{FF2B5EF4-FFF2-40B4-BE49-F238E27FC236}">
                    <a16:creationId xmlns="" xmlns:a16="http://schemas.microsoft.com/office/drawing/2014/main" id="{589704A7-8A2F-4AA9-8688-BB07A9FBF5D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72038" y="3978276"/>
                <a:ext cx="269875" cy="271463"/>
              </a:xfrm>
              <a:custGeom>
                <a:avLst/>
                <a:gdLst>
                  <a:gd name="T0" fmla="*/ 72 w 72"/>
                  <a:gd name="T1" fmla="*/ 34 h 72"/>
                  <a:gd name="T2" fmla="*/ 36 w 72"/>
                  <a:gd name="T3" fmla="*/ 0 h 72"/>
                  <a:gd name="T4" fmla="*/ 0 w 72"/>
                  <a:gd name="T5" fmla="*/ 34 h 72"/>
                  <a:gd name="T6" fmla="*/ 26 w 72"/>
                  <a:gd name="T7" fmla="*/ 67 h 72"/>
                  <a:gd name="T8" fmla="*/ 26 w 72"/>
                  <a:gd name="T9" fmla="*/ 72 h 72"/>
                  <a:gd name="T10" fmla="*/ 46 w 72"/>
                  <a:gd name="T11" fmla="*/ 72 h 72"/>
                  <a:gd name="T12" fmla="*/ 46 w 72"/>
                  <a:gd name="T13" fmla="*/ 67 h 72"/>
                  <a:gd name="T14" fmla="*/ 72 w 72"/>
                  <a:gd name="T15" fmla="*/ 34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2" h="72">
                    <a:moveTo>
                      <a:pt x="72" y="34"/>
                    </a:moveTo>
                    <a:cubicBezTo>
                      <a:pt x="72" y="15"/>
                      <a:pt x="56" y="0"/>
                      <a:pt x="36" y="0"/>
                    </a:cubicBezTo>
                    <a:cubicBezTo>
                      <a:pt x="16" y="0"/>
                      <a:pt x="0" y="15"/>
                      <a:pt x="0" y="34"/>
                    </a:cubicBezTo>
                    <a:cubicBezTo>
                      <a:pt x="0" y="49"/>
                      <a:pt x="11" y="63"/>
                      <a:pt x="26" y="67"/>
                    </a:cubicBezTo>
                    <a:cubicBezTo>
                      <a:pt x="26" y="72"/>
                      <a:pt x="26" y="72"/>
                      <a:pt x="26" y="72"/>
                    </a:cubicBezTo>
                    <a:cubicBezTo>
                      <a:pt x="46" y="72"/>
                      <a:pt x="46" y="72"/>
                      <a:pt x="46" y="72"/>
                    </a:cubicBezTo>
                    <a:cubicBezTo>
                      <a:pt x="46" y="67"/>
                      <a:pt x="46" y="67"/>
                      <a:pt x="46" y="67"/>
                    </a:cubicBezTo>
                    <a:cubicBezTo>
                      <a:pt x="61" y="63"/>
                      <a:pt x="72" y="49"/>
                      <a:pt x="72" y="34"/>
                    </a:cubicBezTo>
                    <a:close/>
                  </a:path>
                </a:pathLst>
              </a:custGeom>
              <a:noFill/>
              <a:ln w="1905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46" name="Rectangle: Rounded Corners 45">
            <a:extLst>
              <a:ext uri="{FF2B5EF4-FFF2-40B4-BE49-F238E27FC236}">
                <a16:creationId xmlns="" xmlns:a16="http://schemas.microsoft.com/office/drawing/2014/main" id="{4B71AFEF-49F5-48F5-A1FF-6E5AF3728B88}"/>
              </a:ext>
            </a:extLst>
          </p:cNvPr>
          <p:cNvSpPr/>
          <p:nvPr/>
        </p:nvSpPr>
        <p:spPr>
          <a:xfrm>
            <a:off x="1061258" y="3201403"/>
            <a:ext cx="2839115" cy="287332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47" name="TextBox 48">
            <a:extLst>
              <a:ext uri="{FF2B5EF4-FFF2-40B4-BE49-F238E27FC236}">
                <a16:creationId xmlns="" xmlns:a16="http://schemas.microsoft.com/office/drawing/2014/main" id="{9617F091-27C2-4182-B1DE-425317F5E01A}"/>
              </a:ext>
            </a:extLst>
          </p:cNvPr>
          <p:cNvSpPr txBox="1"/>
          <p:nvPr/>
        </p:nvSpPr>
        <p:spPr>
          <a:xfrm>
            <a:off x="1061258" y="3574178"/>
            <a:ext cx="2839115" cy="2327693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48" name="Rectangle: Rounded Corners 47">
            <a:extLst>
              <a:ext uri="{FF2B5EF4-FFF2-40B4-BE49-F238E27FC236}">
                <a16:creationId xmlns="" xmlns:a16="http://schemas.microsoft.com/office/drawing/2014/main" id="{FBC5E7DB-2490-4131-A3CF-EDCFCEA018CA}"/>
              </a:ext>
            </a:extLst>
          </p:cNvPr>
          <p:cNvSpPr/>
          <p:nvPr/>
        </p:nvSpPr>
        <p:spPr>
          <a:xfrm>
            <a:off x="4676442" y="3201403"/>
            <a:ext cx="2839115" cy="287332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49" name="TextBox 48">
            <a:extLst>
              <a:ext uri="{FF2B5EF4-FFF2-40B4-BE49-F238E27FC236}">
                <a16:creationId xmlns="" xmlns:a16="http://schemas.microsoft.com/office/drawing/2014/main" id="{34C04E0E-0636-4B85-830C-43719D53A39B}"/>
              </a:ext>
            </a:extLst>
          </p:cNvPr>
          <p:cNvSpPr txBox="1"/>
          <p:nvPr/>
        </p:nvSpPr>
        <p:spPr>
          <a:xfrm>
            <a:off x="4675044" y="3574178"/>
            <a:ext cx="2839115" cy="2327693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50" name="Rectangle: Rounded Corners 49">
            <a:extLst>
              <a:ext uri="{FF2B5EF4-FFF2-40B4-BE49-F238E27FC236}">
                <a16:creationId xmlns="" xmlns:a16="http://schemas.microsoft.com/office/drawing/2014/main" id="{93799F81-9DCB-4390-8747-0DC99B492F5D}"/>
              </a:ext>
            </a:extLst>
          </p:cNvPr>
          <p:cNvSpPr/>
          <p:nvPr/>
        </p:nvSpPr>
        <p:spPr>
          <a:xfrm>
            <a:off x="8288830" y="3201403"/>
            <a:ext cx="2839115" cy="287332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6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="" xmlns:a16="http://schemas.microsoft.com/office/drawing/2014/main" id="{8BE2F960-16E6-4C08-B6A9-B46D9F8A0106}"/>
              </a:ext>
            </a:extLst>
          </p:cNvPr>
          <p:cNvSpPr txBox="1"/>
          <p:nvPr/>
        </p:nvSpPr>
        <p:spPr>
          <a:xfrm>
            <a:off x="8288830" y="3574178"/>
            <a:ext cx="2839115" cy="2327693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277619965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D86F1879-57BC-4BAC-AD4A-B2D78B3E50D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Is Ecology?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5ABEC372-B323-454B-B9FA-64D122C616F0}"/>
              </a:ext>
            </a:extLst>
          </p:cNvPr>
          <p:cNvSpPr/>
          <p:nvPr/>
        </p:nvSpPr>
        <p:spPr>
          <a:xfrm>
            <a:off x="0" y="1304925"/>
            <a:ext cx="12192000" cy="1979612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b="1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sp>
        <p:nvSpPr>
          <p:cNvPr id="5" name="TextBox 48">
            <a:extLst>
              <a:ext uri="{FF2B5EF4-FFF2-40B4-BE49-F238E27FC236}">
                <a16:creationId xmlns="" xmlns:a16="http://schemas.microsoft.com/office/drawing/2014/main" id="{56EBA99C-3B57-429C-AAE7-DE7FB8ACD0E4}"/>
              </a:ext>
            </a:extLst>
          </p:cNvPr>
          <p:cNvSpPr txBox="1"/>
          <p:nvPr/>
        </p:nvSpPr>
        <p:spPr>
          <a:xfrm>
            <a:off x="609600" y="1517327"/>
            <a:ext cx="10972800" cy="1133894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b="1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b="1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14" name="TextBox 48">
            <a:extLst>
              <a:ext uri="{FF2B5EF4-FFF2-40B4-BE49-F238E27FC236}">
                <a16:creationId xmlns="" xmlns:a16="http://schemas.microsoft.com/office/drawing/2014/main" id="{1B5C8495-C3D3-4E54-8051-0D37902037AE}"/>
              </a:ext>
            </a:extLst>
          </p:cNvPr>
          <p:cNvSpPr txBox="1"/>
          <p:nvPr/>
        </p:nvSpPr>
        <p:spPr>
          <a:xfrm>
            <a:off x="587375" y="3832451"/>
            <a:ext cx="5087711" cy="2055585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285750" indent="-285750">
              <a:buClr>
                <a:schemeClr val="accent6"/>
              </a:buClr>
              <a:buFont typeface="Segoe UI" panose="020B0502040204020203" pitchFamily="34" charset="0"/>
              <a:buChar char="›"/>
            </a:pP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15" name="TextBox 48">
            <a:extLst>
              <a:ext uri="{FF2B5EF4-FFF2-40B4-BE49-F238E27FC236}">
                <a16:creationId xmlns="" xmlns:a16="http://schemas.microsoft.com/office/drawing/2014/main" id="{59FC4BB7-2AB0-4252-9FA9-1237522D64EA}"/>
              </a:ext>
            </a:extLst>
          </p:cNvPr>
          <p:cNvSpPr txBox="1"/>
          <p:nvPr/>
        </p:nvSpPr>
        <p:spPr>
          <a:xfrm>
            <a:off x="6494689" y="3832451"/>
            <a:ext cx="5087711" cy="2055585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285750" indent="-285750">
              <a:buClr>
                <a:schemeClr val="accent6"/>
              </a:buClr>
              <a:buFont typeface="Segoe UI" panose="020B0502040204020203" pitchFamily="34" charset="0"/>
              <a:buChar char="›"/>
            </a:pP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6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grpSp>
        <p:nvGrpSpPr>
          <p:cNvPr id="8" name="Group 7">
            <a:extLst>
              <a:ext uri="{FF2B5EF4-FFF2-40B4-BE49-F238E27FC236}">
                <a16:creationId xmlns="" xmlns:a16="http://schemas.microsoft.com/office/drawing/2014/main" id="{79211EDC-CB85-45F7-98BF-28DC849D0A1D}"/>
              </a:ext>
            </a:extLst>
          </p:cNvPr>
          <p:cNvGrpSpPr/>
          <p:nvPr/>
        </p:nvGrpSpPr>
        <p:grpSpPr>
          <a:xfrm>
            <a:off x="8571203" y="2871412"/>
            <a:ext cx="851912" cy="851912"/>
            <a:chOff x="8571203" y="2871412"/>
            <a:chExt cx="851912" cy="851912"/>
          </a:xfrm>
        </p:grpSpPr>
        <p:sp>
          <p:nvSpPr>
            <p:cNvPr id="11" name="Oval 10">
              <a:extLst>
                <a:ext uri="{FF2B5EF4-FFF2-40B4-BE49-F238E27FC236}">
                  <a16:creationId xmlns="" xmlns:a16="http://schemas.microsoft.com/office/drawing/2014/main" id="{038B42F0-31BA-4D10-88D4-63B9CE884AFE}"/>
                </a:ext>
              </a:extLst>
            </p:cNvPr>
            <p:cNvSpPr/>
            <p:nvPr/>
          </p:nvSpPr>
          <p:spPr>
            <a:xfrm>
              <a:off x="8571203" y="2871412"/>
              <a:ext cx="851912" cy="851912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762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6" name="Group 15">
              <a:extLst>
                <a:ext uri="{FF2B5EF4-FFF2-40B4-BE49-F238E27FC236}">
                  <a16:creationId xmlns="" xmlns:a16="http://schemas.microsoft.com/office/drawing/2014/main" id="{7A9F948A-EF6A-4E99-8FDD-D367BF7BBCF3}"/>
                </a:ext>
              </a:extLst>
            </p:cNvPr>
            <p:cNvGrpSpPr/>
            <p:nvPr/>
          </p:nvGrpSpPr>
          <p:grpSpPr>
            <a:xfrm>
              <a:off x="8794809" y="3037884"/>
              <a:ext cx="404700" cy="518968"/>
              <a:chOff x="4872038" y="3978276"/>
              <a:chExt cx="269875" cy="346075"/>
            </a:xfrm>
          </p:grpSpPr>
          <p:sp>
            <p:nvSpPr>
              <p:cNvPr id="17" name="Freeform 42">
                <a:extLst>
                  <a:ext uri="{FF2B5EF4-FFF2-40B4-BE49-F238E27FC236}">
                    <a16:creationId xmlns="" xmlns:a16="http://schemas.microsoft.com/office/drawing/2014/main" id="{3ED2EDBC-AB84-4AC3-A2BE-552A2E89D07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38713" y="4024313"/>
                <a:ext cx="131763" cy="168275"/>
              </a:xfrm>
              <a:custGeom>
                <a:avLst/>
                <a:gdLst>
                  <a:gd name="T0" fmla="*/ 2 w 35"/>
                  <a:gd name="T1" fmla="*/ 24 h 45"/>
                  <a:gd name="T2" fmla="*/ 16 w 35"/>
                  <a:gd name="T3" fmla="*/ 36 h 45"/>
                  <a:gd name="T4" fmla="*/ 33 w 35"/>
                  <a:gd name="T5" fmla="*/ 32 h 45"/>
                  <a:gd name="T6" fmla="*/ 20 w 35"/>
                  <a:gd name="T7" fmla="*/ 0 h 45"/>
                  <a:gd name="T8" fmla="*/ 2 w 35"/>
                  <a:gd name="T9" fmla="*/ 24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5" h="45">
                    <a:moveTo>
                      <a:pt x="2" y="24"/>
                    </a:moveTo>
                    <a:cubicBezTo>
                      <a:pt x="0" y="32"/>
                      <a:pt x="3" y="39"/>
                      <a:pt x="16" y="36"/>
                    </a:cubicBezTo>
                    <a:cubicBezTo>
                      <a:pt x="26" y="45"/>
                      <a:pt x="31" y="41"/>
                      <a:pt x="33" y="32"/>
                    </a:cubicBezTo>
                    <a:cubicBezTo>
                      <a:pt x="35" y="23"/>
                      <a:pt x="29" y="6"/>
                      <a:pt x="20" y="0"/>
                    </a:cubicBezTo>
                    <a:cubicBezTo>
                      <a:pt x="16" y="11"/>
                      <a:pt x="5" y="15"/>
                      <a:pt x="2" y="24"/>
                    </a:cubicBezTo>
                    <a:close/>
                  </a:path>
                </a:pathLst>
              </a:custGeom>
              <a:noFill/>
              <a:ln w="22225" cap="rnd">
                <a:solidFill>
                  <a:schemeClr val="accent6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" name="Line 43">
                <a:extLst>
                  <a:ext uri="{FF2B5EF4-FFF2-40B4-BE49-F238E27FC236}">
                    <a16:creationId xmlns="" xmlns:a16="http://schemas.microsoft.com/office/drawing/2014/main" id="{E41810B4-669E-46C2-9B7D-E3DEED8B0D09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968876" y="4279901"/>
                <a:ext cx="76200" cy="0"/>
              </a:xfrm>
              <a:prstGeom prst="line">
                <a:avLst/>
              </a:prstGeom>
              <a:noFill/>
              <a:ln w="22225" cap="rnd">
                <a:solidFill>
                  <a:schemeClr val="accent6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5" name="Line 44">
                <a:extLst>
                  <a:ext uri="{FF2B5EF4-FFF2-40B4-BE49-F238E27FC236}">
                    <a16:creationId xmlns="" xmlns:a16="http://schemas.microsoft.com/office/drawing/2014/main" id="{3137B218-7D13-453B-B964-E61A1BF052F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968876" y="4310063"/>
                <a:ext cx="76200" cy="0"/>
              </a:xfrm>
              <a:prstGeom prst="line">
                <a:avLst/>
              </a:prstGeom>
              <a:noFill/>
              <a:ln w="22225" cap="rnd">
                <a:solidFill>
                  <a:schemeClr val="accent6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6" name="Line 45">
                <a:extLst>
                  <a:ext uri="{FF2B5EF4-FFF2-40B4-BE49-F238E27FC236}">
                    <a16:creationId xmlns="" xmlns:a16="http://schemas.microsoft.com/office/drawing/2014/main" id="{1891E138-EF0F-415D-A954-1847AE99C40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5006976" y="4310063"/>
                <a:ext cx="0" cy="14288"/>
              </a:xfrm>
              <a:prstGeom prst="line">
                <a:avLst/>
              </a:prstGeom>
              <a:noFill/>
              <a:ln w="22225" cap="rnd">
                <a:solidFill>
                  <a:schemeClr val="accent6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7" name="Freeform 46">
                <a:extLst>
                  <a:ext uri="{FF2B5EF4-FFF2-40B4-BE49-F238E27FC236}">
                    <a16:creationId xmlns="" xmlns:a16="http://schemas.microsoft.com/office/drawing/2014/main" id="{1B2AC273-75A1-49EC-A769-D89FDFE101D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84751" y="4079876"/>
                <a:ext cx="30163" cy="169863"/>
              </a:xfrm>
              <a:custGeom>
                <a:avLst/>
                <a:gdLst>
                  <a:gd name="T0" fmla="*/ 6 w 8"/>
                  <a:gd name="T1" fmla="*/ 45 h 45"/>
                  <a:gd name="T2" fmla="*/ 8 w 8"/>
                  <a:gd name="T3" fmla="*/ 0 h 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8" h="45">
                    <a:moveTo>
                      <a:pt x="6" y="45"/>
                    </a:moveTo>
                    <a:cubicBezTo>
                      <a:pt x="6" y="45"/>
                      <a:pt x="0" y="14"/>
                      <a:pt x="8" y="0"/>
                    </a:cubicBezTo>
                  </a:path>
                </a:pathLst>
              </a:custGeom>
              <a:noFill/>
              <a:ln w="22225" cap="rnd">
                <a:solidFill>
                  <a:schemeClr val="accent6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8" name="Freeform 47">
                <a:extLst>
                  <a:ext uri="{FF2B5EF4-FFF2-40B4-BE49-F238E27FC236}">
                    <a16:creationId xmlns="" xmlns:a16="http://schemas.microsoft.com/office/drawing/2014/main" id="{35E8EE42-B721-406C-A090-D3A7D75AA5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72038" y="3978276"/>
                <a:ext cx="269875" cy="271463"/>
              </a:xfrm>
              <a:custGeom>
                <a:avLst/>
                <a:gdLst>
                  <a:gd name="T0" fmla="*/ 72 w 72"/>
                  <a:gd name="T1" fmla="*/ 34 h 72"/>
                  <a:gd name="T2" fmla="*/ 36 w 72"/>
                  <a:gd name="T3" fmla="*/ 0 h 72"/>
                  <a:gd name="T4" fmla="*/ 0 w 72"/>
                  <a:gd name="T5" fmla="*/ 34 h 72"/>
                  <a:gd name="T6" fmla="*/ 26 w 72"/>
                  <a:gd name="T7" fmla="*/ 67 h 72"/>
                  <a:gd name="T8" fmla="*/ 26 w 72"/>
                  <a:gd name="T9" fmla="*/ 72 h 72"/>
                  <a:gd name="T10" fmla="*/ 46 w 72"/>
                  <a:gd name="T11" fmla="*/ 72 h 72"/>
                  <a:gd name="T12" fmla="*/ 46 w 72"/>
                  <a:gd name="T13" fmla="*/ 67 h 72"/>
                  <a:gd name="T14" fmla="*/ 72 w 72"/>
                  <a:gd name="T15" fmla="*/ 34 h 7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72" h="72">
                    <a:moveTo>
                      <a:pt x="72" y="34"/>
                    </a:moveTo>
                    <a:cubicBezTo>
                      <a:pt x="72" y="15"/>
                      <a:pt x="56" y="0"/>
                      <a:pt x="36" y="0"/>
                    </a:cubicBezTo>
                    <a:cubicBezTo>
                      <a:pt x="16" y="0"/>
                      <a:pt x="0" y="15"/>
                      <a:pt x="0" y="34"/>
                    </a:cubicBezTo>
                    <a:cubicBezTo>
                      <a:pt x="0" y="49"/>
                      <a:pt x="11" y="63"/>
                      <a:pt x="26" y="67"/>
                    </a:cubicBezTo>
                    <a:cubicBezTo>
                      <a:pt x="26" y="72"/>
                      <a:pt x="26" y="72"/>
                      <a:pt x="26" y="72"/>
                    </a:cubicBezTo>
                    <a:cubicBezTo>
                      <a:pt x="46" y="72"/>
                      <a:pt x="46" y="72"/>
                      <a:pt x="46" y="72"/>
                    </a:cubicBezTo>
                    <a:cubicBezTo>
                      <a:pt x="46" y="67"/>
                      <a:pt x="46" y="67"/>
                      <a:pt x="46" y="67"/>
                    </a:cubicBezTo>
                    <a:cubicBezTo>
                      <a:pt x="61" y="63"/>
                      <a:pt x="72" y="49"/>
                      <a:pt x="72" y="34"/>
                    </a:cubicBezTo>
                    <a:close/>
                  </a:path>
                </a:pathLst>
              </a:custGeom>
              <a:noFill/>
              <a:ln w="22225" cap="rnd">
                <a:solidFill>
                  <a:schemeClr val="accent6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="" xmlns:a16="http://schemas.microsoft.com/office/drawing/2014/main" id="{E71665FB-0374-400A-96FB-9D87F5D47EBB}"/>
              </a:ext>
            </a:extLst>
          </p:cNvPr>
          <p:cNvGrpSpPr/>
          <p:nvPr/>
        </p:nvGrpSpPr>
        <p:grpSpPr>
          <a:xfrm>
            <a:off x="2768887" y="2871412"/>
            <a:ext cx="851912" cy="851912"/>
            <a:chOff x="2768887" y="2871412"/>
            <a:chExt cx="851912" cy="851912"/>
          </a:xfrm>
        </p:grpSpPr>
        <p:sp>
          <p:nvSpPr>
            <p:cNvPr id="9" name="Oval 8">
              <a:extLst>
                <a:ext uri="{FF2B5EF4-FFF2-40B4-BE49-F238E27FC236}">
                  <a16:creationId xmlns="" xmlns:a16="http://schemas.microsoft.com/office/drawing/2014/main" id="{82F375BC-084B-4CCD-AC4D-B965014EE42B}"/>
                </a:ext>
              </a:extLst>
            </p:cNvPr>
            <p:cNvSpPr/>
            <p:nvPr/>
          </p:nvSpPr>
          <p:spPr>
            <a:xfrm>
              <a:off x="2768887" y="2871412"/>
              <a:ext cx="851912" cy="851912"/>
            </a:xfrm>
            <a:prstGeom prst="ellipse">
              <a:avLst/>
            </a:prstGeom>
            <a:solidFill>
              <a:schemeClr val="bg1">
                <a:lumMod val="95000"/>
              </a:schemeClr>
            </a:solidFill>
            <a:ln w="762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9" name="Group 28">
              <a:extLst>
                <a:ext uri="{FF2B5EF4-FFF2-40B4-BE49-F238E27FC236}">
                  <a16:creationId xmlns="" xmlns:a16="http://schemas.microsoft.com/office/drawing/2014/main" id="{CF2B7535-97B2-4827-976C-24FD0112AAEF}"/>
                </a:ext>
              </a:extLst>
            </p:cNvPr>
            <p:cNvGrpSpPr/>
            <p:nvPr/>
          </p:nvGrpSpPr>
          <p:grpSpPr>
            <a:xfrm>
              <a:off x="2962217" y="3042532"/>
              <a:ext cx="465252" cy="509672"/>
              <a:chOff x="4856163" y="1811338"/>
              <a:chExt cx="315913" cy="346075"/>
            </a:xfrm>
          </p:grpSpPr>
          <p:sp>
            <p:nvSpPr>
              <p:cNvPr id="30" name="Freeform 148">
                <a:extLst>
                  <a:ext uri="{FF2B5EF4-FFF2-40B4-BE49-F238E27FC236}">
                    <a16:creationId xmlns="" xmlns:a16="http://schemas.microsoft.com/office/drawing/2014/main" id="{CBD3CF0A-438C-4C00-8544-C9FA94DBD72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856163" y="1811338"/>
                <a:ext cx="315913" cy="346075"/>
              </a:xfrm>
              <a:custGeom>
                <a:avLst/>
                <a:gdLst>
                  <a:gd name="T0" fmla="*/ 75 w 84"/>
                  <a:gd name="T1" fmla="*/ 32 h 92"/>
                  <a:gd name="T2" fmla="*/ 39 w 84"/>
                  <a:gd name="T3" fmla="*/ 0 h 92"/>
                  <a:gd name="T4" fmla="*/ 0 w 84"/>
                  <a:gd name="T5" fmla="*/ 38 h 92"/>
                  <a:gd name="T6" fmla="*/ 16 w 84"/>
                  <a:gd name="T7" fmla="*/ 69 h 92"/>
                  <a:gd name="T8" fmla="*/ 16 w 84"/>
                  <a:gd name="T9" fmla="*/ 92 h 92"/>
                  <a:gd name="T10" fmla="*/ 56 w 84"/>
                  <a:gd name="T11" fmla="*/ 92 h 92"/>
                  <a:gd name="T12" fmla="*/ 56 w 84"/>
                  <a:gd name="T13" fmla="*/ 78 h 92"/>
                  <a:gd name="T14" fmla="*/ 71 w 84"/>
                  <a:gd name="T15" fmla="*/ 75 h 92"/>
                  <a:gd name="T16" fmla="*/ 75 w 84"/>
                  <a:gd name="T17" fmla="*/ 56 h 92"/>
                  <a:gd name="T18" fmla="*/ 81 w 84"/>
                  <a:gd name="T19" fmla="*/ 56 h 92"/>
                  <a:gd name="T20" fmla="*/ 83 w 84"/>
                  <a:gd name="T21" fmla="*/ 55 h 92"/>
                  <a:gd name="T22" fmla="*/ 84 w 84"/>
                  <a:gd name="T23" fmla="*/ 52 h 92"/>
                  <a:gd name="T24" fmla="*/ 75 w 84"/>
                  <a:gd name="T25" fmla="*/ 32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84" h="92">
                    <a:moveTo>
                      <a:pt x="75" y="32"/>
                    </a:moveTo>
                    <a:cubicBezTo>
                      <a:pt x="75" y="11"/>
                      <a:pt x="56" y="0"/>
                      <a:pt x="39" y="0"/>
                    </a:cubicBezTo>
                    <a:cubicBezTo>
                      <a:pt x="17" y="0"/>
                      <a:pt x="0" y="17"/>
                      <a:pt x="0" y="38"/>
                    </a:cubicBezTo>
                    <a:cubicBezTo>
                      <a:pt x="0" y="50"/>
                      <a:pt x="4" y="62"/>
                      <a:pt x="16" y="69"/>
                    </a:cubicBezTo>
                    <a:cubicBezTo>
                      <a:pt x="16" y="92"/>
                      <a:pt x="16" y="92"/>
                      <a:pt x="16" y="92"/>
                    </a:cubicBezTo>
                    <a:cubicBezTo>
                      <a:pt x="56" y="92"/>
                      <a:pt x="56" y="92"/>
                      <a:pt x="56" y="92"/>
                    </a:cubicBezTo>
                    <a:cubicBezTo>
                      <a:pt x="56" y="78"/>
                      <a:pt x="56" y="78"/>
                      <a:pt x="56" y="78"/>
                    </a:cubicBezTo>
                    <a:cubicBezTo>
                      <a:pt x="64" y="78"/>
                      <a:pt x="68" y="78"/>
                      <a:pt x="71" y="75"/>
                    </a:cubicBezTo>
                    <a:cubicBezTo>
                      <a:pt x="75" y="71"/>
                      <a:pt x="75" y="56"/>
                      <a:pt x="75" y="56"/>
                    </a:cubicBezTo>
                    <a:cubicBezTo>
                      <a:pt x="75" y="56"/>
                      <a:pt x="78" y="56"/>
                      <a:pt x="81" y="56"/>
                    </a:cubicBezTo>
                    <a:cubicBezTo>
                      <a:pt x="82" y="56"/>
                      <a:pt x="83" y="56"/>
                      <a:pt x="83" y="55"/>
                    </a:cubicBezTo>
                    <a:cubicBezTo>
                      <a:pt x="84" y="54"/>
                      <a:pt x="84" y="53"/>
                      <a:pt x="84" y="52"/>
                    </a:cubicBezTo>
                    <a:cubicBezTo>
                      <a:pt x="84" y="46"/>
                      <a:pt x="75" y="35"/>
                      <a:pt x="75" y="32"/>
                    </a:cubicBezTo>
                    <a:close/>
                  </a:path>
                </a:pathLst>
              </a:custGeom>
              <a:noFill/>
              <a:ln w="22225" cap="flat">
                <a:solidFill>
                  <a:schemeClr val="accent6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1" name="Freeform 149">
                <a:extLst>
                  <a:ext uri="{FF2B5EF4-FFF2-40B4-BE49-F238E27FC236}">
                    <a16:creationId xmlns="" xmlns:a16="http://schemas.microsoft.com/office/drawing/2014/main" id="{60FBA3E7-2731-4CA7-A384-C4EC4DFF67F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3476" y="1871663"/>
                <a:ext cx="123825" cy="142875"/>
              </a:xfrm>
              <a:custGeom>
                <a:avLst/>
                <a:gdLst>
                  <a:gd name="T0" fmla="*/ 6 w 33"/>
                  <a:gd name="T1" fmla="*/ 11 h 38"/>
                  <a:gd name="T2" fmla="*/ 10 w 33"/>
                  <a:gd name="T3" fmla="*/ 27 h 38"/>
                  <a:gd name="T4" fmla="*/ 27 w 33"/>
                  <a:gd name="T5" fmla="*/ 28 h 38"/>
                  <a:gd name="T6" fmla="*/ 29 w 33"/>
                  <a:gd name="T7" fmla="*/ 0 h 38"/>
                  <a:gd name="T8" fmla="*/ 6 w 33"/>
                  <a:gd name="T9" fmla="*/ 11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3" h="38">
                    <a:moveTo>
                      <a:pt x="6" y="11"/>
                    </a:moveTo>
                    <a:cubicBezTo>
                      <a:pt x="2" y="16"/>
                      <a:pt x="0" y="23"/>
                      <a:pt x="10" y="27"/>
                    </a:cubicBezTo>
                    <a:cubicBezTo>
                      <a:pt x="15" y="38"/>
                      <a:pt x="22" y="34"/>
                      <a:pt x="27" y="28"/>
                    </a:cubicBezTo>
                    <a:cubicBezTo>
                      <a:pt x="31" y="23"/>
                      <a:pt x="33" y="8"/>
                      <a:pt x="29" y="0"/>
                    </a:cubicBezTo>
                    <a:cubicBezTo>
                      <a:pt x="21" y="6"/>
                      <a:pt x="12" y="5"/>
                      <a:pt x="6" y="11"/>
                    </a:cubicBezTo>
                    <a:close/>
                  </a:path>
                </a:pathLst>
              </a:custGeom>
              <a:noFill/>
              <a:ln w="22225" cap="rnd">
                <a:solidFill>
                  <a:schemeClr val="accent6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2" name="Freeform 150">
                <a:extLst>
                  <a:ext uri="{FF2B5EF4-FFF2-40B4-BE49-F238E27FC236}">
                    <a16:creationId xmlns="" xmlns:a16="http://schemas.microsoft.com/office/drawing/2014/main" id="{DC29317E-B6CC-4259-B170-DA7F0370986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46651" y="1912938"/>
                <a:ext cx="79375" cy="131763"/>
              </a:xfrm>
              <a:custGeom>
                <a:avLst/>
                <a:gdLst>
                  <a:gd name="T0" fmla="*/ 0 w 21"/>
                  <a:gd name="T1" fmla="*/ 35 h 35"/>
                  <a:gd name="T2" fmla="*/ 21 w 21"/>
                  <a:gd name="T3" fmla="*/ 0 h 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21" h="35">
                    <a:moveTo>
                      <a:pt x="0" y="35"/>
                    </a:moveTo>
                    <a:cubicBezTo>
                      <a:pt x="0" y="35"/>
                      <a:pt x="5" y="16"/>
                      <a:pt x="21" y="0"/>
                    </a:cubicBezTo>
                  </a:path>
                </a:pathLst>
              </a:custGeom>
              <a:noFill/>
              <a:ln w="22225" cap="rnd">
                <a:solidFill>
                  <a:schemeClr val="accent6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CE344E07-E2A4-494B-86FA-DFFB3D44D8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217333-72AF-4EF1-8E04-1C64B9571467}" type="datetime1">
              <a:rPr lang="en-US" smtClean="0"/>
              <a:t>7/21/2022</a:t>
            </a:fld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44422101-9878-40F6-9D4D-36A011542C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59177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3D0841C1-FAB5-4C2E-8BC3-83F510D106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Environmental Responsibility</a:t>
            </a:r>
          </a:p>
        </p:txBody>
      </p:sp>
      <p:cxnSp>
        <p:nvCxnSpPr>
          <p:cNvPr id="11" name="Straight Connector 10">
            <a:extLst>
              <a:ext uri="{FF2B5EF4-FFF2-40B4-BE49-F238E27FC236}">
                <a16:creationId xmlns="" xmlns:a16="http://schemas.microsoft.com/office/drawing/2014/main" id="{BD377709-14C8-420A-8235-CA6228BB92F7}"/>
              </a:ext>
            </a:extLst>
          </p:cNvPr>
          <p:cNvCxnSpPr/>
          <p:nvPr/>
        </p:nvCxnSpPr>
        <p:spPr>
          <a:xfrm>
            <a:off x="619432" y="2448232"/>
            <a:ext cx="10972800" cy="0"/>
          </a:xfrm>
          <a:prstGeom prst="line">
            <a:avLst/>
          </a:prstGeom>
          <a:ln w="63500">
            <a:solidFill>
              <a:schemeClr val="bg1">
                <a:lumMod val="85000"/>
              </a:schemeClr>
            </a:solidFill>
            <a:tailEnd type="triangle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Rectangle: Rounded Corners 16">
            <a:extLst>
              <a:ext uri="{FF2B5EF4-FFF2-40B4-BE49-F238E27FC236}">
                <a16:creationId xmlns="" xmlns:a16="http://schemas.microsoft.com/office/drawing/2014/main" id="{24E21354-6F3A-40E8-AFFB-D49347B22038}"/>
              </a:ext>
            </a:extLst>
          </p:cNvPr>
          <p:cNvSpPr/>
          <p:nvPr/>
        </p:nvSpPr>
        <p:spPr>
          <a:xfrm>
            <a:off x="910897" y="1676400"/>
            <a:ext cx="2101274" cy="304799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18" name="TextBox 48">
            <a:extLst>
              <a:ext uri="{FF2B5EF4-FFF2-40B4-BE49-F238E27FC236}">
                <a16:creationId xmlns="" xmlns:a16="http://schemas.microsoft.com/office/drawing/2014/main" id="{4DB5D73D-0554-4797-9604-82E1E326FDF3}"/>
              </a:ext>
            </a:extLst>
          </p:cNvPr>
          <p:cNvSpPr txBox="1"/>
          <p:nvPr/>
        </p:nvSpPr>
        <p:spPr>
          <a:xfrm>
            <a:off x="805834" y="2915263"/>
            <a:ext cx="2311401" cy="3285511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21" name="Rectangle: Rounded Corners 20">
            <a:extLst>
              <a:ext uri="{FF2B5EF4-FFF2-40B4-BE49-F238E27FC236}">
                <a16:creationId xmlns="" xmlns:a16="http://schemas.microsoft.com/office/drawing/2014/main" id="{5DCE2184-FEFE-4673-A53B-39662DD4D2BB}"/>
              </a:ext>
            </a:extLst>
          </p:cNvPr>
          <p:cNvSpPr/>
          <p:nvPr/>
        </p:nvSpPr>
        <p:spPr>
          <a:xfrm>
            <a:off x="3649934" y="1676400"/>
            <a:ext cx="2101274" cy="304799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22" name="TextBox 48">
            <a:extLst>
              <a:ext uri="{FF2B5EF4-FFF2-40B4-BE49-F238E27FC236}">
                <a16:creationId xmlns="" xmlns:a16="http://schemas.microsoft.com/office/drawing/2014/main" id="{8C72D561-FAB2-4D1B-B7E5-238F0BA11983}"/>
              </a:ext>
            </a:extLst>
          </p:cNvPr>
          <p:cNvSpPr txBox="1"/>
          <p:nvPr/>
        </p:nvSpPr>
        <p:spPr>
          <a:xfrm>
            <a:off x="3544871" y="2915263"/>
            <a:ext cx="2311401" cy="3285511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26" name="Rectangle: Rounded Corners 25">
            <a:extLst>
              <a:ext uri="{FF2B5EF4-FFF2-40B4-BE49-F238E27FC236}">
                <a16:creationId xmlns="" xmlns:a16="http://schemas.microsoft.com/office/drawing/2014/main" id="{C81AEA52-8FD3-4DA4-BAF0-7619B2CD89B0}"/>
              </a:ext>
            </a:extLst>
          </p:cNvPr>
          <p:cNvSpPr/>
          <p:nvPr/>
        </p:nvSpPr>
        <p:spPr>
          <a:xfrm>
            <a:off x="6388971" y="1676400"/>
            <a:ext cx="2101274" cy="304799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27" name="TextBox 48">
            <a:extLst>
              <a:ext uri="{FF2B5EF4-FFF2-40B4-BE49-F238E27FC236}">
                <a16:creationId xmlns="" xmlns:a16="http://schemas.microsoft.com/office/drawing/2014/main" id="{F34AC992-2B36-4F91-8EF8-7BDD9B423B94}"/>
              </a:ext>
            </a:extLst>
          </p:cNvPr>
          <p:cNvSpPr txBox="1"/>
          <p:nvPr/>
        </p:nvSpPr>
        <p:spPr>
          <a:xfrm>
            <a:off x="6283908" y="2915263"/>
            <a:ext cx="2311401" cy="3285511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28" name="Rectangle: Rounded Corners 27">
            <a:extLst>
              <a:ext uri="{FF2B5EF4-FFF2-40B4-BE49-F238E27FC236}">
                <a16:creationId xmlns="" xmlns:a16="http://schemas.microsoft.com/office/drawing/2014/main" id="{D9CE9B2B-FB18-4D20-A650-F7C6478C91FA}"/>
              </a:ext>
            </a:extLst>
          </p:cNvPr>
          <p:cNvSpPr/>
          <p:nvPr/>
        </p:nvSpPr>
        <p:spPr>
          <a:xfrm>
            <a:off x="9147058" y="1676400"/>
            <a:ext cx="2101274" cy="304799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29" name="TextBox 48">
            <a:extLst>
              <a:ext uri="{FF2B5EF4-FFF2-40B4-BE49-F238E27FC236}">
                <a16:creationId xmlns="" xmlns:a16="http://schemas.microsoft.com/office/drawing/2014/main" id="{F2C4FFDD-DDDC-450A-A767-5A41CCA4E764}"/>
              </a:ext>
            </a:extLst>
          </p:cNvPr>
          <p:cNvSpPr txBox="1"/>
          <p:nvPr/>
        </p:nvSpPr>
        <p:spPr>
          <a:xfrm>
            <a:off x="9041995" y="2915263"/>
            <a:ext cx="2311401" cy="3285511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B2E65D40-2970-428A-B6AB-AB513B30AA1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0CFB91-DF4A-4545-B88F-C559903D7D42}" type="datetime1">
              <a:rPr lang="en-US" smtClean="0"/>
              <a:t>7/21/2022</a:t>
            </a:fld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5DCC6B1F-532B-4EE6-BD73-483C2388B06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4</a:t>
            </a:fld>
            <a:endParaRPr lang="en-US"/>
          </a:p>
        </p:txBody>
      </p:sp>
      <p:grpSp>
        <p:nvGrpSpPr>
          <p:cNvPr id="5" name="Group 4">
            <a:extLst>
              <a:ext uri="{FF2B5EF4-FFF2-40B4-BE49-F238E27FC236}">
                <a16:creationId xmlns="" xmlns:a16="http://schemas.microsoft.com/office/drawing/2014/main" id="{5358AB35-2677-4BE1-AA20-6D5E4330C6E6}"/>
              </a:ext>
            </a:extLst>
          </p:cNvPr>
          <p:cNvGrpSpPr/>
          <p:nvPr/>
        </p:nvGrpSpPr>
        <p:grpSpPr>
          <a:xfrm>
            <a:off x="1701283" y="2187979"/>
            <a:ext cx="520505" cy="520505"/>
            <a:chOff x="1701283" y="2187979"/>
            <a:chExt cx="520505" cy="520505"/>
          </a:xfrm>
        </p:grpSpPr>
        <p:sp>
          <p:nvSpPr>
            <p:cNvPr id="12" name="Oval 11">
              <a:extLst>
                <a:ext uri="{FF2B5EF4-FFF2-40B4-BE49-F238E27FC236}">
                  <a16:creationId xmlns="" xmlns:a16="http://schemas.microsoft.com/office/drawing/2014/main" id="{F6F59AA4-E79C-4AC0-9E7F-23E702C00004}"/>
                </a:ext>
              </a:extLst>
            </p:cNvPr>
            <p:cNvSpPr/>
            <p:nvPr/>
          </p:nvSpPr>
          <p:spPr>
            <a:xfrm>
              <a:off x="1701283" y="2187979"/>
              <a:ext cx="520505" cy="520505"/>
            </a:xfrm>
            <a:prstGeom prst="ellipse">
              <a:avLst/>
            </a:prstGeom>
            <a:solidFill>
              <a:schemeClr val="accent6"/>
            </a:solidFill>
            <a:ln w="635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3" name="Group 22">
              <a:extLst>
                <a:ext uri="{FF2B5EF4-FFF2-40B4-BE49-F238E27FC236}">
                  <a16:creationId xmlns="" xmlns:a16="http://schemas.microsoft.com/office/drawing/2014/main" id="{48768E3E-C9E3-4F96-907A-7595E495D093}"/>
                </a:ext>
              </a:extLst>
            </p:cNvPr>
            <p:cNvGrpSpPr/>
            <p:nvPr/>
          </p:nvGrpSpPr>
          <p:grpSpPr>
            <a:xfrm>
              <a:off x="1779234" y="2353498"/>
              <a:ext cx="293164" cy="294242"/>
              <a:chOff x="4011613" y="2555876"/>
              <a:chExt cx="431800" cy="433388"/>
            </a:xfrm>
          </p:grpSpPr>
          <p:sp>
            <p:nvSpPr>
              <p:cNvPr id="24" name="Line 5">
                <a:extLst>
                  <a:ext uri="{FF2B5EF4-FFF2-40B4-BE49-F238E27FC236}">
                    <a16:creationId xmlns="" xmlns:a16="http://schemas.microsoft.com/office/drawing/2014/main" id="{0376F263-8D4B-4101-B8A9-D1D5CC938B42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4149726" y="2668588"/>
                <a:ext cx="180975" cy="180975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5" name="Freeform 6">
                <a:extLst>
                  <a:ext uri="{FF2B5EF4-FFF2-40B4-BE49-F238E27FC236}">
                    <a16:creationId xmlns="" xmlns:a16="http://schemas.microsoft.com/office/drawing/2014/main" id="{17A6EDA3-61A0-4171-8274-B61E97E5A5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011613" y="2555876"/>
                <a:ext cx="431800" cy="433388"/>
              </a:xfrm>
              <a:custGeom>
                <a:avLst/>
                <a:gdLst>
                  <a:gd name="T0" fmla="*/ 115 w 115"/>
                  <a:gd name="T1" fmla="*/ 0 h 115"/>
                  <a:gd name="T2" fmla="*/ 40 w 115"/>
                  <a:gd name="T3" fmla="*/ 75 h 115"/>
                  <a:gd name="T4" fmla="*/ 115 w 115"/>
                  <a:gd name="T5" fmla="*/ 0 h 1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15" h="115">
                    <a:moveTo>
                      <a:pt x="115" y="0"/>
                    </a:moveTo>
                    <a:cubicBezTo>
                      <a:pt x="115" y="0"/>
                      <a:pt x="102" y="115"/>
                      <a:pt x="40" y="75"/>
                    </a:cubicBezTo>
                    <a:cubicBezTo>
                      <a:pt x="0" y="13"/>
                      <a:pt x="115" y="0"/>
                      <a:pt x="115" y="0"/>
                    </a:cubicBezTo>
                    <a:close/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4" name="Freeform 7">
                <a:extLst>
                  <a:ext uri="{FF2B5EF4-FFF2-40B4-BE49-F238E27FC236}">
                    <a16:creationId xmlns="" xmlns:a16="http://schemas.microsoft.com/office/drawing/2014/main" id="{C2A8FBBC-443E-42F1-99A8-5C52B79D30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10051" y="2714626"/>
                <a:ext cx="76200" cy="74613"/>
              </a:xfrm>
              <a:custGeom>
                <a:avLst/>
                <a:gdLst>
                  <a:gd name="T0" fmla="*/ 48 w 48"/>
                  <a:gd name="T1" fmla="*/ 47 h 47"/>
                  <a:gd name="T2" fmla="*/ 0 w 48"/>
                  <a:gd name="T3" fmla="*/ 47 h 47"/>
                  <a:gd name="T4" fmla="*/ 0 w 48"/>
                  <a:gd name="T5" fmla="*/ 0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48" h="47">
                    <a:moveTo>
                      <a:pt x="48" y="47"/>
                    </a:moveTo>
                    <a:lnTo>
                      <a:pt x="0" y="47"/>
                    </a:lnTo>
                    <a:lnTo>
                      <a:pt x="0" y="0"/>
                    </a:ln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5" name="Freeform 8">
                <a:extLst>
                  <a:ext uri="{FF2B5EF4-FFF2-40B4-BE49-F238E27FC236}">
                    <a16:creationId xmlns="" xmlns:a16="http://schemas.microsoft.com/office/drawing/2014/main" id="{DDA09BD2-9CA9-42D1-9118-A05DD6EC2C1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70376" y="2676526"/>
                <a:ext cx="52388" cy="52388"/>
              </a:xfrm>
              <a:custGeom>
                <a:avLst/>
                <a:gdLst>
                  <a:gd name="T0" fmla="*/ 33 w 33"/>
                  <a:gd name="T1" fmla="*/ 33 h 33"/>
                  <a:gd name="T2" fmla="*/ 0 w 33"/>
                  <a:gd name="T3" fmla="*/ 33 h 33"/>
                  <a:gd name="T4" fmla="*/ 0 w 33"/>
                  <a:gd name="T5" fmla="*/ 0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3" h="33">
                    <a:moveTo>
                      <a:pt x="33" y="33"/>
                    </a:moveTo>
                    <a:lnTo>
                      <a:pt x="0" y="33"/>
                    </a:lnTo>
                    <a:lnTo>
                      <a:pt x="0" y="0"/>
                    </a:ln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6" name="Freeform 9">
                <a:extLst>
                  <a:ext uri="{FF2B5EF4-FFF2-40B4-BE49-F238E27FC236}">
                    <a16:creationId xmlns="" xmlns:a16="http://schemas.microsoft.com/office/drawing/2014/main" id="{7A8CC65C-803B-42EC-B5EF-CEC50B3F6F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30701" y="2646363"/>
                <a:ext cx="22225" cy="22225"/>
              </a:xfrm>
              <a:custGeom>
                <a:avLst/>
                <a:gdLst>
                  <a:gd name="T0" fmla="*/ 14 w 14"/>
                  <a:gd name="T1" fmla="*/ 14 h 14"/>
                  <a:gd name="T2" fmla="*/ 0 w 14"/>
                  <a:gd name="T3" fmla="*/ 14 h 14"/>
                  <a:gd name="T4" fmla="*/ 0 w 14"/>
                  <a:gd name="T5" fmla="*/ 0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4" h="14">
                    <a:moveTo>
                      <a:pt x="14" y="14"/>
                    </a:moveTo>
                    <a:lnTo>
                      <a:pt x="0" y="14"/>
                    </a:lnTo>
                    <a:lnTo>
                      <a:pt x="0" y="0"/>
                    </a:ln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="" xmlns:a16="http://schemas.microsoft.com/office/drawing/2014/main" id="{7DCA4215-B19A-4383-9B88-E7C2545DEA0C}"/>
              </a:ext>
            </a:extLst>
          </p:cNvPr>
          <p:cNvGrpSpPr/>
          <p:nvPr/>
        </p:nvGrpSpPr>
        <p:grpSpPr>
          <a:xfrm>
            <a:off x="7187683" y="2187979"/>
            <a:ext cx="520505" cy="520505"/>
            <a:chOff x="7187683" y="2187979"/>
            <a:chExt cx="520505" cy="520505"/>
          </a:xfrm>
        </p:grpSpPr>
        <p:sp>
          <p:nvSpPr>
            <p:cNvPr id="15" name="Oval 14">
              <a:extLst>
                <a:ext uri="{FF2B5EF4-FFF2-40B4-BE49-F238E27FC236}">
                  <a16:creationId xmlns="" xmlns:a16="http://schemas.microsoft.com/office/drawing/2014/main" id="{570F7D31-2C6E-441E-9304-345F93F79F14}"/>
                </a:ext>
              </a:extLst>
            </p:cNvPr>
            <p:cNvSpPr/>
            <p:nvPr/>
          </p:nvSpPr>
          <p:spPr>
            <a:xfrm>
              <a:off x="7187683" y="2187979"/>
              <a:ext cx="520505" cy="520505"/>
            </a:xfrm>
            <a:prstGeom prst="ellipse">
              <a:avLst/>
            </a:prstGeom>
            <a:solidFill>
              <a:schemeClr val="accent6"/>
            </a:solidFill>
            <a:ln w="635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7" name="Group 36">
              <a:extLst>
                <a:ext uri="{FF2B5EF4-FFF2-40B4-BE49-F238E27FC236}">
                  <a16:creationId xmlns="" xmlns:a16="http://schemas.microsoft.com/office/drawing/2014/main" id="{AA7473CE-D641-422F-B413-3281AE5411FA}"/>
                </a:ext>
              </a:extLst>
            </p:cNvPr>
            <p:cNvGrpSpPr/>
            <p:nvPr/>
          </p:nvGrpSpPr>
          <p:grpSpPr>
            <a:xfrm>
              <a:off x="7319515" y="2319130"/>
              <a:ext cx="256842" cy="264931"/>
              <a:chOff x="6306272" y="1829522"/>
              <a:chExt cx="300182" cy="309636"/>
            </a:xfrm>
          </p:grpSpPr>
          <p:sp>
            <p:nvSpPr>
              <p:cNvPr id="38" name="Freeform 88">
                <a:extLst>
                  <a:ext uri="{FF2B5EF4-FFF2-40B4-BE49-F238E27FC236}">
                    <a16:creationId xmlns="" xmlns:a16="http://schemas.microsoft.com/office/drawing/2014/main" id="{484D7789-69D5-4031-967B-5654A49DEB6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88605" y="1829522"/>
                <a:ext cx="137103" cy="204932"/>
              </a:xfrm>
              <a:custGeom>
                <a:avLst/>
                <a:gdLst>
                  <a:gd name="T0" fmla="*/ 40 w 40"/>
                  <a:gd name="T1" fmla="*/ 40 h 60"/>
                  <a:gd name="T2" fmla="*/ 20 w 40"/>
                  <a:gd name="T3" fmla="*/ 60 h 60"/>
                  <a:gd name="T4" fmla="*/ 0 w 40"/>
                  <a:gd name="T5" fmla="*/ 40 h 60"/>
                  <a:gd name="T6" fmla="*/ 20 w 40"/>
                  <a:gd name="T7" fmla="*/ 0 h 60"/>
                  <a:gd name="T8" fmla="*/ 40 w 40"/>
                  <a:gd name="T9" fmla="*/ 4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60">
                    <a:moveTo>
                      <a:pt x="40" y="40"/>
                    </a:moveTo>
                    <a:cubicBezTo>
                      <a:pt x="40" y="51"/>
                      <a:pt x="31" y="60"/>
                      <a:pt x="20" y="60"/>
                    </a:cubicBezTo>
                    <a:cubicBezTo>
                      <a:pt x="9" y="60"/>
                      <a:pt x="0" y="51"/>
                      <a:pt x="0" y="40"/>
                    </a:cubicBezTo>
                    <a:cubicBezTo>
                      <a:pt x="0" y="29"/>
                      <a:pt x="20" y="0"/>
                      <a:pt x="20" y="0"/>
                    </a:cubicBezTo>
                    <a:cubicBezTo>
                      <a:pt x="20" y="0"/>
                      <a:pt x="40" y="29"/>
                      <a:pt x="40" y="40"/>
                    </a:cubicBez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9" name="Freeform 89">
                <a:extLst>
                  <a:ext uri="{FF2B5EF4-FFF2-40B4-BE49-F238E27FC236}">
                    <a16:creationId xmlns="" xmlns:a16="http://schemas.microsoft.com/office/drawing/2014/main" id="{D59DF099-F07A-4819-A67B-5624BD80FCD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24540" y="1966840"/>
                <a:ext cx="30308" cy="30308"/>
              </a:xfrm>
              <a:custGeom>
                <a:avLst/>
                <a:gdLst>
                  <a:gd name="T0" fmla="*/ 9 w 9"/>
                  <a:gd name="T1" fmla="*/ 9 h 9"/>
                  <a:gd name="T2" fmla="*/ 0 w 9"/>
                  <a:gd name="T3" fmla="*/ 0 h 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9" h="9">
                    <a:moveTo>
                      <a:pt x="9" y="9"/>
                    </a:moveTo>
                    <a:cubicBezTo>
                      <a:pt x="4" y="9"/>
                      <a:pt x="0" y="5"/>
                      <a:pt x="0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0" name="Freeform 90">
                <a:extLst>
                  <a:ext uri="{FF2B5EF4-FFF2-40B4-BE49-F238E27FC236}">
                    <a16:creationId xmlns="" xmlns:a16="http://schemas.microsoft.com/office/drawing/2014/main" id="{27DEC1E2-24B9-4DA1-9491-7EAAB17B030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61113" y="2068297"/>
                <a:ext cx="190499" cy="27421"/>
              </a:xfrm>
              <a:custGeom>
                <a:avLst/>
                <a:gdLst>
                  <a:gd name="T0" fmla="*/ 56 w 56"/>
                  <a:gd name="T1" fmla="*/ 0 h 8"/>
                  <a:gd name="T2" fmla="*/ 28 w 56"/>
                  <a:gd name="T3" fmla="*/ 8 h 8"/>
                  <a:gd name="T4" fmla="*/ 0 w 56"/>
                  <a:gd name="T5" fmla="*/ 0 h 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6" h="8">
                    <a:moveTo>
                      <a:pt x="56" y="0"/>
                    </a:moveTo>
                    <a:cubicBezTo>
                      <a:pt x="49" y="5"/>
                      <a:pt x="39" y="8"/>
                      <a:pt x="28" y="8"/>
                    </a:cubicBezTo>
                    <a:cubicBezTo>
                      <a:pt x="17" y="8"/>
                      <a:pt x="7" y="5"/>
                      <a:pt x="0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1" name="Freeform 91">
                <a:extLst>
                  <a:ext uri="{FF2B5EF4-FFF2-40B4-BE49-F238E27FC236}">
                    <a16:creationId xmlns="" xmlns:a16="http://schemas.microsoft.com/office/drawing/2014/main" id="{FDE5353D-C416-477E-9271-56ED4A813B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06272" y="2091533"/>
                <a:ext cx="300182" cy="47625"/>
              </a:xfrm>
              <a:custGeom>
                <a:avLst/>
                <a:gdLst>
                  <a:gd name="T0" fmla="*/ 88 w 88"/>
                  <a:gd name="T1" fmla="*/ 0 h 14"/>
                  <a:gd name="T2" fmla="*/ 44 w 88"/>
                  <a:gd name="T3" fmla="*/ 14 h 14"/>
                  <a:gd name="T4" fmla="*/ 0 w 88"/>
                  <a:gd name="T5" fmla="*/ 0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88" h="14">
                    <a:moveTo>
                      <a:pt x="88" y="0"/>
                    </a:moveTo>
                    <a:cubicBezTo>
                      <a:pt x="77" y="9"/>
                      <a:pt x="62" y="14"/>
                      <a:pt x="44" y="14"/>
                    </a:cubicBezTo>
                    <a:cubicBezTo>
                      <a:pt x="26" y="14"/>
                      <a:pt x="10" y="9"/>
                      <a:pt x="0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6" name="Group 5">
            <a:extLst>
              <a:ext uri="{FF2B5EF4-FFF2-40B4-BE49-F238E27FC236}">
                <a16:creationId xmlns="" xmlns:a16="http://schemas.microsoft.com/office/drawing/2014/main" id="{6D75E35F-052E-40EF-B372-267A2EF20ED5}"/>
              </a:ext>
            </a:extLst>
          </p:cNvPr>
          <p:cNvGrpSpPr/>
          <p:nvPr/>
        </p:nvGrpSpPr>
        <p:grpSpPr>
          <a:xfrm>
            <a:off x="4444483" y="2187979"/>
            <a:ext cx="520505" cy="520505"/>
            <a:chOff x="4444483" y="2187979"/>
            <a:chExt cx="520505" cy="520505"/>
          </a:xfrm>
        </p:grpSpPr>
        <p:sp>
          <p:nvSpPr>
            <p:cNvPr id="14" name="Oval 13">
              <a:extLst>
                <a:ext uri="{FF2B5EF4-FFF2-40B4-BE49-F238E27FC236}">
                  <a16:creationId xmlns="" xmlns:a16="http://schemas.microsoft.com/office/drawing/2014/main" id="{74CDB0A1-8A4E-418E-B948-A02F64F1BD22}"/>
                </a:ext>
              </a:extLst>
            </p:cNvPr>
            <p:cNvSpPr/>
            <p:nvPr/>
          </p:nvSpPr>
          <p:spPr>
            <a:xfrm>
              <a:off x="4444483" y="2187979"/>
              <a:ext cx="520505" cy="520505"/>
            </a:xfrm>
            <a:prstGeom prst="ellipse">
              <a:avLst/>
            </a:prstGeom>
            <a:solidFill>
              <a:schemeClr val="accent6"/>
            </a:solidFill>
            <a:ln w="635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2" name="Group 41">
              <a:extLst>
                <a:ext uri="{FF2B5EF4-FFF2-40B4-BE49-F238E27FC236}">
                  <a16:creationId xmlns="" xmlns:a16="http://schemas.microsoft.com/office/drawing/2014/main" id="{BBEA07EC-24E8-4329-99C2-75A2C731B7D6}"/>
                </a:ext>
              </a:extLst>
            </p:cNvPr>
            <p:cNvGrpSpPr/>
            <p:nvPr/>
          </p:nvGrpSpPr>
          <p:grpSpPr>
            <a:xfrm>
              <a:off x="4530061" y="2308000"/>
              <a:ext cx="349349" cy="280463"/>
              <a:chOff x="4119563" y="4738688"/>
              <a:chExt cx="338137" cy="271462"/>
            </a:xfrm>
          </p:grpSpPr>
          <p:sp>
            <p:nvSpPr>
              <p:cNvPr id="43" name="Freeform 230">
                <a:extLst>
                  <a:ext uri="{FF2B5EF4-FFF2-40B4-BE49-F238E27FC236}">
                    <a16:creationId xmlns="" xmlns:a16="http://schemas.microsoft.com/office/drawing/2014/main" id="{03CA06CF-D572-40D0-AD7F-08251F42569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29100" y="4802188"/>
                <a:ext cx="115888" cy="147638"/>
              </a:xfrm>
              <a:custGeom>
                <a:avLst/>
                <a:gdLst>
                  <a:gd name="T0" fmla="*/ 2 w 31"/>
                  <a:gd name="T1" fmla="*/ 21 h 39"/>
                  <a:gd name="T2" fmla="*/ 14 w 31"/>
                  <a:gd name="T3" fmla="*/ 31 h 39"/>
                  <a:gd name="T4" fmla="*/ 29 w 31"/>
                  <a:gd name="T5" fmla="*/ 28 h 39"/>
                  <a:gd name="T6" fmla="*/ 18 w 31"/>
                  <a:gd name="T7" fmla="*/ 0 h 39"/>
                  <a:gd name="T8" fmla="*/ 2 w 31"/>
                  <a:gd name="T9" fmla="*/ 21 h 3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" h="39">
                    <a:moveTo>
                      <a:pt x="2" y="21"/>
                    </a:moveTo>
                    <a:cubicBezTo>
                      <a:pt x="0" y="28"/>
                      <a:pt x="2" y="34"/>
                      <a:pt x="14" y="31"/>
                    </a:cubicBezTo>
                    <a:cubicBezTo>
                      <a:pt x="23" y="39"/>
                      <a:pt x="27" y="35"/>
                      <a:pt x="29" y="28"/>
                    </a:cubicBezTo>
                    <a:cubicBezTo>
                      <a:pt x="31" y="20"/>
                      <a:pt x="25" y="5"/>
                      <a:pt x="18" y="0"/>
                    </a:cubicBezTo>
                    <a:cubicBezTo>
                      <a:pt x="14" y="10"/>
                      <a:pt x="4" y="13"/>
                      <a:pt x="2" y="21"/>
                    </a:cubicBezTo>
                    <a:close/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4" name="Freeform 231">
                <a:extLst>
                  <a:ext uri="{FF2B5EF4-FFF2-40B4-BE49-F238E27FC236}">
                    <a16:creationId xmlns="" xmlns:a16="http://schemas.microsoft.com/office/drawing/2014/main" id="{0129698A-427E-4C4C-ADEB-7E8094763B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78313" y="4851400"/>
                <a:ext cx="14288" cy="101600"/>
              </a:xfrm>
              <a:custGeom>
                <a:avLst/>
                <a:gdLst>
                  <a:gd name="T0" fmla="*/ 1 w 4"/>
                  <a:gd name="T1" fmla="*/ 27 h 27"/>
                  <a:gd name="T2" fmla="*/ 4 w 4"/>
                  <a:gd name="T3" fmla="*/ 0 h 2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4" h="27">
                    <a:moveTo>
                      <a:pt x="1" y="27"/>
                    </a:moveTo>
                    <a:cubicBezTo>
                      <a:pt x="0" y="18"/>
                      <a:pt x="0" y="7"/>
                      <a:pt x="4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5" name="Freeform 232">
                <a:extLst>
                  <a:ext uri="{FF2B5EF4-FFF2-40B4-BE49-F238E27FC236}">
                    <a16:creationId xmlns="" xmlns:a16="http://schemas.microsoft.com/office/drawing/2014/main" id="{BF3D848F-ACBB-4DCB-B408-73D2D9F810E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19563" y="4848225"/>
                <a:ext cx="90488" cy="63500"/>
              </a:xfrm>
              <a:custGeom>
                <a:avLst/>
                <a:gdLst>
                  <a:gd name="T0" fmla="*/ 0 w 57"/>
                  <a:gd name="T1" fmla="*/ 0 h 40"/>
                  <a:gd name="T2" fmla="*/ 26 w 57"/>
                  <a:gd name="T3" fmla="*/ 40 h 40"/>
                  <a:gd name="T4" fmla="*/ 57 w 57"/>
                  <a:gd name="T5" fmla="*/ 4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7" h="40">
                    <a:moveTo>
                      <a:pt x="0" y="0"/>
                    </a:moveTo>
                    <a:lnTo>
                      <a:pt x="26" y="40"/>
                    </a:lnTo>
                    <a:lnTo>
                      <a:pt x="57" y="4"/>
                    </a:ln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6" name="Freeform 233">
                <a:extLst>
                  <a:ext uri="{FF2B5EF4-FFF2-40B4-BE49-F238E27FC236}">
                    <a16:creationId xmlns="" xmlns:a16="http://schemas.microsoft.com/office/drawing/2014/main" id="{F8350F66-A7DB-4803-9341-0241C2EACE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68800" y="4851400"/>
                <a:ext cx="88900" cy="63500"/>
              </a:xfrm>
              <a:custGeom>
                <a:avLst/>
                <a:gdLst>
                  <a:gd name="T0" fmla="*/ 56 w 56"/>
                  <a:gd name="T1" fmla="*/ 40 h 40"/>
                  <a:gd name="T2" fmla="*/ 30 w 56"/>
                  <a:gd name="T3" fmla="*/ 0 h 40"/>
                  <a:gd name="T4" fmla="*/ 0 w 56"/>
                  <a:gd name="T5" fmla="*/ 36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6" h="40">
                    <a:moveTo>
                      <a:pt x="56" y="40"/>
                    </a:moveTo>
                    <a:lnTo>
                      <a:pt x="30" y="0"/>
                    </a:lnTo>
                    <a:lnTo>
                      <a:pt x="0" y="36"/>
                    </a:ln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7" name="Freeform 234">
                <a:extLst>
                  <a:ext uri="{FF2B5EF4-FFF2-40B4-BE49-F238E27FC236}">
                    <a16:creationId xmlns="" xmlns:a16="http://schemas.microsoft.com/office/drawing/2014/main" id="{9D3868C4-BBA8-4112-9CE7-34C5F0C1CBB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98938" y="4851400"/>
                <a:ext cx="228600" cy="158750"/>
              </a:xfrm>
              <a:custGeom>
                <a:avLst/>
                <a:gdLst>
                  <a:gd name="T0" fmla="*/ 58 w 61"/>
                  <a:gd name="T1" fmla="*/ 0 h 42"/>
                  <a:gd name="T2" fmla="*/ 32 w 61"/>
                  <a:gd name="T3" fmla="*/ 39 h 42"/>
                  <a:gd name="T4" fmla="*/ 0 w 61"/>
                  <a:gd name="T5" fmla="*/ 30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61" h="42">
                    <a:moveTo>
                      <a:pt x="58" y="0"/>
                    </a:moveTo>
                    <a:cubicBezTo>
                      <a:pt x="61" y="18"/>
                      <a:pt x="49" y="35"/>
                      <a:pt x="32" y="39"/>
                    </a:cubicBezTo>
                    <a:cubicBezTo>
                      <a:pt x="20" y="42"/>
                      <a:pt x="8" y="38"/>
                      <a:pt x="0" y="3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8" name="Freeform 235">
                <a:extLst>
                  <a:ext uri="{FF2B5EF4-FFF2-40B4-BE49-F238E27FC236}">
                    <a16:creationId xmlns="" xmlns:a16="http://schemas.microsoft.com/office/drawing/2014/main" id="{AF24ED3D-81AD-45DE-96ED-D33A56C521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43375" y="4738688"/>
                <a:ext cx="242888" cy="173038"/>
              </a:xfrm>
              <a:custGeom>
                <a:avLst/>
                <a:gdLst>
                  <a:gd name="T0" fmla="*/ 5 w 65"/>
                  <a:gd name="T1" fmla="*/ 46 h 46"/>
                  <a:gd name="T2" fmla="*/ 31 w 65"/>
                  <a:gd name="T3" fmla="*/ 3 h 46"/>
                  <a:gd name="T4" fmla="*/ 65 w 65"/>
                  <a:gd name="T5" fmla="*/ 13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65" h="46">
                    <a:moveTo>
                      <a:pt x="5" y="46"/>
                    </a:moveTo>
                    <a:cubicBezTo>
                      <a:pt x="0" y="26"/>
                      <a:pt x="13" y="7"/>
                      <a:pt x="31" y="3"/>
                    </a:cubicBezTo>
                    <a:cubicBezTo>
                      <a:pt x="44" y="0"/>
                      <a:pt x="57" y="4"/>
                      <a:pt x="65" y="13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8" name="Group 7">
            <a:extLst>
              <a:ext uri="{FF2B5EF4-FFF2-40B4-BE49-F238E27FC236}">
                <a16:creationId xmlns="" xmlns:a16="http://schemas.microsoft.com/office/drawing/2014/main" id="{2050E962-B734-4A4B-BC93-87DE578E315E}"/>
              </a:ext>
            </a:extLst>
          </p:cNvPr>
          <p:cNvGrpSpPr/>
          <p:nvPr/>
        </p:nvGrpSpPr>
        <p:grpSpPr>
          <a:xfrm>
            <a:off x="9930883" y="2187979"/>
            <a:ext cx="520505" cy="520505"/>
            <a:chOff x="9930883" y="2187979"/>
            <a:chExt cx="520505" cy="520505"/>
          </a:xfrm>
        </p:grpSpPr>
        <p:sp>
          <p:nvSpPr>
            <p:cNvPr id="16" name="Oval 15">
              <a:extLst>
                <a:ext uri="{FF2B5EF4-FFF2-40B4-BE49-F238E27FC236}">
                  <a16:creationId xmlns="" xmlns:a16="http://schemas.microsoft.com/office/drawing/2014/main" id="{54752199-B0DA-4DD1-879B-B08308A24942}"/>
                </a:ext>
              </a:extLst>
            </p:cNvPr>
            <p:cNvSpPr/>
            <p:nvPr/>
          </p:nvSpPr>
          <p:spPr>
            <a:xfrm>
              <a:off x="9930883" y="2187979"/>
              <a:ext cx="520505" cy="520505"/>
            </a:xfrm>
            <a:prstGeom prst="ellipse">
              <a:avLst/>
            </a:prstGeom>
            <a:solidFill>
              <a:schemeClr val="accent6"/>
            </a:solidFill>
            <a:ln w="635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9" name="Group 48">
              <a:extLst>
                <a:ext uri="{FF2B5EF4-FFF2-40B4-BE49-F238E27FC236}">
                  <a16:creationId xmlns="" xmlns:a16="http://schemas.microsoft.com/office/drawing/2014/main" id="{26BBC131-7903-411A-A822-AE44ED8D3D7B}"/>
                </a:ext>
              </a:extLst>
            </p:cNvPr>
            <p:cNvGrpSpPr/>
            <p:nvPr/>
          </p:nvGrpSpPr>
          <p:grpSpPr>
            <a:xfrm>
              <a:off x="10012862" y="2305947"/>
              <a:ext cx="356546" cy="284568"/>
              <a:chOff x="7726363" y="1841500"/>
              <a:chExt cx="338138" cy="269876"/>
            </a:xfrm>
          </p:grpSpPr>
          <p:sp>
            <p:nvSpPr>
              <p:cNvPr id="50" name="Freeform 236">
                <a:extLst>
                  <a:ext uri="{FF2B5EF4-FFF2-40B4-BE49-F238E27FC236}">
                    <a16:creationId xmlns="" xmlns:a16="http://schemas.microsoft.com/office/drawing/2014/main" id="{EB11BFE9-2DCF-4B05-BA50-1A4CCDCCAC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726363" y="1951038"/>
                <a:ext cx="90488" cy="63500"/>
              </a:xfrm>
              <a:custGeom>
                <a:avLst/>
                <a:gdLst>
                  <a:gd name="T0" fmla="*/ 0 w 57"/>
                  <a:gd name="T1" fmla="*/ 0 h 40"/>
                  <a:gd name="T2" fmla="*/ 26 w 57"/>
                  <a:gd name="T3" fmla="*/ 40 h 40"/>
                  <a:gd name="T4" fmla="*/ 57 w 57"/>
                  <a:gd name="T5" fmla="*/ 4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7" h="40">
                    <a:moveTo>
                      <a:pt x="0" y="0"/>
                    </a:moveTo>
                    <a:lnTo>
                      <a:pt x="26" y="40"/>
                    </a:lnTo>
                    <a:lnTo>
                      <a:pt x="57" y="4"/>
                    </a:ln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1" name="Freeform 237">
                <a:extLst>
                  <a:ext uri="{FF2B5EF4-FFF2-40B4-BE49-F238E27FC236}">
                    <a16:creationId xmlns="" xmlns:a16="http://schemas.microsoft.com/office/drawing/2014/main" id="{E3A62601-8288-44A6-B127-067EECBF94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974013" y="1954213"/>
                <a:ext cx="90488" cy="63500"/>
              </a:xfrm>
              <a:custGeom>
                <a:avLst/>
                <a:gdLst>
                  <a:gd name="T0" fmla="*/ 57 w 57"/>
                  <a:gd name="T1" fmla="*/ 40 h 40"/>
                  <a:gd name="T2" fmla="*/ 31 w 57"/>
                  <a:gd name="T3" fmla="*/ 0 h 40"/>
                  <a:gd name="T4" fmla="*/ 0 w 57"/>
                  <a:gd name="T5" fmla="*/ 35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7" h="40">
                    <a:moveTo>
                      <a:pt x="57" y="40"/>
                    </a:moveTo>
                    <a:lnTo>
                      <a:pt x="31" y="0"/>
                    </a:lnTo>
                    <a:lnTo>
                      <a:pt x="0" y="35"/>
                    </a:ln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2" name="Freeform 238">
                <a:extLst>
                  <a:ext uri="{FF2B5EF4-FFF2-40B4-BE49-F238E27FC236}">
                    <a16:creationId xmlns="" xmlns:a16="http://schemas.microsoft.com/office/drawing/2014/main" id="{E2396386-7E35-4108-B80D-9F5A017CD8D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805738" y="1954213"/>
                <a:ext cx="228600" cy="157163"/>
              </a:xfrm>
              <a:custGeom>
                <a:avLst/>
                <a:gdLst>
                  <a:gd name="T0" fmla="*/ 58 w 61"/>
                  <a:gd name="T1" fmla="*/ 0 h 42"/>
                  <a:gd name="T2" fmla="*/ 32 w 61"/>
                  <a:gd name="T3" fmla="*/ 39 h 42"/>
                  <a:gd name="T4" fmla="*/ 0 w 61"/>
                  <a:gd name="T5" fmla="*/ 30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61" h="42">
                    <a:moveTo>
                      <a:pt x="58" y="0"/>
                    </a:moveTo>
                    <a:cubicBezTo>
                      <a:pt x="61" y="18"/>
                      <a:pt x="49" y="35"/>
                      <a:pt x="32" y="39"/>
                    </a:cubicBezTo>
                    <a:cubicBezTo>
                      <a:pt x="20" y="42"/>
                      <a:pt x="8" y="38"/>
                      <a:pt x="0" y="3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3" name="Freeform 239">
                <a:extLst>
                  <a:ext uri="{FF2B5EF4-FFF2-40B4-BE49-F238E27FC236}">
                    <a16:creationId xmlns="" xmlns:a16="http://schemas.microsoft.com/office/drawing/2014/main" id="{79087FCB-F759-4A12-A958-C73DD0B0C1D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748588" y="1841500"/>
                <a:ext cx="244475" cy="173038"/>
              </a:xfrm>
              <a:custGeom>
                <a:avLst/>
                <a:gdLst>
                  <a:gd name="T0" fmla="*/ 5 w 65"/>
                  <a:gd name="T1" fmla="*/ 46 h 46"/>
                  <a:gd name="T2" fmla="*/ 31 w 65"/>
                  <a:gd name="T3" fmla="*/ 3 h 46"/>
                  <a:gd name="T4" fmla="*/ 65 w 65"/>
                  <a:gd name="T5" fmla="*/ 13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65" h="46">
                    <a:moveTo>
                      <a:pt x="5" y="46"/>
                    </a:moveTo>
                    <a:cubicBezTo>
                      <a:pt x="0" y="26"/>
                      <a:pt x="13" y="7"/>
                      <a:pt x="31" y="3"/>
                    </a:cubicBezTo>
                    <a:cubicBezTo>
                      <a:pt x="44" y="0"/>
                      <a:pt x="57" y="4"/>
                      <a:pt x="65" y="13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4" name="Freeform 240">
                <a:extLst>
                  <a:ext uri="{FF2B5EF4-FFF2-40B4-BE49-F238E27FC236}">
                    <a16:creationId xmlns="" xmlns:a16="http://schemas.microsoft.com/office/drawing/2014/main" id="{F65245F0-9145-4108-8A01-E93AAC72CB1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847013" y="1897063"/>
                <a:ext cx="96838" cy="150813"/>
              </a:xfrm>
              <a:custGeom>
                <a:avLst/>
                <a:gdLst>
                  <a:gd name="T0" fmla="*/ 26 w 26"/>
                  <a:gd name="T1" fmla="*/ 28 h 40"/>
                  <a:gd name="T2" fmla="*/ 13 w 26"/>
                  <a:gd name="T3" fmla="*/ 40 h 40"/>
                  <a:gd name="T4" fmla="*/ 0 w 26"/>
                  <a:gd name="T5" fmla="*/ 28 h 40"/>
                  <a:gd name="T6" fmla="*/ 13 w 26"/>
                  <a:gd name="T7" fmla="*/ 0 h 40"/>
                  <a:gd name="T8" fmla="*/ 26 w 26"/>
                  <a:gd name="T9" fmla="*/ 28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6" h="40">
                    <a:moveTo>
                      <a:pt x="26" y="28"/>
                    </a:moveTo>
                    <a:cubicBezTo>
                      <a:pt x="26" y="36"/>
                      <a:pt x="20" y="40"/>
                      <a:pt x="13" y="40"/>
                    </a:cubicBezTo>
                    <a:cubicBezTo>
                      <a:pt x="6" y="40"/>
                      <a:pt x="0" y="36"/>
                      <a:pt x="0" y="28"/>
                    </a:cubicBezTo>
                    <a:cubicBezTo>
                      <a:pt x="0" y="21"/>
                      <a:pt x="13" y="0"/>
                      <a:pt x="13" y="0"/>
                    </a:cubicBezTo>
                    <a:cubicBezTo>
                      <a:pt x="13" y="0"/>
                      <a:pt x="26" y="21"/>
                      <a:pt x="26" y="28"/>
                    </a:cubicBez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5" name="Freeform 241">
                <a:extLst>
                  <a:ext uri="{FF2B5EF4-FFF2-40B4-BE49-F238E27FC236}">
                    <a16:creationId xmlns="" xmlns:a16="http://schemas.microsoft.com/office/drawing/2014/main" id="{B16AA74E-9211-4994-B0FD-C40DD289671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877175" y="1998663"/>
                <a:ext cx="22225" cy="19050"/>
              </a:xfrm>
              <a:custGeom>
                <a:avLst/>
                <a:gdLst>
                  <a:gd name="T0" fmla="*/ 6 w 6"/>
                  <a:gd name="T1" fmla="*/ 5 h 5"/>
                  <a:gd name="T2" fmla="*/ 0 w 6"/>
                  <a:gd name="T3" fmla="*/ 0 h 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6" h="5">
                    <a:moveTo>
                      <a:pt x="6" y="5"/>
                    </a:moveTo>
                    <a:cubicBezTo>
                      <a:pt x="3" y="5"/>
                      <a:pt x="0" y="3"/>
                      <a:pt x="0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411377749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36918349-9DFC-4658-84B4-6D63E03178CD}"/>
              </a:ext>
            </a:extLst>
          </p:cNvPr>
          <p:cNvSpPr/>
          <p:nvPr/>
        </p:nvSpPr>
        <p:spPr>
          <a:xfrm>
            <a:off x="0" y="0"/>
            <a:ext cx="4368800" cy="6858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F74AB1AF-7A08-44F3-949B-19FEBC61E2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09599" y="3220152"/>
            <a:ext cx="3385626" cy="1284994"/>
          </a:xfrm>
        </p:spPr>
        <p:txBody>
          <a:bodyPr lIns="0" rIns="0">
            <a:noAutofit/>
          </a:bodyPr>
          <a:lstStyle/>
          <a:p>
            <a:pPr>
              <a:lnSpc>
                <a:spcPct val="100000"/>
              </a:lnSpc>
            </a:pPr>
            <a:r>
              <a:rPr lang="en-US" sz="3600" dirty="0">
                <a:solidFill>
                  <a:schemeClr val="bg1"/>
                </a:solidFill>
              </a:rPr>
              <a:t>Environmental Pollution</a:t>
            </a:r>
          </a:p>
        </p:txBody>
      </p:sp>
      <p:sp>
        <p:nvSpPr>
          <p:cNvPr id="5" name="TextBox 48">
            <a:extLst>
              <a:ext uri="{FF2B5EF4-FFF2-40B4-BE49-F238E27FC236}">
                <a16:creationId xmlns="" xmlns:a16="http://schemas.microsoft.com/office/drawing/2014/main" id="{121B9AE5-0FBE-457B-92F2-9C4B6200EC2D}"/>
              </a:ext>
            </a:extLst>
          </p:cNvPr>
          <p:cNvSpPr txBox="1"/>
          <p:nvPr/>
        </p:nvSpPr>
        <p:spPr>
          <a:xfrm>
            <a:off x="5652427" y="937481"/>
            <a:ext cx="5915686" cy="734889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 anchor="ctr" anchorCtr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</a:t>
            </a:r>
          </a:p>
        </p:txBody>
      </p:sp>
      <p:sp>
        <p:nvSpPr>
          <p:cNvPr id="7" name="TextBox 48">
            <a:extLst>
              <a:ext uri="{FF2B5EF4-FFF2-40B4-BE49-F238E27FC236}">
                <a16:creationId xmlns="" xmlns:a16="http://schemas.microsoft.com/office/drawing/2014/main" id="{535B9AC7-37F1-49E9-96B4-15E87A7BBDD5}"/>
              </a:ext>
            </a:extLst>
          </p:cNvPr>
          <p:cNvSpPr txBox="1"/>
          <p:nvPr/>
        </p:nvSpPr>
        <p:spPr>
          <a:xfrm>
            <a:off x="5652427" y="2353531"/>
            <a:ext cx="5915686" cy="734889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 anchor="ctr" anchorCtr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</a:t>
            </a:r>
          </a:p>
        </p:txBody>
      </p:sp>
      <p:sp>
        <p:nvSpPr>
          <p:cNvPr id="9" name="TextBox 48">
            <a:extLst>
              <a:ext uri="{FF2B5EF4-FFF2-40B4-BE49-F238E27FC236}">
                <a16:creationId xmlns="" xmlns:a16="http://schemas.microsoft.com/office/drawing/2014/main" id="{6E4E47AD-3543-4C85-8FB0-DE44900DBD02}"/>
              </a:ext>
            </a:extLst>
          </p:cNvPr>
          <p:cNvSpPr txBox="1"/>
          <p:nvPr/>
        </p:nvSpPr>
        <p:spPr>
          <a:xfrm>
            <a:off x="5652427" y="3769581"/>
            <a:ext cx="5915686" cy="734889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 anchor="ctr" anchorCtr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</a:t>
            </a:r>
          </a:p>
        </p:txBody>
      </p:sp>
      <p:sp>
        <p:nvSpPr>
          <p:cNvPr id="11" name="TextBox 48">
            <a:extLst>
              <a:ext uri="{FF2B5EF4-FFF2-40B4-BE49-F238E27FC236}">
                <a16:creationId xmlns="" xmlns:a16="http://schemas.microsoft.com/office/drawing/2014/main" id="{CAAF5388-946D-4B52-81D8-B8739F613424}"/>
              </a:ext>
            </a:extLst>
          </p:cNvPr>
          <p:cNvSpPr txBox="1"/>
          <p:nvPr/>
        </p:nvSpPr>
        <p:spPr>
          <a:xfrm>
            <a:off x="5652427" y="5185630"/>
            <a:ext cx="5915686" cy="734889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 anchor="ctr" anchorCtr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</a:t>
            </a:r>
          </a:p>
        </p:txBody>
      </p:sp>
      <p:grpSp>
        <p:nvGrpSpPr>
          <p:cNvPr id="80" name="Group 79">
            <a:extLst>
              <a:ext uri="{FF2B5EF4-FFF2-40B4-BE49-F238E27FC236}">
                <a16:creationId xmlns="" xmlns:a16="http://schemas.microsoft.com/office/drawing/2014/main" id="{11C9C38F-B5A6-475C-8456-1722BD10DEF2}"/>
              </a:ext>
            </a:extLst>
          </p:cNvPr>
          <p:cNvGrpSpPr/>
          <p:nvPr/>
        </p:nvGrpSpPr>
        <p:grpSpPr>
          <a:xfrm>
            <a:off x="4951964" y="2011680"/>
            <a:ext cx="6611679" cy="2883878"/>
            <a:chOff x="5641145" y="2011680"/>
            <a:chExt cx="5922498" cy="2883878"/>
          </a:xfrm>
        </p:grpSpPr>
        <p:cxnSp>
          <p:nvCxnSpPr>
            <p:cNvPr id="26" name="Straight Connector 25">
              <a:extLst>
                <a:ext uri="{FF2B5EF4-FFF2-40B4-BE49-F238E27FC236}">
                  <a16:creationId xmlns="" xmlns:a16="http://schemas.microsoft.com/office/drawing/2014/main" id="{47FC72DF-8B0F-43DD-BC70-A9CB9BBF9D70}"/>
                </a:ext>
              </a:extLst>
            </p:cNvPr>
            <p:cNvCxnSpPr/>
            <p:nvPr/>
          </p:nvCxnSpPr>
          <p:spPr>
            <a:xfrm>
              <a:off x="5641145" y="2011680"/>
              <a:ext cx="5922498" cy="0"/>
            </a:xfrm>
            <a:prstGeom prst="line">
              <a:avLst/>
            </a:prstGeom>
            <a:ln>
              <a:solidFill>
                <a:schemeClr val="bg1">
                  <a:lumMod val="85000"/>
                </a:schemeClr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Connector 26">
              <a:extLst>
                <a:ext uri="{FF2B5EF4-FFF2-40B4-BE49-F238E27FC236}">
                  <a16:creationId xmlns="" xmlns:a16="http://schemas.microsoft.com/office/drawing/2014/main" id="{CFF05B23-865F-4423-961B-1442C873AAF6}"/>
                </a:ext>
              </a:extLst>
            </p:cNvPr>
            <p:cNvCxnSpPr/>
            <p:nvPr/>
          </p:nvCxnSpPr>
          <p:spPr>
            <a:xfrm>
              <a:off x="5641145" y="3446585"/>
              <a:ext cx="5922498" cy="0"/>
            </a:xfrm>
            <a:prstGeom prst="line">
              <a:avLst/>
            </a:prstGeom>
            <a:ln>
              <a:solidFill>
                <a:schemeClr val="bg1">
                  <a:lumMod val="85000"/>
                </a:schemeClr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Connector 27">
              <a:extLst>
                <a:ext uri="{FF2B5EF4-FFF2-40B4-BE49-F238E27FC236}">
                  <a16:creationId xmlns="" xmlns:a16="http://schemas.microsoft.com/office/drawing/2014/main" id="{B0C4B9DF-6CE2-480C-AA77-D00BFB3ACBEA}"/>
                </a:ext>
              </a:extLst>
            </p:cNvPr>
            <p:cNvCxnSpPr/>
            <p:nvPr/>
          </p:nvCxnSpPr>
          <p:spPr>
            <a:xfrm>
              <a:off x="5641145" y="4895558"/>
              <a:ext cx="5922498" cy="0"/>
            </a:xfrm>
            <a:prstGeom prst="line">
              <a:avLst/>
            </a:prstGeom>
            <a:ln>
              <a:solidFill>
                <a:schemeClr val="bg1">
                  <a:lumMod val="85000"/>
                </a:schemeClr>
              </a:solidFill>
              <a:prstDash val="lg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9" name="Group 28">
            <a:extLst>
              <a:ext uri="{FF2B5EF4-FFF2-40B4-BE49-F238E27FC236}">
                <a16:creationId xmlns="" xmlns:a16="http://schemas.microsoft.com/office/drawing/2014/main" id="{D127DA92-C353-47ED-A0D5-551D1340312F}"/>
              </a:ext>
            </a:extLst>
          </p:cNvPr>
          <p:cNvGrpSpPr/>
          <p:nvPr/>
        </p:nvGrpSpPr>
        <p:grpSpPr>
          <a:xfrm>
            <a:off x="609599" y="2409128"/>
            <a:ext cx="619126" cy="712848"/>
            <a:chOff x="8447088" y="3925888"/>
            <a:chExt cx="346075" cy="398463"/>
          </a:xfrm>
        </p:grpSpPr>
        <p:sp>
          <p:nvSpPr>
            <p:cNvPr id="30" name="Freeform 66">
              <a:extLst>
                <a:ext uri="{FF2B5EF4-FFF2-40B4-BE49-F238E27FC236}">
                  <a16:creationId xmlns="" xmlns:a16="http://schemas.microsoft.com/office/drawing/2014/main" id="{5516C67B-34A7-489F-942D-5101610A71A9}"/>
                </a:ext>
              </a:extLst>
            </p:cNvPr>
            <p:cNvSpPr>
              <a:spLocks/>
            </p:cNvSpPr>
            <p:nvPr/>
          </p:nvSpPr>
          <p:spPr bwMode="auto">
            <a:xfrm>
              <a:off x="8636001" y="4121151"/>
              <a:ext cx="74613" cy="82550"/>
            </a:xfrm>
            <a:custGeom>
              <a:avLst/>
              <a:gdLst>
                <a:gd name="T0" fmla="*/ 6 w 20"/>
                <a:gd name="T1" fmla="*/ 22 h 22"/>
                <a:gd name="T2" fmla="*/ 20 w 20"/>
                <a:gd name="T3" fmla="*/ 22 h 22"/>
                <a:gd name="T4" fmla="*/ 7 w 20"/>
                <a:gd name="T5" fmla="*/ 0 h 22"/>
                <a:gd name="T6" fmla="*/ 0 w 20"/>
                <a:gd name="T7" fmla="*/ 13 h 22"/>
                <a:gd name="T8" fmla="*/ 6 w 20"/>
                <a:gd name="T9" fmla="*/ 22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22">
                  <a:moveTo>
                    <a:pt x="6" y="22"/>
                  </a:moveTo>
                  <a:cubicBezTo>
                    <a:pt x="20" y="22"/>
                    <a:pt x="20" y="22"/>
                    <a:pt x="20" y="22"/>
                  </a:cubicBezTo>
                  <a:cubicBezTo>
                    <a:pt x="20" y="12"/>
                    <a:pt x="15" y="4"/>
                    <a:pt x="7" y="0"/>
                  </a:cubicBezTo>
                  <a:cubicBezTo>
                    <a:pt x="0" y="13"/>
                    <a:pt x="0" y="13"/>
                    <a:pt x="0" y="13"/>
                  </a:cubicBezTo>
                  <a:cubicBezTo>
                    <a:pt x="3" y="15"/>
                    <a:pt x="6" y="18"/>
                    <a:pt x="6" y="22"/>
                  </a:cubicBezTo>
                  <a:close/>
                </a:path>
              </a:pathLst>
            </a:custGeom>
            <a:noFill/>
            <a:ln w="22225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1" name="Freeform 67">
              <a:extLst>
                <a:ext uri="{FF2B5EF4-FFF2-40B4-BE49-F238E27FC236}">
                  <a16:creationId xmlns="" xmlns:a16="http://schemas.microsoft.com/office/drawing/2014/main" id="{BDA1D94E-C0CA-49A0-9E68-3EBFE4B6038E}"/>
                </a:ext>
              </a:extLst>
            </p:cNvPr>
            <p:cNvSpPr>
              <a:spLocks/>
            </p:cNvSpPr>
            <p:nvPr/>
          </p:nvSpPr>
          <p:spPr bwMode="auto">
            <a:xfrm>
              <a:off x="8564563" y="4230688"/>
              <a:ext cx="107950" cy="63500"/>
            </a:xfrm>
            <a:custGeom>
              <a:avLst/>
              <a:gdLst>
                <a:gd name="T0" fmla="*/ 21 w 29"/>
                <a:gd name="T1" fmla="*/ 0 h 17"/>
                <a:gd name="T2" fmla="*/ 15 w 29"/>
                <a:gd name="T3" fmla="*/ 2 h 17"/>
                <a:gd name="T4" fmla="*/ 9 w 29"/>
                <a:gd name="T5" fmla="*/ 0 h 17"/>
                <a:gd name="T6" fmla="*/ 0 w 29"/>
                <a:gd name="T7" fmla="*/ 12 h 17"/>
                <a:gd name="T8" fmla="*/ 15 w 29"/>
                <a:gd name="T9" fmla="*/ 17 h 17"/>
                <a:gd name="T10" fmla="*/ 29 w 29"/>
                <a:gd name="T11" fmla="*/ 12 h 17"/>
                <a:gd name="T12" fmla="*/ 21 w 29"/>
                <a:gd name="T13" fmla="*/ 0 h 1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29" h="17">
                  <a:moveTo>
                    <a:pt x="21" y="0"/>
                  </a:moveTo>
                  <a:cubicBezTo>
                    <a:pt x="19" y="2"/>
                    <a:pt x="17" y="2"/>
                    <a:pt x="15" y="2"/>
                  </a:cubicBezTo>
                  <a:cubicBezTo>
                    <a:pt x="13" y="2"/>
                    <a:pt x="11" y="2"/>
                    <a:pt x="9" y="0"/>
                  </a:cubicBezTo>
                  <a:cubicBezTo>
                    <a:pt x="0" y="12"/>
                    <a:pt x="0" y="12"/>
                    <a:pt x="0" y="12"/>
                  </a:cubicBezTo>
                  <a:cubicBezTo>
                    <a:pt x="5" y="15"/>
                    <a:pt x="10" y="17"/>
                    <a:pt x="15" y="17"/>
                  </a:cubicBezTo>
                  <a:cubicBezTo>
                    <a:pt x="20" y="17"/>
                    <a:pt x="25" y="15"/>
                    <a:pt x="29" y="12"/>
                  </a:cubicBezTo>
                  <a:lnTo>
                    <a:pt x="21" y="0"/>
                  </a:lnTo>
                  <a:close/>
                </a:path>
              </a:pathLst>
            </a:custGeom>
            <a:noFill/>
            <a:ln w="22225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2" name="Freeform 68">
              <a:extLst>
                <a:ext uri="{FF2B5EF4-FFF2-40B4-BE49-F238E27FC236}">
                  <a16:creationId xmlns="" xmlns:a16="http://schemas.microsoft.com/office/drawing/2014/main" id="{88DB6C63-23DD-4418-ACB4-515925EF0157}"/>
                </a:ext>
              </a:extLst>
            </p:cNvPr>
            <p:cNvSpPr>
              <a:spLocks/>
            </p:cNvSpPr>
            <p:nvPr/>
          </p:nvSpPr>
          <p:spPr bwMode="auto">
            <a:xfrm>
              <a:off x="8529638" y="4121151"/>
              <a:ext cx="76200" cy="82550"/>
            </a:xfrm>
            <a:custGeom>
              <a:avLst/>
              <a:gdLst>
                <a:gd name="T0" fmla="*/ 20 w 20"/>
                <a:gd name="T1" fmla="*/ 13 h 22"/>
                <a:gd name="T2" fmla="*/ 13 w 20"/>
                <a:gd name="T3" fmla="*/ 0 h 22"/>
                <a:gd name="T4" fmla="*/ 0 w 20"/>
                <a:gd name="T5" fmla="*/ 22 h 22"/>
                <a:gd name="T6" fmla="*/ 14 w 20"/>
                <a:gd name="T7" fmla="*/ 22 h 22"/>
                <a:gd name="T8" fmla="*/ 20 w 20"/>
                <a:gd name="T9" fmla="*/ 13 h 2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0" h="22">
                  <a:moveTo>
                    <a:pt x="20" y="13"/>
                  </a:moveTo>
                  <a:cubicBezTo>
                    <a:pt x="13" y="0"/>
                    <a:pt x="13" y="0"/>
                    <a:pt x="13" y="0"/>
                  </a:cubicBezTo>
                  <a:cubicBezTo>
                    <a:pt x="5" y="4"/>
                    <a:pt x="0" y="12"/>
                    <a:pt x="0" y="22"/>
                  </a:cubicBezTo>
                  <a:cubicBezTo>
                    <a:pt x="14" y="22"/>
                    <a:pt x="14" y="22"/>
                    <a:pt x="14" y="22"/>
                  </a:cubicBezTo>
                  <a:cubicBezTo>
                    <a:pt x="14" y="18"/>
                    <a:pt x="17" y="15"/>
                    <a:pt x="20" y="13"/>
                  </a:cubicBezTo>
                  <a:close/>
                </a:path>
              </a:pathLst>
            </a:custGeom>
            <a:noFill/>
            <a:ln w="22225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3" name="Freeform 69">
              <a:extLst>
                <a:ext uri="{FF2B5EF4-FFF2-40B4-BE49-F238E27FC236}">
                  <a16:creationId xmlns="" xmlns:a16="http://schemas.microsoft.com/office/drawing/2014/main" id="{44C46F02-8C60-4B63-9D2B-32464E24E766}"/>
                </a:ext>
              </a:extLst>
            </p:cNvPr>
            <p:cNvSpPr>
              <a:spLocks/>
            </p:cNvSpPr>
            <p:nvPr/>
          </p:nvSpPr>
          <p:spPr bwMode="auto">
            <a:xfrm>
              <a:off x="8586788" y="3925888"/>
              <a:ext cx="203200" cy="173038"/>
            </a:xfrm>
            <a:custGeom>
              <a:avLst/>
              <a:gdLst>
                <a:gd name="T0" fmla="*/ 0 w 54"/>
                <a:gd name="T1" fmla="*/ 24 h 46"/>
                <a:gd name="T2" fmla="*/ 54 w 54"/>
                <a:gd name="T3" fmla="*/ 16 h 46"/>
                <a:gd name="T4" fmla="*/ 0 w 54"/>
                <a:gd name="T5" fmla="*/ 24 h 4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54" h="46">
                  <a:moveTo>
                    <a:pt x="0" y="24"/>
                  </a:moveTo>
                  <a:cubicBezTo>
                    <a:pt x="18" y="0"/>
                    <a:pt x="36" y="32"/>
                    <a:pt x="54" y="16"/>
                  </a:cubicBezTo>
                  <a:cubicBezTo>
                    <a:pt x="32" y="46"/>
                    <a:pt x="16" y="14"/>
                    <a:pt x="0" y="24"/>
                  </a:cubicBezTo>
                  <a:close/>
                </a:path>
              </a:pathLst>
            </a:custGeom>
            <a:noFill/>
            <a:ln w="22225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4" name="Freeform 70">
              <a:extLst>
                <a:ext uri="{FF2B5EF4-FFF2-40B4-BE49-F238E27FC236}">
                  <a16:creationId xmlns="" xmlns:a16="http://schemas.microsoft.com/office/drawing/2014/main" id="{23D10D2C-7FFE-4D20-B3D1-41B6C727CB8E}"/>
                </a:ext>
              </a:extLst>
            </p:cNvPr>
            <p:cNvSpPr>
              <a:spLocks/>
            </p:cNvSpPr>
            <p:nvPr/>
          </p:nvSpPr>
          <p:spPr bwMode="auto">
            <a:xfrm>
              <a:off x="8447088" y="4084638"/>
              <a:ext cx="346075" cy="239713"/>
            </a:xfrm>
            <a:custGeom>
              <a:avLst/>
              <a:gdLst>
                <a:gd name="T0" fmla="*/ 16 w 92"/>
                <a:gd name="T1" fmla="*/ 0 h 64"/>
                <a:gd name="T2" fmla="*/ 76 w 92"/>
                <a:gd name="T3" fmla="*/ 0 h 64"/>
                <a:gd name="T4" fmla="*/ 92 w 92"/>
                <a:gd name="T5" fmla="*/ 64 h 64"/>
                <a:gd name="T6" fmla="*/ 0 w 92"/>
                <a:gd name="T7" fmla="*/ 64 h 64"/>
                <a:gd name="T8" fmla="*/ 16 w 92"/>
                <a:gd name="T9" fmla="*/ 0 h 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92" h="64">
                  <a:moveTo>
                    <a:pt x="16" y="0"/>
                  </a:moveTo>
                  <a:cubicBezTo>
                    <a:pt x="76" y="0"/>
                    <a:pt x="76" y="0"/>
                    <a:pt x="76" y="0"/>
                  </a:cubicBezTo>
                  <a:cubicBezTo>
                    <a:pt x="76" y="0"/>
                    <a:pt x="78" y="42"/>
                    <a:pt x="92" y="64"/>
                  </a:cubicBezTo>
                  <a:cubicBezTo>
                    <a:pt x="0" y="64"/>
                    <a:pt x="0" y="64"/>
                    <a:pt x="0" y="64"/>
                  </a:cubicBezTo>
                  <a:cubicBezTo>
                    <a:pt x="14" y="42"/>
                    <a:pt x="16" y="0"/>
                    <a:pt x="16" y="0"/>
                  </a:cubicBezTo>
                  <a:close/>
                </a:path>
              </a:pathLst>
            </a:custGeom>
            <a:noFill/>
            <a:ln w="22225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35" name="Freeform 71">
              <a:extLst>
                <a:ext uri="{FF2B5EF4-FFF2-40B4-BE49-F238E27FC236}">
                  <a16:creationId xmlns="" xmlns:a16="http://schemas.microsoft.com/office/drawing/2014/main" id="{E3E9EC49-0F41-49F9-9113-1A5352C440CF}"/>
                </a:ext>
              </a:extLst>
            </p:cNvPr>
            <p:cNvSpPr>
              <a:spLocks/>
            </p:cNvSpPr>
            <p:nvPr/>
          </p:nvSpPr>
          <p:spPr bwMode="auto">
            <a:xfrm>
              <a:off x="8612188" y="4197351"/>
              <a:ext cx="15875" cy="14288"/>
            </a:xfrm>
            <a:custGeom>
              <a:avLst/>
              <a:gdLst>
                <a:gd name="T0" fmla="*/ 4 w 4"/>
                <a:gd name="T1" fmla="*/ 2 h 4"/>
                <a:gd name="T2" fmla="*/ 2 w 4"/>
                <a:gd name="T3" fmla="*/ 4 h 4"/>
                <a:gd name="T4" fmla="*/ 2 w 4"/>
                <a:gd name="T5" fmla="*/ 4 h 4"/>
                <a:gd name="T6" fmla="*/ 0 w 4"/>
                <a:gd name="T7" fmla="*/ 2 h 4"/>
                <a:gd name="T8" fmla="*/ 0 w 4"/>
                <a:gd name="T9" fmla="*/ 2 h 4"/>
                <a:gd name="T10" fmla="*/ 2 w 4"/>
                <a:gd name="T11" fmla="*/ 0 h 4"/>
                <a:gd name="T12" fmla="*/ 2 w 4"/>
                <a:gd name="T13" fmla="*/ 0 h 4"/>
                <a:gd name="T14" fmla="*/ 4 w 4"/>
                <a:gd name="T15" fmla="*/ 2 h 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</a:cxnLst>
              <a:rect l="0" t="0" r="r" b="b"/>
              <a:pathLst>
                <a:path w="4" h="4">
                  <a:moveTo>
                    <a:pt x="4" y="2"/>
                  </a:moveTo>
                  <a:cubicBezTo>
                    <a:pt x="4" y="3"/>
                    <a:pt x="3" y="4"/>
                    <a:pt x="2" y="4"/>
                  </a:cubicBezTo>
                  <a:cubicBezTo>
                    <a:pt x="2" y="4"/>
                    <a:pt x="2" y="4"/>
                    <a:pt x="2" y="4"/>
                  </a:cubicBezTo>
                  <a:cubicBezTo>
                    <a:pt x="1" y="4"/>
                    <a:pt x="0" y="3"/>
                    <a:pt x="0" y="2"/>
                  </a:cubicBezTo>
                  <a:cubicBezTo>
                    <a:pt x="0" y="2"/>
                    <a:pt x="0" y="2"/>
                    <a:pt x="0" y="2"/>
                  </a:cubicBezTo>
                  <a:cubicBezTo>
                    <a:pt x="0" y="1"/>
                    <a:pt x="1" y="0"/>
                    <a:pt x="2" y="0"/>
                  </a:cubicBezTo>
                  <a:cubicBezTo>
                    <a:pt x="2" y="0"/>
                    <a:pt x="2" y="0"/>
                    <a:pt x="2" y="0"/>
                  </a:cubicBezTo>
                  <a:cubicBezTo>
                    <a:pt x="3" y="0"/>
                    <a:pt x="4" y="1"/>
                    <a:pt x="4" y="2"/>
                  </a:cubicBezTo>
                  <a:close/>
                </a:path>
              </a:pathLst>
            </a:custGeom>
            <a:noFill/>
            <a:ln w="22225" cap="flat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C588D18D-34D7-460B-A0DA-2349BC8852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31C82F-FD20-49B6-AF97-81ED6A62A84E}" type="datetime1">
              <a:rPr lang="en-US" smtClean="0"/>
              <a:t>7/21/2022</a:t>
            </a:fld>
            <a:endParaRPr lang="en-US"/>
          </a:p>
        </p:txBody>
      </p:sp>
      <p:sp>
        <p:nvSpPr>
          <p:cNvPr id="25" name="Slide Number Placeholder 24">
            <a:extLst>
              <a:ext uri="{FF2B5EF4-FFF2-40B4-BE49-F238E27FC236}">
                <a16:creationId xmlns="" xmlns:a16="http://schemas.microsoft.com/office/drawing/2014/main" id="{1B0B1988-69F9-40DF-85D0-10C0C3A0C9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5</a:t>
            </a:fld>
            <a:endParaRPr lang="en-US"/>
          </a:p>
        </p:txBody>
      </p:sp>
      <p:grpSp>
        <p:nvGrpSpPr>
          <p:cNvPr id="81" name="Group 80">
            <a:extLst>
              <a:ext uri="{FF2B5EF4-FFF2-40B4-BE49-F238E27FC236}">
                <a16:creationId xmlns="" xmlns:a16="http://schemas.microsoft.com/office/drawing/2014/main" id="{F76A36AC-9945-460C-B059-9A61FD87B7FB}"/>
              </a:ext>
            </a:extLst>
          </p:cNvPr>
          <p:cNvGrpSpPr/>
          <p:nvPr/>
        </p:nvGrpSpPr>
        <p:grpSpPr>
          <a:xfrm>
            <a:off x="4951964" y="2470005"/>
            <a:ext cx="501940" cy="501940"/>
            <a:chOff x="4951964" y="2470005"/>
            <a:chExt cx="501940" cy="501940"/>
          </a:xfrm>
        </p:grpSpPr>
        <p:sp>
          <p:nvSpPr>
            <p:cNvPr id="8" name="Oval 7">
              <a:extLst>
                <a:ext uri="{FF2B5EF4-FFF2-40B4-BE49-F238E27FC236}">
                  <a16:creationId xmlns="" xmlns:a16="http://schemas.microsoft.com/office/drawing/2014/main" id="{A690866A-D3D2-4414-AF04-F50DB4DE0EDC}"/>
                </a:ext>
              </a:extLst>
            </p:cNvPr>
            <p:cNvSpPr/>
            <p:nvPr/>
          </p:nvSpPr>
          <p:spPr>
            <a:xfrm>
              <a:off x="4951964" y="2470005"/>
              <a:ext cx="501940" cy="50194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6" name="Group 35">
              <a:extLst>
                <a:ext uri="{FF2B5EF4-FFF2-40B4-BE49-F238E27FC236}">
                  <a16:creationId xmlns="" xmlns:a16="http://schemas.microsoft.com/office/drawing/2014/main" id="{EBD7A228-03EF-462E-9834-65078B7E0499}"/>
                </a:ext>
              </a:extLst>
            </p:cNvPr>
            <p:cNvGrpSpPr/>
            <p:nvPr/>
          </p:nvGrpSpPr>
          <p:grpSpPr>
            <a:xfrm>
              <a:off x="5059928" y="2515840"/>
              <a:ext cx="286013" cy="329308"/>
              <a:chOff x="8447088" y="3925888"/>
              <a:chExt cx="346075" cy="398463"/>
            </a:xfrm>
          </p:grpSpPr>
          <p:sp>
            <p:nvSpPr>
              <p:cNvPr id="37" name="Freeform 66">
                <a:extLst>
                  <a:ext uri="{FF2B5EF4-FFF2-40B4-BE49-F238E27FC236}">
                    <a16:creationId xmlns="" xmlns:a16="http://schemas.microsoft.com/office/drawing/2014/main" id="{CF980C14-9E9A-44E7-9B7B-6BB9B642A1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636001" y="4121151"/>
                <a:ext cx="74613" cy="82550"/>
              </a:xfrm>
              <a:custGeom>
                <a:avLst/>
                <a:gdLst>
                  <a:gd name="T0" fmla="*/ 6 w 20"/>
                  <a:gd name="T1" fmla="*/ 22 h 22"/>
                  <a:gd name="T2" fmla="*/ 20 w 20"/>
                  <a:gd name="T3" fmla="*/ 22 h 22"/>
                  <a:gd name="T4" fmla="*/ 7 w 20"/>
                  <a:gd name="T5" fmla="*/ 0 h 22"/>
                  <a:gd name="T6" fmla="*/ 0 w 20"/>
                  <a:gd name="T7" fmla="*/ 13 h 22"/>
                  <a:gd name="T8" fmla="*/ 6 w 20"/>
                  <a:gd name="T9" fmla="*/ 22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22">
                    <a:moveTo>
                      <a:pt x="6" y="22"/>
                    </a:moveTo>
                    <a:cubicBezTo>
                      <a:pt x="20" y="22"/>
                      <a:pt x="20" y="22"/>
                      <a:pt x="20" y="22"/>
                    </a:cubicBezTo>
                    <a:cubicBezTo>
                      <a:pt x="20" y="12"/>
                      <a:pt x="15" y="4"/>
                      <a:pt x="7" y="0"/>
                    </a:cubicBezTo>
                    <a:cubicBezTo>
                      <a:pt x="0" y="13"/>
                      <a:pt x="0" y="13"/>
                      <a:pt x="0" y="13"/>
                    </a:cubicBezTo>
                    <a:cubicBezTo>
                      <a:pt x="3" y="15"/>
                      <a:pt x="6" y="18"/>
                      <a:pt x="6" y="22"/>
                    </a:cubicBez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8" name="Freeform 67">
                <a:extLst>
                  <a:ext uri="{FF2B5EF4-FFF2-40B4-BE49-F238E27FC236}">
                    <a16:creationId xmlns="" xmlns:a16="http://schemas.microsoft.com/office/drawing/2014/main" id="{6D675D44-EB0F-4FC3-9F69-C5681C9025F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564563" y="4230688"/>
                <a:ext cx="107950" cy="63500"/>
              </a:xfrm>
              <a:custGeom>
                <a:avLst/>
                <a:gdLst>
                  <a:gd name="T0" fmla="*/ 21 w 29"/>
                  <a:gd name="T1" fmla="*/ 0 h 17"/>
                  <a:gd name="T2" fmla="*/ 15 w 29"/>
                  <a:gd name="T3" fmla="*/ 2 h 17"/>
                  <a:gd name="T4" fmla="*/ 9 w 29"/>
                  <a:gd name="T5" fmla="*/ 0 h 17"/>
                  <a:gd name="T6" fmla="*/ 0 w 29"/>
                  <a:gd name="T7" fmla="*/ 12 h 17"/>
                  <a:gd name="T8" fmla="*/ 15 w 29"/>
                  <a:gd name="T9" fmla="*/ 17 h 17"/>
                  <a:gd name="T10" fmla="*/ 29 w 29"/>
                  <a:gd name="T11" fmla="*/ 12 h 17"/>
                  <a:gd name="T12" fmla="*/ 21 w 29"/>
                  <a:gd name="T13" fmla="*/ 0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9" h="17">
                    <a:moveTo>
                      <a:pt x="21" y="0"/>
                    </a:moveTo>
                    <a:cubicBezTo>
                      <a:pt x="19" y="2"/>
                      <a:pt x="17" y="2"/>
                      <a:pt x="15" y="2"/>
                    </a:cubicBezTo>
                    <a:cubicBezTo>
                      <a:pt x="13" y="2"/>
                      <a:pt x="11" y="2"/>
                      <a:pt x="9" y="0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5" y="15"/>
                      <a:pt x="10" y="17"/>
                      <a:pt x="15" y="17"/>
                    </a:cubicBezTo>
                    <a:cubicBezTo>
                      <a:pt x="20" y="17"/>
                      <a:pt x="25" y="15"/>
                      <a:pt x="29" y="12"/>
                    </a:cubicBezTo>
                    <a:lnTo>
                      <a:pt x="21" y="0"/>
                    </a:ln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9" name="Freeform 68">
                <a:extLst>
                  <a:ext uri="{FF2B5EF4-FFF2-40B4-BE49-F238E27FC236}">
                    <a16:creationId xmlns="" xmlns:a16="http://schemas.microsoft.com/office/drawing/2014/main" id="{AFBFC2FF-25E3-480E-98E6-08436FE00B1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529638" y="4121151"/>
                <a:ext cx="76200" cy="82550"/>
              </a:xfrm>
              <a:custGeom>
                <a:avLst/>
                <a:gdLst>
                  <a:gd name="T0" fmla="*/ 20 w 20"/>
                  <a:gd name="T1" fmla="*/ 13 h 22"/>
                  <a:gd name="T2" fmla="*/ 13 w 20"/>
                  <a:gd name="T3" fmla="*/ 0 h 22"/>
                  <a:gd name="T4" fmla="*/ 0 w 20"/>
                  <a:gd name="T5" fmla="*/ 22 h 22"/>
                  <a:gd name="T6" fmla="*/ 14 w 20"/>
                  <a:gd name="T7" fmla="*/ 22 h 22"/>
                  <a:gd name="T8" fmla="*/ 20 w 20"/>
                  <a:gd name="T9" fmla="*/ 13 h 2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0" h="22">
                    <a:moveTo>
                      <a:pt x="20" y="13"/>
                    </a:moveTo>
                    <a:cubicBezTo>
                      <a:pt x="13" y="0"/>
                      <a:pt x="13" y="0"/>
                      <a:pt x="13" y="0"/>
                    </a:cubicBezTo>
                    <a:cubicBezTo>
                      <a:pt x="5" y="4"/>
                      <a:pt x="0" y="12"/>
                      <a:pt x="0" y="22"/>
                    </a:cubicBezTo>
                    <a:cubicBezTo>
                      <a:pt x="14" y="22"/>
                      <a:pt x="14" y="22"/>
                      <a:pt x="14" y="22"/>
                    </a:cubicBezTo>
                    <a:cubicBezTo>
                      <a:pt x="14" y="18"/>
                      <a:pt x="17" y="15"/>
                      <a:pt x="20" y="13"/>
                    </a:cubicBez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0" name="Freeform 69">
                <a:extLst>
                  <a:ext uri="{FF2B5EF4-FFF2-40B4-BE49-F238E27FC236}">
                    <a16:creationId xmlns="" xmlns:a16="http://schemas.microsoft.com/office/drawing/2014/main" id="{373AE225-0E24-46CC-8A1B-D7C968D4A63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586788" y="3925888"/>
                <a:ext cx="203200" cy="173038"/>
              </a:xfrm>
              <a:custGeom>
                <a:avLst/>
                <a:gdLst>
                  <a:gd name="T0" fmla="*/ 0 w 54"/>
                  <a:gd name="T1" fmla="*/ 24 h 46"/>
                  <a:gd name="T2" fmla="*/ 54 w 54"/>
                  <a:gd name="T3" fmla="*/ 16 h 46"/>
                  <a:gd name="T4" fmla="*/ 0 w 54"/>
                  <a:gd name="T5" fmla="*/ 24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4" h="46">
                    <a:moveTo>
                      <a:pt x="0" y="24"/>
                    </a:moveTo>
                    <a:cubicBezTo>
                      <a:pt x="18" y="0"/>
                      <a:pt x="36" y="32"/>
                      <a:pt x="54" y="16"/>
                    </a:cubicBezTo>
                    <a:cubicBezTo>
                      <a:pt x="32" y="46"/>
                      <a:pt x="16" y="14"/>
                      <a:pt x="0" y="24"/>
                    </a:cubicBezTo>
                    <a:close/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1" name="Freeform 70">
                <a:extLst>
                  <a:ext uri="{FF2B5EF4-FFF2-40B4-BE49-F238E27FC236}">
                    <a16:creationId xmlns="" xmlns:a16="http://schemas.microsoft.com/office/drawing/2014/main" id="{17AFD758-6F4A-4182-BB95-818087CBDB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447088" y="4084638"/>
                <a:ext cx="346075" cy="239713"/>
              </a:xfrm>
              <a:custGeom>
                <a:avLst/>
                <a:gdLst>
                  <a:gd name="T0" fmla="*/ 16 w 92"/>
                  <a:gd name="T1" fmla="*/ 0 h 64"/>
                  <a:gd name="T2" fmla="*/ 76 w 92"/>
                  <a:gd name="T3" fmla="*/ 0 h 64"/>
                  <a:gd name="T4" fmla="*/ 92 w 92"/>
                  <a:gd name="T5" fmla="*/ 64 h 64"/>
                  <a:gd name="T6" fmla="*/ 0 w 92"/>
                  <a:gd name="T7" fmla="*/ 64 h 64"/>
                  <a:gd name="T8" fmla="*/ 16 w 92"/>
                  <a:gd name="T9" fmla="*/ 0 h 6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92" h="64">
                    <a:moveTo>
                      <a:pt x="16" y="0"/>
                    </a:moveTo>
                    <a:cubicBezTo>
                      <a:pt x="76" y="0"/>
                      <a:pt x="76" y="0"/>
                      <a:pt x="76" y="0"/>
                    </a:cubicBezTo>
                    <a:cubicBezTo>
                      <a:pt x="76" y="0"/>
                      <a:pt x="78" y="42"/>
                      <a:pt x="92" y="64"/>
                    </a:cubicBezTo>
                    <a:cubicBezTo>
                      <a:pt x="0" y="64"/>
                      <a:pt x="0" y="64"/>
                      <a:pt x="0" y="64"/>
                    </a:cubicBezTo>
                    <a:cubicBezTo>
                      <a:pt x="14" y="42"/>
                      <a:pt x="16" y="0"/>
                      <a:pt x="16" y="0"/>
                    </a:cubicBez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2" name="Freeform 71">
                <a:extLst>
                  <a:ext uri="{FF2B5EF4-FFF2-40B4-BE49-F238E27FC236}">
                    <a16:creationId xmlns="" xmlns:a16="http://schemas.microsoft.com/office/drawing/2014/main" id="{BA6F5554-2040-42AD-8B99-33C6E7F289D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612188" y="4197351"/>
                <a:ext cx="15875" cy="14288"/>
              </a:xfrm>
              <a:custGeom>
                <a:avLst/>
                <a:gdLst>
                  <a:gd name="T0" fmla="*/ 4 w 4"/>
                  <a:gd name="T1" fmla="*/ 2 h 4"/>
                  <a:gd name="T2" fmla="*/ 2 w 4"/>
                  <a:gd name="T3" fmla="*/ 4 h 4"/>
                  <a:gd name="T4" fmla="*/ 2 w 4"/>
                  <a:gd name="T5" fmla="*/ 4 h 4"/>
                  <a:gd name="T6" fmla="*/ 0 w 4"/>
                  <a:gd name="T7" fmla="*/ 2 h 4"/>
                  <a:gd name="T8" fmla="*/ 0 w 4"/>
                  <a:gd name="T9" fmla="*/ 2 h 4"/>
                  <a:gd name="T10" fmla="*/ 2 w 4"/>
                  <a:gd name="T11" fmla="*/ 0 h 4"/>
                  <a:gd name="T12" fmla="*/ 2 w 4"/>
                  <a:gd name="T13" fmla="*/ 0 h 4"/>
                  <a:gd name="T14" fmla="*/ 4 w 4"/>
                  <a:gd name="T15" fmla="*/ 2 h 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4" h="4">
                    <a:moveTo>
                      <a:pt x="4" y="2"/>
                    </a:moveTo>
                    <a:cubicBezTo>
                      <a:pt x="4" y="3"/>
                      <a:pt x="3" y="4"/>
                      <a:pt x="2" y="4"/>
                    </a:cubicBezTo>
                    <a:cubicBezTo>
                      <a:pt x="2" y="4"/>
                      <a:pt x="2" y="4"/>
                      <a:pt x="2" y="4"/>
                    </a:cubicBezTo>
                    <a:cubicBezTo>
                      <a:pt x="1" y="4"/>
                      <a:pt x="0" y="3"/>
                      <a:pt x="0" y="2"/>
                    </a:cubicBezTo>
                    <a:cubicBezTo>
                      <a:pt x="0" y="2"/>
                      <a:pt x="0" y="2"/>
                      <a:pt x="0" y="2"/>
                    </a:cubicBezTo>
                    <a:cubicBezTo>
                      <a:pt x="0" y="1"/>
                      <a:pt x="1" y="0"/>
                      <a:pt x="2" y="0"/>
                    </a:cubicBezTo>
                    <a:cubicBezTo>
                      <a:pt x="2" y="0"/>
                      <a:pt x="2" y="0"/>
                      <a:pt x="2" y="0"/>
                    </a:cubicBezTo>
                    <a:cubicBezTo>
                      <a:pt x="3" y="0"/>
                      <a:pt x="4" y="1"/>
                      <a:pt x="4" y="2"/>
                    </a:cubicBez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82" name="Group 81">
            <a:extLst>
              <a:ext uri="{FF2B5EF4-FFF2-40B4-BE49-F238E27FC236}">
                <a16:creationId xmlns="" xmlns:a16="http://schemas.microsoft.com/office/drawing/2014/main" id="{6BF53B6E-A48B-48F9-A476-0291F30403E1}"/>
              </a:ext>
            </a:extLst>
          </p:cNvPr>
          <p:cNvGrpSpPr/>
          <p:nvPr/>
        </p:nvGrpSpPr>
        <p:grpSpPr>
          <a:xfrm>
            <a:off x="4951964" y="1053955"/>
            <a:ext cx="501940" cy="501940"/>
            <a:chOff x="4951964" y="1053955"/>
            <a:chExt cx="501940" cy="501940"/>
          </a:xfrm>
        </p:grpSpPr>
        <p:sp>
          <p:nvSpPr>
            <p:cNvPr id="6" name="Oval 5">
              <a:extLst>
                <a:ext uri="{FF2B5EF4-FFF2-40B4-BE49-F238E27FC236}">
                  <a16:creationId xmlns="" xmlns:a16="http://schemas.microsoft.com/office/drawing/2014/main" id="{5AC65036-FECB-4077-B4AE-E7BA74ACE709}"/>
                </a:ext>
              </a:extLst>
            </p:cNvPr>
            <p:cNvSpPr/>
            <p:nvPr/>
          </p:nvSpPr>
          <p:spPr>
            <a:xfrm>
              <a:off x="4951964" y="1053955"/>
              <a:ext cx="501940" cy="50194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43" name="Group 42">
              <a:extLst>
                <a:ext uri="{FF2B5EF4-FFF2-40B4-BE49-F238E27FC236}">
                  <a16:creationId xmlns="" xmlns:a16="http://schemas.microsoft.com/office/drawing/2014/main" id="{A9695D17-B032-4FBA-8560-F647544AB651}"/>
                </a:ext>
              </a:extLst>
            </p:cNvPr>
            <p:cNvGrpSpPr/>
            <p:nvPr/>
          </p:nvGrpSpPr>
          <p:grpSpPr>
            <a:xfrm>
              <a:off x="5059337" y="1216169"/>
              <a:ext cx="287194" cy="177512"/>
              <a:chOff x="7019926" y="4129088"/>
              <a:chExt cx="315913" cy="195263"/>
            </a:xfrm>
          </p:grpSpPr>
          <p:sp>
            <p:nvSpPr>
              <p:cNvPr id="44" name="Rectangle 129">
                <a:extLst>
                  <a:ext uri="{FF2B5EF4-FFF2-40B4-BE49-F238E27FC236}">
                    <a16:creationId xmlns="" xmlns:a16="http://schemas.microsoft.com/office/drawing/2014/main" id="{B160A586-15D9-4365-9139-B5CA6D936CF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35801" y="4294188"/>
                <a:ext cx="44450" cy="30163"/>
              </a:xfrm>
              <a:prstGeom prst="rect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5" name="Rectangle 130">
                <a:extLst>
                  <a:ext uri="{FF2B5EF4-FFF2-40B4-BE49-F238E27FC236}">
                    <a16:creationId xmlns="" xmlns:a16="http://schemas.microsoft.com/office/drawing/2014/main" id="{CB4545A2-8D2B-4113-915D-D0E94B03318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275513" y="4294188"/>
                <a:ext cx="44450" cy="30163"/>
              </a:xfrm>
              <a:prstGeom prst="rect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6" name="Rectangle 131">
                <a:extLst>
                  <a:ext uri="{FF2B5EF4-FFF2-40B4-BE49-F238E27FC236}">
                    <a16:creationId xmlns="" xmlns:a16="http://schemas.microsoft.com/office/drawing/2014/main" id="{3318CA35-C9DC-482E-87AB-0FB2A76C178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124701" y="4264026"/>
                <a:ext cx="106363" cy="46038"/>
              </a:xfrm>
              <a:prstGeom prst="rect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7" name="Freeform 132">
                <a:extLst>
                  <a:ext uri="{FF2B5EF4-FFF2-40B4-BE49-F238E27FC236}">
                    <a16:creationId xmlns="" xmlns:a16="http://schemas.microsoft.com/office/drawing/2014/main" id="{DDEE53FD-ABCC-4935-BA06-0D8EA34D4D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19926" y="4189413"/>
                <a:ext cx="315913" cy="104775"/>
              </a:xfrm>
              <a:custGeom>
                <a:avLst/>
                <a:gdLst>
                  <a:gd name="T0" fmla="*/ 133 w 199"/>
                  <a:gd name="T1" fmla="*/ 66 h 66"/>
                  <a:gd name="T2" fmla="*/ 199 w 199"/>
                  <a:gd name="T3" fmla="*/ 66 h 66"/>
                  <a:gd name="T4" fmla="*/ 199 w 199"/>
                  <a:gd name="T5" fmla="*/ 28 h 66"/>
                  <a:gd name="T6" fmla="*/ 171 w 199"/>
                  <a:gd name="T7" fmla="*/ 0 h 66"/>
                  <a:gd name="T8" fmla="*/ 29 w 199"/>
                  <a:gd name="T9" fmla="*/ 0 h 66"/>
                  <a:gd name="T10" fmla="*/ 0 w 199"/>
                  <a:gd name="T11" fmla="*/ 28 h 66"/>
                  <a:gd name="T12" fmla="*/ 0 w 199"/>
                  <a:gd name="T13" fmla="*/ 66 h 66"/>
                  <a:gd name="T14" fmla="*/ 66 w 199"/>
                  <a:gd name="T15" fmla="*/ 66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199" h="66">
                    <a:moveTo>
                      <a:pt x="133" y="66"/>
                    </a:moveTo>
                    <a:lnTo>
                      <a:pt x="199" y="66"/>
                    </a:lnTo>
                    <a:lnTo>
                      <a:pt x="199" y="28"/>
                    </a:lnTo>
                    <a:lnTo>
                      <a:pt x="171" y="0"/>
                    </a:lnTo>
                    <a:lnTo>
                      <a:pt x="29" y="0"/>
                    </a:lnTo>
                    <a:lnTo>
                      <a:pt x="0" y="28"/>
                    </a:lnTo>
                    <a:lnTo>
                      <a:pt x="0" y="66"/>
                    </a:lnTo>
                    <a:lnTo>
                      <a:pt x="66" y="66"/>
                    </a:ln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8" name="Freeform 133">
                <a:extLst>
                  <a:ext uri="{FF2B5EF4-FFF2-40B4-BE49-F238E27FC236}">
                    <a16:creationId xmlns="" xmlns:a16="http://schemas.microsoft.com/office/drawing/2014/main" id="{BD60489B-D6A6-46E2-9FE6-F95A33A8F59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065963" y="4129088"/>
                <a:ext cx="225425" cy="60325"/>
              </a:xfrm>
              <a:custGeom>
                <a:avLst/>
                <a:gdLst>
                  <a:gd name="T0" fmla="*/ 123 w 142"/>
                  <a:gd name="T1" fmla="*/ 0 h 38"/>
                  <a:gd name="T2" fmla="*/ 18 w 142"/>
                  <a:gd name="T3" fmla="*/ 0 h 38"/>
                  <a:gd name="T4" fmla="*/ 0 w 142"/>
                  <a:gd name="T5" fmla="*/ 38 h 38"/>
                  <a:gd name="T6" fmla="*/ 142 w 142"/>
                  <a:gd name="T7" fmla="*/ 38 h 38"/>
                  <a:gd name="T8" fmla="*/ 123 w 142"/>
                  <a:gd name="T9" fmla="*/ 0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42" h="38">
                    <a:moveTo>
                      <a:pt x="123" y="0"/>
                    </a:moveTo>
                    <a:lnTo>
                      <a:pt x="18" y="0"/>
                    </a:lnTo>
                    <a:lnTo>
                      <a:pt x="0" y="38"/>
                    </a:lnTo>
                    <a:lnTo>
                      <a:pt x="142" y="38"/>
                    </a:lnTo>
                    <a:lnTo>
                      <a:pt x="123" y="0"/>
                    </a:lnTo>
                    <a:close/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9" name="Rectangle 134">
                <a:extLst>
                  <a:ext uri="{FF2B5EF4-FFF2-40B4-BE49-F238E27FC236}">
                    <a16:creationId xmlns="" xmlns:a16="http://schemas.microsoft.com/office/drawing/2014/main" id="{FF83E31B-6C4D-4635-B253-2A848408B9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019926" y="4233863"/>
                <a:ext cx="60325" cy="30163"/>
              </a:xfrm>
              <a:prstGeom prst="rect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0" name="Rectangle 135">
                <a:extLst>
                  <a:ext uri="{FF2B5EF4-FFF2-40B4-BE49-F238E27FC236}">
                    <a16:creationId xmlns="" xmlns:a16="http://schemas.microsoft.com/office/drawing/2014/main" id="{DBBDC9FA-918D-48E9-9D9F-986D6158E0D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275513" y="4233863"/>
                <a:ext cx="60325" cy="30163"/>
              </a:xfrm>
              <a:prstGeom prst="rect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1" name="Line 136">
                <a:extLst>
                  <a:ext uri="{FF2B5EF4-FFF2-40B4-BE49-F238E27FC236}">
                    <a16:creationId xmlns="" xmlns:a16="http://schemas.microsoft.com/office/drawing/2014/main" id="{30DE7E27-1A7D-4165-853F-34F0A4FC254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V="1">
                <a:off x="7178676" y="4219576"/>
                <a:ext cx="0" cy="14288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83" name="Group 82">
            <a:extLst>
              <a:ext uri="{FF2B5EF4-FFF2-40B4-BE49-F238E27FC236}">
                <a16:creationId xmlns="" xmlns:a16="http://schemas.microsoft.com/office/drawing/2014/main" id="{2C3C642B-EE1A-4253-B3C3-15BD7D12DF6C}"/>
              </a:ext>
            </a:extLst>
          </p:cNvPr>
          <p:cNvGrpSpPr/>
          <p:nvPr/>
        </p:nvGrpSpPr>
        <p:grpSpPr>
          <a:xfrm>
            <a:off x="4951964" y="3886055"/>
            <a:ext cx="501940" cy="501940"/>
            <a:chOff x="4951964" y="3886055"/>
            <a:chExt cx="501940" cy="501940"/>
          </a:xfrm>
        </p:grpSpPr>
        <p:sp>
          <p:nvSpPr>
            <p:cNvPr id="10" name="Oval 9">
              <a:extLst>
                <a:ext uri="{FF2B5EF4-FFF2-40B4-BE49-F238E27FC236}">
                  <a16:creationId xmlns="" xmlns:a16="http://schemas.microsoft.com/office/drawing/2014/main" id="{C8FA7FE4-BDE1-4F8C-B5AE-CA8E7C37FBC0}"/>
                </a:ext>
              </a:extLst>
            </p:cNvPr>
            <p:cNvSpPr/>
            <p:nvPr/>
          </p:nvSpPr>
          <p:spPr>
            <a:xfrm>
              <a:off x="4951964" y="3886055"/>
              <a:ext cx="501940" cy="50194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64" name="Group 63">
              <a:extLst>
                <a:ext uri="{FF2B5EF4-FFF2-40B4-BE49-F238E27FC236}">
                  <a16:creationId xmlns="" xmlns:a16="http://schemas.microsoft.com/office/drawing/2014/main" id="{B09A5233-6BDE-4FEC-806B-77219D41CF8C}"/>
                </a:ext>
              </a:extLst>
            </p:cNvPr>
            <p:cNvGrpSpPr/>
            <p:nvPr/>
          </p:nvGrpSpPr>
          <p:grpSpPr>
            <a:xfrm>
              <a:off x="5061342" y="3940969"/>
              <a:ext cx="292865" cy="337198"/>
              <a:chOff x="2678113" y="3925888"/>
              <a:chExt cx="346075" cy="398463"/>
            </a:xfrm>
          </p:grpSpPr>
          <p:sp>
            <p:nvSpPr>
              <p:cNvPr id="65" name="Freeform 269">
                <a:extLst>
                  <a:ext uri="{FF2B5EF4-FFF2-40B4-BE49-F238E27FC236}">
                    <a16:creationId xmlns="" xmlns:a16="http://schemas.microsoft.com/office/drawing/2014/main" id="{97B6A628-63F7-4F21-ADED-80EA77F480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08276" y="3925888"/>
                <a:ext cx="203200" cy="173038"/>
              </a:xfrm>
              <a:custGeom>
                <a:avLst/>
                <a:gdLst>
                  <a:gd name="T0" fmla="*/ 0 w 54"/>
                  <a:gd name="T1" fmla="*/ 24 h 46"/>
                  <a:gd name="T2" fmla="*/ 54 w 54"/>
                  <a:gd name="T3" fmla="*/ 16 h 46"/>
                  <a:gd name="T4" fmla="*/ 0 w 54"/>
                  <a:gd name="T5" fmla="*/ 24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4" h="46">
                    <a:moveTo>
                      <a:pt x="0" y="24"/>
                    </a:moveTo>
                    <a:cubicBezTo>
                      <a:pt x="18" y="0"/>
                      <a:pt x="36" y="32"/>
                      <a:pt x="54" y="16"/>
                    </a:cubicBezTo>
                    <a:cubicBezTo>
                      <a:pt x="32" y="46"/>
                      <a:pt x="16" y="14"/>
                      <a:pt x="0" y="24"/>
                    </a:cubicBezTo>
                    <a:close/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6" name="Line 270">
                <a:extLst>
                  <a:ext uri="{FF2B5EF4-FFF2-40B4-BE49-F238E27FC236}">
                    <a16:creationId xmlns="" xmlns:a16="http://schemas.microsoft.com/office/drawing/2014/main" id="{EB96C64E-1925-45FD-8CA4-4CA8EA798CF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82888" y="4233863"/>
                <a:ext cx="22225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7" name="Line 271">
                <a:extLst>
                  <a:ext uri="{FF2B5EF4-FFF2-40B4-BE49-F238E27FC236}">
                    <a16:creationId xmlns="" xmlns:a16="http://schemas.microsoft.com/office/drawing/2014/main" id="{DB850365-F022-4F69-82D1-4B2D0F2A39F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782888" y="4279901"/>
                <a:ext cx="22225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8" name="Line 272">
                <a:extLst>
                  <a:ext uri="{FF2B5EF4-FFF2-40B4-BE49-F238E27FC236}">
                    <a16:creationId xmlns="" xmlns:a16="http://schemas.microsoft.com/office/drawing/2014/main" id="{C7F491B3-8678-4865-A921-C3769909BF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73376" y="4233863"/>
                <a:ext cx="22225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9" name="Line 273">
                <a:extLst>
                  <a:ext uri="{FF2B5EF4-FFF2-40B4-BE49-F238E27FC236}">
                    <a16:creationId xmlns="" xmlns:a16="http://schemas.microsoft.com/office/drawing/2014/main" id="{E6A43BEF-E695-40AF-AB83-329D80D2F32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873376" y="4279901"/>
                <a:ext cx="22225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0" name="Line 274">
                <a:extLst>
                  <a:ext uri="{FF2B5EF4-FFF2-40B4-BE49-F238E27FC236}">
                    <a16:creationId xmlns="" xmlns:a16="http://schemas.microsoft.com/office/drawing/2014/main" id="{1AB6378C-5882-4636-B6E3-7FFB61A2D0D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63863" y="4233863"/>
                <a:ext cx="22225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1" name="Line 275">
                <a:extLst>
                  <a:ext uri="{FF2B5EF4-FFF2-40B4-BE49-F238E27FC236}">
                    <a16:creationId xmlns="" xmlns:a16="http://schemas.microsoft.com/office/drawing/2014/main" id="{D4523045-BCDE-4E57-8369-F47DEBC7259F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2963863" y="4279901"/>
                <a:ext cx="22225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2" name="Freeform 276">
                <a:extLst>
                  <a:ext uri="{FF2B5EF4-FFF2-40B4-BE49-F238E27FC236}">
                    <a16:creationId xmlns="" xmlns:a16="http://schemas.microsoft.com/office/drawing/2014/main" id="{60A3A631-6BAA-4132-9676-96C3F41A53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78113" y="4054476"/>
                <a:ext cx="346075" cy="269875"/>
              </a:xfrm>
              <a:custGeom>
                <a:avLst/>
                <a:gdLst>
                  <a:gd name="T0" fmla="*/ 0 w 218"/>
                  <a:gd name="T1" fmla="*/ 170 h 170"/>
                  <a:gd name="T2" fmla="*/ 0 w 218"/>
                  <a:gd name="T3" fmla="*/ 97 h 170"/>
                  <a:gd name="T4" fmla="*/ 14 w 218"/>
                  <a:gd name="T5" fmla="*/ 0 h 170"/>
                  <a:gd name="T6" fmla="*/ 35 w 218"/>
                  <a:gd name="T7" fmla="*/ 0 h 170"/>
                  <a:gd name="T8" fmla="*/ 54 w 218"/>
                  <a:gd name="T9" fmla="*/ 87 h 170"/>
                  <a:gd name="T10" fmla="*/ 104 w 218"/>
                  <a:gd name="T11" fmla="*/ 54 h 170"/>
                  <a:gd name="T12" fmla="*/ 104 w 218"/>
                  <a:gd name="T13" fmla="*/ 87 h 170"/>
                  <a:gd name="T14" fmla="*/ 161 w 218"/>
                  <a:gd name="T15" fmla="*/ 54 h 170"/>
                  <a:gd name="T16" fmla="*/ 161 w 218"/>
                  <a:gd name="T17" fmla="*/ 87 h 170"/>
                  <a:gd name="T18" fmla="*/ 218 w 218"/>
                  <a:gd name="T19" fmla="*/ 54 h 170"/>
                  <a:gd name="T20" fmla="*/ 218 w 218"/>
                  <a:gd name="T21" fmla="*/ 170 h 170"/>
                  <a:gd name="T22" fmla="*/ 118 w 218"/>
                  <a:gd name="T23" fmla="*/ 170 h 170"/>
                  <a:gd name="T24" fmla="*/ 0 w 218"/>
                  <a:gd name="T25" fmla="*/ 170 h 17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218" h="170">
                    <a:moveTo>
                      <a:pt x="0" y="170"/>
                    </a:moveTo>
                    <a:lnTo>
                      <a:pt x="0" y="97"/>
                    </a:lnTo>
                    <a:lnTo>
                      <a:pt x="14" y="0"/>
                    </a:lnTo>
                    <a:lnTo>
                      <a:pt x="35" y="0"/>
                    </a:lnTo>
                    <a:lnTo>
                      <a:pt x="54" y="87"/>
                    </a:lnTo>
                    <a:lnTo>
                      <a:pt x="104" y="54"/>
                    </a:lnTo>
                    <a:lnTo>
                      <a:pt x="104" y="87"/>
                    </a:lnTo>
                    <a:lnTo>
                      <a:pt x="161" y="54"/>
                    </a:lnTo>
                    <a:lnTo>
                      <a:pt x="161" y="87"/>
                    </a:lnTo>
                    <a:lnTo>
                      <a:pt x="218" y="54"/>
                    </a:lnTo>
                    <a:lnTo>
                      <a:pt x="218" y="170"/>
                    </a:lnTo>
                    <a:lnTo>
                      <a:pt x="118" y="170"/>
                    </a:lnTo>
                    <a:lnTo>
                      <a:pt x="0" y="170"/>
                    </a:ln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84" name="Group 83">
            <a:extLst>
              <a:ext uri="{FF2B5EF4-FFF2-40B4-BE49-F238E27FC236}">
                <a16:creationId xmlns="" xmlns:a16="http://schemas.microsoft.com/office/drawing/2014/main" id="{97A5B19D-2ABB-4CE4-9BDF-5E14A59CB3A9}"/>
              </a:ext>
            </a:extLst>
          </p:cNvPr>
          <p:cNvGrpSpPr/>
          <p:nvPr/>
        </p:nvGrpSpPr>
        <p:grpSpPr>
          <a:xfrm>
            <a:off x="4951964" y="5302104"/>
            <a:ext cx="501940" cy="501940"/>
            <a:chOff x="4951964" y="5302104"/>
            <a:chExt cx="501940" cy="501940"/>
          </a:xfrm>
        </p:grpSpPr>
        <p:sp>
          <p:nvSpPr>
            <p:cNvPr id="12" name="Oval 11">
              <a:extLst>
                <a:ext uri="{FF2B5EF4-FFF2-40B4-BE49-F238E27FC236}">
                  <a16:creationId xmlns="" xmlns:a16="http://schemas.microsoft.com/office/drawing/2014/main" id="{BB05ABBE-9AA3-41CD-8E50-91749C38969A}"/>
                </a:ext>
              </a:extLst>
            </p:cNvPr>
            <p:cNvSpPr/>
            <p:nvPr/>
          </p:nvSpPr>
          <p:spPr>
            <a:xfrm>
              <a:off x="4951964" y="5302104"/>
              <a:ext cx="501940" cy="501940"/>
            </a:xfrm>
            <a:prstGeom prst="ellipse">
              <a:avLst/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73" name="Group 72">
              <a:extLst>
                <a:ext uri="{FF2B5EF4-FFF2-40B4-BE49-F238E27FC236}">
                  <a16:creationId xmlns="" xmlns:a16="http://schemas.microsoft.com/office/drawing/2014/main" id="{547C621B-95A0-4D01-9384-B7DE8F357B88}"/>
                </a:ext>
              </a:extLst>
            </p:cNvPr>
            <p:cNvGrpSpPr/>
            <p:nvPr/>
          </p:nvGrpSpPr>
          <p:grpSpPr>
            <a:xfrm>
              <a:off x="5060228" y="5398894"/>
              <a:ext cx="285413" cy="308361"/>
              <a:chOff x="4135438" y="3617913"/>
              <a:chExt cx="315913" cy="341313"/>
            </a:xfrm>
          </p:grpSpPr>
          <p:sp>
            <p:nvSpPr>
              <p:cNvPr id="74" name="Freeform 141">
                <a:extLst>
                  <a:ext uri="{FF2B5EF4-FFF2-40B4-BE49-F238E27FC236}">
                    <a16:creationId xmlns="" xmlns:a16="http://schemas.microsoft.com/office/drawing/2014/main" id="{B5ECDCC6-8DAC-4895-B063-F05B50B9890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73538" y="3830638"/>
                <a:ext cx="236538" cy="128588"/>
              </a:xfrm>
              <a:custGeom>
                <a:avLst/>
                <a:gdLst>
                  <a:gd name="T0" fmla="*/ 2 w 63"/>
                  <a:gd name="T1" fmla="*/ 0 h 34"/>
                  <a:gd name="T2" fmla="*/ 0 w 63"/>
                  <a:gd name="T3" fmla="*/ 8 h 34"/>
                  <a:gd name="T4" fmla="*/ 8 w 63"/>
                  <a:gd name="T5" fmla="*/ 8 h 34"/>
                  <a:gd name="T6" fmla="*/ 11 w 63"/>
                  <a:gd name="T7" fmla="*/ 14 h 34"/>
                  <a:gd name="T8" fmla="*/ 13 w 63"/>
                  <a:gd name="T9" fmla="*/ 28 h 34"/>
                  <a:gd name="T10" fmla="*/ 19 w 63"/>
                  <a:gd name="T11" fmla="*/ 22 h 34"/>
                  <a:gd name="T12" fmla="*/ 26 w 63"/>
                  <a:gd name="T13" fmla="*/ 25 h 34"/>
                  <a:gd name="T14" fmla="*/ 38 w 63"/>
                  <a:gd name="T15" fmla="*/ 34 h 34"/>
                  <a:gd name="T16" fmla="*/ 38 w 63"/>
                  <a:gd name="T17" fmla="*/ 26 h 34"/>
                  <a:gd name="T18" fmla="*/ 44 w 63"/>
                  <a:gd name="T19" fmla="*/ 23 h 34"/>
                  <a:gd name="T20" fmla="*/ 58 w 63"/>
                  <a:gd name="T21" fmla="*/ 21 h 34"/>
                  <a:gd name="T22" fmla="*/ 52 w 63"/>
                  <a:gd name="T23" fmla="*/ 15 h 34"/>
                  <a:gd name="T24" fmla="*/ 55 w 63"/>
                  <a:gd name="T25" fmla="*/ 8 h 34"/>
                  <a:gd name="T26" fmla="*/ 63 w 63"/>
                  <a:gd name="T27" fmla="*/ 0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</a:cxnLst>
                <a:rect l="0" t="0" r="r" b="b"/>
                <a:pathLst>
                  <a:path w="63" h="34">
                    <a:moveTo>
                      <a:pt x="2" y="0"/>
                    </a:moveTo>
                    <a:cubicBezTo>
                      <a:pt x="0" y="3"/>
                      <a:pt x="0" y="8"/>
                      <a:pt x="0" y="8"/>
                    </a:cubicBezTo>
                    <a:cubicBezTo>
                      <a:pt x="8" y="8"/>
                      <a:pt x="8" y="8"/>
                      <a:pt x="8" y="8"/>
                    </a:cubicBezTo>
                    <a:cubicBezTo>
                      <a:pt x="9" y="12"/>
                      <a:pt x="10" y="12"/>
                      <a:pt x="11" y="14"/>
                    </a:cubicBezTo>
                    <a:cubicBezTo>
                      <a:pt x="5" y="21"/>
                      <a:pt x="13" y="28"/>
                      <a:pt x="13" y="28"/>
                    </a:cubicBezTo>
                    <a:cubicBezTo>
                      <a:pt x="19" y="22"/>
                      <a:pt x="19" y="22"/>
                      <a:pt x="19" y="22"/>
                    </a:cubicBezTo>
                    <a:cubicBezTo>
                      <a:pt x="21" y="24"/>
                      <a:pt x="24" y="25"/>
                      <a:pt x="26" y="25"/>
                    </a:cubicBezTo>
                    <a:cubicBezTo>
                      <a:pt x="27" y="34"/>
                      <a:pt x="38" y="34"/>
                      <a:pt x="38" y="34"/>
                    </a:cubicBezTo>
                    <a:cubicBezTo>
                      <a:pt x="38" y="26"/>
                      <a:pt x="38" y="26"/>
                      <a:pt x="38" y="26"/>
                    </a:cubicBezTo>
                    <a:cubicBezTo>
                      <a:pt x="42" y="25"/>
                      <a:pt x="42" y="24"/>
                      <a:pt x="44" y="23"/>
                    </a:cubicBezTo>
                    <a:cubicBezTo>
                      <a:pt x="51" y="29"/>
                      <a:pt x="58" y="21"/>
                      <a:pt x="58" y="21"/>
                    </a:cubicBezTo>
                    <a:cubicBezTo>
                      <a:pt x="52" y="15"/>
                      <a:pt x="52" y="15"/>
                      <a:pt x="52" y="15"/>
                    </a:cubicBezTo>
                    <a:cubicBezTo>
                      <a:pt x="54" y="13"/>
                      <a:pt x="55" y="10"/>
                      <a:pt x="55" y="8"/>
                    </a:cubicBezTo>
                    <a:cubicBezTo>
                      <a:pt x="60" y="7"/>
                      <a:pt x="63" y="3"/>
                      <a:pt x="63" y="0"/>
                    </a:cubicBezTo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5" name="Oval 74">
                <a:extLst>
                  <a:ext uri="{FF2B5EF4-FFF2-40B4-BE49-F238E27FC236}">
                    <a16:creationId xmlns="" xmlns:a16="http://schemas.microsoft.com/office/drawing/2014/main" id="{0F2EED9F-5397-41DD-B967-70E76E2325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256088" y="3800475"/>
                <a:ext cx="74613" cy="76200"/>
              </a:xfrm>
              <a:prstGeom prst="ellipse">
                <a:avLst/>
              </a:pr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6" name="Freeform 143">
                <a:extLst>
                  <a:ext uri="{FF2B5EF4-FFF2-40B4-BE49-F238E27FC236}">
                    <a16:creationId xmlns="" xmlns:a16="http://schemas.microsoft.com/office/drawing/2014/main" id="{E00A9021-028A-45CD-86A7-FDBC834CBE1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35438" y="3671888"/>
                <a:ext cx="315913" cy="158750"/>
              </a:xfrm>
              <a:custGeom>
                <a:avLst/>
                <a:gdLst>
                  <a:gd name="T0" fmla="*/ 20 w 84"/>
                  <a:gd name="T1" fmla="*/ 42 h 42"/>
                  <a:gd name="T2" fmla="*/ 42 w 84"/>
                  <a:gd name="T3" fmla="*/ 20 h 42"/>
                  <a:gd name="T4" fmla="*/ 64 w 84"/>
                  <a:gd name="T5" fmla="*/ 42 h 42"/>
                  <a:gd name="T6" fmla="*/ 84 w 84"/>
                  <a:gd name="T7" fmla="*/ 42 h 42"/>
                  <a:gd name="T8" fmla="*/ 42 w 84"/>
                  <a:gd name="T9" fmla="*/ 0 h 42"/>
                  <a:gd name="T10" fmla="*/ 0 w 84"/>
                  <a:gd name="T11" fmla="*/ 42 h 42"/>
                  <a:gd name="T12" fmla="*/ 20 w 84"/>
                  <a:gd name="T13" fmla="*/ 42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84" h="42">
                    <a:moveTo>
                      <a:pt x="20" y="42"/>
                    </a:moveTo>
                    <a:cubicBezTo>
                      <a:pt x="20" y="29"/>
                      <a:pt x="30" y="20"/>
                      <a:pt x="42" y="20"/>
                    </a:cubicBezTo>
                    <a:cubicBezTo>
                      <a:pt x="54" y="20"/>
                      <a:pt x="64" y="29"/>
                      <a:pt x="64" y="42"/>
                    </a:cubicBezTo>
                    <a:cubicBezTo>
                      <a:pt x="84" y="42"/>
                      <a:pt x="84" y="42"/>
                      <a:pt x="84" y="42"/>
                    </a:cubicBezTo>
                    <a:cubicBezTo>
                      <a:pt x="84" y="18"/>
                      <a:pt x="65" y="0"/>
                      <a:pt x="42" y="0"/>
                    </a:cubicBezTo>
                    <a:cubicBezTo>
                      <a:pt x="19" y="0"/>
                      <a:pt x="0" y="18"/>
                      <a:pt x="0" y="42"/>
                    </a:cubicBezTo>
                    <a:lnTo>
                      <a:pt x="20" y="42"/>
                    </a:ln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7" name="Freeform 144">
                <a:extLst>
                  <a:ext uri="{FF2B5EF4-FFF2-40B4-BE49-F238E27FC236}">
                    <a16:creationId xmlns="" xmlns:a16="http://schemas.microsoft.com/office/drawing/2014/main" id="{B01BB642-0DB0-41C0-9B86-B2629D7C99E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35438" y="3617913"/>
                <a:ext cx="44450" cy="204788"/>
              </a:xfrm>
              <a:custGeom>
                <a:avLst/>
                <a:gdLst>
                  <a:gd name="T0" fmla="*/ 12 w 12"/>
                  <a:gd name="T1" fmla="*/ 26 h 54"/>
                  <a:gd name="T2" fmla="*/ 12 w 12"/>
                  <a:gd name="T3" fmla="*/ 6 h 54"/>
                  <a:gd name="T4" fmla="*/ 6 w 12"/>
                  <a:gd name="T5" fmla="*/ 0 h 54"/>
                  <a:gd name="T6" fmla="*/ 0 w 12"/>
                  <a:gd name="T7" fmla="*/ 6 h 54"/>
                  <a:gd name="T8" fmla="*/ 0 w 12"/>
                  <a:gd name="T9" fmla="*/ 54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2" h="54">
                    <a:moveTo>
                      <a:pt x="12" y="26"/>
                    </a:moveTo>
                    <a:cubicBezTo>
                      <a:pt x="12" y="6"/>
                      <a:pt x="12" y="6"/>
                      <a:pt x="12" y="6"/>
                    </a:cubicBezTo>
                    <a:cubicBezTo>
                      <a:pt x="12" y="3"/>
                      <a:pt x="9" y="0"/>
                      <a:pt x="6" y="0"/>
                    </a:cubicBezTo>
                    <a:cubicBezTo>
                      <a:pt x="3" y="0"/>
                      <a:pt x="0" y="3"/>
                      <a:pt x="0" y="6"/>
                    </a:cubicBezTo>
                    <a:cubicBezTo>
                      <a:pt x="0" y="54"/>
                      <a:pt x="0" y="54"/>
                      <a:pt x="0" y="54"/>
                    </a:cubicBezTo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8" name="Line 145">
                <a:extLst>
                  <a:ext uri="{FF2B5EF4-FFF2-40B4-BE49-F238E27FC236}">
                    <a16:creationId xmlns="" xmlns:a16="http://schemas.microsoft.com/office/drawing/2014/main" id="{99EEDADF-B4AD-4DD7-B70C-EA50EC34365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135438" y="3671888"/>
                <a:ext cx="44450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9" name="Line 146">
                <a:extLst>
                  <a:ext uri="{FF2B5EF4-FFF2-40B4-BE49-F238E27FC236}">
                    <a16:creationId xmlns="" xmlns:a16="http://schemas.microsoft.com/office/drawing/2014/main" id="{26824D06-E7B7-43D2-881E-036C4A9F14D7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135438" y="3709988"/>
                <a:ext cx="44450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44583443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6F3E054-DDBB-461A-80AB-15E0112DE90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Plant Tress To Save Environment</a:t>
            </a:r>
          </a:p>
        </p:txBody>
      </p:sp>
      <p:sp>
        <p:nvSpPr>
          <p:cNvPr id="9" name="Oval 8">
            <a:extLst>
              <a:ext uri="{FF2B5EF4-FFF2-40B4-BE49-F238E27FC236}">
                <a16:creationId xmlns="" xmlns:a16="http://schemas.microsoft.com/office/drawing/2014/main" id="{1082F255-3E49-4B9F-9C10-E5C80004CEEF}"/>
              </a:ext>
            </a:extLst>
          </p:cNvPr>
          <p:cNvSpPr/>
          <p:nvPr/>
        </p:nvSpPr>
        <p:spPr>
          <a:xfrm>
            <a:off x="4911437" y="2581377"/>
            <a:ext cx="2369127" cy="2369127"/>
          </a:xfrm>
          <a:prstGeom prst="ellipse">
            <a:avLst/>
          </a:prstGeom>
          <a:solidFill>
            <a:schemeClr val="accent6"/>
          </a:solidFill>
          <a:ln w="7620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28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14" name="Oval 13">
            <a:extLst>
              <a:ext uri="{FF2B5EF4-FFF2-40B4-BE49-F238E27FC236}">
                <a16:creationId xmlns="" xmlns:a16="http://schemas.microsoft.com/office/drawing/2014/main" id="{8815927D-152A-494D-A9E2-AB76B68E9860}"/>
              </a:ext>
            </a:extLst>
          </p:cNvPr>
          <p:cNvSpPr/>
          <p:nvPr/>
        </p:nvSpPr>
        <p:spPr>
          <a:xfrm>
            <a:off x="3997473" y="1667414"/>
            <a:ext cx="4197053" cy="4197053"/>
          </a:xfrm>
          <a:prstGeom prst="ellipse">
            <a:avLst/>
          </a:prstGeom>
          <a:noFill/>
          <a:ln w="19050">
            <a:solidFill>
              <a:schemeClr val="bg1">
                <a:lumMod val="8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5" name="TextBox 48">
            <a:extLst>
              <a:ext uri="{FF2B5EF4-FFF2-40B4-BE49-F238E27FC236}">
                <a16:creationId xmlns="" xmlns:a16="http://schemas.microsoft.com/office/drawing/2014/main" id="{02BC9EF4-D03C-40A6-8310-427F13727975}"/>
              </a:ext>
            </a:extLst>
          </p:cNvPr>
          <p:cNvSpPr txBox="1"/>
          <p:nvPr/>
        </p:nvSpPr>
        <p:spPr>
          <a:xfrm>
            <a:off x="8194527" y="1304925"/>
            <a:ext cx="3373586" cy="2124075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 anchor="ctr" anchorCtr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</a:t>
            </a:r>
          </a:p>
        </p:txBody>
      </p:sp>
      <p:sp>
        <p:nvSpPr>
          <p:cNvPr id="16" name="TextBox 48">
            <a:extLst>
              <a:ext uri="{FF2B5EF4-FFF2-40B4-BE49-F238E27FC236}">
                <a16:creationId xmlns="" xmlns:a16="http://schemas.microsoft.com/office/drawing/2014/main" id="{D095FDE7-B61D-4DBD-81F9-84993EC484AE}"/>
              </a:ext>
            </a:extLst>
          </p:cNvPr>
          <p:cNvSpPr txBox="1"/>
          <p:nvPr/>
        </p:nvSpPr>
        <p:spPr>
          <a:xfrm>
            <a:off x="8194527" y="4057274"/>
            <a:ext cx="3373586" cy="2124075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 anchor="ctr" anchorCtr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</a:t>
            </a:r>
          </a:p>
        </p:txBody>
      </p:sp>
      <p:sp>
        <p:nvSpPr>
          <p:cNvPr id="17" name="TextBox 48">
            <a:extLst>
              <a:ext uri="{FF2B5EF4-FFF2-40B4-BE49-F238E27FC236}">
                <a16:creationId xmlns="" xmlns:a16="http://schemas.microsoft.com/office/drawing/2014/main" id="{EE8A22B7-EB11-4FDB-BD06-7A27D77C8EDF}"/>
              </a:ext>
            </a:extLst>
          </p:cNvPr>
          <p:cNvSpPr txBox="1"/>
          <p:nvPr/>
        </p:nvSpPr>
        <p:spPr>
          <a:xfrm>
            <a:off x="583906" y="1304925"/>
            <a:ext cx="3373586" cy="2124075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 anchor="ctr" anchorCtr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</a:t>
            </a:r>
          </a:p>
        </p:txBody>
      </p:sp>
      <p:sp>
        <p:nvSpPr>
          <p:cNvPr id="18" name="TextBox 48">
            <a:extLst>
              <a:ext uri="{FF2B5EF4-FFF2-40B4-BE49-F238E27FC236}">
                <a16:creationId xmlns="" xmlns:a16="http://schemas.microsoft.com/office/drawing/2014/main" id="{0CBC3E56-F776-4F9A-9B95-CA97CF98A45E}"/>
              </a:ext>
            </a:extLst>
          </p:cNvPr>
          <p:cNvSpPr txBox="1"/>
          <p:nvPr/>
        </p:nvSpPr>
        <p:spPr>
          <a:xfrm>
            <a:off x="583906" y="4057274"/>
            <a:ext cx="3373586" cy="2124075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 anchor="ctr" anchorCtr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r"/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</a:t>
            </a:r>
          </a:p>
        </p:txBody>
      </p:sp>
      <p:cxnSp>
        <p:nvCxnSpPr>
          <p:cNvPr id="20" name="Straight Connector 19">
            <a:extLst>
              <a:ext uri="{FF2B5EF4-FFF2-40B4-BE49-F238E27FC236}">
                <a16:creationId xmlns="" xmlns:a16="http://schemas.microsoft.com/office/drawing/2014/main" id="{C9C5F579-1926-4954-86DF-3516B87C7121}"/>
              </a:ext>
            </a:extLst>
          </p:cNvPr>
          <p:cNvCxnSpPr/>
          <p:nvPr/>
        </p:nvCxnSpPr>
        <p:spPr>
          <a:xfrm>
            <a:off x="590843" y="3699803"/>
            <a:ext cx="3221502" cy="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>
            <a:extLst>
              <a:ext uri="{FF2B5EF4-FFF2-40B4-BE49-F238E27FC236}">
                <a16:creationId xmlns="" xmlns:a16="http://schemas.microsoft.com/office/drawing/2014/main" id="{80ABAE87-1DF4-43C4-9E83-BBFEBCB7A216}"/>
              </a:ext>
            </a:extLst>
          </p:cNvPr>
          <p:cNvCxnSpPr/>
          <p:nvPr/>
        </p:nvCxnSpPr>
        <p:spPr>
          <a:xfrm>
            <a:off x="8360898" y="3699803"/>
            <a:ext cx="3221502" cy="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2F0A5B51-3FBF-4655-8E45-7A6F2C89D0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36678E-7AE2-464C-95F4-EF523F377FBE}" type="datetime1">
              <a:rPr lang="en-US" smtClean="0"/>
              <a:t>7/21/2022</a:t>
            </a:fld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FAF8AE00-A3F3-4593-B3E5-856CE5F713C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6</a:t>
            </a:fld>
            <a:endParaRPr lang="en-US"/>
          </a:p>
        </p:txBody>
      </p:sp>
      <p:grpSp>
        <p:nvGrpSpPr>
          <p:cNvPr id="6" name="Group 5">
            <a:extLst>
              <a:ext uri="{FF2B5EF4-FFF2-40B4-BE49-F238E27FC236}">
                <a16:creationId xmlns="" xmlns:a16="http://schemas.microsoft.com/office/drawing/2014/main" id="{DD047B48-8BF9-4054-8A27-A6B893374579}"/>
              </a:ext>
            </a:extLst>
          </p:cNvPr>
          <p:cNvGrpSpPr/>
          <p:nvPr/>
        </p:nvGrpSpPr>
        <p:grpSpPr>
          <a:xfrm>
            <a:off x="4287472" y="2072796"/>
            <a:ext cx="573604" cy="573604"/>
            <a:chOff x="4287472" y="2072796"/>
            <a:chExt cx="573604" cy="573604"/>
          </a:xfrm>
        </p:grpSpPr>
        <p:sp>
          <p:nvSpPr>
            <p:cNvPr id="10" name="Oval 9">
              <a:extLst>
                <a:ext uri="{FF2B5EF4-FFF2-40B4-BE49-F238E27FC236}">
                  <a16:creationId xmlns="" xmlns:a16="http://schemas.microsoft.com/office/drawing/2014/main" id="{F879C657-FF51-40AD-91DA-FC246E4F21E6}"/>
                </a:ext>
              </a:extLst>
            </p:cNvPr>
            <p:cNvSpPr/>
            <p:nvPr/>
          </p:nvSpPr>
          <p:spPr>
            <a:xfrm>
              <a:off x="4287472" y="2072796"/>
              <a:ext cx="573604" cy="573604"/>
            </a:xfrm>
            <a:prstGeom prst="ellipse">
              <a:avLst/>
            </a:prstGeom>
            <a:solidFill>
              <a:schemeClr val="accent6"/>
            </a:solidFill>
            <a:ln w="508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19" name="Group 18">
              <a:extLst>
                <a:ext uri="{FF2B5EF4-FFF2-40B4-BE49-F238E27FC236}">
                  <a16:creationId xmlns="" xmlns:a16="http://schemas.microsoft.com/office/drawing/2014/main" id="{FCC764D4-59ED-43A0-BE51-E19DFA8CD4E8}"/>
                </a:ext>
              </a:extLst>
            </p:cNvPr>
            <p:cNvGrpSpPr/>
            <p:nvPr/>
          </p:nvGrpSpPr>
          <p:grpSpPr>
            <a:xfrm>
              <a:off x="4416967" y="2195797"/>
              <a:ext cx="314614" cy="327603"/>
              <a:chOff x="2678113" y="1811338"/>
              <a:chExt cx="346075" cy="360363"/>
            </a:xfrm>
          </p:grpSpPr>
          <p:sp>
            <p:nvSpPr>
              <p:cNvPr id="22" name="Rectangle 37">
                <a:extLst>
                  <a:ext uri="{FF2B5EF4-FFF2-40B4-BE49-F238E27FC236}">
                    <a16:creationId xmlns="" xmlns:a16="http://schemas.microsoft.com/office/drawing/2014/main" id="{227681CA-A8C5-47C1-A23F-67CDF6B9AF1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78113" y="2022476"/>
                <a:ext cx="60325" cy="119063"/>
              </a:xfrm>
              <a:prstGeom prst="rect">
                <a:avLst/>
              </a:pr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3" name="Freeform 38">
                <a:extLst>
                  <a:ext uri="{FF2B5EF4-FFF2-40B4-BE49-F238E27FC236}">
                    <a16:creationId xmlns="" xmlns:a16="http://schemas.microsoft.com/office/drawing/2014/main" id="{446ECF6C-CD7D-4C4A-8796-97A0E012D4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38438" y="2063751"/>
                <a:ext cx="285750" cy="107950"/>
              </a:xfrm>
              <a:custGeom>
                <a:avLst/>
                <a:gdLst>
                  <a:gd name="T0" fmla="*/ 0 w 76"/>
                  <a:gd name="T1" fmla="*/ 15 h 29"/>
                  <a:gd name="T2" fmla="*/ 76 w 76"/>
                  <a:gd name="T3" fmla="*/ 5 h 29"/>
                  <a:gd name="T4" fmla="*/ 64 w 76"/>
                  <a:gd name="T5" fmla="*/ 1 h 29"/>
                  <a:gd name="T6" fmla="*/ 46 w 76"/>
                  <a:gd name="T7" fmla="*/ 7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6" h="29">
                    <a:moveTo>
                      <a:pt x="0" y="15"/>
                    </a:moveTo>
                    <a:cubicBezTo>
                      <a:pt x="43" y="29"/>
                      <a:pt x="27" y="29"/>
                      <a:pt x="76" y="5"/>
                    </a:cubicBezTo>
                    <a:cubicBezTo>
                      <a:pt x="72" y="1"/>
                      <a:pt x="68" y="0"/>
                      <a:pt x="64" y="1"/>
                    </a:cubicBezTo>
                    <a:cubicBezTo>
                      <a:pt x="46" y="7"/>
                      <a:pt x="46" y="7"/>
                      <a:pt x="46" y="7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4" name="Freeform 39">
                <a:extLst>
                  <a:ext uri="{FF2B5EF4-FFF2-40B4-BE49-F238E27FC236}">
                    <a16:creationId xmlns="" xmlns:a16="http://schemas.microsoft.com/office/drawing/2014/main" id="{C28D51FF-0FFE-4F37-9693-5E428EFB7C0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38438" y="2036763"/>
                <a:ext cx="179388" cy="60325"/>
              </a:xfrm>
              <a:custGeom>
                <a:avLst/>
                <a:gdLst>
                  <a:gd name="T0" fmla="*/ 0 w 48"/>
                  <a:gd name="T1" fmla="*/ 0 h 16"/>
                  <a:gd name="T2" fmla="*/ 12 w 48"/>
                  <a:gd name="T3" fmla="*/ 0 h 16"/>
                  <a:gd name="T4" fmla="*/ 30 w 48"/>
                  <a:gd name="T5" fmla="*/ 8 h 16"/>
                  <a:gd name="T6" fmla="*/ 42 w 48"/>
                  <a:gd name="T7" fmla="*/ 8 h 16"/>
                  <a:gd name="T8" fmla="*/ 42 w 48"/>
                  <a:gd name="T9" fmla="*/ 16 h 16"/>
                  <a:gd name="T10" fmla="*/ 20 w 48"/>
                  <a:gd name="T11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8" h="16">
                    <a:moveTo>
                      <a:pt x="0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21" y="0"/>
                      <a:pt x="28" y="6"/>
                      <a:pt x="30" y="8"/>
                    </a:cubicBezTo>
                    <a:cubicBezTo>
                      <a:pt x="30" y="8"/>
                      <a:pt x="36" y="8"/>
                      <a:pt x="42" y="8"/>
                    </a:cubicBezTo>
                    <a:cubicBezTo>
                      <a:pt x="48" y="8"/>
                      <a:pt x="48" y="16"/>
                      <a:pt x="42" y="16"/>
                    </a:cubicBezTo>
                    <a:cubicBezTo>
                      <a:pt x="20" y="16"/>
                      <a:pt x="20" y="16"/>
                      <a:pt x="20" y="16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5" name="Freeform 40">
                <a:extLst>
                  <a:ext uri="{FF2B5EF4-FFF2-40B4-BE49-F238E27FC236}">
                    <a16:creationId xmlns="" xmlns:a16="http://schemas.microsoft.com/office/drawing/2014/main" id="{4EB7200B-1EFB-4A96-A325-99DC5C6C6E2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60663" y="1811338"/>
                <a:ext cx="239713" cy="225425"/>
              </a:xfrm>
              <a:custGeom>
                <a:avLst/>
                <a:gdLst>
                  <a:gd name="T0" fmla="*/ 3 w 64"/>
                  <a:gd name="T1" fmla="*/ 47 h 60"/>
                  <a:gd name="T2" fmla="*/ 0 w 64"/>
                  <a:gd name="T3" fmla="*/ 32 h 60"/>
                  <a:gd name="T4" fmla="*/ 32 w 64"/>
                  <a:gd name="T5" fmla="*/ 0 h 60"/>
                  <a:gd name="T6" fmla="*/ 64 w 64"/>
                  <a:gd name="T7" fmla="*/ 32 h 60"/>
                  <a:gd name="T8" fmla="*/ 48 w 64"/>
                  <a:gd name="T9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3" y="47"/>
                    </a:moveTo>
                    <a:cubicBezTo>
                      <a:pt x="1" y="43"/>
                      <a:pt x="0" y="38"/>
                      <a:pt x="0" y="32"/>
                    </a:cubicBezTo>
                    <a:cubicBezTo>
                      <a:pt x="0" y="15"/>
                      <a:pt x="14" y="0"/>
                      <a:pt x="32" y="0"/>
                    </a:cubicBezTo>
                    <a:cubicBezTo>
                      <a:pt x="50" y="0"/>
                      <a:pt x="64" y="15"/>
                      <a:pt x="64" y="32"/>
                    </a:cubicBezTo>
                    <a:cubicBezTo>
                      <a:pt x="64" y="44"/>
                      <a:pt x="58" y="54"/>
                      <a:pt x="48" y="6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6" name="Freeform 41">
                <a:extLst>
                  <a:ext uri="{FF2B5EF4-FFF2-40B4-BE49-F238E27FC236}">
                    <a16:creationId xmlns="" xmlns:a16="http://schemas.microsoft.com/office/drawing/2014/main" id="{27B6237E-71B3-46C1-826E-218F4C5A64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01938" y="1819276"/>
                <a:ext cx="168275" cy="198438"/>
              </a:xfrm>
              <a:custGeom>
                <a:avLst/>
                <a:gdLst>
                  <a:gd name="T0" fmla="*/ 45 w 45"/>
                  <a:gd name="T1" fmla="*/ 9 h 53"/>
                  <a:gd name="T2" fmla="*/ 38 w 45"/>
                  <a:gd name="T3" fmla="*/ 19 h 53"/>
                  <a:gd name="T4" fmla="*/ 28 w 45"/>
                  <a:gd name="T5" fmla="*/ 22 h 53"/>
                  <a:gd name="T6" fmla="*/ 31 w 45"/>
                  <a:gd name="T7" fmla="*/ 28 h 53"/>
                  <a:gd name="T8" fmla="*/ 35 w 45"/>
                  <a:gd name="T9" fmla="*/ 28 h 53"/>
                  <a:gd name="T10" fmla="*/ 29 w 45"/>
                  <a:gd name="T11" fmla="*/ 39 h 53"/>
                  <a:gd name="T12" fmla="*/ 31 w 45"/>
                  <a:gd name="T13" fmla="*/ 43 h 53"/>
                  <a:gd name="T14" fmla="*/ 27 w 45"/>
                  <a:gd name="T15" fmla="*/ 46 h 53"/>
                  <a:gd name="T16" fmla="*/ 18 w 45"/>
                  <a:gd name="T17" fmla="*/ 53 h 53"/>
                  <a:gd name="T18" fmla="*/ 14 w 45"/>
                  <a:gd name="T19" fmla="*/ 46 h 53"/>
                  <a:gd name="T20" fmla="*/ 15 w 45"/>
                  <a:gd name="T21" fmla="*/ 42 h 53"/>
                  <a:gd name="T22" fmla="*/ 13 w 45"/>
                  <a:gd name="T23" fmla="*/ 37 h 53"/>
                  <a:gd name="T24" fmla="*/ 4 w 45"/>
                  <a:gd name="T25" fmla="*/ 33 h 53"/>
                  <a:gd name="T26" fmla="*/ 0 w 45"/>
                  <a:gd name="T27" fmla="*/ 28 h 53"/>
                  <a:gd name="T28" fmla="*/ 7 w 45"/>
                  <a:gd name="T29" fmla="*/ 17 h 53"/>
                  <a:gd name="T30" fmla="*/ 14 w 45"/>
                  <a:gd name="T31" fmla="*/ 18 h 53"/>
                  <a:gd name="T32" fmla="*/ 25 w 45"/>
                  <a:gd name="T33" fmla="*/ 18 h 53"/>
                  <a:gd name="T34" fmla="*/ 24 w 45"/>
                  <a:gd name="T35" fmla="*/ 10 h 53"/>
                  <a:gd name="T36" fmla="*/ 18 w 45"/>
                  <a:gd name="T37" fmla="*/ 7 h 53"/>
                  <a:gd name="T38" fmla="*/ 30 w 45"/>
                  <a:gd name="T39" fmla="*/ 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45" h="53">
                    <a:moveTo>
                      <a:pt x="45" y="9"/>
                    </a:moveTo>
                    <a:cubicBezTo>
                      <a:pt x="45" y="9"/>
                      <a:pt x="43" y="17"/>
                      <a:pt x="38" y="19"/>
                    </a:cubicBezTo>
                    <a:cubicBezTo>
                      <a:pt x="32" y="18"/>
                      <a:pt x="27" y="22"/>
                      <a:pt x="28" y="22"/>
                    </a:cubicBezTo>
                    <a:cubicBezTo>
                      <a:pt x="29" y="22"/>
                      <a:pt x="31" y="28"/>
                      <a:pt x="31" y="28"/>
                    </a:cubicBezTo>
                    <a:cubicBezTo>
                      <a:pt x="32" y="29"/>
                      <a:pt x="35" y="28"/>
                      <a:pt x="35" y="28"/>
                    </a:cubicBezTo>
                    <a:cubicBezTo>
                      <a:pt x="38" y="31"/>
                      <a:pt x="29" y="37"/>
                      <a:pt x="29" y="39"/>
                    </a:cubicBezTo>
                    <a:cubicBezTo>
                      <a:pt x="29" y="40"/>
                      <a:pt x="33" y="41"/>
                      <a:pt x="31" y="43"/>
                    </a:cubicBezTo>
                    <a:cubicBezTo>
                      <a:pt x="29" y="45"/>
                      <a:pt x="27" y="46"/>
                      <a:pt x="27" y="46"/>
                    </a:cubicBezTo>
                    <a:cubicBezTo>
                      <a:pt x="27" y="53"/>
                      <a:pt x="20" y="53"/>
                      <a:pt x="18" y="53"/>
                    </a:cubicBezTo>
                    <a:cubicBezTo>
                      <a:pt x="17" y="53"/>
                      <a:pt x="14" y="47"/>
                      <a:pt x="14" y="46"/>
                    </a:cubicBezTo>
                    <a:cubicBezTo>
                      <a:pt x="14" y="44"/>
                      <a:pt x="15" y="43"/>
                      <a:pt x="15" y="42"/>
                    </a:cubicBezTo>
                    <a:cubicBezTo>
                      <a:pt x="15" y="40"/>
                      <a:pt x="13" y="37"/>
                      <a:pt x="13" y="37"/>
                    </a:cubicBezTo>
                    <a:cubicBezTo>
                      <a:pt x="13" y="32"/>
                      <a:pt x="8" y="33"/>
                      <a:pt x="4" y="33"/>
                    </a:cubicBezTo>
                    <a:cubicBezTo>
                      <a:pt x="0" y="33"/>
                      <a:pt x="0" y="28"/>
                      <a:pt x="0" y="28"/>
                    </a:cubicBezTo>
                    <a:cubicBezTo>
                      <a:pt x="0" y="28"/>
                      <a:pt x="0" y="18"/>
                      <a:pt x="7" y="17"/>
                    </a:cubicBezTo>
                    <a:cubicBezTo>
                      <a:pt x="14" y="15"/>
                      <a:pt x="14" y="18"/>
                      <a:pt x="14" y="18"/>
                    </a:cubicBezTo>
                    <a:cubicBezTo>
                      <a:pt x="17" y="21"/>
                      <a:pt x="22" y="18"/>
                      <a:pt x="25" y="18"/>
                    </a:cubicBezTo>
                    <a:cubicBezTo>
                      <a:pt x="25" y="18"/>
                      <a:pt x="27" y="8"/>
                      <a:pt x="24" y="10"/>
                    </a:cubicBezTo>
                    <a:cubicBezTo>
                      <a:pt x="21" y="11"/>
                      <a:pt x="19" y="10"/>
                      <a:pt x="18" y="7"/>
                    </a:cubicBezTo>
                    <a:cubicBezTo>
                      <a:pt x="18" y="2"/>
                      <a:pt x="30" y="0"/>
                      <a:pt x="30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8" name="Group 7">
            <a:extLst>
              <a:ext uri="{FF2B5EF4-FFF2-40B4-BE49-F238E27FC236}">
                <a16:creationId xmlns="" xmlns:a16="http://schemas.microsoft.com/office/drawing/2014/main" id="{9FEAFAA8-5865-41E2-AFDF-58DB6F1BA623}"/>
              </a:ext>
            </a:extLst>
          </p:cNvPr>
          <p:cNvGrpSpPr/>
          <p:nvPr/>
        </p:nvGrpSpPr>
        <p:grpSpPr>
          <a:xfrm>
            <a:off x="7330924" y="4892907"/>
            <a:ext cx="573604" cy="573604"/>
            <a:chOff x="7330924" y="4892907"/>
            <a:chExt cx="573604" cy="573604"/>
          </a:xfrm>
        </p:grpSpPr>
        <p:sp>
          <p:nvSpPr>
            <p:cNvPr id="13" name="Oval 12">
              <a:extLst>
                <a:ext uri="{FF2B5EF4-FFF2-40B4-BE49-F238E27FC236}">
                  <a16:creationId xmlns="" xmlns:a16="http://schemas.microsoft.com/office/drawing/2014/main" id="{8C256EC5-8E7A-4571-957F-C0E960E3B133}"/>
                </a:ext>
              </a:extLst>
            </p:cNvPr>
            <p:cNvSpPr/>
            <p:nvPr/>
          </p:nvSpPr>
          <p:spPr>
            <a:xfrm>
              <a:off x="7330924" y="4892907"/>
              <a:ext cx="573604" cy="573604"/>
            </a:xfrm>
            <a:prstGeom prst="ellipse">
              <a:avLst/>
            </a:prstGeom>
            <a:solidFill>
              <a:schemeClr val="accent6"/>
            </a:solidFill>
            <a:ln w="508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27" name="Group 26">
              <a:extLst>
                <a:ext uri="{FF2B5EF4-FFF2-40B4-BE49-F238E27FC236}">
                  <a16:creationId xmlns="" xmlns:a16="http://schemas.microsoft.com/office/drawing/2014/main" id="{EA185916-A59C-403D-92B7-1AF4AC3181D3}"/>
                </a:ext>
              </a:extLst>
            </p:cNvPr>
            <p:cNvGrpSpPr/>
            <p:nvPr/>
          </p:nvGrpSpPr>
          <p:grpSpPr>
            <a:xfrm>
              <a:off x="7505014" y="5006672"/>
              <a:ext cx="225425" cy="346075"/>
              <a:chOff x="7778751" y="2533651"/>
              <a:chExt cx="225425" cy="346075"/>
            </a:xfrm>
          </p:grpSpPr>
          <p:sp>
            <p:nvSpPr>
              <p:cNvPr id="28" name="Freeform 58">
                <a:extLst>
                  <a:ext uri="{FF2B5EF4-FFF2-40B4-BE49-F238E27FC236}">
                    <a16:creationId xmlns="" xmlns:a16="http://schemas.microsoft.com/office/drawing/2014/main" id="{7029156E-8B24-4884-AE3D-5D1BCB45FB8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7778751" y="2533651"/>
                <a:ext cx="225425" cy="271463"/>
              </a:xfrm>
              <a:custGeom>
                <a:avLst/>
                <a:gdLst>
                  <a:gd name="T0" fmla="*/ 128 w 142"/>
                  <a:gd name="T1" fmla="*/ 114 h 171"/>
                  <a:gd name="T2" fmla="*/ 90 w 142"/>
                  <a:gd name="T3" fmla="*/ 57 h 171"/>
                  <a:gd name="T4" fmla="*/ 109 w 142"/>
                  <a:gd name="T5" fmla="*/ 57 h 171"/>
                  <a:gd name="T6" fmla="*/ 71 w 142"/>
                  <a:gd name="T7" fmla="*/ 0 h 171"/>
                  <a:gd name="T8" fmla="*/ 33 w 142"/>
                  <a:gd name="T9" fmla="*/ 57 h 171"/>
                  <a:gd name="T10" fmla="*/ 52 w 142"/>
                  <a:gd name="T11" fmla="*/ 57 h 171"/>
                  <a:gd name="T12" fmla="*/ 14 w 142"/>
                  <a:gd name="T13" fmla="*/ 114 h 171"/>
                  <a:gd name="T14" fmla="*/ 43 w 142"/>
                  <a:gd name="T15" fmla="*/ 114 h 171"/>
                  <a:gd name="T16" fmla="*/ 0 w 142"/>
                  <a:gd name="T17" fmla="*/ 171 h 171"/>
                  <a:gd name="T18" fmla="*/ 142 w 142"/>
                  <a:gd name="T19" fmla="*/ 171 h 171"/>
                  <a:gd name="T20" fmla="*/ 100 w 142"/>
                  <a:gd name="T21" fmla="*/ 114 h 171"/>
                  <a:gd name="T22" fmla="*/ 128 w 142"/>
                  <a:gd name="T23" fmla="*/ 114 h 1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142" h="171">
                    <a:moveTo>
                      <a:pt x="128" y="114"/>
                    </a:moveTo>
                    <a:lnTo>
                      <a:pt x="90" y="57"/>
                    </a:lnTo>
                    <a:lnTo>
                      <a:pt x="109" y="57"/>
                    </a:lnTo>
                    <a:lnTo>
                      <a:pt x="71" y="0"/>
                    </a:lnTo>
                    <a:lnTo>
                      <a:pt x="33" y="57"/>
                    </a:lnTo>
                    <a:lnTo>
                      <a:pt x="52" y="57"/>
                    </a:lnTo>
                    <a:lnTo>
                      <a:pt x="14" y="114"/>
                    </a:lnTo>
                    <a:lnTo>
                      <a:pt x="43" y="114"/>
                    </a:lnTo>
                    <a:lnTo>
                      <a:pt x="0" y="171"/>
                    </a:lnTo>
                    <a:lnTo>
                      <a:pt x="142" y="171"/>
                    </a:lnTo>
                    <a:lnTo>
                      <a:pt x="100" y="114"/>
                    </a:lnTo>
                    <a:lnTo>
                      <a:pt x="128" y="114"/>
                    </a:ln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29" name="Line 59">
                <a:extLst>
                  <a:ext uri="{FF2B5EF4-FFF2-40B4-BE49-F238E27FC236}">
                    <a16:creationId xmlns="" xmlns:a16="http://schemas.microsoft.com/office/drawing/2014/main" id="{2E6E33F8-2030-4BC8-98A3-5AEF40831B1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7891463" y="2805113"/>
                <a:ext cx="0" cy="74613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7" name="Group 6">
            <a:extLst>
              <a:ext uri="{FF2B5EF4-FFF2-40B4-BE49-F238E27FC236}">
                <a16:creationId xmlns="" xmlns:a16="http://schemas.microsoft.com/office/drawing/2014/main" id="{485C3FF4-7654-4602-AEE9-DC2023D35D32}"/>
              </a:ext>
            </a:extLst>
          </p:cNvPr>
          <p:cNvGrpSpPr/>
          <p:nvPr/>
        </p:nvGrpSpPr>
        <p:grpSpPr>
          <a:xfrm>
            <a:off x="7330924" y="2072796"/>
            <a:ext cx="573604" cy="573604"/>
            <a:chOff x="7330924" y="2072796"/>
            <a:chExt cx="573604" cy="573604"/>
          </a:xfrm>
        </p:grpSpPr>
        <p:sp>
          <p:nvSpPr>
            <p:cNvPr id="12" name="Oval 11">
              <a:extLst>
                <a:ext uri="{FF2B5EF4-FFF2-40B4-BE49-F238E27FC236}">
                  <a16:creationId xmlns="" xmlns:a16="http://schemas.microsoft.com/office/drawing/2014/main" id="{EC475708-9E58-449D-92A0-CA21F5E474B3}"/>
                </a:ext>
              </a:extLst>
            </p:cNvPr>
            <p:cNvSpPr/>
            <p:nvPr/>
          </p:nvSpPr>
          <p:spPr>
            <a:xfrm>
              <a:off x="7330924" y="2072796"/>
              <a:ext cx="573604" cy="573604"/>
            </a:xfrm>
            <a:prstGeom prst="ellipse">
              <a:avLst/>
            </a:prstGeom>
            <a:solidFill>
              <a:schemeClr val="accent6"/>
            </a:solidFill>
            <a:ln w="508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0" name="Group 29">
              <a:extLst>
                <a:ext uri="{FF2B5EF4-FFF2-40B4-BE49-F238E27FC236}">
                  <a16:creationId xmlns="" xmlns:a16="http://schemas.microsoft.com/office/drawing/2014/main" id="{D7A8CDDA-E4D9-425B-B7A9-1175CAFA0A30}"/>
                </a:ext>
              </a:extLst>
            </p:cNvPr>
            <p:cNvGrpSpPr/>
            <p:nvPr/>
          </p:nvGrpSpPr>
          <p:grpSpPr>
            <a:xfrm>
              <a:off x="7482789" y="2208786"/>
              <a:ext cx="269875" cy="301625"/>
              <a:chOff x="8466138" y="1825626"/>
              <a:chExt cx="296863" cy="331788"/>
            </a:xfrm>
          </p:grpSpPr>
          <p:sp>
            <p:nvSpPr>
              <p:cNvPr id="31" name="Freeform 118">
                <a:extLst>
                  <a:ext uri="{FF2B5EF4-FFF2-40B4-BE49-F238E27FC236}">
                    <a16:creationId xmlns="" xmlns:a16="http://schemas.microsoft.com/office/drawing/2014/main" id="{CF8C352D-1786-40F7-B06D-688699BF7CB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567738" y="2066926"/>
                <a:ext cx="134938" cy="90488"/>
              </a:xfrm>
              <a:custGeom>
                <a:avLst/>
                <a:gdLst>
                  <a:gd name="T0" fmla="*/ 66 w 85"/>
                  <a:gd name="T1" fmla="*/ 57 h 57"/>
                  <a:gd name="T2" fmla="*/ 19 w 85"/>
                  <a:gd name="T3" fmla="*/ 57 h 57"/>
                  <a:gd name="T4" fmla="*/ 0 w 85"/>
                  <a:gd name="T5" fmla="*/ 0 h 57"/>
                  <a:gd name="T6" fmla="*/ 85 w 85"/>
                  <a:gd name="T7" fmla="*/ 0 h 57"/>
                  <a:gd name="T8" fmla="*/ 66 w 85"/>
                  <a:gd name="T9" fmla="*/ 57 h 5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85" h="57">
                    <a:moveTo>
                      <a:pt x="66" y="57"/>
                    </a:moveTo>
                    <a:lnTo>
                      <a:pt x="19" y="57"/>
                    </a:lnTo>
                    <a:lnTo>
                      <a:pt x="0" y="0"/>
                    </a:lnTo>
                    <a:lnTo>
                      <a:pt x="85" y="0"/>
                    </a:lnTo>
                    <a:lnTo>
                      <a:pt x="66" y="57"/>
                    </a:lnTo>
                    <a:close/>
                  </a:path>
                </a:pathLst>
              </a:custGeom>
              <a:noFill/>
              <a:ln w="14288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2" name="Freeform 119">
                <a:extLst>
                  <a:ext uri="{FF2B5EF4-FFF2-40B4-BE49-F238E27FC236}">
                    <a16:creationId xmlns="" xmlns:a16="http://schemas.microsoft.com/office/drawing/2014/main" id="{49439125-B39A-4DD9-A127-FA9D53D717F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636001" y="1912938"/>
                <a:ext cx="127000" cy="134938"/>
              </a:xfrm>
              <a:custGeom>
                <a:avLst/>
                <a:gdLst>
                  <a:gd name="T0" fmla="*/ 8 w 34"/>
                  <a:gd name="T1" fmla="*/ 9 h 36"/>
                  <a:gd name="T2" fmla="*/ 8 w 34"/>
                  <a:gd name="T3" fmla="*/ 25 h 36"/>
                  <a:gd name="T4" fmla="*/ 26 w 34"/>
                  <a:gd name="T5" fmla="*/ 28 h 36"/>
                  <a:gd name="T6" fmla="*/ 30 w 34"/>
                  <a:gd name="T7" fmla="*/ 0 h 36"/>
                  <a:gd name="T8" fmla="*/ 8 w 34"/>
                  <a:gd name="T9" fmla="*/ 9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4" h="36">
                    <a:moveTo>
                      <a:pt x="8" y="9"/>
                    </a:moveTo>
                    <a:cubicBezTo>
                      <a:pt x="3" y="13"/>
                      <a:pt x="0" y="19"/>
                      <a:pt x="8" y="25"/>
                    </a:cubicBezTo>
                    <a:cubicBezTo>
                      <a:pt x="13" y="36"/>
                      <a:pt x="21" y="33"/>
                      <a:pt x="26" y="28"/>
                    </a:cubicBezTo>
                    <a:cubicBezTo>
                      <a:pt x="31" y="23"/>
                      <a:pt x="34" y="8"/>
                      <a:pt x="30" y="0"/>
                    </a:cubicBezTo>
                    <a:cubicBezTo>
                      <a:pt x="22" y="6"/>
                      <a:pt x="15" y="4"/>
                      <a:pt x="8" y="9"/>
                    </a:cubicBezTo>
                    <a:close/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3" name="Freeform 120">
                <a:extLst>
                  <a:ext uri="{FF2B5EF4-FFF2-40B4-BE49-F238E27FC236}">
                    <a16:creationId xmlns="" xmlns:a16="http://schemas.microsoft.com/office/drawing/2014/main" id="{FEFE9308-D420-4E19-B0AF-946271569AA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466138" y="1825626"/>
                <a:ext cx="173038" cy="200025"/>
              </a:xfrm>
              <a:custGeom>
                <a:avLst/>
                <a:gdLst>
                  <a:gd name="T0" fmla="*/ 37 w 46"/>
                  <a:gd name="T1" fmla="*/ 16 h 53"/>
                  <a:gd name="T2" fmla="*/ 32 w 46"/>
                  <a:gd name="T3" fmla="*/ 38 h 53"/>
                  <a:gd name="T4" fmla="*/ 9 w 46"/>
                  <a:gd name="T5" fmla="*/ 40 h 53"/>
                  <a:gd name="T6" fmla="*/ 6 w 46"/>
                  <a:gd name="T7" fmla="*/ 0 h 53"/>
                  <a:gd name="T8" fmla="*/ 37 w 46"/>
                  <a:gd name="T9" fmla="*/ 16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6" h="53">
                    <a:moveTo>
                      <a:pt x="37" y="16"/>
                    </a:moveTo>
                    <a:cubicBezTo>
                      <a:pt x="43" y="23"/>
                      <a:pt x="46" y="32"/>
                      <a:pt x="32" y="38"/>
                    </a:cubicBezTo>
                    <a:cubicBezTo>
                      <a:pt x="26" y="53"/>
                      <a:pt x="16" y="47"/>
                      <a:pt x="9" y="40"/>
                    </a:cubicBezTo>
                    <a:cubicBezTo>
                      <a:pt x="3" y="32"/>
                      <a:pt x="0" y="11"/>
                      <a:pt x="6" y="0"/>
                    </a:cubicBezTo>
                    <a:cubicBezTo>
                      <a:pt x="17" y="9"/>
                      <a:pt x="30" y="7"/>
                      <a:pt x="37" y="16"/>
                    </a:cubicBezTo>
                    <a:close/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4" name="Freeform 121">
                <a:extLst>
                  <a:ext uri="{FF2B5EF4-FFF2-40B4-BE49-F238E27FC236}">
                    <a16:creationId xmlns="" xmlns:a16="http://schemas.microsoft.com/office/drawing/2014/main" id="{38DE3798-6E85-4F3F-B50B-EC822C72EF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523288" y="1890713"/>
                <a:ext cx="187325" cy="176213"/>
              </a:xfrm>
              <a:custGeom>
                <a:avLst/>
                <a:gdLst>
                  <a:gd name="T0" fmla="*/ 50 w 50"/>
                  <a:gd name="T1" fmla="*/ 22 h 47"/>
                  <a:gd name="T2" fmla="*/ 29 w 50"/>
                  <a:gd name="T3" fmla="*/ 47 h 47"/>
                  <a:gd name="T4" fmla="*/ 0 w 50"/>
                  <a:gd name="T5" fmla="*/ 0 h 4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50" h="47">
                    <a:moveTo>
                      <a:pt x="50" y="22"/>
                    </a:moveTo>
                    <a:cubicBezTo>
                      <a:pt x="36" y="29"/>
                      <a:pt x="29" y="47"/>
                      <a:pt x="29" y="47"/>
                    </a:cubicBezTo>
                    <a:cubicBezTo>
                      <a:pt x="29" y="47"/>
                      <a:pt x="23" y="20"/>
                      <a:pt x="0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5" name="Group 4">
            <a:extLst>
              <a:ext uri="{FF2B5EF4-FFF2-40B4-BE49-F238E27FC236}">
                <a16:creationId xmlns="" xmlns:a16="http://schemas.microsoft.com/office/drawing/2014/main" id="{FA69D11B-F721-4929-81C3-5BAB215F04FB}"/>
              </a:ext>
            </a:extLst>
          </p:cNvPr>
          <p:cNvGrpSpPr/>
          <p:nvPr/>
        </p:nvGrpSpPr>
        <p:grpSpPr>
          <a:xfrm>
            <a:off x="4287472" y="4892907"/>
            <a:ext cx="573604" cy="573604"/>
            <a:chOff x="4287472" y="4892907"/>
            <a:chExt cx="573604" cy="573604"/>
          </a:xfrm>
        </p:grpSpPr>
        <p:sp>
          <p:nvSpPr>
            <p:cNvPr id="11" name="Oval 10">
              <a:extLst>
                <a:ext uri="{FF2B5EF4-FFF2-40B4-BE49-F238E27FC236}">
                  <a16:creationId xmlns="" xmlns:a16="http://schemas.microsoft.com/office/drawing/2014/main" id="{88257466-CB3E-433C-AA7E-A0349F7673CA}"/>
                </a:ext>
              </a:extLst>
            </p:cNvPr>
            <p:cNvSpPr/>
            <p:nvPr/>
          </p:nvSpPr>
          <p:spPr>
            <a:xfrm>
              <a:off x="4287472" y="4892907"/>
              <a:ext cx="573604" cy="573604"/>
            </a:xfrm>
            <a:prstGeom prst="ellipse">
              <a:avLst/>
            </a:prstGeom>
            <a:solidFill>
              <a:schemeClr val="accent6"/>
            </a:solidFill>
            <a:ln w="50800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grpSp>
          <p:nvGrpSpPr>
            <p:cNvPr id="35" name="Group 34">
              <a:extLst>
                <a:ext uri="{FF2B5EF4-FFF2-40B4-BE49-F238E27FC236}">
                  <a16:creationId xmlns="" xmlns:a16="http://schemas.microsoft.com/office/drawing/2014/main" id="{D8B9A0C0-FA83-4E6A-AA32-68C5E8240703}"/>
                </a:ext>
              </a:extLst>
            </p:cNvPr>
            <p:cNvGrpSpPr/>
            <p:nvPr/>
          </p:nvGrpSpPr>
          <p:grpSpPr>
            <a:xfrm>
              <a:off x="4416967" y="5022402"/>
              <a:ext cx="314615" cy="314614"/>
              <a:chOff x="4119563" y="1811338"/>
              <a:chExt cx="346076" cy="346075"/>
            </a:xfrm>
          </p:grpSpPr>
          <p:sp>
            <p:nvSpPr>
              <p:cNvPr id="36" name="Freeform 197">
                <a:extLst>
                  <a:ext uri="{FF2B5EF4-FFF2-40B4-BE49-F238E27FC236}">
                    <a16:creationId xmlns="" xmlns:a16="http://schemas.microsoft.com/office/drawing/2014/main" id="{262D05D0-CA93-4FB3-B1A1-15C2F0CB896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19563" y="1811338"/>
                <a:ext cx="173038" cy="346075"/>
              </a:xfrm>
              <a:custGeom>
                <a:avLst/>
                <a:gdLst>
                  <a:gd name="T0" fmla="*/ 46 w 46"/>
                  <a:gd name="T1" fmla="*/ 92 h 92"/>
                  <a:gd name="T2" fmla="*/ 0 w 46"/>
                  <a:gd name="T3" fmla="*/ 46 h 92"/>
                  <a:gd name="T4" fmla="*/ 46 w 46"/>
                  <a:gd name="T5" fmla="*/ 0 h 92"/>
                  <a:gd name="T6" fmla="*/ 46 w 46"/>
                  <a:gd name="T7" fmla="*/ 92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" h="92">
                    <a:moveTo>
                      <a:pt x="46" y="92"/>
                    </a:moveTo>
                    <a:cubicBezTo>
                      <a:pt x="22" y="92"/>
                      <a:pt x="0" y="71"/>
                      <a:pt x="0" y="46"/>
                    </a:cubicBezTo>
                    <a:cubicBezTo>
                      <a:pt x="0" y="21"/>
                      <a:pt x="22" y="0"/>
                      <a:pt x="46" y="0"/>
                    </a:cubicBezTo>
                    <a:lnTo>
                      <a:pt x="46" y="92"/>
                    </a:lnTo>
                    <a:close/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7" name="Freeform 198">
                <a:extLst>
                  <a:ext uri="{FF2B5EF4-FFF2-40B4-BE49-F238E27FC236}">
                    <a16:creationId xmlns="" xmlns:a16="http://schemas.microsoft.com/office/drawing/2014/main" id="{B62C7D9B-363C-42B3-9753-613493D9E7C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14826" y="1871663"/>
                <a:ext cx="150813" cy="173038"/>
              </a:xfrm>
              <a:custGeom>
                <a:avLst/>
                <a:gdLst>
                  <a:gd name="T0" fmla="*/ 8 w 40"/>
                  <a:gd name="T1" fmla="*/ 14 h 46"/>
                  <a:gd name="T2" fmla="*/ 12 w 40"/>
                  <a:gd name="T3" fmla="*/ 33 h 46"/>
                  <a:gd name="T4" fmla="*/ 32 w 40"/>
                  <a:gd name="T5" fmla="*/ 34 h 46"/>
                  <a:gd name="T6" fmla="*/ 35 w 40"/>
                  <a:gd name="T7" fmla="*/ 0 h 46"/>
                  <a:gd name="T8" fmla="*/ 8 w 40"/>
                  <a:gd name="T9" fmla="*/ 14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6">
                    <a:moveTo>
                      <a:pt x="8" y="14"/>
                    </a:moveTo>
                    <a:cubicBezTo>
                      <a:pt x="3" y="20"/>
                      <a:pt x="0" y="28"/>
                      <a:pt x="12" y="33"/>
                    </a:cubicBezTo>
                    <a:cubicBezTo>
                      <a:pt x="18" y="46"/>
                      <a:pt x="27" y="41"/>
                      <a:pt x="32" y="34"/>
                    </a:cubicBezTo>
                    <a:cubicBezTo>
                      <a:pt x="38" y="28"/>
                      <a:pt x="40" y="10"/>
                      <a:pt x="35" y="0"/>
                    </a:cubicBezTo>
                    <a:cubicBezTo>
                      <a:pt x="26" y="8"/>
                      <a:pt x="14" y="6"/>
                      <a:pt x="8" y="14"/>
                    </a:cubicBezTo>
                    <a:close/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8" name="Freeform 199">
                <a:extLst>
                  <a:ext uri="{FF2B5EF4-FFF2-40B4-BE49-F238E27FC236}">
                    <a16:creationId xmlns="" xmlns:a16="http://schemas.microsoft.com/office/drawing/2014/main" id="{E4DEEF1B-AFD0-4F48-BD7A-AED2BBB6AE4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22763" y="1924051"/>
                <a:ext cx="93663" cy="157163"/>
              </a:xfrm>
              <a:custGeom>
                <a:avLst/>
                <a:gdLst>
                  <a:gd name="T0" fmla="*/ 0 w 25"/>
                  <a:gd name="T1" fmla="*/ 42 h 42"/>
                  <a:gd name="T2" fmla="*/ 25 w 25"/>
                  <a:gd name="T3" fmla="*/ 0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25" h="42">
                    <a:moveTo>
                      <a:pt x="0" y="42"/>
                    </a:moveTo>
                    <a:cubicBezTo>
                      <a:pt x="0" y="42"/>
                      <a:pt x="5" y="18"/>
                      <a:pt x="25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39" name="Freeform 200">
                <a:extLst>
                  <a:ext uri="{FF2B5EF4-FFF2-40B4-BE49-F238E27FC236}">
                    <a16:creationId xmlns="" xmlns:a16="http://schemas.microsoft.com/office/drawing/2014/main" id="{200AA5D8-7309-4DBE-B728-2D4D4D762EA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32276" y="1811338"/>
                <a:ext cx="60325" cy="346075"/>
              </a:xfrm>
              <a:custGeom>
                <a:avLst/>
                <a:gdLst>
                  <a:gd name="T0" fmla="*/ 16 w 16"/>
                  <a:gd name="T1" fmla="*/ 92 h 92"/>
                  <a:gd name="T2" fmla="*/ 0 w 16"/>
                  <a:gd name="T3" fmla="*/ 46 h 92"/>
                  <a:gd name="T4" fmla="*/ 16 w 16"/>
                  <a:gd name="T5" fmla="*/ 0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6" h="92">
                    <a:moveTo>
                      <a:pt x="16" y="92"/>
                    </a:moveTo>
                    <a:cubicBezTo>
                      <a:pt x="7" y="89"/>
                      <a:pt x="0" y="69"/>
                      <a:pt x="0" y="46"/>
                    </a:cubicBezTo>
                    <a:cubicBezTo>
                      <a:pt x="0" y="23"/>
                      <a:pt x="7" y="3"/>
                      <a:pt x="16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0" name="Freeform 201">
                <a:extLst>
                  <a:ext uri="{FF2B5EF4-FFF2-40B4-BE49-F238E27FC236}">
                    <a16:creationId xmlns="" xmlns:a16="http://schemas.microsoft.com/office/drawing/2014/main" id="{5FCF7B57-06A8-4936-8851-28EDF668CAE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73538" y="1811338"/>
                <a:ext cx="115888" cy="346075"/>
              </a:xfrm>
              <a:custGeom>
                <a:avLst/>
                <a:gdLst>
                  <a:gd name="T0" fmla="*/ 31 w 31"/>
                  <a:gd name="T1" fmla="*/ 92 h 92"/>
                  <a:gd name="T2" fmla="*/ 0 w 31"/>
                  <a:gd name="T3" fmla="*/ 46 h 92"/>
                  <a:gd name="T4" fmla="*/ 30 w 31"/>
                  <a:gd name="T5" fmla="*/ 0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1" h="92">
                    <a:moveTo>
                      <a:pt x="31" y="92"/>
                    </a:moveTo>
                    <a:cubicBezTo>
                      <a:pt x="14" y="89"/>
                      <a:pt x="0" y="70"/>
                      <a:pt x="0" y="46"/>
                    </a:cubicBezTo>
                    <a:cubicBezTo>
                      <a:pt x="0" y="23"/>
                      <a:pt x="13" y="3"/>
                      <a:pt x="30" y="0"/>
                    </a:cubicBezTo>
                  </a:path>
                </a:pathLst>
              </a:cu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1" name="Line 202">
                <a:extLst>
                  <a:ext uri="{FF2B5EF4-FFF2-40B4-BE49-F238E27FC236}">
                    <a16:creationId xmlns="" xmlns:a16="http://schemas.microsoft.com/office/drawing/2014/main" id="{DDF80C55-17AC-4308-8508-7FEC927CFB7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143376" y="1901826"/>
                <a:ext cx="149225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2" name="Line 203">
                <a:extLst>
                  <a:ext uri="{FF2B5EF4-FFF2-40B4-BE49-F238E27FC236}">
                    <a16:creationId xmlns="" xmlns:a16="http://schemas.microsoft.com/office/drawing/2014/main" id="{B0267EAE-D4D8-43B3-86C6-EFD97591D17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119563" y="1976438"/>
                <a:ext cx="173038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43" name="Line 204">
                <a:extLst>
                  <a:ext uri="{FF2B5EF4-FFF2-40B4-BE49-F238E27FC236}">
                    <a16:creationId xmlns="" xmlns:a16="http://schemas.microsoft.com/office/drawing/2014/main" id="{DC561805-DBC8-41F6-94C6-B80DDDDC270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135438" y="2052638"/>
                <a:ext cx="157163" cy="0"/>
              </a:xfrm>
              <a:prstGeom prst="line">
                <a:avLst/>
              </a:prstGeom>
              <a:noFill/>
              <a:ln w="14288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120145169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Freeform: Shape 46">
            <a:extLst>
              <a:ext uri="{FF2B5EF4-FFF2-40B4-BE49-F238E27FC236}">
                <a16:creationId xmlns="" xmlns:a16="http://schemas.microsoft.com/office/drawing/2014/main" id="{46356A0A-BA96-4061-8432-6DD246954C5A}"/>
              </a:ext>
            </a:extLst>
          </p:cNvPr>
          <p:cNvSpPr/>
          <p:nvPr/>
        </p:nvSpPr>
        <p:spPr>
          <a:xfrm>
            <a:off x="587375" y="2848895"/>
            <a:ext cx="11009239" cy="1784992"/>
          </a:xfrm>
          <a:custGeom>
            <a:avLst/>
            <a:gdLst>
              <a:gd name="connsiteX0" fmla="*/ 9001445 w 11009239"/>
              <a:gd name="connsiteY0" fmla="*/ 0 h 1784992"/>
              <a:gd name="connsiteX1" fmla="*/ 10116743 w 11009239"/>
              <a:gd name="connsiteY1" fmla="*/ 0 h 1784992"/>
              <a:gd name="connsiteX2" fmla="*/ 10116762 w 11009239"/>
              <a:gd name="connsiteY2" fmla="*/ 1 h 1784992"/>
              <a:gd name="connsiteX3" fmla="*/ 10406090 w 11009239"/>
              <a:gd name="connsiteY3" fmla="*/ 1 h 1784992"/>
              <a:gd name="connsiteX4" fmla="*/ 10406090 w 11009239"/>
              <a:gd name="connsiteY4" fmla="*/ 48889 h 1784992"/>
              <a:gd name="connsiteX5" fmla="*/ 10464143 w 11009239"/>
              <a:gd name="connsiteY5" fmla="*/ 70137 h 1784992"/>
              <a:gd name="connsiteX6" fmla="*/ 11009239 w 11009239"/>
              <a:gd name="connsiteY6" fmla="*/ 892496 h 1784992"/>
              <a:gd name="connsiteX7" fmla="*/ 11009238 w 11009239"/>
              <a:gd name="connsiteY7" fmla="*/ 892496 h 1784992"/>
              <a:gd name="connsiteX8" fmla="*/ 10464142 w 11009239"/>
              <a:gd name="connsiteY8" fmla="*/ 1714856 h 1784992"/>
              <a:gd name="connsiteX9" fmla="*/ 10406090 w 11009239"/>
              <a:gd name="connsiteY9" fmla="*/ 1736103 h 1784992"/>
              <a:gd name="connsiteX10" fmla="*/ 10406090 w 11009239"/>
              <a:gd name="connsiteY10" fmla="*/ 1769807 h 1784992"/>
              <a:gd name="connsiteX11" fmla="*/ 10277299 w 11009239"/>
              <a:gd name="connsiteY11" fmla="*/ 1769807 h 1784992"/>
              <a:gd name="connsiteX12" fmla="*/ 10207995 w 11009239"/>
              <a:gd name="connsiteY12" fmla="*/ 1780384 h 1784992"/>
              <a:gd name="connsiteX13" fmla="*/ 10116742 w 11009239"/>
              <a:gd name="connsiteY13" fmla="*/ 1784992 h 1784992"/>
              <a:gd name="connsiteX14" fmla="*/ 9001445 w 11009239"/>
              <a:gd name="connsiteY14" fmla="*/ 1784991 h 1784992"/>
              <a:gd name="connsiteX15" fmla="*/ 8910192 w 11009239"/>
              <a:gd name="connsiteY15" fmla="*/ 1780383 h 1784992"/>
              <a:gd name="connsiteX16" fmla="*/ 8840894 w 11009239"/>
              <a:gd name="connsiteY16" fmla="*/ 1769807 h 1784992"/>
              <a:gd name="connsiteX17" fmla="*/ 0 w 11009239"/>
              <a:gd name="connsiteY17" fmla="*/ 1769807 h 1784992"/>
              <a:gd name="connsiteX18" fmla="*/ 0 w 11009239"/>
              <a:gd name="connsiteY18" fmla="*/ 1 h 1784992"/>
              <a:gd name="connsiteX19" fmla="*/ 9001426 w 11009239"/>
              <a:gd name="connsiteY19" fmla="*/ 1 h 17849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1009239" h="1784992">
                <a:moveTo>
                  <a:pt x="9001445" y="0"/>
                </a:moveTo>
                <a:lnTo>
                  <a:pt x="10116743" y="0"/>
                </a:lnTo>
                <a:lnTo>
                  <a:pt x="10116762" y="1"/>
                </a:lnTo>
                <a:lnTo>
                  <a:pt x="10406090" y="1"/>
                </a:lnTo>
                <a:lnTo>
                  <a:pt x="10406090" y="48889"/>
                </a:lnTo>
                <a:lnTo>
                  <a:pt x="10464143" y="70137"/>
                </a:lnTo>
                <a:cubicBezTo>
                  <a:pt x="10784473" y="205625"/>
                  <a:pt x="11009239" y="522812"/>
                  <a:pt x="11009239" y="892496"/>
                </a:cubicBezTo>
                <a:lnTo>
                  <a:pt x="11009238" y="892496"/>
                </a:lnTo>
                <a:cubicBezTo>
                  <a:pt x="11009238" y="1262180"/>
                  <a:pt x="10784472" y="1579367"/>
                  <a:pt x="10464142" y="1714856"/>
                </a:cubicBezTo>
                <a:lnTo>
                  <a:pt x="10406090" y="1736103"/>
                </a:lnTo>
                <a:lnTo>
                  <a:pt x="10406090" y="1769807"/>
                </a:lnTo>
                <a:lnTo>
                  <a:pt x="10277299" y="1769807"/>
                </a:lnTo>
                <a:lnTo>
                  <a:pt x="10207995" y="1780384"/>
                </a:lnTo>
                <a:cubicBezTo>
                  <a:pt x="10177991" y="1783431"/>
                  <a:pt x="10147549" y="1784992"/>
                  <a:pt x="10116742" y="1784992"/>
                </a:cubicBezTo>
                <a:lnTo>
                  <a:pt x="9001445" y="1784991"/>
                </a:lnTo>
                <a:cubicBezTo>
                  <a:pt x="8970638" y="1784991"/>
                  <a:pt x="8940196" y="1783430"/>
                  <a:pt x="8910192" y="1780383"/>
                </a:cubicBezTo>
                <a:lnTo>
                  <a:pt x="8840894" y="1769807"/>
                </a:lnTo>
                <a:lnTo>
                  <a:pt x="0" y="1769807"/>
                </a:lnTo>
                <a:lnTo>
                  <a:pt x="0" y="1"/>
                </a:lnTo>
                <a:lnTo>
                  <a:pt x="9001426" y="1"/>
                </a:lnTo>
                <a:close/>
              </a:path>
            </a:pathLst>
          </a:custGeom>
          <a:pattFill prst="ltUpDiag">
            <a:fgClr>
              <a:schemeClr val="bg1">
                <a:lumMod val="85000"/>
              </a:schemeClr>
            </a:fgClr>
            <a:bgClr>
              <a:schemeClr val="bg1"/>
            </a:bgClr>
          </a:patt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1" name="Straight Connector 10">
            <a:extLst>
              <a:ext uri="{FF2B5EF4-FFF2-40B4-BE49-F238E27FC236}">
                <a16:creationId xmlns="" xmlns:a16="http://schemas.microsoft.com/office/drawing/2014/main" id="{B79BC6FE-1B2E-415E-9A36-CF15738ABB23}"/>
              </a:ext>
            </a:extLst>
          </p:cNvPr>
          <p:cNvCxnSpPr>
            <a:cxnSpLocks/>
          </p:cNvCxnSpPr>
          <p:nvPr/>
        </p:nvCxnSpPr>
        <p:spPr>
          <a:xfrm>
            <a:off x="604911" y="2848896"/>
            <a:ext cx="10128738" cy="0"/>
          </a:xfrm>
          <a:prstGeom prst="line">
            <a:avLst/>
          </a:prstGeom>
          <a:ln w="254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>
            <a:extLst>
              <a:ext uri="{FF2B5EF4-FFF2-40B4-BE49-F238E27FC236}">
                <a16:creationId xmlns="" xmlns:a16="http://schemas.microsoft.com/office/drawing/2014/main" id="{CD26B38B-97E4-4BFF-AB35-BDF7837BCAE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Save Environment/ Go Green</a:t>
            </a:r>
          </a:p>
        </p:txBody>
      </p:sp>
      <p:sp>
        <p:nvSpPr>
          <p:cNvPr id="9" name="Arc 8">
            <a:extLst>
              <a:ext uri="{FF2B5EF4-FFF2-40B4-BE49-F238E27FC236}">
                <a16:creationId xmlns="" xmlns:a16="http://schemas.microsoft.com/office/drawing/2014/main" id="{01257864-5665-4931-A18F-1C5C46EDDA31}"/>
              </a:ext>
            </a:extLst>
          </p:cNvPr>
          <p:cNvSpPr/>
          <p:nvPr/>
        </p:nvSpPr>
        <p:spPr>
          <a:xfrm>
            <a:off x="9812593" y="2848896"/>
            <a:ext cx="1769807" cy="1769807"/>
          </a:xfrm>
          <a:prstGeom prst="arc">
            <a:avLst>
              <a:gd name="adj1" fmla="val 16200000"/>
              <a:gd name="adj2" fmla="val 5446434"/>
            </a:avLst>
          </a:prstGeom>
          <a:ln w="254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3" name="Straight Connector 12">
            <a:extLst>
              <a:ext uri="{FF2B5EF4-FFF2-40B4-BE49-F238E27FC236}">
                <a16:creationId xmlns="" xmlns:a16="http://schemas.microsoft.com/office/drawing/2014/main" id="{4DA58069-43BC-4060-B4B9-712E08482643}"/>
              </a:ext>
            </a:extLst>
          </p:cNvPr>
          <p:cNvCxnSpPr>
            <a:cxnSpLocks/>
          </p:cNvCxnSpPr>
          <p:nvPr/>
        </p:nvCxnSpPr>
        <p:spPr>
          <a:xfrm>
            <a:off x="595386" y="4618703"/>
            <a:ext cx="10128738" cy="0"/>
          </a:xfrm>
          <a:prstGeom prst="line">
            <a:avLst/>
          </a:prstGeom>
          <a:ln w="25400"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Rectangle: Rounded Corners 22">
            <a:extLst>
              <a:ext uri="{FF2B5EF4-FFF2-40B4-BE49-F238E27FC236}">
                <a16:creationId xmlns="" xmlns:a16="http://schemas.microsoft.com/office/drawing/2014/main" id="{1AD5AF58-3B52-4B82-AA30-C57C645B8C35}"/>
              </a:ext>
            </a:extLst>
          </p:cNvPr>
          <p:cNvSpPr/>
          <p:nvPr/>
        </p:nvSpPr>
        <p:spPr>
          <a:xfrm>
            <a:off x="1016720" y="1754459"/>
            <a:ext cx="2796795" cy="403881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24" name="Rectangle: Rounded Corners 23">
            <a:extLst>
              <a:ext uri="{FF2B5EF4-FFF2-40B4-BE49-F238E27FC236}">
                <a16:creationId xmlns="" xmlns:a16="http://schemas.microsoft.com/office/drawing/2014/main" id="{8AFD4B9D-8B20-491E-ADD3-AA220B8D4D4A}"/>
              </a:ext>
            </a:extLst>
          </p:cNvPr>
          <p:cNvSpPr/>
          <p:nvPr/>
        </p:nvSpPr>
        <p:spPr>
          <a:xfrm>
            <a:off x="4697602" y="1754459"/>
            <a:ext cx="2796795" cy="403881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25" name="Rectangle: Rounded Corners 24">
            <a:extLst>
              <a:ext uri="{FF2B5EF4-FFF2-40B4-BE49-F238E27FC236}">
                <a16:creationId xmlns="" xmlns:a16="http://schemas.microsoft.com/office/drawing/2014/main" id="{BA8C528E-8E90-4818-8A03-A4A31BEC5FE8}"/>
              </a:ext>
            </a:extLst>
          </p:cNvPr>
          <p:cNvSpPr/>
          <p:nvPr/>
        </p:nvSpPr>
        <p:spPr>
          <a:xfrm>
            <a:off x="8340385" y="1754459"/>
            <a:ext cx="2796795" cy="403881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38" name="Rectangle: Rounded Corners 37">
            <a:extLst>
              <a:ext uri="{FF2B5EF4-FFF2-40B4-BE49-F238E27FC236}">
                <a16:creationId xmlns="" xmlns:a16="http://schemas.microsoft.com/office/drawing/2014/main" id="{F16B7FC1-B336-4C82-A7F2-1EF5F5BBF9A3}"/>
              </a:ext>
            </a:extLst>
          </p:cNvPr>
          <p:cNvSpPr/>
          <p:nvPr/>
        </p:nvSpPr>
        <p:spPr>
          <a:xfrm>
            <a:off x="1016720" y="5305878"/>
            <a:ext cx="2796795" cy="403881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39" name="Rectangle: Rounded Corners 38">
            <a:extLst>
              <a:ext uri="{FF2B5EF4-FFF2-40B4-BE49-F238E27FC236}">
                <a16:creationId xmlns="" xmlns:a16="http://schemas.microsoft.com/office/drawing/2014/main" id="{0C900C8F-BA08-404E-A674-4A2AFBFD35D5}"/>
              </a:ext>
            </a:extLst>
          </p:cNvPr>
          <p:cNvSpPr/>
          <p:nvPr/>
        </p:nvSpPr>
        <p:spPr>
          <a:xfrm>
            <a:off x="4697602" y="5305878"/>
            <a:ext cx="2796795" cy="403881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40" name="Rectangle: Rounded Corners 39">
            <a:extLst>
              <a:ext uri="{FF2B5EF4-FFF2-40B4-BE49-F238E27FC236}">
                <a16:creationId xmlns="" xmlns:a16="http://schemas.microsoft.com/office/drawing/2014/main" id="{60BDFEF8-7663-4E61-9654-7EF6D8202665}"/>
              </a:ext>
            </a:extLst>
          </p:cNvPr>
          <p:cNvSpPr/>
          <p:nvPr/>
        </p:nvSpPr>
        <p:spPr>
          <a:xfrm>
            <a:off x="8340385" y="5305878"/>
            <a:ext cx="2796795" cy="403881"/>
          </a:xfrm>
          <a:prstGeom prst="roundRect">
            <a:avLst>
              <a:gd name="adj" fmla="val 50000"/>
            </a:avLst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b="1" dirty="0">
                <a:latin typeface="Segoe UI" panose="020B0502040204020203" pitchFamily="34" charset="0"/>
                <a:cs typeface="Segoe UI" panose="020B0502040204020203" pitchFamily="34" charset="0"/>
              </a:rPr>
              <a:t>Lorem ipsum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15F38939-3F68-43C2-9F4A-AE966795C8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33CC4B-C162-47E8-9370-A84DED09F795}" type="datetime1">
              <a:rPr lang="en-US" smtClean="0"/>
              <a:t>7/21/2022</a:t>
            </a:fld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296940BC-2CF7-4757-8791-996C50558F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7</a:t>
            </a:fld>
            <a:endParaRPr lang="en-US"/>
          </a:p>
        </p:txBody>
      </p:sp>
      <p:grpSp>
        <p:nvGrpSpPr>
          <p:cNvPr id="27" name="Group 26">
            <a:extLst>
              <a:ext uri="{FF2B5EF4-FFF2-40B4-BE49-F238E27FC236}">
                <a16:creationId xmlns="" xmlns:a16="http://schemas.microsoft.com/office/drawing/2014/main" id="{5D5F641D-084F-4748-8D98-4E5501C14C80}"/>
              </a:ext>
            </a:extLst>
          </p:cNvPr>
          <p:cNvGrpSpPr/>
          <p:nvPr/>
        </p:nvGrpSpPr>
        <p:grpSpPr>
          <a:xfrm>
            <a:off x="2100211" y="2518805"/>
            <a:ext cx="629812" cy="629812"/>
            <a:chOff x="2100211" y="2518805"/>
            <a:chExt cx="629812" cy="629812"/>
          </a:xfrm>
        </p:grpSpPr>
        <p:grpSp>
          <p:nvGrpSpPr>
            <p:cNvPr id="16" name="Group 15">
              <a:extLst>
                <a:ext uri="{FF2B5EF4-FFF2-40B4-BE49-F238E27FC236}">
                  <a16:creationId xmlns="" xmlns:a16="http://schemas.microsoft.com/office/drawing/2014/main" id="{D5657D46-D254-4C9B-B5E4-8703EC4BEEDE}"/>
                </a:ext>
              </a:extLst>
            </p:cNvPr>
            <p:cNvGrpSpPr/>
            <p:nvPr/>
          </p:nvGrpSpPr>
          <p:grpSpPr>
            <a:xfrm>
              <a:off x="2100211" y="2518805"/>
              <a:ext cx="629812" cy="629812"/>
              <a:chOff x="1675257" y="2547433"/>
              <a:chExt cx="572556" cy="572556"/>
            </a:xfrm>
          </p:grpSpPr>
          <p:sp>
            <p:nvSpPr>
              <p:cNvPr id="15" name="Oval 14">
                <a:extLst>
                  <a:ext uri="{FF2B5EF4-FFF2-40B4-BE49-F238E27FC236}">
                    <a16:creationId xmlns="" xmlns:a16="http://schemas.microsoft.com/office/drawing/2014/main" id="{C1EDAF36-A1D7-4D06-992F-84DA76280BC3}"/>
                  </a:ext>
                </a:extLst>
              </p:cNvPr>
              <p:cNvSpPr/>
              <p:nvPr/>
            </p:nvSpPr>
            <p:spPr>
              <a:xfrm>
                <a:off x="1675257" y="2547433"/>
                <a:ext cx="572556" cy="572556"/>
              </a:xfrm>
              <a:prstGeom prst="ellipse">
                <a:avLst/>
              </a:prstGeom>
              <a:solidFill>
                <a:schemeClr val="bg1"/>
              </a:solidFill>
              <a:ln w="22225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="" xmlns:a16="http://schemas.microsoft.com/office/drawing/2014/main" id="{F75D0D9D-5917-49CD-A503-3470A6B295A1}"/>
                  </a:ext>
                </a:extLst>
              </p:cNvPr>
              <p:cNvSpPr/>
              <p:nvPr/>
            </p:nvSpPr>
            <p:spPr>
              <a:xfrm>
                <a:off x="1724942" y="2597118"/>
                <a:ext cx="473186" cy="473186"/>
              </a:xfrm>
              <a:prstGeom prst="ellipse">
                <a:avLst/>
              </a:prstGeom>
              <a:solidFill>
                <a:schemeClr val="accent6"/>
              </a:solidFill>
              <a:ln w="635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48" name="Group 47">
              <a:extLst>
                <a:ext uri="{FF2B5EF4-FFF2-40B4-BE49-F238E27FC236}">
                  <a16:creationId xmlns="" xmlns:a16="http://schemas.microsoft.com/office/drawing/2014/main" id="{5D154592-9849-41C2-9231-3AB16707FC8B}"/>
                </a:ext>
              </a:extLst>
            </p:cNvPr>
            <p:cNvGrpSpPr/>
            <p:nvPr/>
          </p:nvGrpSpPr>
          <p:grpSpPr>
            <a:xfrm>
              <a:off x="2279132" y="2692112"/>
              <a:ext cx="271970" cy="283199"/>
              <a:chOff x="2678113" y="1811338"/>
              <a:chExt cx="346075" cy="360363"/>
            </a:xfrm>
          </p:grpSpPr>
          <p:sp>
            <p:nvSpPr>
              <p:cNvPr id="49" name="Rectangle 37">
                <a:extLst>
                  <a:ext uri="{FF2B5EF4-FFF2-40B4-BE49-F238E27FC236}">
                    <a16:creationId xmlns="" xmlns:a16="http://schemas.microsoft.com/office/drawing/2014/main" id="{FB14EE0E-3C62-4C16-A9EF-C1FE4B47D0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78113" y="2022476"/>
                <a:ext cx="60325" cy="119063"/>
              </a:xfrm>
              <a:prstGeom prst="rect">
                <a:avLst/>
              </a:prstGeom>
              <a:noFill/>
              <a:ln w="1270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0" name="Freeform 38">
                <a:extLst>
                  <a:ext uri="{FF2B5EF4-FFF2-40B4-BE49-F238E27FC236}">
                    <a16:creationId xmlns="" xmlns:a16="http://schemas.microsoft.com/office/drawing/2014/main" id="{C31EA255-24C1-4348-B9C0-2186B292C31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38438" y="2063751"/>
                <a:ext cx="285750" cy="107950"/>
              </a:xfrm>
              <a:custGeom>
                <a:avLst/>
                <a:gdLst>
                  <a:gd name="T0" fmla="*/ 0 w 76"/>
                  <a:gd name="T1" fmla="*/ 15 h 29"/>
                  <a:gd name="T2" fmla="*/ 76 w 76"/>
                  <a:gd name="T3" fmla="*/ 5 h 29"/>
                  <a:gd name="T4" fmla="*/ 64 w 76"/>
                  <a:gd name="T5" fmla="*/ 1 h 29"/>
                  <a:gd name="T6" fmla="*/ 46 w 76"/>
                  <a:gd name="T7" fmla="*/ 7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76" h="29">
                    <a:moveTo>
                      <a:pt x="0" y="15"/>
                    </a:moveTo>
                    <a:cubicBezTo>
                      <a:pt x="43" y="29"/>
                      <a:pt x="27" y="29"/>
                      <a:pt x="76" y="5"/>
                    </a:cubicBezTo>
                    <a:cubicBezTo>
                      <a:pt x="72" y="1"/>
                      <a:pt x="68" y="0"/>
                      <a:pt x="64" y="1"/>
                    </a:cubicBezTo>
                    <a:cubicBezTo>
                      <a:pt x="46" y="7"/>
                      <a:pt x="46" y="7"/>
                      <a:pt x="46" y="7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1" name="Freeform 39">
                <a:extLst>
                  <a:ext uri="{FF2B5EF4-FFF2-40B4-BE49-F238E27FC236}">
                    <a16:creationId xmlns="" xmlns:a16="http://schemas.microsoft.com/office/drawing/2014/main" id="{46F6E417-AE3D-4FDA-8599-CF0D26B29DC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38438" y="2036763"/>
                <a:ext cx="179388" cy="60325"/>
              </a:xfrm>
              <a:custGeom>
                <a:avLst/>
                <a:gdLst>
                  <a:gd name="T0" fmla="*/ 0 w 48"/>
                  <a:gd name="T1" fmla="*/ 0 h 16"/>
                  <a:gd name="T2" fmla="*/ 12 w 48"/>
                  <a:gd name="T3" fmla="*/ 0 h 16"/>
                  <a:gd name="T4" fmla="*/ 30 w 48"/>
                  <a:gd name="T5" fmla="*/ 8 h 16"/>
                  <a:gd name="T6" fmla="*/ 42 w 48"/>
                  <a:gd name="T7" fmla="*/ 8 h 16"/>
                  <a:gd name="T8" fmla="*/ 42 w 48"/>
                  <a:gd name="T9" fmla="*/ 16 h 16"/>
                  <a:gd name="T10" fmla="*/ 20 w 48"/>
                  <a:gd name="T11" fmla="*/ 16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48" h="16">
                    <a:moveTo>
                      <a:pt x="0" y="0"/>
                    </a:moveTo>
                    <a:cubicBezTo>
                      <a:pt x="12" y="0"/>
                      <a:pt x="12" y="0"/>
                      <a:pt x="12" y="0"/>
                    </a:cubicBezTo>
                    <a:cubicBezTo>
                      <a:pt x="21" y="0"/>
                      <a:pt x="28" y="6"/>
                      <a:pt x="30" y="8"/>
                    </a:cubicBezTo>
                    <a:cubicBezTo>
                      <a:pt x="30" y="8"/>
                      <a:pt x="36" y="8"/>
                      <a:pt x="42" y="8"/>
                    </a:cubicBezTo>
                    <a:cubicBezTo>
                      <a:pt x="48" y="8"/>
                      <a:pt x="48" y="16"/>
                      <a:pt x="42" y="16"/>
                    </a:cubicBezTo>
                    <a:cubicBezTo>
                      <a:pt x="20" y="16"/>
                      <a:pt x="20" y="16"/>
                      <a:pt x="20" y="16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2" name="Freeform 40">
                <a:extLst>
                  <a:ext uri="{FF2B5EF4-FFF2-40B4-BE49-F238E27FC236}">
                    <a16:creationId xmlns="" xmlns:a16="http://schemas.microsoft.com/office/drawing/2014/main" id="{8868B571-AEDB-4881-B36C-8B30A3F3784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60663" y="1811338"/>
                <a:ext cx="239713" cy="225425"/>
              </a:xfrm>
              <a:custGeom>
                <a:avLst/>
                <a:gdLst>
                  <a:gd name="T0" fmla="*/ 3 w 64"/>
                  <a:gd name="T1" fmla="*/ 47 h 60"/>
                  <a:gd name="T2" fmla="*/ 0 w 64"/>
                  <a:gd name="T3" fmla="*/ 32 h 60"/>
                  <a:gd name="T4" fmla="*/ 32 w 64"/>
                  <a:gd name="T5" fmla="*/ 0 h 60"/>
                  <a:gd name="T6" fmla="*/ 64 w 64"/>
                  <a:gd name="T7" fmla="*/ 32 h 60"/>
                  <a:gd name="T8" fmla="*/ 48 w 64"/>
                  <a:gd name="T9" fmla="*/ 60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64" h="60">
                    <a:moveTo>
                      <a:pt x="3" y="47"/>
                    </a:moveTo>
                    <a:cubicBezTo>
                      <a:pt x="1" y="43"/>
                      <a:pt x="0" y="38"/>
                      <a:pt x="0" y="32"/>
                    </a:cubicBezTo>
                    <a:cubicBezTo>
                      <a:pt x="0" y="15"/>
                      <a:pt x="14" y="0"/>
                      <a:pt x="32" y="0"/>
                    </a:cubicBezTo>
                    <a:cubicBezTo>
                      <a:pt x="50" y="0"/>
                      <a:pt x="64" y="15"/>
                      <a:pt x="64" y="32"/>
                    </a:cubicBezTo>
                    <a:cubicBezTo>
                      <a:pt x="64" y="44"/>
                      <a:pt x="58" y="54"/>
                      <a:pt x="48" y="60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3" name="Freeform 41">
                <a:extLst>
                  <a:ext uri="{FF2B5EF4-FFF2-40B4-BE49-F238E27FC236}">
                    <a16:creationId xmlns="" xmlns:a16="http://schemas.microsoft.com/office/drawing/2014/main" id="{7E203005-1F2F-4C5C-BC5E-9CBEF5CD63C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01938" y="1819276"/>
                <a:ext cx="168275" cy="198438"/>
              </a:xfrm>
              <a:custGeom>
                <a:avLst/>
                <a:gdLst>
                  <a:gd name="T0" fmla="*/ 45 w 45"/>
                  <a:gd name="T1" fmla="*/ 9 h 53"/>
                  <a:gd name="T2" fmla="*/ 38 w 45"/>
                  <a:gd name="T3" fmla="*/ 19 h 53"/>
                  <a:gd name="T4" fmla="*/ 28 w 45"/>
                  <a:gd name="T5" fmla="*/ 22 h 53"/>
                  <a:gd name="T6" fmla="*/ 31 w 45"/>
                  <a:gd name="T7" fmla="*/ 28 h 53"/>
                  <a:gd name="T8" fmla="*/ 35 w 45"/>
                  <a:gd name="T9" fmla="*/ 28 h 53"/>
                  <a:gd name="T10" fmla="*/ 29 w 45"/>
                  <a:gd name="T11" fmla="*/ 39 h 53"/>
                  <a:gd name="T12" fmla="*/ 31 w 45"/>
                  <a:gd name="T13" fmla="*/ 43 h 53"/>
                  <a:gd name="T14" fmla="*/ 27 w 45"/>
                  <a:gd name="T15" fmla="*/ 46 h 53"/>
                  <a:gd name="T16" fmla="*/ 18 w 45"/>
                  <a:gd name="T17" fmla="*/ 53 h 53"/>
                  <a:gd name="T18" fmla="*/ 14 w 45"/>
                  <a:gd name="T19" fmla="*/ 46 h 53"/>
                  <a:gd name="T20" fmla="*/ 15 w 45"/>
                  <a:gd name="T21" fmla="*/ 42 h 53"/>
                  <a:gd name="T22" fmla="*/ 13 w 45"/>
                  <a:gd name="T23" fmla="*/ 37 h 53"/>
                  <a:gd name="T24" fmla="*/ 4 w 45"/>
                  <a:gd name="T25" fmla="*/ 33 h 53"/>
                  <a:gd name="T26" fmla="*/ 0 w 45"/>
                  <a:gd name="T27" fmla="*/ 28 h 53"/>
                  <a:gd name="T28" fmla="*/ 7 w 45"/>
                  <a:gd name="T29" fmla="*/ 17 h 53"/>
                  <a:gd name="T30" fmla="*/ 14 w 45"/>
                  <a:gd name="T31" fmla="*/ 18 h 53"/>
                  <a:gd name="T32" fmla="*/ 25 w 45"/>
                  <a:gd name="T33" fmla="*/ 18 h 53"/>
                  <a:gd name="T34" fmla="*/ 24 w 45"/>
                  <a:gd name="T35" fmla="*/ 10 h 53"/>
                  <a:gd name="T36" fmla="*/ 18 w 45"/>
                  <a:gd name="T37" fmla="*/ 7 h 53"/>
                  <a:gd name="T38" fmla="*/ 30 w 45"/>
                  <a:gd name="T39" fmla="*/ 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45" h="53">
                    <a:moveTo>
                      <a:pt x="45" y="9"/>
                    </a:moveTo>
                    <a:cubicBezTo>
                      <a:pt x="45" y="9"/>
                      <a:pt x="43" y="17"/>
                      <a:pt x="38" y="19"/>
                    </a:cubicBezTo>
                    <a:cubicBezTo>
                      <a:pt x="32" y="18"/>
                      <a:pt x="27" y="22"/>
                      <a:pt x="28" y="22"/>
                    </a:cubicBezTo>
                    <a:cubicBezTo>
                      <a:pt x="29" y="22"/>
                      <a:pt x="31" y="28"/>
                      <a:pt x="31" y="28"/>
                    </a:cubicBezTo>
                    <a:cubicBezTo>
                      <a:pt x="32" y="29"/>
                      <a:pt x="35" y="28"/>
                      <a:pt x="35" y="28"/>
                    </a:cubicBezTo>
                    <a:cubicBezTo>
                      <a:pt x="38" y="31"/>
                      <a:pt x="29" y="37"/>
                      <a:pt x="29" y="39"/>
                    </a:cubicBezTo>
                    <a:cubicBezTo>
                      <a:pt x="29" y="40"/>
                      <a:pt x="33" y="41"/>
                      <a:pt x="31" y="43"/>
                    </a:cubicBezTo>
                    <a:cubicBezTo>
                      <a:pt x="29" y="45"/>
                      <a:pt x="27" y="46"/>
                      <a:pt x="27" y="46"/>
                    </a:cubicBezTo>
                    <a:cubicBezTo>
                      <a:pt x="27" y="53"/>
                      <a:pt x="20" y="53"/>
                      <a:pt x="18" y="53"/>
                    </a:cubicBezTo>
                    <a:cubicBezTo>
                      <a:pt x="17" y="53"/>
                      <a:pt x="14" y="47"/>
                      <a:pt x="14" y="46"/>
                    </a:cubicBezTo>
                    <a:cubicBezTo>
                      <a:pt x="14" y="44"/>
                      <a:pt x="15" y="43"/>
                      <a:pt x="15" y="42"/>
                    </a:cubicBezTo>
                    <a:cubicBezTo>
                      <a:pt x="15" y="40"/>
                      <a:pt x="13" y="37"/>
                      <a:pt x="13" y="37"/>
                    </a:cubicBezTo>
                    <a:cubicBezTo>
                      <a:pt x="13" y="32"/>
                      <a:pt x="8" y="33"/>
                      <a:pt x="4" y="33"/>
                    </a:cubicBezTo>
                    <a:cubicBezTo>
                      <a:pt x="0" y="33"/>
                      <a:pt x="0" y="28"/>
                      <a:pt x="0" y="28"/>
                    </a:cubicBezTo>
                    <a:cubicBezTo>
                      <a:pt x="0" y="28"/>
                      <a:pt x="0" y="18"/>
                      <a:pt x="7" y="17"/>
                    </a:cubicBezTo>
                    <a:cubicBezTo>
                      <a:pt x="14" y="15"/>
                      <a:pt x="14" y="18"/>
                      <a:pt x="14" y="18"/>
                    </a:cubicBezTo>
                    <a:cubicBezTo>
                      <a:pt x="17" y="21"/>
                      <a:pt x="22" y="18"/>
                      <a:pt x="25" y="18"/>
                    </a:cubicBezTo>
                    <a:cubicBezTo>
                      <a:pt x="25" y="18"/>
                      <a:pt x="27" y="8"/>
                      <a:pt x="24" y="10"/>
                    </a:cubicBezTo>
                    <a:cubicBezTo>
                      <a:pt x="21" y="11"/>
                      <a:pt x="19" y="10"/>
                      <a:pt x="18" y="7"/>
                    </a:cubicBezTo>
                    <a:cubicBezTo>
                      <a:pt x="18" y="2"/>
                      <a:pt x="30" y="0"/>
                      <a:pt x="30" y="0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97" name="Group 96">
            <a:extLst>
              <a:ext uri="{FF2B5EF4-FFF2-40B4-BE49-F238E27FC236}">
                <a16:creationId xmlns="" xmlns:a16="http://schemas.microsoft.com/office/drawing/2014/main" id="{A6F4BD91-FFD8-4390-8692-3E4F4A21836F}"/>
              </a:ext>
            </a:extLst>
          </p:cNvPr>
          <p:cNvGrpSpPr/>
          <p:nvPr/>
        </p:nvGrpSpPr>
        <p:grpSpPr>
          <a:xfrm>
            <a:off x="9423877" y="2518805"/>
            <a:ext cx="629812" cy="629812"/>
            <a:chOff x="9423877" y="2518805"/>
            <a:chExt cx="629812" cy="629812"/>
          </a:xfrm>
        </p:grpSpPr>
        <p:grpSp>
          <p:nvGrpSpPr>
            <p:cNvPr id="20" name="Group 19">
              <a:extLst>
                <a:ext uri="{FF2B5EF4-FFF2-40B4-BE49-F238E27FC236}">
                  <a16:creationId xmlns="" xmlns:a16="http://schemas.microsoft.com/office/drawing/2014/main" id="{4D712DD1-F13A-439E-92F6-FDBD849C9AF6}"/>
                </a:ext>
              </a:extLst>
            </p:cNvPr>
            <p:cNvGrpSpPr/>
            <p:nvPr/>
          </p:nvGrpSpPr>
          <p:grpSpPr>
            <a:xfrm>
              <a:off x="9423877" y="2518805"/>
              <a:ext cx="629812" cy="629812"/>
              <a:chOff x="1675257" y="2547433"/>
              <a:chExt cx="572556" cy="572556"/>
            </a:xfrm>
          </p:grpSpPr>
          <p:sp>
            <p:nvSpPr>
              <p:cNvPr id="21" name="Oval 20">
                <a:extLst>
                  <a:ext uri="{FF2B5EF4-FFF2-40B4-BE49-F238E27FC236}">
                    <a16:creationId xmlns="" xmlns:a16="http://schemas.microsoft.com/office/drawing/2014/main" id="{4247F815-3E69-472D-9405-2D4FF904878C}"/>
                  </a:ext>
                </a:extLst>
              </p:cNvPr>
              <p:cNvSpPr/>
              <p:nvPr/>
            </p:nvSpPr>
            <p:spPr>
              <a:xfrm>
                <a:off x="1675257" y="2547433"/>
                <a:ext cx="572556" cy="572556"/>
              </a:xfrm>
              <a:prstGeom prst="ellipse">
                <a:avLst/>
              </a:prstGeom>
              <a:solidFill>
                <a:schemeClr val="bg1"/>
              </a:solidFill>
              <a:ln w="22225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22" name="Oval 21">
                <a:extLst>
                  <a:ext uri="{FF2B5EF4-FFF2-40B4-BE49-F238E27FC236}">
                    <a16:creationId xmlns="" xmlns:a16="http://schemas.microsoft.com/office/drawing/2014/main" id="{14C60F05-AD9D-47CA-977D-B181FBE1835E}"/>
                  </a:ext>
                </a:extLst>
              </p:cNvPr>
              <p:cNvSpPr/>
              <p:nvPr/>
            </p:nvSpPr>
            <p:spPr>
              <a:xfrm>
                <a:off x="1724942" y="2597118"/>
                <a:ext cx="473186" cy="473186"/>
              </a:xfrm>
              <a:prstGeom prst="ellipse">
                <a:avLst/>
              </a:prstGeom>
              <a:solidFill>
                <a:schemeClr val="accent6"/>
              </a:solidFill>
              <a:ln w="635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54" name="Group 53">
              <a:extLst>
                <a:ext uri="{FF2B5EF4-FFF2-40B4-BE49-F238E27FC236}">
                  <a16:creationId xmlns="" xmlns:a16="http://schemas.microsoft.com/office/drawing/2014/main" id="{8BEC2231-B124-426E-8641-7C02ADFB5A3B}"/>
                </a:ext>
              </a:extLst>
            </p:cNvPr>
            <p:cNvGrpSpPr/>
            <p:nvPr/>
          </p:nvGrpSpPr>
          <p:grpSpPr>
            <a:xfrm>
              <a:off x="9593724" y="2687983"/>
              <a:ext cx="290118" cy="291456"/>
              <a:chOff x="9169401" y="3255963"/>
              <a:chExt cx="344487" cy="346076"/>
            </a:xfrm>
          </p:grpSpPr>
          <p:sp>
            <p:nvSpPr>
              <p:cNvPr id="55" name="Line 72">
                <a:extLst>
                  <a:ext uri="{FF2B5EF4-FFF2-40B4-BE49-F238E27FC236}">
                    <a16:creationId xmlns="" xmlns:a16="http://schemas.microsoft.com/office/drawing/2014/main" id="{D7AF4E70-AC02-4049-BB4B-5CFDD21B926E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304338" y="3255963"/>
                <a:ext cx="0" cy="15875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6" name="Line 73">
                <a:extLst>
                  <a:ext uri="{FF2B5EF4-FFF2-40B4-BE49-F238E27FC236}">
                    <a16:creationId xmlns="" xmlns:a16="http://schemas.microsoft.com/office/drawing/2014/main" id="{9E5BD558-1101-42D2-8E13-AF68DFC982ED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199563" y="3286126"/>
                <a:ext cx="14288" cy="14288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7" name="Line 74">
                <a:extLst>
                  <a:ext uri="{FF2B5EF4-FFF2-40B4-BE49-F238E27FC236}">
                    <a16:creationId xmlns="" xmlns:a16="http://schemas.microsoft.com/office/drawing/2014/main" id="{1574F971-2D7E-440D-9CCF-F3A39BEEB33A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9394826" y="3286126"/>
                <a:ext cx="14288" cy="14288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8" name="Line 75">
                <a:extLst>
                  <a:ext uri="{FF2B5EF4-FFF2-40B4-BE49-F238E27FC236}">
                    <a16:creationId xmlns="" xmlns:a16="http://schemas.microsoft.com/office/drawing/2014/main" id="{DE0B09F2-BDD2-4E16-9D07-792F0729BE5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169401" y="3390901"/>
                <a:ext cx="14288" cy="0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59" name="Freeform 76">
                <a:extLst>
                  <a:ext uri="{FF2B5EF4-FFF2-40B4-BE49-F238E27FC236}">
                    <a16:creationId xmlns="" xmlns:a16="http://schemas.microsoft.com/office/drawing/2014/main" id="{8D1FD900-C3A9-47F2-BE30-31C2FA08C08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213851" y="3300413"/>
                <a:ext cx="157163" cy="120650"/>
              </a:xfrm>
              <a:custGeom>
                <a:avLst/>
                <a:gdLst>
                  <a:gd name="T0" fmla="*/ 42 w 42"/>
                  <a:gd name="T1" fmla="*/ 8 h 32"/>
                  <a:gd name="T2" fmla="*/ 24 w 42"/>
                  <a:gd name="T3" fmla="*/ 0 h 32"/>
                  <a:gd name="T4" fmla="*/ 0 w 42"/>
                  <a:gd name="T5" fmla="*/ 24 h 32"/>
                  <a:gd name="T6" fmla="*/ 1 w 42"/>
                  <a:gd name="T7" fmla="*/ 32 h 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2" h="32">
                    <a:moveTo>
                      <a:pt x="42" y="8"/>
                    </a:moveTo>
                    <a:cubicBezTo>
                      <a:pt x="38" y="3"/>
                      <a:pt x="31" y="0"/>
                      <a:pt x="24" y="0"/>
                    </a:cubicBezTo>
                    <a:cubicBezTo>
                      <a:pt x="11" y="0"/>
                      <a:pt x="0" y="11"/>
                      <a:pt x="0" y="24"/>
                    </a:cubicBezTo>
                    <a:cubicBezTo>
                      <a:pt x="0" y="27"/>
                      <a:pt x="0" y="29"/>
                      <a:pt x="1" y="32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0" name="Freeform 77">
                <a:extLst>
                  <a:ext uri="{FF2B5EF4-FFF2-40B4-BE49-F238E27FC236}">
                    <a16:creationId xmlns="" xmlns:a16="http://schemas.microsoft.com/office/drawing/2014/main" id="{096FB6A5-4177-4CBE-BC80-EC37CB9C6EF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9199563" y="3390901"/>
                <a:ext cx="314325" cy="136525"/>
              </a:xfrm>
              <a:custGeom>
                <a:avLst/>
                <a:gdLst>
                  <a:gd name="T0" fmla="*/ 47 w 198"/>
                  <a:gd name="T1" fmla="*/ 0 h 86"/>
                  <a:gd name="T2" fmla="*/ 151 w 198"/>
                  <a:gd name="T3" fmla="*/ 0 h 86"/>
                  <a:gd name="T4" fmla="*/ 198 w 198"/>
                  <a:gd name="T5" fmla="*/ 86 h 86"/>
                  <a:gd name="T6" fmla="*/ 0 w 198"/>
                  <a:gd name="T7" fmla="*/ 86 h 86"/>
                  <a:gd name="T8" fmla="*/ 47 w 198"/>
                  <a:gd name="T9" fmla="*/ 0 h 8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98" h="86">
                    <a:moveTo>
                      <a:pt x="47" y="0"/>
                    </a:moveTo>
                    <a:lnTo>
                      <a:pt x="151" y="0"/>
                    </a:lnTo>
                    <a:lnTo>
                      <a:pt x="198" y="86"/>
                    </a:lnTo>
                    <a:lnTo>
                      <a:pt x="0" y="86"/>
                    </a:lnTo>
                    <a:lnTo>
                      <a:pt x="47" y="0"/>
                    </a:lnTo>
                    <a:close/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1" name="Rectangle 78">
                <a:extLst>
                  <a:ext uri="{FF2B5EF4-FFF2-40B4-BE49-F238E27FC236}">
                    <a16:creationId xmlns="" xmlns:a16="http://schemas.microsoft.com/office/drawing/2014/main" id="{372A4911-C0C4-403A-90D9-CD838C32487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9334501" y="3527426"/>
                <a:ext cx="44450" cy="74613"/>
              </a:xfrm>
              <a:prstGeom prst="rect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2" name="Line 79">
                <a:extLst>
                  <a:ext uri="{FF2B5EF4-FFF2-40B4-BE49-F238E27FC236}">
                    <a16:creationId xmlns="" xmlns:a16="http://schemas.microsoft.com/office/drawing/2014/main" id="{C1FFDB91-3C70-485C-ABA1-A4A882E99390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9296401" y="3390901"/>
                <a:ext cx="30163" cy="136525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3" name="Line 80">
                <a:extLst>
                  <a:ext uri="{FF2B5EF4-FFF2-40B4-BE49-F238E27FC236}">
                    <a16:creationId xmlns="" xmlns:a16="http://schemas.microsoft.com/office/drawing/2014/main" id="{B61D51FA-7446-42DD-B814-FF34135429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386888" y="3390901"/>
                <a:ext cx="30163" cy="136525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4" name="Line 81">
                <a:extLst>
                  <a:ext uri="{FF2B5EF4-FFF2-40B4-BE49-F238E27FC236}">
                    <a16:creationId xmlns="" xmlns:a16="http://schemas.microsoft.com/office/drawing/2014/main" id="{5B5346F2-BFA3-40D2-8989-E4607969159C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47188" y="3436938"/>
                <a:ext cx="219075" cy="0"/>
              </a:xfrm>
              <a:prstGeom prst="line">
                <a:avLst/>
              </a:prstGeom>
              <a:noFill/>
              <a:ln w="1270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5" name="Line 82">
                <a:extLst>
                  <a:ext uri="{FF2B5EF4-FFF2-40B4-BE49-F238E27FC236}">
                    <a16:creationId xmlns="" xmlns:a16="http://schemas.microsoft.com/office/drawing/2014/main" id="{16865752-05CB-4012-9872-A5A51EC99F01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9224963" y="3481388"/>
                <a:ext cx="263525" cy="0"/>
              </a:xfrm>
              <a:prstGeom prst="line">
                <a:avLst/>
              </a:prstGeom>
              <a:noFill/>
              <a:ln w="1270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99" name="Group 98">
            <a:extLst>
              <a:ext uri="{FF2B5EF4-FFF2-40B4-BE49-F238E27FC236}">
                <a16:creationId xmlns="" xmlns:a16="http://schemas.microsoft.com/office/drawing/2014/main" id="{62C6E1FC-4E88-4324-AB12-5979DB4AF691}"/>
              </a:ext>
            </a:extLst>
          </p:cNvPr>
          <p:cNvGrpSpPr/>
          <p:nvPr/>
        </p:nvGrpSpPr>
        <p:grpSpPr>
          <a:xfrm>
            <a:off x="5762044" y="4318982"/>
            <a:ext cx="629812" cy="629812"/>
            <a:chOff x="5762044" y="4318982"/>
            <a:chExt cx="629812" cy="629812"/>
          </a:xfrm>
        </p:grpSpPr>
        <p:grpSp>
          <p:nvGrpSpPr>
            <p:cNvPr id="32" name="Group 31">
              <a:extLst>
                <a:ext uri="{FF2B5EF4-FFF2-40B4-BE49-F238E27FC236}">
                  <a16:creationId xmlns="" xmlns:a16="http://schemas.microsoft.com/office/drawing/2014/main" id="{B6E243FE-5DE2-4B76-AD3B-811BBAAE9BF4}"/>
                </a:ext>
              </a:extLst>
            </p:cNvPr>
            <p:cNvGrpSpPr/>
            <p:nvPr/>
          </p:nvGrpSpPr>
          <p:grpSpPr>
            <a:xfrm>
              <a:off x="5762044" y="4318982"/>
              <a:ext cx="629812" cy="629812"/>
              <a:chOff x="1675257" y="2547433"/>
              <a:chExt cx="572556" cy="572556"/>
            </a:xfrm>
          </p:grpSpPr>
          <p:sp>
            <p:nvSpPr>
              <p:cNvPr id="33" name="Oval 32">
                <a:extLst>
                  <a:ext uri="{FF2B5EF4-FFF2-40B4-BE49-F238E27FC236}">
                    <a16:creationId xmlns="" xmlns:a16="http://schemas.microsoft.com/office/drawing/2014/main" id="{264E48F3-1A3A-410F-B674-25FBD8F2C7C1}"/>
                  </a:ext>
                </a:extLst>
              </p:cNvPr>
              <p:cNvSpPr/>
              <p:nvPr/>
            </p:nvSpPr>
            <p:spPr>
              <a:xfrm>
                <a:off x="1675257" y="2547433"/>
                <a:ext cx="572556" cy="572556"/>
              </a:xfrm>
              <a:prstGeom prst="ellipse">
                <a:avLst/>
              </a:prstGeom>
              <a:solidFill>
                <a:schemeClr val="bg1"/>
              </a:solidFill>
              <a:ln w="22225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4" name="Oval 33">
                <a:extLst>
                  <a:ext uri="{FF2B5EF4-FFF2-40B4-BE49-F238E27FC236}">
                    <a16:creationId xmlns="" xmlns:a16="http://schemas.microsoft.com/office/drawing/2014/main" id="{C4D4E102-2A10-4D7D-ABD2-76979BC1D9EF}"/>
                  </a:ext>
                </a:extLst>
              </p:cNvPr>
              <p:cNvSpPr/>
              <p:nvPr/>
            </p:nvSpPr>
            <p:spPr>
              <a:xfrm>
                <a:off x="1724942" y="2597118"/>
                <a:ext cx="473186" cy="473186"/>
              </a:xfrm>
              <a:prstGeom prst="ellipse">
                <a:avLst/>
              </a:prstGeom>
              <a:solidFill>
                <a:schemeClr val="accent6"/>
              </a:solidFill>
              <a:ln w="635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66" name="Group 65">
              <a:extLst>
                <a:ext uri="{FF2B5EF4-FFF2-40B4-BE49-F238E27FC236}">
                  <a16:creationId xmlns="" xmlns:a16="http://schemas.microsoft.com/office/drawing/2014/main" id="{4D228609-8436-4AA3-8BA4-E3450A81C52F}"/>
                </a:ext>
              </a:extLst>
            </p:cNvPr>
            <p:cNvGrpSpPr/>
            <p:nvPr/>
          </p:nvGrpSpPr>
          <p:grpSpPr>
            <a:xfrm>
              <a:off x="5957759" y="4480807"/>
              <a:ext cx="267156" cy="267156"/>
              <a:chOff x="3398838" y="3978276"/>
              <a:chExt cx="346075" cy="346075"/>
            </a:xfrm>
          </p:grpSpPr>
          <p:sp>
            <p:nvSpPr>
              <p:cNvPr id="67" name="Freeform 83">
                <a:extLst>
                  <a:ext uri="{FF2B5EF4-FFF2-40B4-BE49-F238E27FC236}">
                    <a16:creationId xmlns="" xmlns:a16="http://schemas.microsoft.com/office/drawing/2014/main" id="{83303DC8-15BA-4920-9DC2-65B55AC36E0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06776" y="4121151"/>
                <a:ext cx="142875" cy="98425"/>
              </a:xfrm>
              <a:custGeom>
                <a:avLst/>
                <a:gdLst>
                  <a:gd name="T0" fmla="*/ 38 w 38"/>
                  <a:gd name="T1" fmla="*/ 13 h 26"/>
                  <a:gd name="T2" fmla="*/ 2 w 38"/>
                  <a:gd name="T3" fmla="*/ 26 h 26"/>
                  <a:gd name="T4" fmla="*/ 0 w 38"/>
                  <a:gd name="T5" fmla="*/ 26 h 26"/>
                  <a:gd name="T6" fmla="*/ 0 w 38"/>
                  <a:gd name="T7" fmla="*/ 24 h 26"/>
                  <a:gd name="T8" fmla="*/ 38 w 38"/>
                  <a:gd name="T9" fmla="*/ 4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8" h="26">
                    <a:moveTo>
                      <a:pt x="38" y="13"/>
                    </a:moveTo>
                    <a:cubicBezTo>
                      <a:pt x="2" y="26"/>
                      <a:pt x="2" y="26"/>
                      <a:pt x="2" y="26"/>
                    </a:cubicBezTo>
                    <a:cubicBezTo>
                      <a:pt x="2" y="26"/>
                      <a:pt x="1" y="26"/>
                      <a:pt x="0" y="26"/>
                    </a:cubicBezTo>
                    <a:cubicBezTo>
                      <a:pt x="0" y="25"/>
                      <a:pt x="0" y="24"/>
                      <a:pt x="0" y="24"/>
                    </a:cubicBezTo>
                    <a:cubicBezTo>
                      <a:pt x="0" y="0"/>
                      <a:pt x="24" y="0"/>
                      <a:pt x="38" y="4"/>
                    </a:cubicBezTo>
                  </a:path>
                </a:pathLst>
              </a:custGeom>
              <a:noFill/>
              <a:ln w="1270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8" name="Freeform 84">
                <a:extLst>
                  <a:ext uri="{FF2B5EF4-FFF2-40B4-BE49-F238E27FC236}">
                    <a16:creationId xmlns="" xmlns:a16="http://schemas.microsoft.com/office/drawing/2014/main" id="{8FD0C173-4569-4CD7-93CA-FD3167BA428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49651" y="3978276"/>
                <a:ext cx="93663" cy="150813"/>
              </a:xfrm>
              <a:custGeom>
                <a:avLst/>
                <a:gdLst>
                  <a:gd name="T0" fmla="*/ 0 w 25"/>
                  <a:gd name="T1" fmla="*/ 40 h 40"/>
                  <a:gd name="T2" fmla="*/ 0 w 25"/>
                  <a:gd name="T3" fmla="*/ 2 h 40"/>
                  <a:gd name="T4" fmla="*/ 2 w 25"/>
                  <a:gd name="T5" fmla="*/ 0 h 40"/>
                  <a:gd name="T6" fmla="*/ 4 w 25"/>
                  <a:gd name="T7" fmla="*/ 1 h 40"/>
                  <a:gd name="T8" fmla="*/ 12 w 25"/>
                  <a:gd name="T9" fmla="*/ 40 h 4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5" h="40">
                    <a:moveTo>
                      <a:pt x="0" y="40"/>
                    </a:moveTo>
                    <a:cubicBezTo>
                      <a:pt x="0" y="2"/>
                      <a:pt x="0" y="2"/>
                      <a:pt x="0" y="2"/>
                    </a:cubicBezTo>
                    <a:cubicBezTo>
                      <a:pt x="0" y="2"/>
                      <a:pt x="1" y="1"/>
                      <a:pt x="2" y="0"/>
                    </a:cubicBezTo>
                    <a:cubicBezTo>
                      <a:pt x="2" y="0"/>
                      <a:pt x="3" y="0"/>
                      <a:pt x="4" y="1"/>
                    </a:cubicBezTo>
                    <a:cubicBezTo>
                      <a:pt x="25" y="8"/>
                      <a:pt x="18" y="29"/>
                      <a:pt x="12" y="40"/>
                    </a:cubicBezTo>
                  </a:path>
                </a:pathLst>
              </a:custGeom>
              <a:noFill/>
              <a:ln w="1270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69" name="Freeform 85">
                <a:extLst>
                  <a:ext uri="{FF2B5EF4-FFF2-40B4-BE49-F238E27FC236}">
                    <a16:creationId xmlns="" xmlns:a16="http://schemas.microsoft.com/office/drawing/2014/main" id="{46A17DC5-C41D-4BE7-A043-7502B774F34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94101" y="4132263"/>
                <a:ext cx="139700" cy="128588"/>
              </a:xfrm>
              <a:custGeom>
                <a:avLst/>
                <a:gdLst>
                  <a:gd name="T0" fmla="*/ 0 w 37"/>
                  <a:gd name="T1" fmla="*/ 0 h 34"/>
                  <a:gd name="T2" fmla="*/ 36 w 37"/>
                  <a:gd name="T3" fmla="*/ 17 h 34"/>
                  <a:gd name="T4" fmla="*/ 37 w 37"/>
                  <a:gd name="T5" fmla="*/ 19 h 34"/>
                  <a:gd name="T6" fmla="*/ 36 w 37"/>
                  <a:gd name="T7" fmla="*/ 20 h 34"/>
                  <a:gd name="T8" fmla="*/ 0 w 37"/>
                  <a:gd name="T9" fmla="*/ 14 h 3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7" h="34">
                    <a:moveTo>
                      <a:pt x="0" y="0"/>
                    </a:moveTo>
                    <a:cubicBezTo>
                      <a:pt x="36" y="17"/>
                      <a:pt x="36" y="17"/>
                      <a:pt x="36" y="17"/>
                    </a:cubicBezTo>
                    <a:cubicBezTo>
                      <a:pt x="37" y="17"/>
                      <a:pt x="37" y="18"/>
                      <a:pt x="37" y="19"/>
                    </a:cubicBezTo>
                    <a:cubicBezTo>
                      <a:pt x="37" y="19"/>
                      <a:pt x="36" y="20"/>
                      <a:pt x="36" y="20"/>
                    </a:cubicBezTo>
                    <a:cubicBezTo>
                      <a:pt x="22" y="34"/>
                      <a:pt x="8" y="24"/>
                      <a:pt x="0" y="14"/>
                    </a:cubicBezTo>
                  </a:path>
                </a:pathLst>
              </a:custGeom>
              <a:noFill/>
              <a:ln w="1270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0" name="Line 86">
                <a:extLst>
                  <a:ext uri="{FF2B5EF4-FFF2-40B4-BE49-F238E27FC236}">
                    <a16:creationId xmlns="" xmlns:a16="http://schemas.microsoft.com/office/drawing/2014/main" id="{48955A70-C5E0-4983-A4F4-B54C7E3F2473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 flipH="1">
                <a:off x="3398838" y="4324351"/>
                <a:ext cx="346075" cy="0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1" name="Freeform 87">
                <a:extLst>
                  <a:ext uri="{FF2B5EF4-FFF2-40B4-BE49-F238E27FC236}">
                    <a16:creationId xmlns="" xmlns:a16="http://schemas.microsoft.com/office/drawing/2014/main" id="{62EF81BA-B2D3-4F0E-827C-819AC129012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49651" y="4106863"/>
                <a:ext cx="44450" cy="217488"/>
              </a:xfrm>
              <a:custGeom>
                <a:avLst/>
                <a:gdLst>
                  <a:gd name="T0" fmla="*/ 0 w 12"/>
                  <a:gd name="T1" fmla="*/ 6 h 58"/>
                  <a:gd name="T2" fmla="*/ 6 w 12"/>
                  <a:gd name="T3" fmla="*/ 0 h 58"/>
                  <a:gd name="T4" fmla="*/ 12 w 12"/>
                  <a:gd name="T5" fmla="*/ 6 h 58"/>
                  <a:gd name="T6" fmla="*/ 12 w 12"/>
                  <a:gd name="T7" fmla="*/ 58 h 58"/>
                  <a:gd name="T8" fmla="*/ 0 w 12"/>
                  <a:gd name="T9" fmla="*/ 58 h 58"/>
                  <a:gd name="T10" fmla="*/ 0 w 12"/>
                  <a:gd name="T11" fmla="*/ 6 h 5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2" h="58">
                    <a:moveTo>
                      <a:pt x="0" y="6"/>
                    </a:moveTo>
                    <a:cubicBezTo>
                      <a:pt x="0" y="3"/>
                      <a:pt x="3" y="0"/>
                      <a:pt x="6" y="0"/>
                    </a:cubicBezTo>
                    <a:cubicBezTo>
                      <a:pt x="9" y="0"/>
                      <a:pt x="12" y="3"/>
                      <a:pt x="12" y="6"/>
                    </a:cubicBezTo>
                    <a:cubicBezTo>
                      <a:pt x="12" y="58"/>
                      <a:pt x="12" y="58"/>
                      <a:pt x="12" y="58"/>
                    </a:cubicBezTo>
                    <a:cubicBezTo>
                      <a:pt x="0" y="58"/>
                      <a:pt x="0" y="58"/>
                      <a:pt x="0" y="58"/>
                    </a:cubicBezTo>
                    <a:lnTo>
                      <a:pt x="0" y="6"/>
                    </a:lnTo>
                    <a:close/>
                  </a:path>
                </a:pathLst>
              </a:custGeom>
              <a:noFill/>
              <a:ln w="1270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98" name="Group 97">
            <a:extLst>
              <a:ext uri="{FF2B5EF4-FFF2-40B4-BE49-F238E27FC236}">
                <a16:creationId xmlns="" xmlns:a16="http://schemas.microsoft.com/office/drawing/2014/main" id="{6FD5E1A3-44BF-4886-B34F-576EE1C0DA6B}"/>
              </a:ext>
            </a:extLst>
          </p:cNvPr>
          <p:cNvGrpSpPr/>
          <p:nvPr/>
        </p:nvGrpSpPr>
        <p:grpSpPr>
          <a:xfrm>
            <a:off x="2100211" y="4318982"/>
            <a:ext cx="629812" cy="629812"/>
            <a:chOff x="2100211" y="4318982"/>
            <a:chExt cx="629812" cy="629812"/>
          </a:xfrm>
        </p:grpSpPr>
        <p:grpSp>
          <p:nvGrpSpPr>
            <p:cNvPr id="29" name="Group 28">
              <a:extLst>
                <a:ext uri="{FF2B5EF4-FFF2-40B4-BE49-F238E27FC236}">
                  <a16:creationId xmlns="" xmlns:a16="http://schemas.microsoft.com/office/drawing/2014/main" id="{384BE961-13B1-400C-959E-46A523CEC58C}"/>
                </a:ext>
              </a:extLst>
            </p:cNvPr>
            <p:cNvGrpSpPr/>
            <p:nvPr/>
          </p:nvGrpSpPr>
          <p:grpSpPr>
            <a:xfrm>
              <a:off x="2100211" y="4318982"/>
              <a:ext cx="629812" cy="629812"/>
              <a:chOff x="1675257" y="2547433"/>
              <a:chExt cx="572556" cy="572556"/>
            </a:xfrm>
          </p:grpSpPr>
          <p:sp>
            <p:nvSpPr>
              <p:cNvPr id="30" name="Oval 29">
                <a:extLst>
                  <a:ext uri="{FF2B5EF4-FFF2-40B4-BE49-F238E27FC236}">
                    <a16:creationId xmlns="" xmlns:a16="http://schemas.microsoft.com/office/drawing/2014/main" id="{D4F5C353-7B95-4EA4-AD40-E572E5F1552D}"/>
                  </a:ext>
                </a:extLst>
              </p:cNvPr>
              <p:cNvSpPr/>
              <p:nvPr/>
            </p:nvSpPr>
            <p:spPr>
              <a:xfrm>
                <a:off x="1675257" y="2547433"/>
                <a:ext cx="572556" cy="572556"/>
              </a:xfrm>
              <a:prstGeom prst="ellipse">
                <a:avLst/>
              </a:prstGeom>
              <a:solidFill>
                <a:schemeClr val="bg1"/>
              </a:solidFill>
              <a:ln w="22225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1" name="Oval 30">
                <a:extLst>
                  <a:ext uri="{FF2B5EF4-FFF2-40B4-BE49-F238E27FC236}">
                    <a16:creationId xmlns="" xmlns:a16="http://schemas.microsoft.com/office/drawing/2014/main" id="{C994702E-6441-4621-AAAF-BE068DA771E8}"/>
                  </a:ext>
                </a:extLst>
              </p:cNvPr>
              <p:cNvSpPr/>
              <p:nvPr/>
            </p:nvSpPr>
            <p:spPr>
              <a:xfrm>
                <a:off x="1724942" y="2597118"/>
                <a:ext cx="473186" cy="473186"/>
              </a:xfrm>
              <a:prstGeom prst="ellipse">
                <a:avLst/>
              </a:prstGeom>
              <a:solidFill>
                <a:schemeClr val="accent6"/>
              </a:solidFill>
              <a:ln w="635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2" name="Group 71">
              <a:extLst>
                <a:ext uri="{FF2B5EF4-FFF2-40B4-BE49-F238E27FC236}">
                  <a16:creationId xmlns="" xmlns:a16="http://schemas.microsoft.com/office/drawing/2014/main" id="{27EE7E7E-C239-428E-B5DA-51DAF0B0253D}"/>
                </a:ext>
              </a:extLst>
            </p:cNvPr>
            <p:cNvGrpSpPr/>
            <p:nvPr/>
          </p:nvGrpSpPr>
          <p:grpSpPr>
            <a:xfrm>
              <a:off x="2298941" y="4476581"/>
              <a:ext cx="232353" cy="314614"/>
              <a:chOff x="2722563" y="3978276"/>
              <a:chExt cx="255588" cy="346075"/>
            </a:xfrm>
          </p:grpSpPr>
          <p:sp>
            <p:nvSpPr>
              <p:cNvPr id="73" name="Freeform 151">
                <a:extLst>
                  <a:ext uri="{FF2B5EF4-FFF2-40B4-BE49-F238E27FC236}">
                    <a16:creationId xmlns="" xmlns:a16="http://schemas.microsoft.com/office/drawing/2014/main" id="{4BCA7D5A-0D12-4604-9C3A-AF10032B8B9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22563" y="4008438"/>
                <a:ext cx="165100" cy="285750"/>
              </a:xfrm>
              <a:custGeom>
                <a:avLst/>
                <a:gdLst>
                  <a:gd name="T0" fmla="*/ 12 w 44"/>
                  <a:gd name="T1" fmla="*/ 76 h 76"/>
                  <a:gd name="T2" fmla="*/ 0 w 44"/>
                  <a:gd name="T3" fmla="*/ 64 h 76"/>
                  <a:gd name="T4" fmla="*/ 0 w 44"/>
                  <a:gd name="T5" fmla="*/ 12 h 76"/>
                  <a:gd name="T6" fmla="*/ 12 w 44"/>
                  <a:gd name="T7" fmla="*/ 0 h 76"/>
                  <a:gd name="T8" fmla="*/ 44 w 44"/>
                  <a:gd name="T9" fmla="*/ 0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76">
                    <a:moveTo>
                      <a:pt x="12" y="76"/>
                    </a:moveTo>
                    <a:cubicBezTo>
                      <a:pt x="5" y="76"/>
                      <a:pt x="0" y="71"/>
                      <a:pt x="0" y="64"/>
                    </a:cubicBezTo>
                    <a:cubicBezTo>
                      <a:pt x="0" y="12"/>
                      <a:pt x="0" y="12"/>
                      <a:pt x="0" y="12"/>
                    </a:cubicBezTo>
                    <a:cubicBezTo>
                      <a:pt x="0" y="5"/>
                      <a:pt x="5" y="0"/>
                      <a:pt x="12" y="0"/>
                    </a:cubicBezTo>
                    <a:cubicBezTo>
                      <a:pt x="44" y="0"/>
                      <a:pt x="44" y="0"/>
                      <a:pt x="44" y="0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4" name="Freeform 152">
                <a:extLst>
                  <a:ext uri="{FF2B5EF4-FFF2-40B4-BE49-F238E27FC236}">
                    <a16:creationId xmlns="" xmlns:a16="http://schemas.microsoft.com/office/drawing/2014/main" id="{16E2EB77-111A-4D85-8F8A-492B56C40DE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13051" y="4008438"/>
                <a:ext cx="165100" cy="285750"/>
              </a:xfrm>
              <a:custGeom>
                <a:avLst/>
                <a:gdLst>
                  <a:gd name="T0" fmla="*/ 32 w 44"/>
                  <a:gd name="T1" fmla="*/ 0 h 76"/>
                  <a:gd name="T2" fmla="*/ 44 w 44"/>
                  <a:gd name="T3" fmla="*/ 12 h 76"/>
                  <a:gd name="T4" fmla="*/ 44 w 44"/>
                  <a:gd name="T5" fmla="*/ 64 h 76"/>
                  <a:gd name="T6" fmla="*/ 32 w 44"/>
                  <a:gd name="T7" fmla="*/ 76 h 76"/>
                  <a:gd name="T8" fmla="*/ 0 w 44"/>
                  <a:gd name="T9" fmla="*/ 76 h 7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4" h="76">
                    <a:moveTo>
                      <a:pt x="32" y="0"/>
                    </a:moveTo>
                    <a:cubicBezTo>
                      <a:pt x="39" y="0"/>
                      <a:pt x="44" y="5"/>
                      <a:pt x="44" y="12"/>
                    </a:cubicBezTo>
                    <a:cubicBezTo>
                      <a:pt x="44" y="64"/>
                      <a:pt x="44" y="64"/>
                      <a:pt x="44" y="64"/>
                    </a:cubicBezTo>
                    <a:cubicBezTo>
                      <a:pt x="44" y="71"/>
                      <a:pt x="39" y="76"/>
                      <a:pt x="32" y="76"/>
                    </a:cubicBezTo>
                    <a:cubicBezTo>
                      <a:pt x="0" y="76"/>
                      <a:pt x="0" y="76"/>
                      <a:pt x="0" y="76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5" name="Freeform 153">
                <a:extLst>
                  <a:ext uri="{FF2B5EF4-FFF2-40B4-BE49-F238E27FC236}">
                    <a16:creationId xmlns="" xmlns:a16="http://schemas.microsoft.com/office/drawing/2014/main" id="{2C283259-4253-40D9-9685-4B5CCD11AC7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57501" y="3978276"/>
                <a:ext cx="30163" cy="60325"/>
              </a:xfrm>
              <a:custGeom>
                <a:avLst/>
                <a:gdLst>
                  <a:gd name="T0" fmla="*/ 0 w 19"/>
                  <a:gd name="T1" fmla="*/ 0 h 38"/>
                  <a:gd name="T2" fmla="*/ 19 w 19"/>
                  <a:gd name="T3" fmla="*/ 19 h 38"/>
                  <a:gd name="T4" fmla="*/ 0 w 19"/>
                  <a:gd name="T5" fmla="*/ 38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9" h="38">
                    <a:moveTo>
                      <a:pt x="0" y="0"/>
                    </a:moveTo>
                    <a:lnTo>
                      <a:pt x="19" y="19"/>
                    </a:lnTo>
                    <a:lnTo>
                      <a:pt x="0" y="38"/>
                    </a:ln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6" name="Freeform 154">
                <a:extLst>
                  <a:ext uri="{FF2B5EF4-FFF2-40B4-BE49-F238E27FC236}">
                    <a16:creationId xmlns="" xmlns:a16="http://schemas.microsoft.com/office/drawing/2014/main" id="{CD3C433B-1652-4D31-B39F-F31838BE64C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13051" y="4264026"/>
                <a:ext cx="30163" cy="60325"/>
              </a:xfrm>
              <a:custGeom>
                <a:avLst/>
                <a:gdLst>
                  <a:gd name="T0" fmla="*/ 19 w 19"/>
                  <a:gd name="T1" fmla="*/ 0 h 38"/>
                  <a:gd name="T2" fmla="*/ 0 w 19"/>
                  <a:gd name="T3" fmla="*/ 19 h 38"/>
                  <a:gd name="T4" fmla="*/ 19 w 19"/>
                  <a:gd name="T5" fmla="*/ 38 h 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9" h="38">
                    <a:moveTo>
                      <a:pt x="19" y="0"/>
                    </a:moveTo>
                    <a:lnTo>
                      <a:pt x="0" y="19"/>
                    </a:lnTo>
                    <a:lnTo>
                      <a:pt x="19" y="38"/>
                    </a:ln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7" name="Freeform 155">
                <a:extLst>
                  <a:ext uri="{FF2B5EF4-FFF2-40B4-BE49-F238E27FC236}">
                    <a16:creationId xmlns="" xmlns:a16="http://schemas.microsoft.com/office/drawing/2014/main" id="{D71B84C8-87C0-4B51-A3FC-9796D1B76F5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798763" y="4068763"/>
                <a:ext cx="104775" cy="165100"/>
              </a:xfrm>
              <a:custGeom>
                <a:avLst/>
                <a:gdLst>
                  <a:gd name="T0" fmla="*/ 0 w 66"/>
                  <a:gd name="T1" fmla="*/ 104 h 104"/>
                  <a:gd name="T2" fmla="*/ 66 w 66"/>
                  <a:gd name="T3" fmla="*/ 104 h 104"/>
                  <a:gd name="T4" fmla="*/ 66 w 66"/>
                  <a:gd name="T5" fmla="*/ 19 h 104"/>
                  <a:gd name="T6" fmla="*/ 47 w 66"/>
                  <a:gd name="T7" fmla="*/ 19 h 104"/>
                  <a:gd name="T8" fmla="*/ 47 w 66"/>
                  <a:gd name="T9" fmla="*/ 0 h 104"/>
                  <a:gd name="T10" fmla="*/ 18 w 66"/>
                  <a:gd name="T11" fmla="*/ 0 h 104"/>
                  <a:gd name="T12" fmla="*/ 18 w 66"/>
                  <a:gd name="T13" fmla="*/ 19 h 104"/>
                  <a:gd name="T14" fmla="*/ 0 w 66"/>
                  <a:gd name="T15" fmla="*/ 19 h 104"/>
                  <a:gd name="T16" fmla="*/ 0 w 66"/>
                  <a:gd name="T17" fmla="*/ 104 h 10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66" h="104">
                    <a:moveTo>
                      <a:pt x="0" y="104"/>
                    </a:moveTo>
                    <a:lnTo>
                      <a:pt x="66" y="104"/>
                    </a:lnTo>
                    <a:lnTo>
                      <a:pt x="66" y="19"/>
                    </a:lnTo>
                    <a:lnTo>
                      <a:pt x="47" y="19"/>
                    </a:lnTo>
                    <a:lnTo>
                      <a:pt x="47" y="0"/>
                    </a:lnTo>
                    <a:lnTo>
                      <a:pt x="18" y="0"/>
                    </a:lnTo>
                    <a:lnTo>
                      <a:pt x="18" y="19"/>
                    </a:lnTo>
                    <a:lnTo>
                      <a:pt x="0" y="19"/>
                    </a:lnTo>
                    <a:lnTo>
                      <a:pt x="0" y="104"/>
                    </a:lnTo>
                    <a:close/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78" name="Freeform 156">
                <a:extLst>
                  <a:ext uri="{FF2B5EF4-FFF2-40B4-BE49-F238E27FC236}">
                    <a16:creationId xmlns="" xmlns:a16="http://schemas.microsoft.com/office/drawing/2014/main" id="{96D1F832-6AEF-43BA-AD61-E3522C199AA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827338" y="4121151"/>
                <a:ext cx="46038" cy="76200"/>
              </a:xfrm>
              <a:custGeom>
                <a:avLst/>
                <a:gdLst>
                  <a:gd name="T0" fmla="*/ 24 w 29"/>
                  <a:gd name="T1" fmla="*/ 0 h 48"/>
                  <a:gd name="T2" fmla="*/ 0 w 29"/>
                  <a:gd name="T3" fmla="*/ 24 h 48"/>
                  <a:gd name="T4" fmla="*/ 29 w 29"/>
                  <a:gd name="T5" fmla="*/ 24 h 48"/>
                  <a:gd name="T6" fmla="*/ 5 w 29"/>
                  <a:gd name="T7" fmla="*/ 48 h 4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29" h="48">
                    <a:moveTo>
                      <a:pt x="24" y="0"/>
                    </a:moveTo>
                    <a:lnTo>
                      <a:pt x="0" y="24"/>
                    </a:lnTo>
                    <a:lnTo>
                      <a:pt x="29" y="24"/>
                    </a:lnTo>
                    <a:lnTo>
                      <a:pt x="5" y="48"/>
                    </a:ln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100" name="Group 99">
            <a:extLst>
              <a:ext uri="{FF2B5EF4-FFF2-40B4-BE49-F238E27FC236}">
                <a16:creationId xmlns="" xmlns:a16="http://schemas.microsoft.com/office/drawing/2014/main" id="{6DB92EEA-0B0B-439F-AA3C-C53202CF9EEB}"/>
              </a:ext>
            </a:extLst>
          </p:cNvPr>
          <p:cNvGrpSpPr/>
          <p:nvPr/>
        </p:nvGrpSpPr>
        <p:grpSpPr>
          <a:xfrm>
            <a:off x="9423877" y="4318982"/>
            <a:ext cx="629812" cy="629812"/>
            <a:chOff x="9423877" y="4318982"/>
            <a:chExt cx="629812" cy="629812"/>
          </a:xfrm>
        </p:grpSpPr>
        <p:grpSp>
          <p:nvGrpSpPr>
            <p:cNvPr id="35" name="Group 34">
              <a:extLst>
                <a:ext uri="{FF2B5EF4-FFF2-40B4-BE49-F238E27FC236}">
                  <a16:creationId xmlns="" xmlns:a16="http://schemas.microsoft.com/office/drawing/2014/main" id="{FAB21629-C85C-458E-B33F-5B2870955961}"/>
                </a:ext>
              </a:extLst>
            </p:cNvPr>
            <p:cNvGrpSpPr/>
            <p:nvPr/>
          </p:nvGrpSpPr>
          <p:grpSpPr>
            <a:xfrm>
              <a:off x="9423877" y="4318982"/>
              <a:ext cx="629812" cy="629812"/>
              <a:chOff x="1675257" y="2547433"/>
              <a:chExt cx="572556" cy="572556"/>
            </a:xfrm>
          </p:grpSpPr>
          <p:sp>
            <p:nvSpPr>
              <p:cNvPr id="36" name="Oval 35">
                <a:extLst>
                  <a:ext uri="{FF2B5EF4-FFF2-40B4-BE49-F238E27FC236}">
                    <a16:creationId xmlns="" xmlns:a16="http://schemas.microsoft.com/office/drawing/2014/main" id="{799F5516-E0AD-4C08-8582-DC13ABED540D}"/>
                  </a:ext>
                </a:extLst>
              </p:cNvPr>
              <p:cNvSpPr/>
              <p:nvPr/>
            </p:nvSpPr>
            <p:spPr>
              <a:xfrm>
                <a:off x="1675257" y="2547433"/>
                <a:ext cx="572556" cy="572556"/>
              </a:xfrm>
              <a:prstGeom prst="ellipse">
                <a:avLst/>
              </a:prstGeom>
              <a:solidFill>
                <a:schemeClr val="bg1"/>
              </a:solidFill>
              <a:ln w="22225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37" name="Oval 36">
                <a:extLst>
                  <a:ext uri="{FF2B5EF4-FFF2-40B4-BE49-F238E27FC236}">
                    <a16:creationId xmlns="" xmlns:a16="http://schemas.microsoft.com/office/drawing/2014/main" id="{97EB4F7E-E77C-4B93-9279-FDA2E2EC6F22}"/>
                  </a:ext>
                </a:extLst>
              </p:cNvPr>
              <p:cNvSpPr/>
              <p:nvPr/>
            </p:nvSpPr>
            <p:spPr>
              <a:xfrm>
                <a:off x="1724942" y="2597118"/>
                <a:ext cx="473186" cy="473186"/>
              </a:xfrm>
              <a:prstGeom prst="ellipse">
                <a:avLst/>
              </a:prstGeom>
              <a:solidFill>
                <a:schemeClr val="accent6"/>
              </a:solidFill>
              <a:ln w="635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79" name="Group 78">
              <a:extLst>
                <a:ext uri="{FF2B5EF4-FFF2-40B4-BE49-F238E27FC236}">
                  <a16:creationId xmlns="" xmlns:a16="http://schemas.microsoft.com/office/drawing/2014/main" id="{959F4F66-9706-4E39-8231-B5237B0D963E}"/>
                </a:ext>
              </a:extLst>
            </p:cNvPr>
            <p:cNvGrpSpPr/>
            <p:nvPr/>
          </p:nvGrpSpPr>
          <p:grpSpPr>
            <a:xfrm>
              <a:off x="9633825" y="4497442"/>
              <a:ext cx="209917" cy="272893"/>
              <a:chOff x="3444876" y="4716463"/>
              <a:chExt cx="254000" cy="330200"/>
            </a:xfrm>
          </p:grpSpPr>
          <p:sp>
            <p:nvSpPr>
              <p:cNvPr id="80" name="Freeform 189">
                <a:extLst>
                  <a:ext uri="{FF2B5EF4-FFF2-40B4-BE49-F238E27FC236}">
                    <a16:creationId xmlns="" xmlns:a16="http://schemas.microsoft.com/office/drawing/2014/main" id="{FDA45997-33CF-490E-B062-3F1E3454A4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44876" y="4760913"/>
                <a:ext cx="254000" cy="285750"/>
              </a:xfrm>
              <a:custGeom>
                <a:avLst/>
                <a:gdLst>
                  <a:gd name="T0" fmla="*/ 160 w 160"/>
                  <a:gd name="T1" fmla="*/ 0 h 180"/>
                  <a:gd name="T2" fmla="*/ 0 w 160"/>
                  <a:gd name="T3" fmla="*/ 0 h 180"/>
                  <a:gd name="T4" fmla="*/ 18 w 160"/>
                  <a:gd name="T5" fmla="*/ 180 h 180"/>
                  <a:gd name="T6" fmla="*/ 141 w 160"/>
                  <a:gd name="T7" fmla="*/ 180 h 180"/>
                  <a:gd name="T8" fmla="*/ 160 w 160"/>
                  <a:gd name="T9" fmla="*/ 0 h 18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60" h="180">
                    <a:moveTo>
                      <a:pt x="160" y="0"/>
                    </a:moveTo>
                    <a:lnTo>
                      <a:pt x="0" y="0"/>
                    </a:lnTo>
                    <a:lnTo>
                      <a:pt x="18" y="180"/>
                    </a:lnTo>
                    <a:lnTo>
                      <a:pt x="141" y="180"/>
                    </a:lnTo>
                    <a:lnTo>
                      <a:pt x="160" y="0"/>
                    </a:lnTo>
                    <a:close/>
                  </a:path>
                </a:pathLst>
              </a:custGeom>
              <a:noFill/>
              <a:ln w="12700" cap="flat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1" name="Freeform 190">
                <a:extLst>
                  <a:ext uri="{FF2B5EF4-FFF2-40B4-BE49-F238E27FC236}">
                    <a16:creationId xmlns="" xmlns:a16="http://schemas.microsoft.com/office/drawing/2014/main" id="{15C13E8E-2356-44CE-A520-BC4D1DEAE19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75051" y="4829176"/>
                <a:ext cx="34925" cy="22225"/>
              </a:xfrm>
              <a:custGeom>
                <a:avLst/>
                <a:gdLst>
                  <a:gd name="T0" fmla="*/ 22 w 22"/>
                  <a:gd name="T1" fmla="*/ 0 h 14"/>
                  <a:gd name="T2" fmla="*/ 17 w 22"/>
                  <a:gd name="T3" fmla="*/ 14 h 14"/>
                  <a:gd name="T4" fmla="*/ 0 w 22"/>
                  <a:gd name="T5" fmla="*/ 12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22" h="14">
                    <a:moveTo>
                      <a:pt x="22" y="0"/>
                    </a:moveTo>
                    <a:lnTo>
                      <a:pt x="17" y="14"/>
                    </a:lnTo>
                    <a:lnTo>
                      <a:pt x="0" y="12"/>
                    </a:ln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2" name="Freeform 191">
                <a:extLst>
                  <a:ext uri="{FF2B5EF4-FFF2-40B4-BE49-F238E27FC236}">
                    <a16:creationId xmlns="" xmlns:a16="http://schemas.microsoft.com/office/drawing/2014/main" id="{481BD371-FA07-4398-BCF4-B7335D4A0B5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03613" y="4884738"/>
                <a:ext cx="26988" cy="26988"/>
              </a:xfrm>
              <a:custGeom>
                <a:avLst/>
                <a:gdLst>
                  <a:gd name="T0" fmla="*/ 0 w 17"/>
                  <a:gd name="T1" fmla="*/ 5 h 17"/>
                  <a:gd name="T2" fmla="*/ 15 w 17"/>
                  <a:gd name="T3" fmla="*/ 0 h 17"/>
                  <a:gd name="T4" fmla="*/ 17 w 17"/>
                  <a:gd name="T5" fmla="*/ 17 h 1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7" h="17">
                    <a:moveTo>
                      <a:pt x="0" y="5"/>
                    </a:moveTo>
                    <a:lnTo>
                      <a:pt x="15" y="0"/>
                    </a:lnTo>
                    <a:lnTo>
                      <a:pt x="17" y="17"/>
                    </a:ln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3" name="Freeform 192">
                <a:extLst>
                  <a:ext uri="{FF2B5EF4-FFF2-40B4-BE49-F238E27FC236}">
                    <a16:creationId xmlns="" xmlns:a16="http://schemas.microsoft.com/office/drawing/2014/main" id="{F74BC47A-0300-42AF-9747-9E959B6D082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86163" y="4922838"/>
                <a:ext cx="19050" cy="38100"/>
              </a:xfrm>
              <a:custGeom>
                <a:avLst/>
                <a:gdLst>
                  <a:gd name="T0" fmla="*/ 12 w 12"/>
                  <a:gd name="T1" fmla="*/ 24 h 24"/>
                  <a:gd name="T2" fmla="*/ 0 w 12"/>
                  <a:gd name="T3" fmla="*/ 12 h 24"/>
                  <a:gd name="T4" fmla="*/ 12 w 12"/>
                  <a:gd name="T5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2" h="24">
                    <a:moveTo>
                      <a:pt x="12" y="24"/>
                    </a:moveTo>
                    <a:lnTo>
                      <a:pt x="0" y="12"/>
                    </a:lnTo>
                    <a:lnTo>
                      <a:pt x="12" y="0"/>
                    </a:ln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4" name="Freeform 193">
                <a:extLst>
                  <a:ext uri="{FF2B5EF4-FFF2-40B4-BE49-F238E27FC236}">
                    <a16:creationId xmlns="" xmlns:a16="http://schemas.microsoft.com/office/drawing/2014/main" id="{94491988-F6AE-4B3C-B22B-52035153E0E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86163" y="4889501"/>
                <a:ext cx="60325" cy="52388"/>
              </a:xfrm>
              <a:custGeom>
                <a:avLst/>
                <a:gdLst>
                  <a:gd name="T0" fmla="*/ 22 w 38"/>
                  <a:gd name="T1" fmla="*/ 0 h 33"/>
                  <a:gd name="T2" fmla="*/ 38 w 38"/>
                  <a:gd name="T3" fmla="*/ 33 h 33"/>
                  <a:gd name="T4" fmla="*/ 0 w 38"/>
                  <a:gd name="T5" fmla="*/ 33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8" h="33">
                    <a:moveTo>
                      <a:pt x="22" y="0"/>
                    </a:moveTo>
                    <a:lnTo>
                      <a:pt x="38" y="33"/>
                    </a:lnTo>
                    <a:lnTo>
                      <a:pt x="0" y="33"/>
                    </a:ln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5" name="Freeform 194">
                <a:extLst>
                  <a:ext uri="{FF2B5EF4-FFF2-40B4-BE49-F238E27FC236}">
                    <a16:creationId xmlns="" xmlns:a16="http://schemas.microsoft.com/office/drawing/2014/main" id="{18F33D79-E204-427F-971E-62C807F26B3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541713" y="4799013"/>
                <a:ext cx="60325" cy="52388"/>
              </a:xfrm>
              <a:custGeom>
                <a:avLst/>
                <a:gdLst>
                  <a:gd name="T0" fmla="*/ 0 w 38"/>
                  <a:gd name="T1" fmla="*/ 31 h 33"/>
                  <a:gd name="T2" fmla="*/ 19 w 38"/>
                  <a:gd name="T3" fmla="*/ 0 h 33"/>
                  <a:gd name="T4" fmla="*/ 38 w 38"/>
                  <a:gd name="T5" fmla="*/ 33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8" h="33">
                    <a:moveTo>
                      <a:pt x="0" y="31"/>
                    </a:moveTo>
                    <a:lnTo>
                      <a:pt x="19" y="0"/>
                    </a:lnTo>
                    <a:lnTo>
                      <a:pt x="38" y="33"/>
                    </a:ln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6" name="Freeform 195">
                <a:extLst>
                  <a:ext uri="{FF2B5EF4-FFF2-40B4-BE49-F238E27FC236}">
                    <a16:creationId xmlns="" xmlns:a16="http://schemas.microsoft.com/office/drawing/2014/main" id="{965D4508-B78C-4C5C-BED6-88B391FFB78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97263" y="4884738"/>
                <a:ext cx="52388" cy="57150"/>
              </a:xfrm>
              <a:custGeom>
                <a:avLst/>
                <a:gdLst>
                  <a:gd name="T0" fmla="*/ 33 w 33"/>
                  <a:gd name="T1" fmla="*/ 36 h 36"/>
                  <a:gd name="T2" fmla="*/ 0 w 33"/>
                  <a:gd name="T3" fmla="*/ 36 h 36"/>
                  <a:gd name="T4" fmla="*/ 19 w 33"/>
                  <a:gd name="T5" fmla="*/ 0 h 3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3" h="36">
                    <a:moveTo>
                      <a:pt x="33" y="36"/>
                    </a:moveTo>
                    <a:lnTo>
                      <a:pt x="0" y="36"/>
                    </a:lnTo>
                    <a:lnTo>
                      <a:pt x="19" y="0"/>
                    </a:ln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87" name="Freeform 196">
                <a:extLst>
                  <a:ext uri="{FF2B5EF4-FFF2-40B4-BE49-F238E27FC236}">
                    <a16:creationId xmlns="" xmlns:a16="http://schemas.microsoft.com/office/drawing/2014/main" id="{87D45D22-DC20-45F0-AC47-9E8628E6EEB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444876" y="4716463"/>
                <a:ext cx="254000" cy="44450"/>
              </a:xfrm>
              <a:custGeom>
                <a:avLst/>
                <a:gdLst>
                  <a:gd name="T0" fmla="*/ 141 w 160"/>
                  <a:gd name="T1" fmla="*/ 0 h 28"/>
                  <a:gd name="T2" fmla="*/ 18 w 160"/>
                  <a:gd name="T3" fmla="*/ 0 h 28"/>
                  <a:gd name="T4" fmla="*/ 0 w 160"/>
                  <a:gd name="T5" fmla="*/ 28 h 28"/>
                  <a:gd name="T6" fmla="*/ 160 w 160"/>
                  <a:gd name="T7" fmla="*/ 28 h 28"/>
                  <a:gd name="T8" fmla="*/ 141 w 160"/>
                  <a:gd name="T9" fmla="*/ 0 h 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160" h="28">
                    <a:moveTo>
                      <a:pt x="141" y="0"/>
                    </a:moveTo>
                    <a:lnTo>
                      <a:pt x="18" y="0"/>
                    </a:lnTo>
                    <a:lnTo>
                      <a:pt x="0" y="28"/>
                    </a:lnTo>
                    <a:lnTo>
                      <a:pt x="160" y="28"/>
                    </a:lnTo>
                    <a:lnTo>
                      <a:pt x="141" y="0"/>
                    </a:lnTo>
                    <a:close/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  <p:grpSp>
        <p:nvGrpSpPr>
          <p:cNvPr id="28" name="Group 27">
            <a:extLst>
              <a:ext uri="{FF2B5EF4-FFF2-40B4-BE49-F238E27FC236}">
                <a16:creationId xmlns="" xmlns:a16="http://schemas.microsoft.com/office/drawing/2014/main" id="{6CE6149A-FA9A-40D4-9750-5A0FFFE1CB09}"/>
              </a:ext>
            </a:extLst>
          </p:cNvPr>
          <p:cNvGrpSpPr/>
          <p:nvPr/>
        </p:nvGrpSpPr>
        <p:grpSpPr>
          <a:xfrm>
            <a:off x="5762044" y="2518805"/>
            <a:ext cx="629812" cy="629812"/>
            <a:chOff x="5762044" y="2518805"/>
            <a:chExt cx="629812" cy="629812"/>
          </a:xfrm>
        </p:grpSpPr>
        <p:grpSp>
          <p:nvGrpSpPr>
            <p:cNvPr id="17" name="Group 16">
              <a:extLst>
                <a:ext uri="{FF2B5EF4-FFF2-40B4-BE49-F238E27FC236}">
                  <a16:creationId xmlns="" xmlns:a16="http://schemas.microsoft.com/office/drawing/2014/main" id="{BB549798-8237-45C4-9F22-FD25B2703DA0}"/>
                </a:ext>
              </a:extLst>
            </p:cNvPr>
            <p:cNvGrpSpPr/>
            <p:nvPr/>
          </p:nvGrpSpPr>
          <p:grpSpPr>
            <a:xfrm>
              <a:off x="5762044" y="2518805"/>
              <a:ext cx="629812" cy="629812"/>
              <a:chOff x="1675257" y="2547433"/>
              <a:chExt cx="572556" cy="572556"/>
            </a:xfrm>
          </p:grpSpPr>
          <p:sp>
            <p:nvSpPr>
              <p:cNvPr id="18" name="Oval 17">
                <a:extLst>
                  <a:ext uri="{FF2B5EF4-FFF2-40B4-BE49-F238E27FC236}">
                    <a16:creationId xmlns="" xmlns:a16="http://schemas.microsoft.com/office/drawing/2014/main" id="{4512B0D9-9631-46A5-A6C1-865B9C4242B8}"/>
                  </a:ext>
                </a:extLst>
              </p:cNvPr>
              <p:cNvSpPr/>
              <p:nvPr/>
            </p:nvSpPr>
            <p:spPr>
              <a:xfrm>
                <a:off x="1675257" y="2547433"/>
                <a:ext cx="572556" cy="572556"/>
              </a:xfrm>
              <a:prstGeom prst="ellipse">
                <a:avLst/>
              </a:prstGeom>
              <a:solidFill>
                <a:schemeClr val="bg1"/>
              </a:solidFill>
              <a:ln w="22225"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sp>
            <p:nvSpPr>
              <p:cNvPr id="19" name="Oval 18">
                <a:extLst>
                  <a:ext uri="{FF2B5EF4-FFF2-40B4-BE49-F238E27FC236}">
                    <a16:creationId xmlns="" xmlns:a16="http://schemas.microsoft.com/office/drawing/2014/main" id="{607AF56B-5325-4666-A770-2765A97DC397}"/>
                  </a:ext>
                </a:extLst>
              </p:cNvPr>
              <p:cNvSpPr/>
              <p:nvPr/>
            </p:nvSpPr>
            <p:spPr>
              <a:xfrm>
                <a:off x="1724942" y="2597118"/>
                <a:ext cx="473186" cy="473186"/>
              </a:xfrm>
              <a:prstGeom prst="ellipse">
                <a:avLst/>
              </a:prstGeom>
              <a:solidFill>
                <a:schemeClr val="accent6"/>
              </a:solidFill>
              <a:ln w="63500">
                <a:solidFill>
                  <a:schemeClr val="bg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</p:grpSp>
        <p:grpSp>
          <p:nvGrpSpPr>
            <p:cNvPr id="88" name="Group 87">
              <a:extLst>
                <a:ext uri="{FF2B5EF4-FFF2-40B4-BE49-F238E27FC236}">
                  <a16:creationId xmlns="" xmlns:a16="http://schemas.microsoft.com/office/drawing/2014/main" id="{AC7CB542-1B05-41C1-B636-28E432C9209D}"/>
                </a:ext>
              </a:extLst>
            </p:cNvPr>
            <p:cNvGrpSpPr/>
            <p:nvPr/>
          </p:nvGrpSpPr>
          <p:grpSpPr>
            <a:xfrm>
              <a:off x="5925546" y="2682307"/>
              <a:ext cx="302809" cy="302808"/>
              <a:chOff x="4119563" y="1811338"/>
              <a:chExt cx="346076" cy="346075"/>
            </a:xfrm>
          </p:grpSpPr>
          <p:sp>
            <p:nvSpPr>
              <p:cNvPr id="89" name="Freeform 197">
                <a:extLst>
                  <a:ext uri="{FF2B5EF4-FFF2-40B4-BE49-F238E27FC236}">
                    <a16:creationId xmlns="" xmlns:a16="http://schemas.microsoft.com/office/drawing/2014/main" id="{06520646-F883-4882-8A31-F2075CC2A1A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19563" y="1811338"/>
                <a:ext cx="173038" cy="346075"/>
              </a:xfrm>
              <a:custGeom>
                <a:avLst/>
                <a:gdLst>
                  <a:gd name="T0" fmla="*/ 46 w 46"/>
                  <a:gd name="T1" fmla="*/ 92 h 92"/>
                  <a:gd name="T2" fmla="*/ 0 w 46"/>
                  <a:gd name="T3" fmla="*/ 46 h 92"/>
                  <a:gd name="T4" fmla="*/ 46 w 46"/>
                  <a:gd name="T5" fmla="*/ 0 h 92"/>
                  <a:gd name="T6" fmla="*/ 46 w 46"/>
                  <a:gd name="T7" fmla="*/ 92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</a:cxnLst>
                <a:rect l="0" t="0" r="r" b="b"/>
                <a:pathLst>
                  <a:path w="46" h="92">
                    <a:moveTo>
                      <a:pt x="46" y="92"/>
                    </a:moveTo>
                    <a:cubicBezTo>
                      <a:pt x="22" y="92"/>
                      <a:pt x="0" y="71"/>
                      <a:pt x="0" y="46"/>
                    </a:cubicBezTo>
                    <a:cubicBezTo>
                      <a:pt x="0" y="21"/>
                      <a:pt x="22" y="0"/>
                      <a:pt x="46" y="0"/>
                    </a:cubicBezTo>
                    <a:lnTo>
                      <a:pt x="46" y="92"/>
                    </a:lnTo>
                    <a:close/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0" name="Freeform 198">
                <a:extLst>
                  <a:ext uri="{FF2B5EF4-FFF2-40B4-BE49-F238E27FC236}">
                    <a16:creationId xmlns="" xmlns:a16="http://schemas.microsoft.com/office/drawing/2014/main" id="{DBC21FAA-DB8C-4C71-8406-B90BB8D31E7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14826" y="1871663"/>
                <a:ext cx="150813" cy="173038"/>
              </a:xfrm>
              <a:custGeom>
                <a:avLst/>
                <a:gdLst>
                  <a:gd name="T0" fmla="*/ 8 w 40"/>
                  <a:gd name="T1" fmla="*/ 14 h 46"/>
                  <a:gd name="T2" fmla="*/ 12 w 40"/>
                  <a:gd name="T3" fmla="*/ 33 h 46"/>
                  <a:gd name="T4" fmla="*/ 32 w 40"/>
                  <a:gd name="T5" fmla="*/ 34 h 46"/>
                  <a:gd name="T6" fmla="*/ 35 w 40"/>
                  <a:gd name="T7" fmla="*/ 0 h 46"/>
                  <a:gd name="T8" fmla="*/ 8 w 40"/>
                  <a:gd name="T9" fmla="*/ 14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" h="46">
                    <a:moveTo>
                      <a:pt x="8" y="14"/>
                    </a:moveTo>
                    <a:cubicBezTo>
                      <a:pt x="3" y="20"/>
                      <a:pt x="0" y="28"/>
                      <a:pt x="12" y="33"/>
                    </a:cubicBezTo>
                    <a:cubicBezTo>
                      <a:pt x="18" y="46"/>
                      <a:pt x="27" y="41"/>
                      <a:pt x="32" y="34"/>
                    </a:cubicBezTo>
                    <a:cubicBezTo>
                      <a:pt x="38" y="28"/>
                      <a:pt x="40" y="10"/>
                      <a:pt x="35" y="0"/>
                    </a:cubicBezTo>
                    <a:cubicBezTo>
                      <a:pt x="26" y="8"/>
                      <a:pt x="14" y="6"/>
                      <a:pt x="8" y="14"/>
                    </a:cubicBezTo>
                    <a:close/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1" name="Freeform 199">
                <a:extLst>
                  <a:ext uri="{FF2B5EF4-FFF2-40B4-BE49-F238E27FC236}">
                    <a16:creationId xmlns="" xmlns:a16="http://schemas.microsoft.com/office/drawing/2014/main" id="{D2E1F3C0-B953-49A4-82C4-AD3FCBEF642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322763" y="1924051"/>
                <a:ext cx="93663" cy="157163"/>
              </a:xfrm>
              <a:custGeom>
                <a:avLst/>
                <a:gdLst>
                  <a:gd name="T0" fmla="*/ 0 w 25"/>
                  <a:gd name="T1" fmla="*/ 42 h 42"/>
                  <a:gd name="T2" fmla="*/ 25 w 25"/>
                  <a:gd name="T3" fmla="*/ 0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</a:cxnLst>
                <a:rect l="0" t="0" r="r" b="b"/>
                <a:pathLst>
                  <a:path w="25" h="42">
                    <a:moveTo>
                      <a:pt x="0" y="42"/>
                    </a:moveTo>
                    <a:cubicBezTo>
                      <a:pt x="0" y="42"/>
                      <a:pt x="5" y="18"/>
                      <a:pt x="25" y="0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2" name="Freeform 200">
                <a:extLst>
                  <a:ext uri="{FF2B5EF4-FFF2-40B4-BE49-F238E27FC236}">
                    <a16:creationId xmlns="" xmlns:a16="http://schemas.microsoft.com/office/drawing/2014/main" id="{2A6467E0-EDBF-4A58-9B6E-5D152DC8673E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232276" y="1811338"/>
                <a:ext cx="60325" cy="346075"/>
              </a:xfrm>
              <a:custGeom>
                <a:avLst/>
                <a:gdLst>
                  <a:gd name="T0" fmla="*/ 16 w 16"/>
                  <a:gd name="T1" fmla="*/ 92 h 92"/>
                  <a:gd name="T2" fmla="*/ 0 w 16"/>
                  <a:gd name="T3" fmla="*/ 46 h 92"/>
                  <a:gd name="T4" fmla="*/ 16 w 16"/>
                  <a:gd name="T5" fmla="*/ 0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16" h="92">
                    <a:moveTo>
                      <a:pt x="16" y="92"/>
                    </a:moveTo>
                    <a:cubicBezTo>
                      <a:pt x="7" y="89"/>
                      <a:pt x="0" y="69"/>
                      <a:pt x="0" y="46"/>
                    </a:cubicBezTo>
                    <a:cubicBezTo>
                      <a:pt x="0" y="23"/>
                      <a:pt x="7" y="3"/>
                      <a:pt x="16" y="0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3" name="Freeform 201">
                <a:extLst>
                  <a:ext uri="{FF2B5EF4-FFF2-40B4-BE49-F238E27FC236}">
                    <a16:creationId xmlns="" xmlns:a16="http://schemas.microsoft.com/office/drawing/2014/main" id="{3CF55B12-DA04-4A1C-BB75-D6C81A54F01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173538" y="1811338"/>
                <a:ext cx="115888" cy="346075"/>
              </a:xfrm>
              <a:custGeom>
                <a:avLst/>
                <a:gdLst>
                  <a:gd name="T0" fmla="*/ 31 w 31"/>
                  <a:gd name="T1" fmla="*/ 92 h 92"/>
                  <a:gd name="T2" fmla="*/ 0 w 31"/>
                  <a:gd name="T3" fmla="*/ 46 h 92"/>
                  <a:gd name="T4" fmla="*/ 30 w 31"/>
                  <a:gd name="T5" fmla="*/ 0 h 9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</a:cxnLst>
                <a:rect l="0" t="0" r="r" b="b"/>
                <a:pathLst>
                  <a:path w="31" h="92">
                    <a:moveTo>
                      <a:pt x="31" y="92"/>
                    </a:moveTo>
                    <a:cubicBezTo>
                      <a:pt x="14" y="89"/>
                      <a:pt x="0" y="70"/>
                      <a:pt x="0" y="46"/>
                    </a:cubicBezTo>
                    <a:cubicBezTo>
                      <a:pt x="0" y="23"/>
                      <a:pt x="13" y="3"/>
                      <a:pt x="30" y="0"/>
                    </a:cubicBezTo>
                  </a:path>
                </a:pathLst>
              </a:cu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4" name="Line 202">
                <a:extLst>
                  <a:ext uri="{FF2B5EF4-FFF2-40B4-BE49-F238E27FC236}">
                    <a16:creationId xmlns="" xmlns:a16="http://schemas.microsoft.com/office/drawing/2014/main" id="{175B3FEC-62BA-465F-9D75-2DC2E8A755B8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143376" y="1901826"/>
                <a:ext cx="149225" cy="0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5" name="Line 203">
                <a:extLst>
                  <a:ext uri="{FF2B5EF4-FFF2-40B4-BE49-F238E27FC236}">
                    <a16:creationId xmlns="" xmlns:a16="http://schemas.microsoft.com/office/drawing/2014/main" id="{1E1400FC-2A49-448B-83B0-EF56791C130B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119563" y="1976438"/>
                <a:ext cx="173038" cy="0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  <p:sp>
            <p:nvSpPr>
              <p:cNvPr id="96" name="Line 204">
                <a:extLst>
                  <a:ext uri="{FF2B5EF4-FFF2-40B4-BE49-F238E27FC236}">
                    <a16:creationId xmlns="" xmlns:a16="http://schemas.microsoft.com/office/drawing/2014/main" id="{09890611-34F6-43A1-BB51-8804F68466C5}"/>
                  </a:ext>
                </a:extLst>
              </p:cNvPr>
              <p:cNvSpPr>
                <a:spLocks noChangeShapeType="1"/>
              </p:cNvSpPr>
              <p:nvPr/>
            </p:nvSpPr>
            <p:spPr bwMode="auto">
              <a:xfrm>
                <a:off x="4135438" y="2052638"/>
                <a:ext cx="157163" cy="0"/>
              </a:xfrm>
              <a:prstGeom prst="line">
                <a:avLst/>
              </a:prstGeom>
              <a:noFill/>
              <a:ln w="12700" cap="rnd">
                <a:solidFill>
                  <a:schemeClr val="bg1"/>
                </a:solidFill>
                <a:prstDash val="solid"/>
                <a:round/>
                <a:headEnd/>
                <a:tailEnd/>
              </a:ln>
              <a:extLst>
                <a:ext uri="{909E8E84-426E-40DD-AFC4-6F175D3DCCD1}">
                  <a14:hiddenFill xmlns:a14="http://schemas.microsoft.com/office/drawing/2010/main">
                    <a:noFill/>
                  </a14:hiddenFill>
                </a:ext>
              </a:extLst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id-ID"/>
              </a:p>
            </p:txBody>
          </p:sp>
        </p:grpSp>
      </p:grpSp>
    </p:spTree>
    <p:extLst>
      <p:ext uri="{BB962C8B-B14F-4D97-AF65-F5344CB8AC3E}">
        <p14:creationId xmlns:p14="http://schemas.microsoft.com/office/powerpoint/2010/main" val="283222392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ECD8DF06-24E8-4C0F-8B96-C23D5FDDEF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Green Energy</a:t>
            </a:r>
          </a:p>
        </p:txBody>
      </p:sp>
      <p:sp>
        <p:nvSpPr>
          <p:cNvPr id="4" name="Rectangle 3">
            <a:extLst>
              <a:ext uri="{FF2B5EF4-FFF2-40B4-BE49-F238E27FC236}">
                <a16:creationId xmlns="" xmlns:a16="http://schemas.microsoft.com/office/drawing/2014/main" id="{509536FD-EBE6-45F0-9FF9-16CEB8E95237}"/>
              </a:ext>
            </a:extLst>
          </p:cNvPr>
          <p:cNvSpPr/>
          <p:nvPr/>
        </p:nvSpPr>
        <p:spPr>
          <a:xfrm>
            <a:off x="7823200" y="0"/>
            <a:ext cx="4368800" cy="6858000"/>
          </a:xfrm>
          <a:prstGeom prst="rect">
            <a:avLst/>
          </a:prstGeom>
          <a:solidFill>
            <a:schemeClr val="accent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8">
            <a:extLst>
              <a:ext uri="{FF2B5EF4-FFF2-40B4-BE49-F238E27FC236}">
                <a16:creationId xmlns="" xmlns:a16="http://schemas.microsoft.com/office/drawing/2014/main" id="{F88E1A4C-6692-4F92-BBE9-52597289929D}"/>
              </a:ext>
            </a:extLst>
          </p:cNvPr>
          <p:cNvSpPr txBox="1"/>
          <p:nvPr/>
        </p:nvSpPr>
        <p:spPr>
          <a:xfrm>
            <a:off x="8360229" y="2707718"/>
            <a:ext cx="3207884" cy="3397743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600" dirty="0" err="1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600" dirty="0">
                <a:solidFill>
                  <a:schemeClr val="bg1"/>
                </a:solidFill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</p:txBody>
      </p:sp>
      <p:graphicFrame>
        <p:nvGraphicFramePr>
          <p:cNvPr id="9" name="Chart 8">
            <a:extLst>
              <a:ext uri="{FF2B5EF4-FFF2-40B4-BE49-F238E27FC236}">
                <a16:creationId xmlns="" xmlns:a16="http://schemas.microsoft.com/office/drawing/2014/main" id="{E9F7E2A8-A0E4-4CAD-9CCA-516598DE502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88861612"/>
              </p:ext>
            </p:extLst>
          </p:nvPr>
        </p:nvGraphicFramePr>
        <p:xfrm>
          <a:off x="587375" y="1736615"/>
          <a:ext cx="6742339" cy="3806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0" name="Isosceles Triangle 9">
            <a:extLst>
              <a:ext uri="{FF2B5EF4-FFF2-40B4-BE49-F238E27FC236}">
                <a16:creationId xmlns="" xmlns:a16="http://schemas.microsoft.com/office/drawing/2014/main" id="{83DD3370-2365-42CA-BECF-149822D7768F}"/>
              </a:ext>
            </a:extLst>
          </p:cNvPr>
          <p:cNvSpPr/>
          <p:nvPr/>
        </p:nvSpPr>
        <p:spPr>
          <a:xfrm rot="5400000">
            <a:off x="7526020" y="3295650"/>
            <a:ext cx="861060" cy="266700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>
            <a:extLst>
              <a:ext uri="{FF2B5EF4-FFF2-40B4-BE49-F238E27FC236}">
                <a16:creationId xmlns="" xmlns:a16="http://schemas.microsoft.com/office/drawing/2014/main" id="{5929ADA8-D1C5-4B1E-A3EE-B0E3F9CA7A7F}"/>
              </a:ext>
            </a:extLst>
          </p:cNvPr>
          <p:cNvSpPr/>
          <p:nvPr/>
        </p:nvSpPr>
        <p:spPr>
          <a:xfrm>
            <a:off x="9543257" y="1610273"/>
            <a:ext cx="841828" cy="841828"/>
          </a:xfrm>
          <a:prstGeom prst="ellipse">
            <a:avLst/>
          </a:prstGeom>
          <a:noFill/>
          <a:ln w="19050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12" name="Group 11">
            <a:extLst>
              <a:ext uri="{FF2B5EF4-FFF2-40B4-BE49-F238E27FC236}">
                <a16:creationId xmlns="" xmlns:a16="http://schemas.microsoft.com/office/drawing/2014/main" id="{4CC0B62C-AE43-4A75-9CE5-06C080FD5731}"/>
              </a:ext>
            </a:extLst>
          </p:cNvPr>
          <p:cNvGrpSpPr/>
          <p:nvPr/>
        </p:nvGrpSpPr>
        <p:grpSpPr>
          <a:xfrm>
            <a:off x="9777753" y="1830995"/>
            <a:ext cx="372836" cy="400385"/>
            <a:chOff x="5578476" y="3978276"/>
            <a:chExt cx="322263" cy="346075"/>
          </a:xfrm>
        </p:grpSpPr>
        <p:sp>
          <p:nvSpPr>
            <p:cNvPr id="13" name="Freeform 173">
              <a:extLst>
                <a:ext uri="{FF2B5EF4-FFF2-40B4-BE49-F238E27FC236}">
                  <a16:creationId xmlns="" xmlns:a16="http://schemas.microsoft.com/office/drawing/2014/main" id="{3384DFF8-CF4E-45DC-95CE-A1C73433C7B5}"/>
                </a:ext>
              </a:extLst>
            </p:cNvPr>
            <p:cNvSpPr>
              <a:spLocks/>
            </p:cNvSpPr>
            <p:nvPr/>
          </p:nvSpPr>
          <p:spPr bwMode="auto">
            <a:xfrm>
              <a:off x="5743576" y="4162426"/>
              <a:ext cx="157163" cy="139700"/>
            </a:xfrm>
            <a:custGeom>
              <a:avLst/>
              <a:gdLst>
                <a:gd name="T0" fmla="*/ 10 w 42"/>
                <a:gd name="T1" fmla="*/ 5 h 37"/>
                <a:gd name="T2" fmla="*/ 11 w 42"/>
                <a:gd name="T3" fmla="*/ 23 h 37"/>
                <a:gd name="T4" fmla="*/ 26 w 42"/>
                <a:gd name="T5" fmla="*/ 33 h 37"/>
                <a:gd name="T6" fmla="*/ 40 w 42"/>
                <a:gd name="T7" fmla="*/ 1 h 37"/>
                <a:gd name="T8" fmla="*/ 10 w 42"/>
                <a:gd name="T9" fmla="*/ 5 h 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42" h="37">
                  <a:moveTo>
                    <a:pt x="10" y="5"/>
                  </a:moveTo>
                  <a:cubicBezTo>
                    <a:pt x="3" y="10"/>
                    <a:pt x="0" y="16"/>
                    <a:pt x="11" y="23"/>
                  </a:cubicBezTo>
                  <a:cubicBezTo>
                    <a:pt x="12" y="37"/>
                    <a:pt x="19" y="37"/>
                    <a:pt x="26" y="33"/>
                  </a:cubicBezTo>
                  <a:cubicBezTo>
                    <a:pt x="34" y="28"/>
                    <a:pt x="42" y="12"/>
                    <a:pt x="40" y="1"/>
                  </a:cubicBezTo>
                  <a:cubicBezTo>
                    <a:pt x="29" y="6"/>
                    <a:pt x="18" y="0"/>
                    <a:pt x="10" y="5"/>
                  </a:cubicBezTo>
                  <a:close/>
                </a:path>
              </a:pathLst>
            </a:custGeom>
            <a:noFill/>
            <a:ln w="1905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4" name="Freeform 174">
              <a:extLst>
                <a:ext uri="{FF2B5EF4-FFF2-40B4-BE49-F238E27FC236}">
                  <a16:creationId xmlns="" xmlns:a16="http://schemas.microsoft.com/office/drawing/2014/main" id="{821AE8BE-80E9-44C0-A150-C63405E50F11}"/>
                </a:ext>
              </a:extLst>
            </p:cNvPr>
            <p:cNvSpPr>
              <a:spLocks/>
            </p:cNvSpPr>
            <p:nvPr/>
          </p:nvSpPr>
          <p:spPr bwMode="auto">
            <a:xfrm>
              <a:off x="5727701" y="4208463"/>
              <a:ext cx="123825" cy="112713"/>
            </a:xfrm>
            <a:custGeom>
              <a:avLst/>
              <a:gdLst>
                <a:gd name="T0" fmla="*/ 0 w 33"/>
                <a:gd name="T1" fmla="*/ 30 h 30"/>
                <a:gd name="T2" fmla="*/ 33 w 33"/>
                <a:gd name="T3" fmla="*/ 0 h 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</a:cxnLst>
              <a:rect l="0" t="0" r="r" b="b"/>
              <a:pathLst>
                <a:path w="33" h="30">
                  <a:moveTo>
                    <a:pt x="0" y="30"/>
                  </a:moveTo>
                  <a:cubicBezTo>
                    <a:pt x="0" y="30"/>
                    <a:pt x="18" y="3"/>
                    <a:pt x="33" y="0"/>
                  </a:cubicBezTo>
                </a:path>
              </a:pathLst>
            </a:custGeom>
            <a:noFill/>
            <a:ln w="1905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5" name="Freeform 175">
              <a:extLst>
                <a:ext uri="{FF2B5EF4-FFF2-40B4-BE49-F238E27FC236}">
                  <a16:creationId xmlns="" xmlns:a16="http://schemas.microsoft.com/office/drawing/2014/main" id="{793D3E20-3CA1-4848-81F8-9BE2D8DED961}"/>
                </a:ext>
              </a:extLst>
            </p:cNvPr>
            <p:cNvSpPr>
              <a:spLocks/>
            </p:cNvSpPr>
            <p:nvPr/>
          </p:nvSpPr>
          <p:spPr bwMode="auto">
            <a:xfrm>
              <a:off x="5607051" y="4008438"/>
              <a:ext cx="225425" cy="315913"/>
            </a:xfrm>
            <a:custGeom>
              <a:avLst/>
              <a:gdLst>
                <a:gd name="T0" fmla="*/ 53 w 142"/>
                <a:gd name="T1" fmla="*/ 199 h 199"/>
                <a:gd name="T2" fmla="*/ 0 w 142"/>
                <a:gd name="T3" fmla="*/ 199 h 199"/>
                <a:gd name="T4" fmla="*/ 0 w 142"/>
                <a:gd name="T5" fmla="*/ 0 h 199"/>
                <a:gd name="T6" fmla="*/ 142 w 142"/>
                <a:gd name="T7" fmla="*/ 0 h 199"/>
                <a:gd name="T8" fmla="*/ 142 w 142"/>
                <a:gd name="T9" fmla="*/ 81 h 19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142" h="199">
                  <a:moveTo>
                    <a:pt x="53" y="199"/>
                  </a:moveTo>
                  <a:lnTo>
                    <a:pt x="0" y="199"/>
                  </a:lnTo>
                  <a:lnTo>
                    <a:pt x="0" y="0"/>
                  </a:lnTo>
                  <a:lnTo>
                    <a:pt x="142" y="0"/>
                  </a:lnTo>
                  <a:lnTo>
                    <a:pt x="142" y="81"/>
                  </a:lnTo>
                </a:path>
              </a:pathLst>
            </a:custGeom>
            <a:noFill/>
            <a:ln w="1905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6" name="Line 176">
              <a:extLst>
                <a:ext uri="{FF2B5EF4-FFF2-40B4-BE49-F238E27FC236}">
                  <a16:creationId xmlns="" xmlns:a16="http://schemas.microsoft.com/office/drawing/2014/main" id="{6F874C2D-E108-4716-BBBA-F5B1D0328216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578476" y="4008438"/>
              <a:ext cx="284163" cy="0"/>
            </a:xfrm>
            <a:prstGeom prst="line">
              <a:avLst/>
            </a:prstGeom>
            <a:noFill/>
            <a:ln w="1905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7" name="Line 177">
              <a:extLst>
                <a:ext uri="{FF2B5EF4-FFF2-40B4-BE49-F238E27FC236}">
                  <a16:creationId xmlns="" xmlns:a16="http://schemas.microsoft.com/office/drawing/2014/main" id="{C23D4BB0-B68D-4FAA-9EB1-361903AE59D3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578476" y="4324351"/>
              <a:ext cx="104775" cy="0"/>
            </a:xfrm>
            <a:prstGeom prst="line">
              <a:avLst/>
            </a:prstGeom>
            <a:noFill/>
            <a:ln w="1905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8" name="Line 178">
              <a:extLst>
                <a:ext uri="{FF2B5EF4-FFF2-40B4-BE49-F238E27FC236}">
                  <a16:creationId xmlns="" xmlns:a16="http://schemas.microsoft.com/office/drawing/2014/main" id="{3FBC3375-8A67-41E8-80CF-31D570408CE1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578476" y="4219576"/>
              <a:ext cx="134938" cy="0"/>
            </a:xfrm>
            <a:prstGeom prst="line">
              <a:avLst/>
            </a:prstGeom>
            <a:noFill/>
            <a:ln w="1905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19" name="Line 179">
              <a:extLst>
                <a:ext uri="{FF2B5EF4-FFF2-40B4-BE49-F238E27FC236}">
                  <a16:creationId xmlns="" xmlns:a16="http://schemas.microsoft.com/office/drawing/2014/main" id="{FD3AA1AD-4BD3-4454-AF37-95A4276B6242}"/>
                </a:ext>
              </a:extLst>
            </p:cNvPr>
            <p:cNvSpPr>
              <a:spLocks noChangeShapeType="1"/>
            </p:cNvSpPr>
            <p:nvPr/>
          </p:nvSpPr>
          <p:spPr bwMode="auto">
            <a:xfrm>
              <a:off x="5578476" y="4113213"/>
              <a:ext cx="284163" cy="0"/>
            </a:xfrm>
            <a:prstGeom prst="line">
              <a:avLst/>
            </a:prstGeom>
            <a:noFill/>
            <a:ln w="1905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  <p:sp>
          <p:nvSpPr>
            <p:cNvPr id="20" name="Rectangle 180">
              <a:extLst>
                <a:ext uri="{FF2B5EF4-FFF2-40B4-BE49-F238E27FC236}">
                  <a16:creationId xmlns="" xmlns:a16="http://schemas.microsoft.com/office/drawing/2014/main" id="{8511D58F-3B47-4DF8-98AD-DBCD5FA694D4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757863" y="3978276"/>
              <a:ext cx="60325" cy="30163"/>
            </a:xfrm>
            <a:prstGeom prst="rect">
              <a:avLst/>
            </a:prstGeom>
            <a:noFill/>
            <a:ln w="19050" cap="rnd">
              <a:solidFill>
                <a:schemeClr val="bg1"/>
              </a:solidFill>
              <a:prstDash val="solid"/>
              <a:round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id-ID"/>
            </a:p>
          </p:txBody>
        </p:sp>
      </p:grp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0F1C45E0-C822-4D7A-AED6-CDD1AFAE15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A7CACF-FAE0-419E-8E2B-7EF01917BB6A}" type="datetime1">
              <a:rPr lang="en-US" smtClean="0"/>
              <a:t>7/21/2022</a:t>
            </a:fld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="" xmlns:a16="http://schemas.microsoft.com/office/drawing/2014/main" id="{9CF9A2FB-8EDC-4FD6-8F94-18FBD019EB7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6383225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="" xmlns:a16="http://schemas.microsoft.com/office/drawing/2014/main" id="{CD5F3FC2-CE70-462A-B877-0BCE0F8C9E6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Proportion of Pollution</a:t>
            </a:r>
          </a:p>
        </p:txBody>
      </p:sp>
      <p:grpSp>
        <p:nvGrpSpPr>
          <p:cNvPr id="256" name="Group 255">
            <a:extLst>
              <a:ext uri="{FF2B5EF4-FFF2-40B4-BE49-F238E27FC236}">
                <a16:creationId xmlns="" xmlns:a16="http://schemas.microsoft.com/office/drawing/2014/main" id="{8B27D9D0-65D4-45FE-BD29-C3755205DC85}"/>
              </a:ext>
            </a:extLst>
          </p:cNvPr>
          <p:cNvGrpSpPr/>
          <p:nvPr/>
        </p:nvGrpSpPr>
        <p:grpSpPr>
          <a:xfrm>
            <a:off x="1075593" y="1656451"/>
            <a:ext cx="6241340" cy="4163587"/>
            <a:chOff x="723900" y="1656451"/>
            <a:chExt cx="6241340" cy="4163587"/>
          </a:xfrm>
        </p:grpSpPr>
        <p:grpSp>
          <p:nvGrpSpPr>
            <p:cNvPr id="14" name="Group 13">
              <a:extLst>
                <a:ext uri="{FF2B5EF4-FFF2-40B4-BE49-F238E27FC236}">
                  <a16:creationId xmlns="" xmlns:a16="http://schemas.microsoft.com/office/drawing/2014/main" id="{708F0547-5240-42D1-8435-13850BC60B18}"/>
                </a:ext>
              </a:extLst>
            </p:cNvPr>
            <p:cNvGrpSpPr/>
            <p:nvPr/>
          </p:nvGrpSpPr>
          <p:grpSpPr>
            <a:xfrm>
              <a:off x="5455430" y="3456873"/>
              <a:ext cx="1509810" cy="1535235"/>
              <a:chOff x="5326419" y="3634673"/>
              <a:chExt cx="1509810" cy="1535235"/>
            </a:xfrm>
            <a:solidFill>
              <a:schemeClr val="accent6"/>
            </a:solidFill>
          </p:grpSpPr>
          <p:sp>
            <p:nvSpPr>
              <p:cNvPr id="157" name="Freeform 116">
                <a:extLst>
                  <a:ext uri="{FF2B5EF4-FFF2-40B4-BE49-F238E27FC236}">
                    <a16:creationId xmlns="" xmlns:a16="http://schemas.microsoft.com/office/drawing/2014/main" id="{F5A908B3-CE81-47D5-8799-AA6A49524DA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31809" y="4257804"/>
                <a:ext cx="17832" cy="17838"/>
              </a:xfrm>
              <a:custGeom>
                <a:avLst/>
                <a:gdLst>
                  <a:gd name="T0" fmla="*/ 7 w 14"/>
                  <a:gd name="T1" fmla="*/ 12 h 13"/>
                  <a:gd name="T2" fmla="*/ 7 w 14"/>
                  <a:gd name="T3" fmla="*/ 11 h 13"/>
                  <a:gd name="T4" fmla="*/ 8 w 14"/>
                  <a:gd name="T5" fmla="*/ 11 h 13"/>
                  <a:gd name="T6" fmla="*/ 9 w 14"/>
                  <a:gd name="T7" fmla="*/ 11 h 13"/>
                  <a:gd name="T8" fmla="*/ 10 w 14"/>
                  <a:gd name="T9" fmla="*/ 10 h 13"/>
                  <a:gd name="T10" fmla="*/ 11 w 14"/>
                  <a:gd name="T11" fmla="*/ 8 h 13"/>
                  <a:gd name="T12" fmla="*/ 13 w 14"/>
                  <a:gd name="T13" fmla="*/ 8 h 13"/>
                  <a:gd name="T14" fmla="*/ 13 w 14"/>
                  <a:gd name="T15" fmla="*/ 6 h 13"/>
                  <a:gd name="T16" fmla="*/ 13 w 14"/>
                  <a:gd name="T17" fmla="*/ 5 h 13"/>
                  <a:gd name="T18" fmla="*/ 13 w 14"/>
                  <a:gd name="T19" fmla="*/ 4 h 13"/>
                  <a:gd name="T20" fmla="*/ 13 w 14"/>
                  <a:gd name="T21" fmla="*/ 3 h 13"/>
                  <a:gd name="T22" fmla="*/ 11 w 14"/>
                  <a:gd name="T23" fmla="*/ 3 h 13"/>
                  <a:gd name="T24" fmla="*/ 11 w 14"/>
                  <a:gd name="T25" fmla="*/ 2 h 13"/>
                  <a:gd name="T26" fmla="*/ 11 w 14"/>
                  <a:gd name="T27" fmla="*/ 1 h 13"/>
                  <a:gd name="T28" fmla="*/ 10 w 14"/>
                  <a:gd name="T29" fmla="*/ 1 h 13"/>
                  <a:gd name="T30" fmla="*/ 9 w 14"/>
                  <a:gd name="T31" fmla="*/ 0 h 13"/>
                  <a:gd name="T32" fmla="*/ 8 w 14"/>
                  <a:gd name="T33" fmla="*/ 0 h 13"/>
                  <a:gd name="T34" fmla="*/ 7 w 14"/>
                  <a:gd name="T35" fmla="*/ 0 h 13"/>
                  <a:gd name="T36" fmla="*/ 4 w 14"/>
                  <a:gd name="T37" fmla="*/ 0 h 13"/>
                  <a:gd name="T38" fmla="*/ 3 w 14"/>
                  <a:gd name="T39" fmla="*/ 0 h 13"/>
                  <a:gd name="T40" fmla="*/ 2 w 14"/>
                  <a:gd name="T41" fmla="*/ 0 h 13"/>
                  <a:gd name="T42" fmla="*/ 2 w 14"/>
                  <a:gd name="T43" fmla="*/ 1 h 13"/>
                  <a:gd name="T44" fmla="*/ 1 w 14"/>
                  <a:gd name="T45" fmla="*/ 1 h 13"/>
                  <a:gd name="T46" fmla="*/ 1 w 14"/>
                  <a:gd name="T47" fmla="*/ 2 h 13"/>
                  <a:gd name="T48" fmla="*/ 1 w 14"/>
                  <a:gd name="T49" fmla="*/ 3 h 13"/>
                  <a:gd name="T50" fmla="*/ 0 w 14"/>
                  <a:gd name="T51" fmla="*/ 3 h 13"/>
                  <a:gd name="T52" fmla="*/ 0 w 14"/>
                  <a:gd name="T53" fmla="*/ 4 h 13"/>
                  <a:gd name="T54" fmla="*/ 0 w 14"/>
                  <a:gd name="T55" fmla="*/ 5 h 13"/>
                  <a:gd name="T56" fmla="*/ 0 w 14"/>
                  <a:gd name="T57" fmla="*/ 6 h 13"/>
                  <a:gd name="T58" fmla="*/ 0 w 14"/>
                  <a:gd name="T59" fmla="*/ 8 h 13"/>
                  <a:gd name="T60" fmla="*/ 1 w 14"/>
                  <a:gd name="T61" fmla="*/ 8 h 13"/>
                  <a:gd name="T62" fmla="*/ 2 w 14"/>
                  <a:gd name="T63" fmla="*/ 10 h 13"/>
                  <a:gd name="T64" fmla="*/ 2 w 14"/>
                  <a:gd name="T65" fmla="*/ 11 h 13"/>
                  <a:gd name="T66" fmla="*/ 3 w 14"/>
                  <a:gd name="T67" fmla="*/ 11 h 13"/>
                  <a:gd name="T68" fmla="*/ 4 w 14"/>
                  <a:gd name="T69" fmla="*/ 11 h 13"/>
                  <a:gd name="T70" fmla="*/ 7 w 14"/>
                  <a:gd name="T71" fmla="*/ 1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14" h="13">
                    <a:moveTo>
                      <a:pt x="7" y="12"/>
                    </a:moveTo>
                    <a:lnTo>
                      <a:pt x="7" y="11"/>
                    </a:lnTo>
                    <a:lnTo>
                      <a:pt x="8" y="11"/>
                    </a:lnTo>
                    <a:lnTo>
                      <a:pt x="9" y="11"/>
                    </a:lnTo>
                    <a:lnTo>
                      <a:pt x="10" y="10"/>
                    </a:lnTo>
                    <a:lnTo>
                      <a:pt x="11" y="8"/>
                    </a:lnTo>
                    <a:lnTo>
                      <a:pt x="13" y="8"/>
                    </a:lnTo>
                    <a:lnTo>
                      <a:pt x="13" y="6"/>
                    </a:lnTo>
                    <a:lnTo>
                      <a:pt x="13" y="5"/>
                    </a:lnTo>
                    <a:lnTo>
                      <a:pt x="13" y="4"/>
                    </a:lnTo>
                    <a:lnTo>
                      <a:pt x="13" y="3"/>
                    </a:lnTo>
                    <a:lnTo>
                      <a:pt x="11" y="3"/>
                    </a:lnTo>
                    <a:lnTo>
                      <a:pt x="11" y="2"/>
                    </a:lnTo>
                    <a:lnTo>
                      <a:pt x="11" y="1"/>
                    </a:lnTo>
                    <a:lnTo>
                      <a:pt x="10" y="1"/>
                    </a:lnTo>
                    <a:lnTo>
                      <a:pt x="9" y="0"/>
                    </a:lnTo>
                    <a:lnTo>
                      <a:pt x="8" y="0"/>
                    </a:lnTo>
                    <a:lnTo>
                      <a:pt x="7" y="0"/>
                    </a:lnTo>
                    <a:lnTo>
                      <a:pt x="4" y="0"/>
                    </a:lnTo>
                    <a:lnTo>
                      <a:pt x="3" y="0"/>
                    </a:lnTo>
                    <a:lnTo>
                      <a:pt x="2" y="0"/>
                    </a:lnTo>
                    <a:lnTo>
                      <a:pt x="2" y="1"/>
                    </a:lnTo>
                    <a:lnTo>
                      <a:pt x="1" y="1"/>
                    </a:lnTo>
                    <a:lnTo>
                      <a:pt x="1" y="2"/>
                    </a:lnTo>
                    <a:lnTo>
                      <a:pt x="1" y="3"/>
                    </a:lnTo>
                    <a:lnTo>
                      <a:pt x="0" y="3"/>
                    </a:lnTo>
                    <a:lnTo>
                      <a:pt x="0" y="4"/>
                    </a:lnTo>
                    <a:lnTo>
                      <a:pt x="0" y="5"/>
                    </a:lnTo>
                    <a:lnTo>
                      <a:pt x="0" y="6"/>
                    </a:lnTo>
                    <a:lnTo>
                      <a:pt x="0" y="8"/>
                    </a:lnTo>
                    <a:lnTo>
                      <a:pt x="1" y="8"/>
                    </a:lnTo>
                    <a:lnTo>
                      <a:pt x="2" y="10"/>
                    </a:lnTo>
                    <a:lnTo>
                      <a:pt x="2" y="11"/>
                    </a:lnTo>
                    <a:lnTo>
                      <a:pt x="3" y="11"/>
                    </a:lnTo>
                    <a:lnTo>
                      <a:pt x="4" y="11"/>
                    </a:lnTo>
                    <a:lnTo>
                      <a:pt x="7" y="12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58" name="Freeform 117">
                <a:extLst>
                  <a:ext uri="{FF2B5EF4-FFF2-40B4-BE49-F238E27FC236}">
                    <a16:creationId xmlns="" xmlns:a16="http://schemas.microsoft.com/office/drawing/2014/main" id="{E9E691B7-2394-4D53-88F1-A6589803428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76984" y="4251859"/>
                <a:ext cx="20210" cy="21405"/>
              </a:xfrm>
              <a:custGeom>
                <a:avLst/>
                <a:gdLst>
                  <a:gd name="T0" fmla="*/ 2 w 15"/>
                  <a:gd name="T1" fmla="*/ 5 h 16"/>
                  <a:gd name="T2" fmla="*/ 9 w 15"/>
                  <a:gd name="T3" fmla="*/ 0 h 16"/>
                  <a:gd name="T4" fmla="*/ 14 w 15"/>
                  <a:gd name="T5" fmla="*/ 5 h 16"/>
                  <a:gd name="T6" fmla="*/ 13 w 15"/>
                  <a:gd name="T7" fmla="*/ 15 h 16"/>
                  <a:gd name="T8" fmla="*/ 0 w 15"/>
                  <a:gd name="T9" fmla="*/ 11 h 16"/>
                  <a:gd name="T10" fmla="*/ 2 w 15"/>
                  <a:gd name="T11" fmla="*/ 5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5" h="16">
                    <a:moveTo>
                      <a:pt x="2" y="5"/>
                    </a:moveTo>
                    <a:lnTo>
                      <a:pt x="9" y="0"/>
                    </a:lnTo>
                    <a:lnTo>
                      <a:pt x="14" y="5"/>
                    </a:lnTo>
                    <a:lnTo>
                      <a:pt x="13" y="15"/>
                    </a:lnTo>
                    <a:lnTo>
                      <a:pt x="0" y="11"/>
                    </a:lnTo>
                    <a:lnTo>
                      <a:pt x="2" y="5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59" name="Freeform 119">
                <a:extLst>
                  <a:ext uri="{FF2B5EF4-FFF2-40B4-BE49-F238E27FC236}">
                    <a16:creationId xmlns="" xmlns:a16="http://schemas.microsoft.com/office/drawing/2014/main" id="{BC5095F0-AD73-42D5-BE33-4E677205F98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748256" y="4858342"/>
                <a:ext cx="87973" cy="174810"/>
              </a:xfrm>
              <a:custGeom>
                <a:avLst/>
                <a:gdLst>
                  <a:gd name="T0" fmla="*/ 5 w 66"/>
                  <a:gd name="T1" fmla="*/ 0 h 132"/>
                  <a:gd name="T2" fmla="*/ 5 w 66"/>
                  <a:gd name="T3" fmla="*/ 16 h 132"/>
                  <a:gd name="T4" fmla="*/ 13 w 66"/>
                  <a:gd name="T5" fmla="*/ 34 h 132"/>
                  <a:gd name="T6" fmla="*/ 20 w 66"/>
                  <a:gd name="T7" fmla="*/ 48 h 132"/>
                  <a:gd name="T8" fmla="*/ 14 w 66"/>
                  <a:gd name="T9" fmla="*/ 66 h 132"/>
                  <a:gd name="T10" fmla="*/ 0 w 66"/>
                  <a:gd name="T11" fmla="*/ 83 h 132"/>
                  <a:gd name="T12" fmla="*/ 2 w 66"/>
                  <a:gd name="T13" fmla="*/ 94 h 132"/>
                  <a:gd name="T14" fmla="*/ 7 w 66"/>
                  <a:gd name="T15" fmla="*/ 125 h 132"/>
                  <a:gd name="T16" fmla="*/ 20 w 66"/>
                  <a:gd name="T17" fmla="*/ 131 h 132"/>
                  <a:gd name="T18" fmla="*/ 24 w 66"/>
                  <a:gd name="T19" fmla="*/ 110 h 132"/>
                  <a:gd name="T20" fmla="*/ 38 w 66"/>
                  <a:gd name="T21" fmla="*/ 96 h 132"/>
                  <a:gd name="T22" fmla="*/ 60 w 66"/>
                  <a:gd name="T23" fmla="*/ 83 h 132"/>
                  <a:gd name="T24" fmla="*/ 65 w 66"/>
                  <a:gd name="T25" fmla="*/ 67 h 132"/>
                  <a:gd name="T26" fmla="*/ 64 w 66"/>
                  <a:gd name="T27" fmla="*/ 55 h 132"/>
                  <a:gd name="T28" fmla="*/ 40 w 66"/>
                  <a:gd name="T29" fmla="*/ 55 h 132"/>
                  <a:gd name="T30" fmla="*/ 39 w 66"/>
                  <a:gd name="T31" fmla="*/ 36 h 132"/>
                  <a:gd name="T32" fmla="*/ 32 w 66"/>
                  <a:gd name="T33" fmla="*/ 36 h 132"/>
                  <a:gd name="T34" fmla="*/ 23 w 66"/>
                  <a:gd name="T35" fmla="*/ 32 h 132"/>
                  <a:gd name="T36" fmla="*/ 24 w 66"/>
                  <a:gd name="T37" fmla="*/ 14 h 132"/>
                  <a:gd name="T38" fmla="*/ 19 w 66"/>
                  <a:gd name="T39" fmla="*/ 2 h 132"/>
                  <a:gd name="T40" fmla="*/ 5 w 66"/>
                  <a:gd name="T41" fmla="*/ 0 h 13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</a:cxnLst>
                <a:rect l="0" t="0" r="r" b="b"/>
                <a:pathLst>
                  <a:path w="66" h="132">
                    <a:moveTo>
                      <a:pt x="5" y="0"/>
                    </a:moveTo>
                    <a:lnTo>
                      <a:pt x="5" y="16"/>
                    </a:lnTo>
                    <a:lnTo>
                      <a:pt x="13" y="34"/>
                    </a:lnTo>
                    <a:lnTo>
                      <a:pt x="20" y="48"/>
                    </a:lnTo>
                    <a:lnTo>
                      <a:pt x="14" y="66"/>
                    </a:lnTo>
                    <a:lnTo>
                      <a:pt x="0" y="83"/>
                    </a:lnTo>
                    <a:lnTo>
                      <a:pt x="2" y="94"/>
                    </a:lnTo>
                    <a:lnTo>
                      <a:pt x="7" y="125"/>
                    </a:lnTo>
                    <a:lnTo>
                      <a:pt x="20" y="131"/>
                    </a:lnTo>
                    <a:lnTo>
                      <a:pt x="24" y="110"/>
                    </a:lnTo>
                    <a:lnTo>
                      <a:pt x="38" y="96"/>
                    </a:lnTo>
                    <a:lnTo>
                      <a:pt x="60" y="83"/>
                    </a:lnTo>
                    <a:lnTo>
                      <a:pt x="65" y="67"/>
                    </a:lnTo>
                    <a:lnTo>
                      <a:pt x="64" y="55"/>
                    </a:lnTo>
                    <a:lnTo>
                      <a:pt x="40" y="55"/>
                    </a:lnTo>
                    <a:lnTo>
                      <a:pt x="39" y="36"/>
                    </a:lnTo>
                    <a:lnTo>
                      <a:pt x="32" y="36"/>
                    </a:lnTo>
                    <a:lnTo>
                      <a:pt x="23" y="32"/>
                    </a:lnTo>
                    <a:lnTo>
                      <a:pt x="24" y="14"/>
                    </a:lnTo>
                    <a:lnTo>
                      <a:pt x="19" y="2"/>
                    </a:lnTo>
                    <a:lnTo>
                      <a:pt x="5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0" name="Freeform 120">
                <a:extLst>
                  <a:ext uri="{FF2B5EF4-FFF2-40B4-BE49-F238E27FC236}">
                    <a16:creationId xmlns="" xmlns:a16="http://schemas.microsoft.com/office/drawing/2014/main" id="{3B689148-900C-4A6A-B2BC-77EB522935C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568743" y="5002233"/>
                <a:ext cx="167625" cy="167675"/>
              </a:xfrm>
              <a:custGeom>
                <a:avLst/>
                <a:gdLst>
                  <a:gd name="T0" fmla="*/ 98 w 126"/>
                  <a:gd name="T1" fmla="*/ 1 h 126"/>
                  <a:gd name="T2" fmla="*/ 95 w 126"/>
                  <a:gd name="T3" fmla="*/ 21 h 126"/>
                  <a:gd name="T4" fmla="*/ 75 w 126"/>
                  <a:gd name="T5" fmla="*/ 31 h 126"/>
                  <a:gd name="T6" fmla="*/ 60 w 126"/>
                  <a:gd name="T7" fmla="*/ 51 h 126"/>
                  <a:gd name="T8" fmla="*/ 24 w 126"/>
                  <a:gd name="T9" fmla="*/ 67 h 126"/>
                  <a:gd name="T10" fmla="*/ 0 w 126"/>
                  <a:gd name="T11" fmla="*/ 89 h 126"/>
                  <a:gd name="T12" fmla="*/ 4 w 126"/>
                  <a:gd name="T13" fmla="*/ 105 h 126"/>
                  <a:gd name="T14" fmla="*/ 26 w 126"/>
                  <a:gd name="T15" fmla="*/ 125 h 126"/>
                  <a:gd name="T16" fmla="*/ 54 w 126"/>
                  <a:gd name="T17" fmla="*/ 103 h 126"/>
                  <a:gd name="T18" fmla="*/ 63 w 126"/>
                  <a:gd name="T19" fmla="*/ 81 h 126"/>
                  <a:gd name="T20" fmla="*/ 82 w 126"/>
                  <a:gd name="T21" fmla="*/ 65 h 126"/>
                  <a:gd name="T22" fmla="*/ 94 w 126"/>
                  <a:gd name="T23" fmla="*/ 65 h 126"/>
                  <a:gd name="T24" fmla="*/ 99 w 126"/>
                  <a:gd name="T25" fmla="*/ 48 h 126"/>
                  <a:gd name="T26" fmla="*/ 112 w 126"/>
                  <a:gd name="T27" fmla="*/ 33 h 126"/>
                  <a:gd name="T28" fmla="*/ 125 w 126"/>
                  <a:gd name="T29" fmla="*/ 21 h 126"/>
                  <a:gd name="T30" fmla="*/ 120 w 126"/>
                  <a:gd name="T31" fmla="*/ 4 h 126"/>
                  <a:gd name="T32" fmla="*/ 112 w 126"/>
                  <a:gd name="T33" fmla="*/ 14 h 126"/>
                  <a:gd name="T34" fmla="*/ 111 w 126"/>
                  <a:gd name="T35" fmla="*/ 0 h 126"/>
                  <a:gd name="T36" fmla="*/ 98 w 126"/>
                  <a:gd name="T37" fmla="*/ 1 h 1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</a:cxnLst>
                <a:rect l="0" t="0" r="r" b="b"/>
                <a:pathLst>
                  <a:path w="126" h="126">
                    <a:moveTo>
                      <a:pt x="98" y="1"/>
                    </a:moveTo>
                    <a:lnTo>
                      <a:pt x="95" y="21"/>
                    </a:lnTo>
                    <a:lnTo>
                      <a:pt x="75" y="31"/>
                    </a:lnTo>
                    <a:lnTo>
                      <a:pt x="60" y="51"/>
                    </a:lnTo>
                    <a:lnTo>
                      <a:pt x="24" y="67"/>
                    </a:lnTo>
                    <a:lnTo>
                      <a:pt x="0" y="89"/>
                    </a:lnTo>
                    <a:lnTo>
                      <a:pt x="4" y="105"/>
                    </a:lnTo>
                    <a:lnTo>
                      <a:pt x="26" y="125"/>
                    </a:lnTo>
                    <a:lnTo>
                      <a:pt x="54" y="103"/>
                    </a:lnTo>
                    <a:lnTo>
                      <a:pt x="63" y="81"/>
                    </a:lnTo>
                    <a:lnTo>
                      <a:pt x="82" y="65"/>
                    </a:lnTo>
                    <a:lnTo>
                      <a:pt x="94" y="65"/>
                    </a:lnTo>
                    <a:lnTo>
                      <a:pt x="99" y="48"/>
                    </a:lnTo>
                    <a:lnTo>
                      <a:pt x="112" y="33"/>
                    </a:lnTo>
                    <a:lnTo>
                      <a:pt x="125" y="21"/>
                    </a:lnTo>
                    <a:lnTo>
                      <a:pt x="120" y="4"/>
                    </a:lnTo>
                    <a:lnTo>
                      <a:pt x="112" y="14"/>
                    </a:lnTo>
                    <a:lnTo>
                      <a:pt x="111" y="0"/>
                    </a:lnTo>
                    <a:lnTo>
                      <a:pt x="98" y="1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1" name="Freeform 121">
                <a:extLst>
                  <a:ext uri="{FF2B5EF4-FFF2-40B4-BE49-F238E27FC236}">
                    <a16:creationId xmlns="" xmlns:a16="http://schemas.microsoft.com/office/drawing/2014/main" id="{EBDCE6CF-57FC-4B03-A7D4-1837C2A657B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36841" y="4106778"/>
                <a:ext cx="34476" cy="32108"/>
              </a:xfrm>
              <a:custGeom>
                <a:avLst/>
                <a:gdLst>
                  <a:gd name="T0" fmla="*/ 2 w 26"/>
                  <a:gd name="T1" fmla="*/ 0 h 24"/>
                  <a:gd name="T2" fmla="*/ 13 w 26"/>
                  <a:gd name="T3" fmla="*/ 2 h 24"/>
                  <a:gd name="T4" fmla="*/ 21 w 26"/>
                  <a:gd name="T5" fmla="*/ 10 h 24"/>
                  <a:gd name="T6" fmla="*/ 25 w 26"/>
                  <a:gd name="T7" fmla="*/ 21 h 24"/>
                  <a:gd name="T8" fmla="*/ 15 w 26"/>
                  <a:gd name="T9" fmla="*/ 23 h 24"/>
                  <a:gd name="T10" fmla="*/ 0 w 26"/>
                  <a:gd name="T11" fmla="*/ 9 h 24"/>
                  <a:gd name="T12" fmla="*/ 2 w 26"/>
                  <a:gd name="T13" fmla="*/ 0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6" h="24">
                    <a:moveTo>
                      <a:pt x="2" y="0"/>
                    </a:moveTo>
                    <a:lnTo>
                      <a:pt x="13" y="2"/>
                    </a:lnTo>
                    <a:lnTo>
                      <a:pt x="21" y="10"/>
                    </a:lnTo>
                    <a:lnTo>
                      <a:pt x="25" y="21"/>
                    </a:lnTo>
                    <a:lnTo>
                      <a:pt x="15" y="23"/>
                    </a:lnTo>
                    <a:lnTo>
                      <a:pt x="0" y="9"/>
                    </a:lnTo>
                    <a:lnTo>
                      <a:pt x="2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2" name="Freeform 122">
                <a:extLst>
                  <a:ext uri="{FF2B5EF4-FFF2-40B4-BE49-F238E27FC236}">
                    <a16:creationId xmlns="" xmlns:a16="http://schemas.microsoft.com/office/drawing/2014/main" id="{C0C17793-4C78-4750-9EB2-06541958E25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01950" y="4285156"/>
                <a:ext cx="29721" cy="21405"/>
              </a:xfrm>
              <a:custGeom>
                <a:avLst/>
                <a:gdLst>
                  <a:gd name="T0" fmla="*/ 3 w 21"/>
                  <a:gd name="T1" fmla="*/ 2 h 15"/>
                  <a:gd name="T2" fmla="*/ 0 w 21"/>
                  <a:gd name="T3" fmla="*/ 14 h 15"/>
                  <a:gd name="T4" fmla="*/ 16 w 21"/>
                  <a:gd name="T5" fmla="*/ 8 h 15"/>
                  <a:gd name="T6" fmla="*/ 20 w 21"/>
                  <a:gd name="T7" fmla="*/ 0 h 15"/>
                  <a:gd name="T8" fmla="*/ 3 w 21"/>
                  <a:gd name="T9" fmla="*/ 2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1" h="15">
                    <a:moveTo>
                      <a:pt x="3" y="2"/>
                    </a:moveTo>
                    <a:lnTo>
                      <a:pt x="0" y="14"/>
                    </a:lnTo>
                    <a:lnTo>
                      <a:pt x="16" y="8"/>
                    </a:lnTo>
                    <a:lnTo>
                      <a:pt x="20" y="0"/>
                    </a:lnTo>
                    <a:lnTo>
                      <a:pt x="3" y="2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3" name="Freeform 123">
                <a:extLst>
                  <a:ext uri="{FF2B5EF4-FFF2-40B4-BE49-F238E27FC236}">
                    <a16:creationId xmlns="" xmlns:a16="http://schemas.microsoft.com/office/drawing/2014/main" id="{AD07A946-C128-42A6-8EEF-C60B213F3DB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08944" y="4113913"/>
                <a:ext cx="38042" cy="20216"/>
              </a:xfrm>
              <a:custGeom>
                <a:avLst/>
                <a:gdLst>
                  <a:gd name="T0" fmla="*/ 14 w 28"/>
                  <a:gd name="T1" fmla="*/ 13 h 14"/>
                  <a:gd name="T2" fmla="*/ 11 w 28"/>
                  <a:gd name="T3" fmla="*/ 13 h 14"/>
                  <a:gd name="T4" fmla="*/ 10 w 28"/>
                  <a:gd name="T5" fmla="*/ 13 h 14"/>
                  <a:gd name="T6" fmla="*/ 8 w 28"/>
                  <a:gd name="T7" fmla="*/ 13 h 14"/>
                  <a:gd name="T8" fmla="*/ 6 w 28"/>
                  <a:gd name="T9" fmla="*/ 13 h 14"/>
                  <a:gd name="T10" fmla="*/ 5 w 28"/>
                  <a:gd name="T11" fmla="*/ 13 h 14"/>
                  <a:gd name="T12" fmla="*/ 3 w 28"/>
                  <a:gd name="T13" fmla="*/ 13 h 14"/>
                  <a:gd name="T14" fmla="*/ 2 w 28"/>
                  <a:gd name="T15" fmla="*/ 13 h 14"/>
                  <a:gd name="T16" fmla="*/ 1 w 28"/>
                  <a:gd name="T17" fmla="*/ 13 h 14"/>
                  <a:gd name="T18" fmla="*/ 0 w 28"/>
                  <a:gd name="T19" fmla="*/ 10 h 14"/>
                  <a:gd name="T20" fmla="*/ 0 w 28"/>
                  <a:gd name="T21" fmla="*/ 7 h 14"/>
                  <a:gd name="T22" fmla="*/ 0 w 28"/>
                  <a:gd name="T23" fmla="*/ 5 h 14"/>
                  <a:gd name="T24" fmla="*/ 1 w 28"/>
                  <a:gd name="T25" fmla="*/ 5 h 14"/>
                  <a:gd name="T26" fmla="*/ 2 w 28"/>
                  <a:gd name="T27" fmla="*/ 2 h 14"/>
                  <a:gd name="T28" fmla="*/ 3 w 28"/>
                  <a:gd name="T29" fmla="*/ 2 h 14"/>
                  <a:gd name="T30" fmla="*/ 3 w 28"/>
                  <a:gd name="T31" fmla="*/ 0 h 14"/>
                  <a:gd name="T32" fmla="*/ 5 w 28"/>
                  <a:gd name="T33" fmla="*/ 0 h 14"/>
                  <a:gd name="T34" fmla="*/ 6 w 28"/>
                  <a:gd name="T35" fmla="*/ 0 h 14"/>
                  <a:gd name="T36" fmla="*/ 8 w 28"/>
                  <a:gd name="T37" fmla="*/ 0 h 14"/>
                  <a:gd name="T38" fmla="*/ 10 w 28"/>
                  <a:gd name="T39" fmla="*/ 0 h 14"/>
                  <a:gd name="T40" fmla="*/ 11 w 28"/>
                  <a:gd name="T41" fmla="*/ 0 h 14"/>
                  <a:gd name="T42" fmla="*/ 14 w 28"/>
                  <a:gd name="T43" fmla="*/ 0 h 14"/>
                  <a:gd name="T44" fmla="*/ 17 w 28"/>
                  <a:gd name="T45" fmla="*/ 0 h 14"/>
                  <a:gd name="T46" fmla="*/ 18 w 28"/>
                  <a:gd name="T47" fmla="*/ 0 h 14"/>
                  <a:gd name="T48" fmla="*/ 20 w 28"/>
                  <a:gd name="T49" fmla="*/ 0 h 14"/>
                  <a:gd name="T50" fmla="*/ 21 w 28"/>
                  <a:gd name="T51" fmla="*/ 0 h 14"/>
                  <a:gd name="T52" fmla="*/ 23 w 28"/>
                  <a:gd name="T53" fmla="*/ 0 h 14"/>
                  <a:gd name="T54" fmla="*/ 24 w 28"/>
                  <a:gd name="T55" fmla="*/ 2 h 14"/>
                  <a:gd name="T56" fmla="*/ 25 w 28"/>
                  <a:gd name="T57" fmla="*/ 5 h 14"/>
                  <a:gd name="T58" fmla="*/ 26 w 28"/>
                  <a:gd name="T59" fmla="*/ 5 h 14"/>
                  <a:gd name="T60" fmla="*/ 26 w 28"/>
                  <a:gd name="T61" fmla="*/ 7 h 14"/>
                  <a:gd name="T62" fmla="*/ 27 w 28"/>
                  <a:gd name="T63" fmla="*/ 7 h 14"/>
                  <a:gd name="T64" fmla="*/ 26 w 28"/>
                  <a:gd name="T65" fmla="*/ 10 h 14"/>
                  <a:gd name="T66" fmla="*/ 25 w 28"/>
                  <a:gd name="T67" fmla="*/ 13 h 14"/>
                  <a:gd name="T68" fmla="*/ 24 w 28"/>
                  <a:gd name="T69" fmla="*/ 13 h 14"/>
                  <a:gd name="T70" fmla="*/ 23 w 28"/>
                  <a:gd name="T71" fmla="*/ 13 h 14"/>
                  <a:gd name="T72" fmla="*/ 21 w 28"/>
                  <a:gd name="T73" fmla="*/ 13 h 14"/>
                  <a:gd name="T74" fmla="*/ 20 w 28"/>
                  <a:gd name="T75" fmla="*/ 13 h 14"/>
                  <a:gd name="T76" fmla="*/ 18 w 28"/>
                  <a:gd name="T77" fmla="*/ 13 h 14"/>
                  <a:gd name="T78" fmla="*/ 17 w 28"/>
                  <a:gd name="T79" fmla="*/ 13 h 14"/>
                  <a:gd name="T80" fmla="*/ 14 w 28"/>
                  <a:gd name="T81" fmla="*/ 1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28" h="14">
                    <a:moveTo>
                      <a:pt x="14" y="13"/>
                    </a:moveTo>
                    <a:lnTo>
                      <a:pt x="11" y="13"/>
                    </a:lnTo>
                    <a:lnTo>
                      <a:pt x="10" y="13"/>
                    </a:lnTo>
                    <a:lnTo>
                      <a:pt x="8" y="13"/>
                    </a:lnTo>
                    <a:lnTo>
                      <a:pt x="6" y="13"/>
                    </a:lnTo>
                    <a:lnTo>
                      <a:pt x="5" y="13"/>
                    </a:lnTo>
                    <a:lnTo>
                      <a:pt x="3" y="13"/>
                    </a:lnTo>
                    <a:lnTo>
                      <a:pt x="2" y="13"/>
                    </a:lnTo>
                    <a:lnTo>
                      <a:pt x="1" y="13"/>
                    </a:lnTo>
                    <a:lnTo>
                      <a:pt x="0" y="10"/>
                    </a:lnTo>
                    <a:lnTo>
                      <a:pt x="0" y="7"/>
                    </a:lnTo>
                    <a:lnTo>
                      <a:pt x="0" y="5"/>
                    </a:lnTo>
                    <a:lnTo>
                      <a:pt x="1" y="5"/>
                    </a:lnTo>
                    <a:lnTo>
                      <a:pt x="2" y="2"/>
                    </a:lnTo>
                    <a:lnTo>
                      <a:pt x="3" y="2"/>
                    </a:lnTo>
                    <a:lnTo>
                      <a:pt x="3" y="0"/>
                    </a:lnTo>
                    <a:lnTo>
                      <a:pt x="5" y="0"/>
                    </a:lnTo>
                    <a:lnTo>
                      <a:pt x="6" y="0"/>
                    </a:lnTo>
                    <a:lnTo>
                      <a:pt x="8" y="0"/>
                    </a:lnTo>
                    <a:lnTo>
                      <a:pt x="10" y="0"/>
                    </a:lnTo>
                    <a:lnTo>
                      <a:pt x="11" y="0"/>
                    </a:lnTo>
                    <a:lnTo>
                      <a:pt x="14" y="0"/>
                    </a:lnTo>
                    <a:lnTo>
                      <a:pt x="17" y="0"/>
                    </a:lnTo>
                    <a:lnTo>
                      <a:pt x="18" y="0"/>
                    </a:lnTo>
                    <a:lnTo>
                      <a:pt x="20" y="0"/>
                    </a:lnTo>
                    <a:lnTo>
                      <a:pt x="21" y="0"/>
                    </a:lnTo>
                    <a:lnTo>
                      <a:pt x="23" y="0"/>
                    </a:lnTo>
                    <a:lnTo>
                      <a:pt x="24" y="2"/>
                    </a:lnTo>
                    <a:lnTo>
                      <a:pt x="25" y="5"/>
                    </a:lnTo>
                    <a:lnTo>
                      <a:pt x="26" y="5"/>
                    </a:lnTo>
                    <a:lnTo>
                      <a:pt x="26" y="7"/>
                    </a:lnTo>
                    <a:lnTo>
                      <a:pt x="27" y="7"/>
                    </a:lnTo>
                    <a:lnTo>
                      <a:pt x="26" y="10"/>
                    </a:lnTo>
                    <a:lnTo>
                      <a:pt x="25" y="13"/>
                    </a:lnTo>
                    <a:lnTo>
                      <a:pt x="24" y="13"/>
                    </a:lnTo>
                    <a:lnTo>
                      <a:pt x="23" y="13"/>
                    </a:lnTo>
                    <a:lnTo>
                      <a:pt x="21" y="13"/>
                    </a:lnTo>
                    <a:lnTo>
                      <a:pt x="20" y="13"/>
                    </a:lnTo>
                    <a:lnTo>
                      <a:pt x="18" y="13"/>
                    </a:lnTo>
                    <a:lnTo>
                      <a:pt x="17" y="13"/>
                    </a:lnTo>
                    <a:lnTo>
                      <a:pt x="14" y="13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4" name="Freeform 124">
                <a:extLst>
                  <a:ext uri="{FF2B5EF4-FFF2-40B4-BE49-F238E27FC236}">
                    <a16:creationId xmlns="" xmlns:a16="http://schemas.microsoft.com/office/drawing/2014/main" id="{F455D197-4263-4BB4-883D-A76D8BCB7C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79639" y="3634673"/>
                <a:ext cx="39231" cy="57081"/>
              </a:xfrm>
              <a:custGeom>
                <a:avLst/>
                <a:gdLst>
                  <a:gd name="T0" fmla="*/ 9 w 29"/>
                  <a:gd name="T1" fmla="*/ 9 h 43"/>
                  <a:gd name="T2" fmla="*/ 0 w 29"/>
                  <a:gd name="T3" fmla="*/ 23 h 43"/>
                  <a:gd name="T4" fmla="*/ 2 w 29"/>
                  <a:gd name="T5" fmla="*/ 42 h 43"/>
                  <a:gd name="T6" fmla="*/ 14 w 29"/>
                  <a:gd name="T7" fmla="*/ 42 h 43"/>
                  <a:gd name="T8" fmla="*/ 28 w 29"/>
                  <a:gd name="T9" fmla="*/ 25 h 43"/>
                  <a:gd name="T10" fmla="*/ 19 w 29"/>
                  <a:gd name="T11" fmla="*/ 0 h 43"/>
                  <a:gd name="T12" fmla="*/ 9 w 29"/>
                  <a:gd name="T13" fmla="*/ 9 h 4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29" h="43">
                    <a:moveTo>
                      <a:pt x="9" y="9"/>
                    </a:moveTo>
                    <a:lnTo>
                      <a:pt x="0" y="23"/>
                    </a:lnTo>
                    <a:lnTo>
                      <a:pt x="2" y="42"/>
                    </a:lnTo>
                    <a:lnTo>
                      <a:pt x="14" y="42"/>
                    </a:lnTo>
                    <a:lnTo>
                      <a:pt x="28" y="25"/>
                    </a:lnTo>
                    <a:lnTo>
                      <a:pt x="19" y="0"/>
                    </a:lnTo>
                    <a:lnTo>
                      <a:pt x="9" y="9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5" name="Freeform 125">
                <a:extLst>
                  <a:ext uri="{FF2B5EF4-FFF2-40B4-BE49-F238E27FC236}">
                    <a16:creationId xmlns="" xmlns:a16="http://schemas.microsoft.com/office/drawing/2014/main" id="{72D2F4FF-51D6-4526-B94B-EF7BAC875F4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07894" y="3783321"/>
                <a:ext cx="38042" cy="35675"/>
              </a:xfrm>
              <a:custGeom>
                <a:avLst/>
                <a:gdLst>
                  <a:gd name="T0" fmla="*/ 16 w 28"/>
                  <a:gd name="T1" fmla="*/ 5 h 26"/>
                  <a:gd name="T2" fmla="*/ 2 w 28"/>
                  <a:gd name="T3" fmla="*/ 0 h 26"/>
                  <a:gd name="T4" fmla="*/ 0 w 28"/>
                  <a:gd name="T5" fmla="*/ 12 h 26"/>
                  <a:gd name="T6" fmla="*/ 9 w 28"/>
                  <a:gd name="T7" fmla="*/ 22 h 26"/>
                  <a:gd name="T8" fmla="*/ 17 w 28"/>
                  <a:gd name="T9" fmla="*/ 25 h 26"/>
                  <a:gd name="T10" fmla="*/ 18 w 28"/>
                  <a:gd name="T11" fmla="*/ 25 h 26"/>
                  <a:gd name="T12" fmla="*/ 19 w 28"/>
                  <a:gd name="T13" fmla="*/ 25 h 26"/>
                  <a:gd name="T14" fmla="*/ 20 w 28"/>
                  <a:gd name="T15" fmla="*/ 25 h 26"/>
                  <a:gd name="T16" fmla="*/ 21 w 28"/>
                  <a:gd name="T17" fmla="*/ 24 h 26"/>
                  <a:gd name="T18" fmla="*/ 23 w 28"/>
                  <a:gd name="T19" fmla="*/ 23 h 26"/>
                  <a:gd name="T20" fmla="*/ 24 w 28"/>
                  <a:gd name="T21" fmla="*/ 22 h 26"/>
                  <a:gd name="T22" fmla="*/ 25 w 28"/>
                  <a:gd name="T23" fmla="*/ 22 h 26"/>
                  <a:gd name="T24" fmla="*/ 26 w 28"/>
                  <a:gd name="T25" fmla="*/ 21 h 26"/>
                  <a:gd name="T26" fmla="*/ 27 w 28"/>
                  <a:gd name="T27" fmla="*/ 19 h 26"/>
                  <a:gd name="T28" fmla="*/ 27 w 28"/>
                  <a:gd name="T29" fmla="*/ 18 h 26"/>
                  <a:gd name="T30" fmla="*/ 27 w 28"/>
                  <a:gd name="T31" fmla="*/ 16 h 26"/>
                  <a:gd name="T32" fmla="*/ 26 w 28"/>
                  <a:gd name="T33" fmla="*/ 15 h 26"/>
                  <a:gd name="T34" fmla="*/ 25 w 28"/>
                  <a:gd name="T35" fmla="*/ 13 h 26"/>
                  <a:gd name="T36" fmla="*/ 24 w 28"/>
                  <a:gd name="T37" fmla="*/ 11 h 26"/>
                  <a:gd name="T38" fmla="*/ 23 w 28"/>
                  <a:gd name="T39" fmla="*/ 10 h 26"/>
                  <a:gd name="T40" fmla="*/ 21 w 28"/>
                  <a:gd name="T41" fmla="*/ 9 h 26"/>
                  <a:gd name="T42" fmla="*/ 20 w 28"/>
                  <a:gd name="T43" fmla="*/ 8 h 26"/>
                  <a:gd name="T44" fmla="*/ 19 w 28"/>
                  <a:gd name="T45" fmla="*/ 8 h 26"/>
                  <a:gd name="T46" fmla="*/ 18 w 28"/>
                  <a:gd name="T47" fmla="*/ 7 h 26"/>
                  <a:gd name="T48" fmla="*/ 17 w 28"/>
                  <a:gd name="T49" fmla="*/ 6 h 26"/>
                  <a:gd name="T50" fmla="*/ 16 w 28"/>
                  <a:gd name="T51" fmla="*/ 6 h 26"/>
                  <a:gd name="T52" fmla="*/ 16 w 28"/>
                  <a:gd name="T53" fmla="*/ 5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28" h="26">
                    <a:moveTo>
                      <a:pt x="16" y="5"/>
                    </a:moveTo>
                    <a:lnTo>
                      <a:pt x="2" y="0"/>
                    </a:lnTo>
                    <a:lnTo>
                      <a:pt x="0" y="12"/>
                    </a:lnTo>
                    <a:lnTo>
                      <a:pt x="9" y="22"/>
                    </a:lnTo>
                    <a:lnTo>
                      <a:pt x="17" y="25"/>
                    </a:lnTo>
                    <a:lnTo>
                      <a:pt x="18" y="25"/>
                    </a:lnTo>
                    <a:lnTo>
                      <a:pt x="19" y="25"/>
                    </a:lnTo>
                    <a:lnTo>
                      <a:pt x="20" y="25"/>
                    </a:lnTo>
                    <a:lnTo>
                      <a:pt x="21" y="24"/>
                    </a:lnTo>
                    <a:lnTo>
                      <a:pt x="23" y="23"/>
                    </a:lnTo>
                    <a:lnTo>
                      <a:pt x="24" y="22"/>
                    </a:lnTo>
                    <a:lnTo>
                      <a:pt x="25" y="22"/>
                    </a:lnTo>
                    <a:lnTo>
                      <a:pt x="26" y="21"/>
                    </a:lnTo>
                    <a:lnTo>
                      <a:pt x="27" y="19"/>
                    </a:lnTo>
                    <a:lnTo>
                      <a:pt x="27" y="18"/>
                    </a:lnTo>
                    <a:lnTo>
                      <a:pt x="27" y="16"/>
                    </a:lnTo>
                    <a:lnTo>
                      <a:pt x="26" y="15"/>
                    </a:lnTo>
                    <a:lnTo>
                      <a:pt x="25" y="13"/>
                    </a:lnTo>
                    <a:lnTo>
                      <a:pt x="24" y="11"/>
                    </a:lnTo>
                    <a:lnTo>
                      <a:pt x="23" y="10"/>
                    </a:lnTo>
                    <a:lnTo>
                      <a:pt x="21" y="9"/>
                    </a:lnTo>
                    <a:lnTo>
                      <a:pt x="20" y="8"/>
                    </a:lnTo>
                    <a:lnTo>
                      <a:pt x="19" y="8"/>
                    </a:lnTo>
                    <a:lnTo>
                      <a:pt x="18" y="7"/>
                    </a:lnTo>
                    <a:lnTo>
                      <a:pt x="17" y="6"/>
                    </a:lnTo>
                    <a:lnTo>
                      <a:pt x="16" y="6"/>
                    </a:lnTo>
                    <a:lnTo>
                      <a:pt x="16" y="5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6" name="Freeform 126">
                <a:extLst>
                  <a:ext uri="{FF2B5EF4-FFF2-40B4-BE49-F238E27FC236}">
                    <a16:creationId xmlns="" xmlns:a16="http://schemas.microsoft.com/office/drawing/2014/main" id="{392F04AE-A91C-4C2F-BDF1-F0DE853CCE7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59013" y="3770240"/>
                <a:ext cx="42798" cy="30919"/>
              </a:xfrm>
              <a:custGeom>
                <a:avLst/>
                <a:gdLst>
                  <a:gd name="T0" fmla="*/ 2 w 32"/>
                  <a:gd name="T1" fmla="*/ 3 h 24"/>
                  <a:gd name="T2" fmla="*/ 0 w 32"/>
                  <a:gd name="T3" fmla="*/ 15 h 24"/>
                  <a:gd name="T4" fmla="*/ 11 w 32"/>
                  <a:gd name="T5" fmla="*/ 21 h 24"/>
                  <a:gd name="T6" fmla="*/ 31 w 32"/>
                  <a:gd name="T7" fmla="*/ 23 h 24"/>
                  <a:gd name="T8" fmla="*/ 31 w 32"/>
                  <a:gd name="T9" fmla="*/ 9 h 24"/>
                  <a:gd name="T10" fmla="*/ 16 w 32"/>
                  <a:gd name="T11" fmla="*/ 0 h 24"/>
                  <a:gd name="T12" fmla="*/ 2 w 32"/>
                  <a:gd name="T13" fmla="*/ 3 h 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32" h="24">
                    <a:moveTo>
                      <a:pt x="2" y="3"/>
                    </a:moveTo>
                    <a:lnTo>
                      <a:pt x="0" y="15"/>
                    </a:lnTo>
                    <a:lnTo>
                      <a:pt x="11" y="21"/>
                    </a:lnTo>
                    <a:lnTo>
                      <a:pt x="31" y="23"/>
                    </a:lnTo>
                    <a:lnTo>
                      <a:pt x="31" y="9"/>
                    </a:lnTo>
                    <a:lnTo>
                      <a:pt x="16" y="0"/>
                    </a:lnTo>
                    <a:lnTo>
                      <a:pt x="2" y="3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7" name="Freeform 127">
                <a:extLst>
                  <a:ext uri="{FF2B5EF4-FFF2-40B4-BE49-F238E27FC236}">
                    <a16:creationId xmlns="" xmlns:a16="http://schemas.microsoft.com/office/drawing/2014/main" id="{CF8AD5DF-89B0-44D1-8A86-68D245098DA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51881" y="3821375"/>
                <a:ext cx="29721" cy="27351"/>
              </a:xfrm>
              <a:custGeom>
                <a:avLst/>
                <a:gdLst>
                  <a:gd name="T0" fmla="*/ 4 w 21"/>
                  <a:gd name="T1" fmla="*/ 0 h 20"/>
                  <a:gd name="T2" fmla="*/ 0 w 21"/>
                  <a:gd name="T3" fmla="*/ 12 h 20"/>
                  <a:gd name="T4" fmla="*/ 4 w 21"/>
                  <a:gd name="T5" fmla="*/ 19 h 20"/>
                  <a:gd name="T6" fmla="*/ 20 w 21"/>
                  <a:gd name="T7" fmla="*/ 15 h 20"/>
                  <a:gd name="T8" fmla="*/ 16 w 21"/>
                  <a:gd name="T9" fmla="*/ 4 h 20"/>
                  <a:gd name="T10" fmla="*/ 4 w 21"/>
                  <a:gd name="T11" fmla="*/ 0 h 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21" h="20">
                    <a:moveTo>
                      <a:pt x="4" y="0"/>
                    </a:moveTo>
                    <a:lnTo>
                      <a:pt x="0" y="12"/>
                    </a:lnTo>
                    <a:lnTo>
                      <a:pt x="4" y="19"/>
                    </a:lnTo>
                    <a:lnTo>
                      <a:pt x="20" y="15"/>
                    </a:lnTo>
                    <a:lnTo>
                      <a:pt x="16" y="4"/>
                    </a:lnTo>
                    <a:lnTo>
                      <a:pt x="4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8" name="Freeform 128">
                <a:extLst>
                  <a:ext uri="{FF2B5EF4-FFF2-40B4-BE49-F238E27FC236}">
                    <a16:creationId xmlns="" xmlns:a16="http://schemas.microsoft.com/office/drawing/2014/main" id="{837FAABC-A187-4F65-983E-FE9A2989081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03000" y="3815429"/>
                <a:ext cx="23777" cy="20216"/>
              </a:xfrm>
              <a:custGeom>
                <a:avLst/>
                <a:gdLst>
                  <a:gd name="T0" fmla="*/ 0 w 19"/>
                  <a:gd name="T1" fmla="*/ 3 h 14"/>
                  <a:gd name="T2" fmla="*/ 3 w 19"/>
                  <a:gd name="T3" fmla="*/ 13 h 14"/>
                  <a:gd name="T4" fmla="*/ 10 w 19"/>
                  <a:gd name="T5" fmla="*/ 13 h 14"/>
                  <a:gd name="T6" fmla="*/ 16 w 19"/>
                  <a:gd name="T7" fmla="*/ 9 h 14"/>
                  <a:gd name="T8" fmla="*/ 18 w 19"/>
                  <a:gd name="T9" fmla="*/ 0 h 14"/>
                  <a:gd name="T10" fmla="*/ 8 w 19"/>
                  <a:gd name="T11" fmla="*/ 0 h 14"/>
                  <a:gd name="T12" fmla="*/ 0 w 19"/>
                  <a:gd name="T13" fmla="*/ 3 h 1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</a:cxnLst>
                <a:rect l="0" t="0" r="r" b="b"/>
                <a:pathLst>
                  <a:path w="19" h="14">
                    <a:moveTo>
                      <a:pt x="0" y="3"/>
                    </a:moveTo>
                    <a:lnTo>
                      <a:pt x="3" y="13"/>
                    </a:lnTo>
                    <a:lnTo>
                      <a:pt x="10" y="13"/>
                    </a:lnTo>
                    <a:lnTo>
                      <a:pt x="16" y="9"/>
                    </a:lnTo>
                    <a:lnTo>
                      <a:pt x="18" y="0"/>
                    </a:lnTo>
                    <a:lnTo>
                      <a:pt x="8" y="0"/>
                    </a:lnTo>
                    <a:lnTo>
                      <a:pt x="0" y="3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69" name="Freeform 129">
                <a:extLst>
                  <a:ext uri="{FF2B5EF4-FFF2-40B4-BE49-F238E27FC236}">
                    <a16:creationId xmlns="" xmlns:a16="http://schemas.microsoft.com/office/drawing/2014/main" id="{BB03D6FA-3ACE-4819-A26C-9E251EB8551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45936" y="3872509"/>
                <a:ext cx="35665" cy="49946"/>
              </a:xfrm>
              <a:custGeom>
                <a:avLst/>
                <a:gdLst>
                  <a:gd name="T0" fmla="*/ 18 w 27"/>
                  <a:gd name="T1" fmla="*/ 0 h 37"/>
                  <a:gd name="T2" fmla="*/ 8 w 27"/>
                  <a:gd name="T3" fmla="*/ 11 h 37"/>
                  <a:gd name="T4" fmla="*/ 3 w 27"/>
                  <a:gd name="T5" fmla="*/ 27 h 37"/>
                  <a:gd name="T6" fmla="*/ 0 w 27"/>
                  <a:gd name="T7" fmla="*/ 36 h 37"/>
                  <a:gd name="T8" fmla="*/ 13 w 27"/>
                  <a:gd name="T9" fmla="*/ 32 h 37"/>
                  <a:gd name="T10" fmla="*/ 20 w 27"/>
                  <a:gd name="T11" fmla="*/ 19 h 37"/>
                  <a:gd name="T12" fmla="*/ 26 w 27"/>
                  <a:gd name="T13" fmla="*/ 5 h 37"/>
                  <a:gd name="T14" fmla="*/ 18 w 27"/>
                  <a:gd name="T15" fmla="*/ 0 h 3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27" h="37">
                    <a:moveTo>
                      <a:pt x="18" y="0"/>
                    </a:moveTo>
                    <a:lnTo>
                      <a:pt x="8" y="11"/>
                    </a:lnTo>
                    <a:lnTo>
                      <a:pt x="3" y="27"/>
                    </a:lnTo>
                    <a:lnTo>
                      <a:pt x="0" y="36"/>
                    </a:lnTo>
                    <a:lnTo>
                      <a:pt x="13" y="32"/>
                    </a:lnTo>
                    <a:lnTo>
                      <a:pt x="20" y="19"/>
                    </a:lnTo>
                    <a:lnTo>
                      <a:pt x="26" y="5"/>
                    </a:lnTo>
                    <a:lnTo>
                      <a:pt x="18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0" name="Freeform 130">
                <a:extLst>
                  <a:ext uri="{FF2B5EF4-FFF2-40B4-BE49-F238E27FC236}">
                    <a16:creationId xmlns="" xmlns:a16="http://schemas.microsoft.com/office/drawing/2014/main" id="{2F3EEE43-3A31-47D7-9213-D80FC047F29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82790" y="3845158"/>
                <a:ext cx="20210" cy="20216"/>
              </a:xfrm>
              <a:custGeom>
                <a:avLst/>
                <a:gdLst>
                  <a:gd name="T0" fmla="*/ 7 w 14"/>
                  <a:gd name="T1" fmla="*/ 14 h 15"/>
                  <a:gd name="T2" fmla="*/ 5 w 14"/>
                  <a:gd name="T3" fmla="*/ 14 h 15"/>
                  <a:gd name="T4" fmla="*/ 3 w 14"/>
                  <a:gd name="T5" fmla="*/ 14 h 15"/>
                  <a:gd name="T6" fmla="*/ 2 w 14"/>
                  <a:gd name="T7" fmla="*/ 14 h 15"/>
                  <a:gd name="T8" fmla="*/ 2 w 14"/>
                  <a:gd name="T9" fmla="*/ 12 h 15"/>
                  <a:gd name="T10" fmla="*/ 1 w 14"/>
                  <a:gd name="T11" fmla="*/ 11 h 15"/>
                  <a:gd name="T12" fmla="*/ 0 w 14"/>
                  <a:gd name="T13" fmla="*/ 11 h 15"/>
                  <a:gd name="T14" fmla="*/ 0 w 14"/>
                  <a:gd name="T15" fmla="*/ 10 h 15"/>
                  <a:gd name="T16" fmla="*/ 0 w 14"/>
                  <a:gd name="T17" fmla="*/ 9 h 15"/>
                  <a:gd name="T18" fmla="*/ 0 w 14"/>
                  <a:gd name="T19" fmla="*/ 7 h 15"/>
                  <a:gd name="T20" fmla="*/ 0 w 14"/>
                  <a:gd name="T21" fmla="*/ 5 h 15"/>
                  <a:gd name="T22" fmla="*/ 0 w 14"/>
                  <a:gd name="T23" fmla="*/ 4 h 15"/>
                  <a:gd name="T24" fmla="*/ 1 w 14"/>
                  <a:gd name="T25" fmla="*/ 3 h 15"/>
                  <a:gd name="T26" fmla="*/ 2 w 14"/>
                  <a:gd name="T27" fmla="*/ 2 h 15"/>
                  <a:gd name="T28" fmla="*/ 2 w 14"/>
                  <a:gd name="T29" fmla="*/ 1 h 15"/>
                  <a:gd name="T30" fmla="*/ 3 w 14"/>
                  <a:gd name="T31" fmla="*/ 1 h 15"/>
                  <a:gd name="T32" fmla="*/ 5 w 14"/>
                  <a:gd name="T33" fmla="*/ 1 h 15"/>
                  <a:gd name="T34" fmla="*/ 7 w 14"/>
                  <a:gd name="T35" fmla="*/ 0 h 15"/>
                  <a:gd name="T36" fmla="*/ 7 w 14"/>
                  <a:gd name="T37" fmla="*/ 1 h 15"/>
                  <a:gd name="T38" fmla="*/ 9 w 14"/>
                  <a:gd name="T39" fmla="*/ 1 h 15"/>
                  <a:gd name="T40" fmla="*/ 10 w 14"/>
                  <a:gd name="T41" fmla="*/ 1 h 15"/>
                  <a:gd name="T42" fmla="*/ 10 w 14"/>
                  <a:gd name="T43" fmla="*/ 2 h 15"/>
                  <a:gd name="T44" fmla="*/ 11 w 14"/>
                  <a:gd name="T45" fmla="*/ 3 h 15"/>
                  <a:gd name="T46" fmla="*/ 11 w 14"/>
                  <a:gd name="T47" fmla="*/ 4 h 15"/>
                  <a:gd name="T48" fmla="*/ 11 w 14"/>
                  <a:gd name="T49" fmla="*/ 5 h 15"/>
                  <a:gd name="T50" fmla="*/ 13 w 14"/>
                  <a:gd name="T51" fmla="*/ 7 h 15"/>
                  <a:gd name="T52" fmla="*/ 11 w 14"/>
                  <a:gd name="T53" fmla="*/ 9 h 15"/>
                  <a:gd name="T54" fmla="*/ 11 w 14"/>
                  <a:gd name="T55" fmla="*/ 10 h 15"/>
                  <a:gd name="T56" fmla="*/ 11 w 14"/>
                  <a:gd name="T57" fmla="*/ 11 h 15"/>
                  <a:gd name="T58" fmla="*/ 10 w 14"/>
                  <a:gd name="T59" fmla="*/ 12 h 15"/>
                  <a:gd name="T60" fmla="*/ 10 w 14"/>
                  <a:gd name="T61" fmla="*/ 14 h 15"/>
                  <a:gd name="T62" fmla="*/ 9 w 14"/>
                  <a:gd name="T63" fmla="*/ 14 h 15"/>
                  <a:gd name="T64" fmla="*/ 7 w 14"/>
                  <a:gd name="T65" fmla="*/ 14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</a:cxnLst>
                <a:rect l="0" t="0" r="r" b="b"/>
                <a:pathLst>
                  <a:path w="14" h="15">
                    <a:moveTo>
                      <a:pt x="7" y="14"/>
                    </a:moveTo>
                    <a:lnTo>
                      <a:pt x="5" y="14"/>
                    </a:lnTo>
                    <a:lnTo>
                      <a:pt x="3" y="14"/>
                    </a:lnTo>
                    <a:lnTo>
                      <a:pt x="2" y="14"/>
                    </a:lnTo>
                    <a:lnTo>
                      <a:pt x="2" y="12"/>
                    </a:lnTo>
                    <a:lnTo>
                      <a:pt x="1" y="11"/>
                    </a:lnTo>
                    <a:lnTo>
                      <a:pt x="0" y="11"/>
                    </a:lnTo>
                    <a:lnTo>
                      <a:pt x="0" y="10"/>
                    </a:lnTo>
                    <a:lnTo>
                      <a:pt x="0" y="9"/>
                    </a:lnTo>
                    <a:lnTo>
                      <a:pt x="0" y="7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1" y="3"/>
                    </a:lnTo>
                    <a:lnTo>
                      <a:pt x="2" y="2"/>
                    </a:lnTo>
                    <a:lnTo>
                      <a:pt x="2" y="1"/>
                    </a:lnTo>
                    <a:lnTo>
                      <a:pt x="3" y="1"/>
                    </a:lnTo>
                    <a:lnTo>
                      <a:pt x="5" y="1"/>
                    </a:lnTo>
                    <a:lnTo>
                      <a:pt x="7" y="0"/>
                    </a:lnTo>
                    <a:lnTo>
                      <a:pt x="7" y="1"/>
                    </a:lnTo>
                    <a:lnTo>
                      <a:pt x="9" y="1"/>
                    </a:lnTo>
                    <a:lnTo>
                      <a:pt x="10" y="1"/>
                    </a:lnTo>
                    <a:lnTo>
                      <a:pt x="10" y="2"/>
                    </a:lnTo>
                    <a:lnTo>
                      <a:pt x="11" y="3"/>
                    </a:lnTo>
                    <a:lnTo>
                      <a:pt x="11" y="4"/>
                    </a:lnTo>
                    <a:lnTo>
                      <a:pt x="11" y="5"/>
                    </a:lnTo>
                    <a:lnTo>
                      <a:pt x="13" y="7"/>
                    </a:lnTo>
                    <a:lnTo>
                      <a:pt x="11" y="9"/>
                    </a:lnTo>
                    <a:lnTo>
                      <a:pt x="11" y="10"/>
                    </a:lnTo>
                    <a:lnTo>
                      <a:pt x="11" y="11"/>
                    </a:lnTo>
                    <a:lnTo>
                      <a:pt x="10" y="12"/>
                    </a:lnTo>
                    <a:lnTo>
                      <a:pt x="10" y="14"/>
                    </a:lnTo>
                    <a:lnTo>
                      <a:pt x="9" y="14"/>
                    </a:lnTo>
                    <a:lnTo>
                      <a:pt x="7" y="14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1" name="Freeform 135">
                <a:extLst>
                  <a:ext uri="{FF2B5EF4-FFF2-40B4-BE49-F238E27FC236}">
                    <a16:creationId xmlns="" xmlns:a16="http://schemas.microsoft.com/office/drawing/2014/main" id="{0DF8CBB9-8BC4-48B9-AC43-2F093D78C04F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649780" y="4304183"/>
                <a:ext cx="766793" cy="655239"/>
              </a:xfrm>
              <a:custGeom>
                <a:avLst/>
                <a:gdLst>
                  <a:gd name="T0" fmla="*/ 296 w 575"/>
                  <a:gd name="T1" fmla="*/ 33 h 491"/>
                  <a:gd name="T2" fmla="*/ 258 w 575"/>
                  <a:gd name="T3" fmla="*/ 51 h 491"/>
                  <a:gd name="T4" fmla="*/ 254 w 575"/>
                  <a:gd name="T5" fmla="*/ 74 h 491"/>
                  <a:gd name="T6" fmla="*/ 230 w 575"/>
                  <a:gd name="T7" fmla="*/ 66 h 491"/>
                  <a:gd name="T8" fmla="*/ 199 w 575"/>
                  <a:gd name="T9" fmla="*/ 60 h 491"/>
                  <a:gd name="T10" fmla="*/ 184 w 575"/>
                  <a:gd name="T11" fmla="*/ 85 h 491"/>
                  <a:gd name="T12" fmla="*/ 164 w 575"/>
                  <a:gd name="T13" fmla="*/ 102 h 491"/>
                  <a:gd name="T14" fmla="*/ 156 w 575"/>
                  <a:gd name="T15" fmla="*/ 113 h 491"/>
                  <a:gd name="T16" fmla="*/ 145 w 575"/>
                  <a:gd name="T17" fmla="*/ 127 h 491"/>
                  <a:gd name="T18" fmla="*/ 104 w 575"/>
                  <a:gd name="T19" fmla="*/ 161 h 491"/>
                  <a:gd name="T20" fmla="*/ 31 w 575"/>
                  <a:gd name="T21" fmla="*/ 199 h 491"/>
                  <a:gd name="T22" fmla="*/ 9 w 575"/>
                  <a:gd name="T23" fmla="*/ 248 h 491"/>
                  <a:gd name="T24" fmla="*/ 17 w 575"/>
                  <a:gd name="T25" fmla="*/ 265 h 491"/>
                  <a:gd name="T26" fmla="*/ 0 w 575"/>
                  <a:gd name="T27" fmla="*/ 270 h 491"/>
                  <a:gd name="T28" fmla="*/ 17 w 575"/>
                  <a:gd name="T29" fmla="*/ 312 h 491"/>
                  <a:gd name="T30" fmla="*/ 17 w 575"/>
                  <a:gd name="T31" fmla="*/ 344 h 491"/>
                  <a:gd name="T32" fmla="*/ 25 w 575"/>
                  <a:gd name="T33" fmla="*/ 377 h 491"/>
                  <a:gd name="T34" fmla="*/ 12 w 575"/>
                  <a:gd name="T35" fmla="*/ 389 h 491"/>
                  <a:gd name="T36" fmla="*/ 35 w 575"/>
                  <a:gd name="T37" fmla="*/ 424 h 491"/>
                  <a:gd name="T38" fmla="*/ 53 w 575"/>
                  <a:gd name="T39" fmla="*/ 420 h 491"/>
                  <a:gd name="T40" fmla="*/ 83 w 575"/>
                  <a:gd name="T41" fmla="*/ 412 h 491"/>
                  <a:gd name="T42" fmla="*/ 142 w 575"/>
                  <a:gd name="T43" fmla="*/ 391 h 491"/>
                  <a:gd name="T44" fmla="*/ 204 w 575"/>
                  <a:gd name="T45" fmla="*/ 375 h 491"/>
                  <a:gd name="T46" fmla="*/ 231 w 575"/>
                  <a:gd name="T47" fmla="*/ 365 h 491"/>
                  <a:gd name="T48" fmla="*/ 245 w 575"/>
                  <a:gd name="T49" fmla="*/ 369 h 491"/>
                  <a:gd name="T50" fmla="*/ 278 w 575"/>
                  <a:gd name="T51" fmla="*/ 383 h 491"/>
                  <a:gd name="T52" fmla="*/ 290 w 575"/>
                  <a:gd name="T53" fmla="*/ 418 h 491"/>
                  <a:gd name="T54" fmla="*/ 310 w 575"/>
                  <a:gd name="T55" fmla="*/ 409 h 491"/>
                  <a:gd name="T56" fmla="*/ 330 w 575"/>
                  <a:gd name="T57" fmla="*/ 383 h 491"/>
                  <a:gd name="T58" fmla="*/ 326 w 575"/>
                  <a:gd name="T59" fmla="*/ 409 h 491"/>
                  <a:gd name="T60" fmla="*/ 328 w 575"/>
                  <a:gd name="T61" fmla="*/ 422 h 491"/>
                  <a:gd name="T62" fmla="*/ 337 w 575"/>
                  <a:gd name="T63" fmla="*/ 405 h 491"/>
                  <a:gd name="T64" fmla="*/ 339 w 575"/>
                  <a:gd name="T65" fmla="*/ 422 h 491"/>
                  <a:gd name="T66" fmla="*/ 349 w 575"/>
                  <a:gd name="T67" fmla="*/ 442 h 491"/>
                  <a:gd name="T68" fmla="*/ 358 w 575"/>
                  <a:gd name="T69" fmla="*/ 471 h 491"/>
                  <a:gd name="T70" fmla="*/ 425 w 575"/>
                  <a:gd name="T71" fmla="*/ 490 h 491"/>
                  <a:gd name="T72" fmla="*/ 491 w 575"/>
                  <a:gd name="T73" fmla="*/ 460 h 491"/>
                  <a:gd name="T74" fmla="*/ 521 w 575"/>
                  <a:gd name="T75" fmla="*/ 415 h 491"/>
                  <a:gd name="T76" fmla="*/ 558 w 575"/>
                  <a:gd name="T77" fmla="*/ 366 h 491"/>
                  <a:gd name="T78" fmla="*/ 565 w 575"/>
                  <a:gd name="T79" fmla="*/ 316 h 491"/>
                  <a:gd name="T80" fmla="*/ 572 w 575"/>
                  <a:gd name="T81" fmla="*/ 251 h 491"/>
                  <a:gd name="T82" fmla="*/ 546 w 575"/>
                  <a:gd name="T83" fmla="*/ 201 h 491"/>
                  <a:gd name="T84" fmla="*/ 523 w 575"/>
                  <a:gd name="T85" fmla="*/ 165 h 491"/>
                  <a:gd name="T86" fmla="*/ 493 w 575"/>
                  <a:gd name="T87" fmla="*/ 117 h 491"/>
                  <a:gd name="T88" fmla="*/ 465 w 575"/>
                  <a:gd name="T89" fmla="*/ 60 h 491"/>
                  <a:gd name="T90" fmla="*/ 463 w 575"/>
                  <a:gd name="T91" fmla="*/ 19 h 491"/>
                  <a:gd name="T92" fmla="*/ 437 w 575"/>
                  <a:gd name="T93" fmla="*/ 19 h 491"/>
                  <a:gd name="T94" fmla="*/ 430 w 575"/>
                  <a:gd name="T95" fmla="*/ 89 h 491"/>
                  <a:gd name="T96" fmla="*/ 416 w 575"/>
                  <a:gd name="T97" fmla="*/ 113 h 491"/>
                  <a:gd name="T98" fmla="*/ 384 w 575"/>
                  <a:gd name="T99" fmla="*/ 100 h 491"/>
                  <a:gd name="T100" fmla="*/ 353 w 575"/>
                  <a:gd name="T101" fmla="*/ 81 h 491"/>
                  <a:gd name="T102" fmla="*/ 348 w 575"/>
                  <a:gd name="T103" fmla="*/ 62 h 491"/>
                  <a:gd name="T104" fmla="*/ 360 w 575"/>
                  <a:gd name="T105" fmla="*/ 46 h 491"/>
                  <a:gd name="T106" fmla="*/ 347 w 575"/>
                  <a:gd name="T107" fmla="*/ 25 h 491"/>
                  <a:gd name="T108" fmla="*/ 307 w 575"/>
                  <a:gd name="T109" fmla="*/ 12 h 491"/>
                  <a:gd name="T110" fmla="*/ 282 w 575"/>
                  <a:gd name="T111" fmla="*/ 15 h 49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</a:cxnLst>
                <a:rect l="0" t="0" r="r" b="b"/>
                <a:pathLst>
                  <a:path w="575" h="491">
                    <a:moveTo>
                      <a:pt x="293" y="20"/>
                    </a:moveTo>
                    <a:lnTo>
                      <a:pt x="296" y="33"/>
                    </a:lnTo>
                    <a:lnTo>
                      <a:pt x="269" y="37"/>
                    </a:lnTo>
                    <a:lnTo>
                      <a:pt x="258" y="51"/>
                    </a:lnTo>
                    <a:lnTo>
                      <a:pt x="256" y="59"/>
                    </a:lnTo>
                    <a:lnTo>
                      <a:pt x="254" y="74"/>
                    </a:lnTo>
                    <a:lnTo>
                      <a:pt x="237" y="78"/>
                    </a:lnTo>
                    <a:lnTo>
                      <a:pt x="230" y="66"/>
                    </a:lnTo>
                    <a:lnTo>
                      <a:pt x="221" y="55"/>
                    </a:lnTo>
                    <a:lnTo>
                      <a:pt x="199" y="60"/>
                    </a:lnTo>
                    <a:lnTo>
                      <a:pt x="195" y="74"/>
                    </a:lnTo>
                    <a:lnTo>
                      <a:pt x="184" y="85"/>
                    </a:lnTo>
                    <a:lnTo>
                      <a:pt x="171" y="91"/>
                    </a:lnTo>
                    <a:lnTo>
                      <a:pt x="164" y="102"/>
                    </a:lnTo>
                    <a:lnTo>
                      <a:pt x="164" y="113"/>
                    </a:lnTo>
                    <a:lnTo>
                      <a:pt x="156" y="113"/>
                    </a:lnTo>
                    <a:lnTo>
                      <a:pt x="149" y="102"/>
                    </a:lnTo>
                    <a:lnTo>
                      <a:pt x="145" y="127"/>
                    </a:lnTo>
                    <a:lnTo>
                      <a:pt x="124" y="153"/>
                    </a:lnTo>
                    <a:lnTo>
                      <a:pt x="104" y="161"/>
                    </a:lnTo>
                    <a:lnTo>
                      <a:pt x="53" y="176"/>
                    </a:lnTo>
                    <a:lnTo>
                      <a:pt x="31" y="199"/>
                    </a:lnTo>
                    <a:lnTo>
                      <a:pt x="6" y="201"/>
                    </a:lnTo>
                    <a:lnTo>
                      <a:pt x="9" y="248"/>
                    </a:lnTo>
                    <a:lnTo>
                      <a:pt x="20" y="255"/>
                    </a:lnTo>
                    <a:lnTo>
                      <a:pt x="17" y="265"/>
                    </a:lnTo>
                    <a:lnTo>
                      <a:pt x="2" y="255"/>
                    </a:lnTo>
                    <a:lnTo>
                      <a:pt x="0" y="270"/>
                    </a:lnTo>
                    <a:lnTo>
                      <a:pt x="8" y="296"/>
                    </a:lnTo>
                    <a:lnTo>
                      <a:pt x="17" y="312"/>
                    </a:lnTo>
                    <a:lnTo>
                      <a:pt x="17" y="331"/>
                    </a:lnTo>
                    <a:lnTo>
                      <a:pt x="17" y="344"/>
                    </a:lnTo>
                    <a:lnTo>
                      <a:pt x="24" y="349"/>
                    </a:lnTo>
                    <a:lnTo>
                      <a:pt x="25" y="377"/>
                    </a:lnTo>
                    <a:lnTo>
                      <a:pt x="17" y="378"/>
                    </a:lnTo>
                    <a:lnTo>
                      <a:pt x="12" y="389"/>
                    </a:lnTo>
                    <a:lnTo>
                      <a:pt x="6" y="398"/>
                    </a:lnTo>
                    <a:lnTo>
                      <a:pt x="35" y="424"/>
                    </a:lnTo>
                    <a:lnTo>
                      <a:pt x="47" y="427"/>
                    </a:lnTo>
                    <a:lnTo>
                      <a:pt x="53" y="420"/>
                    </a:lnTo>
                    <a:lnTo>
                      <a:pt x="59" y="409"/>
                    </a:lnTo>
                    <a:lnTo>
                      <a:pt x="83" y="412"/>
                    </a:lnTo>
                    <a:lnTo>
                      <a:pt x="133" y="405"/>
                    </a:lnTo>
                    <a:lnTo>
                      <a:pt x="142" y="391"/>
                    </a:lnTo>
                    <a:lnTo>
                      <a:pt x="158" y="380"/>
                    </a:lnTo>
                    <a:lnTo>
                      <a:pt x="204" y="375"/>
                    </a:lnTo>
                    <a:lnTo>
                      <a:pt x="213" y="366"/>
                    </a:lnTo>
                    <a:lnTo>
                      <a:pt x="231" y="365"/>
                    </a:lnTo>
                    <a:lnTo>
                      <a:pt x="244" y="361"/>
                    </a:lnTo>
                    <a:lnTo>
                      <a:pt x="245" y="369"/>
                    </a:lnTo>
                    <a:lnTo>
                      <a:pt x="267" y="371"/>
                    </a:lnTo>
                    <a:lnTo>
                      <a:pt x="278" y="383"/>
                    </a:lnTo>
                    <a:lnTo>
                      <a:pt x="289" y="399"/>
                    </a:lnTo>
                    <a:lnTo>
                      <a:pt x="290" y="418"/>
                    </a:lnTo>
                    <a:lnTo>
                      <a:pt x="299" y="416"/>
                    </a:lnTo>
                    <a:lnTo>
                      <a:pt x="310" y="409"/>
                    </a:lnTo>
                    <a:lnTo>
                      <a:pt x="322" y="397"/>
                    </a:lnTo>
                    <a:lnTo>
                      <a:pt x="330" y="383"/>
                    </a:lnTo>
                    <a:lnTo>
                      <a:pt x="332" y="394"/>
                    </a:lnTo>
                    <a:lnTo>
                      <a:pt x="326" y="409"/>
                    </a:lnTo>
                    <a:lnTo>
                      <a:pt x="318" y="420"/>
                    </a:lnTo>
                    <a:lnTo>
                      <a:pt x="328" y="422"/>
                    </a:lnTo>
                    <a:lnTo>
                      <a:pt x="332" y="412"/>
                    </a:lnTo>
                    <a:lnTo>
                      <a:pt x="337" y="405"/>
                    </a:lnTo>
                    <a:lnTo>
                      <a:pt x="337" y="412"/>
                    </a:lnTo>
                    <a:lnTo>
                      <a:pt x="339" y="422"/>
                    </a:lnTo>
                    <a:lnTo>
                      <a:pt x="348" y="431"/>
                    </a:lnTo>
                    <a:lnTo>
                      <a:pt x="349" y="442"/>
                    </a:lnTo>
                    <a:lnTo>
                      <a:pt x="344" y="456"/>
                    </a:lnTo>
                    <a:lnTo>
                      <a:pt x="358" y="471"/>
                    </a:lnTo>
                    <a:lnTo>
                      <a:pt x="389" y="482"/>
                    </a:lnTo>
                    <a:lnTo>
                      <a:pt x="425" y="490"/>
                    </a:lnTo>
                    <a:lnTo>
                      <a:pt x="450" y="481"/>
                    </a:lnTo>
                    <a:lnTo>
                      <a:pt x="491" y="460"/>
                    </a:lnTo>
                    <a:lnTo>
                      <a:pt x="503" y="429"/>
                    </a:lnTo>
                    <a:lnTo>
                      <a:pt x="521" y="415"/>
                    </a:lnTo>
                    <a:lnTo>
                      <a:pt x="534" y="388"/>
                    </a:lnTo>
                    <a:lnTo>
                      <a:pt x="558" y="366"/>
                    </a:lnTo>
                    <a:lnTo>
                      <a:pt x="565" y="355"/>
                    </a:lnTo>
                    <a:lnTo>
                      <a:pt x="565" y="316"/>
                    </a:lnTo>
                    <a:lnTo>
                      <a:pt x="574" y="263"/>
                    </a:lnTo>
                    <a:lnTo>
                      <a:pt x="572" y="251"/>
                    </a:lnTo>
                    <a:lnTo>
                      <a:pt x="555" y="228"/>
                    </a:lnTo>
                    <a:lnTo>
                      <a:pt x="546" y="201"/>
                    </a:lnTo>
                    <a:lnTo>
                      <a:pt x="527" y="191"/>
                    </a:lnTo>
                    <a:lnTo>
                      <a:pt x="523" y="165"/>
                    </a:lnTo>
                    <a:lnTo>
                      <a:pt x="494" y="150"/>
                    </a:lnTo>
                    <a:lnTo>
                      <a:pt x="493" y="117"/>
                    </a:lnTo>
                    <a:lnTo>
                      <a:pt x="483" y="80"/>
                    </a:lnTo>
                    <a:lnTo>
                      <a:pt x="465" y="60"/>
                    </a:lnTo>
                    <a:lnTo>
                      <a:pt x="455" y="33"/>
                    </a:lnTo>
                    <a:lnTo>
                      <a:pt x="463" y="19"/>
                    </a:lnTo>
                    <a:lnTo>
                      <a:pt x="448" y="0"/>
                    </a:lnTo>
                    <a:lnTo>
                      <a:pt x="437" y="19"/>
                    </a:lnTo>
                    <a:lnTo>
                      <a:pt x="429" y="30"/>
                    </a:lnTo>
                    <a:lnTo>
                      <a:pt x="430" y="89"/>
                    </a:lnTo>
                    <a:lnTo>
                      <a:pt x="421" y="104"/>
                    </a:lnTo>
                    <a:lnTo>
                      <a:pt x="416" y="113"/>
                    </a:lnTo>
                    <a:lnTo>
                      <a:pt x="399" y="113"/>
                    </a:lnTo>
                    <a:lnTo>
                      <a:pt x="384" y="100"/>
                    </a:lnTo>
                    <a:lnTo>
                      <a:pt x="365" y="93"/>
                    </a:lnTo>
                    <a:lnTo>
                      <a:pt x="353" y="81"/>
                    </a:lnTo>
                    <a:lnTo>
                      <a:pt x="342" y="77"/>
                    </a:lnTo>
                    <a:lnTo>
                      <a:pt x="348" y="62"/>
                    </a:lnTo>
                    <a:lnTo>
                      <a:pt x="351" y="49"/>
                    </a:lnTo>
                    <a:lnTo>
                      <a:pt x="360" y="46"/>
                    </a:lnTo>
                    <a:lnTo>
                      <a:pt x="366" y="28"/>
                    </a:lnTo>
                    <a:lnTo>
                      <a:pt x="347" y="25"/>
                    </a:lnTo>
                    <a:lnTo>
                      <a:pt x="328" y="23"/>
                    </a:lnTo>
                    <a:lnTo>
                      <a:pt x="307" y="12"/>
                    </a:lnTo>
                    <a:lnTo>
                      <a:pt x="284" y="9"/>
                    </a:lnTo>
                    <a:lnTo>
                      <a:pt x="282" y="15"/>
                    </a:lnTo>
                    <a:lnTo>
                      <a:pt x="293" y="2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2" name="Freeform 136">
                <a:extLst>
                  <a:ext uri="{FF2B5EF4-FFF2-40B4-BE49-F238E27FC236}">
                    <a16:creationId xmlns="" xmlns:a16="http://schemas.microsoft.com/office/drawing/2014/main" id="{D080651B-900E-4F7F-9078-A124F8741AE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187130" y="5009368"/>
                <a:ext cx="67763" cy="72540"/>
              </a:xfrm>
              <a:custGeom>
                <a:avLst/>
                <a:gdLst>
                  <a:gd name="T0" fmla="*/ 3 w 52"/>
                  <a:gd name="T1" fmla="*/ 0 h 53"/>
                  <a:gd name="T2" fmla="*/ 22 w 52"/>
                  <a:gd name="T3" fmla="*/ 4 h 53"/>
                  <a:gd name="T4" fmla="*/ 51 w 52"/>
                  <a:gd name="T5" fmla="*/ 4 h 53"/>
                  <a:gd name="T6" fmla="*/ 49 w 52"/>
                  <a:gd name="T7" fmla="*/ 21 h 53"/>
                  <a:gd name="T8" fmla="*/ 40 w 52"/>
                  <a:gd name="T9" fmla="*/ 34 h 53"/>
                  <a:gd name="T10" fmla="*/ 38 w 52"/>
                  <a:gd name="T11" fmla="*/ 47 h 53"/>
                  <a:gd name="T12" fmla="*/ 22 w 52"/>
                  <a:gd name="T13" fmla="*/ 50 h 53"/>
                  <a:gd name="T14" fmla="*/ 11 w 52"/>
                  <a:gd name="T15" fmla="*/ 52 h 53"/>
                  <a:gd name="T16" fmla="*/ 0 w 52"/>
                  <a:gd name="T17" fmla="*/ 45 h 53"/>
                  <a:gd name="T18" fmla="*/ 3 w 52"/>
                  <a:gd name="T19" fmla="*/ 0 h 5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52" h="53">
                    <a:moveTo>
                      <a:pt x="3" y="0"/>
                    </a:moveTo>
                    <a:lnTo>
                      <a:pt x="22" y="4"/>
                    </a:lnTo>
                    <a:lnTo>
                      <a:pt x="51" y="4"/>
                    </a:lnTo>
                    <a:lnTo>
                      <a:pt x="49" y="21"/>
                    </a:lnTo>
                    <a:lnTo>
                      <a:pt x="40" y="34"/>
                    </a:lnTo>
                    <a:lnTo>
                      <a:pt x="38" y="47"/>
                    </a:lnTo>
                    <a:lnTo>
                      <a:pt x="22" y="50"/>
                    </a:lnTo>
                    <a:lnTo>
                      <a:pt x="11" y="52"/>
                    </a:lnTo>
                    <a:lnTo>
                      <a:pt x="0" y="45"/>
                    </a:lnTo>
                    <a:lnTo>
                      <a:pt x="3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3" name="Freeform 137">
                <a:extLst>
                  <a:ext uri="{FF2B5EF4-FFF2-40B4-BE49-F238E27FC236}">
                    <a16:creationId xmlns="" xmlns:a16="http://schemas.microsoft.com/office/drawing/2014/main" id="{6A3AD753-350A-4C61-836C-2BF73C0FAD8C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640073" y="4532506"/>
                <a:ext cx="48742" cy="39243"/>
              </a:xfrm>
              <a:custGeom>
                <a:avLst/>
                <a:gdLst>
                  <a:gd name="T0" fmla="*/ 11 w 37"/>
                  <a:gd name="T1" fmla="*/ 0 h 29"/>
                  <a:gd name="T2" fmla="*/ 0 w 37"/>
                  <a:gd name="T3" fmla="*/ 5 h 29"/>
                  <a:gd name="T4" fmla="*/ 8 w 37"/>
                  <a:gd name="T5" fmla="*/ 13 h 29"/>
                  <a:gd name="T6" fmla="*/ 18 w 37"/>
                  <a:gd name="T7" fmla="*/ 22 h 29"/>
                  <a:gd name="T8" fmla="*/ 32 w 37"/>
                  <a:gd name="T9" fmla="*/ 28 h 29"/>
                  <a:gd name="T10" fmla="*/ 36 w 37"/>
                  <a:gd name="T11" fmla="*/ 20 h 29"/>
                  <a:gd name="T12" fmla="*/ 26 w 37"/>
                  <a:gd name="T13" fmla="*/ 5 h 29"/>
                  <a:gd name="T14" fmla="*/ 11 w 37"/>
                  <a:gd name="T15" fmla="*/ 0 h 2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</a:cxnLst>
                <a:rect l="0" t="0" r="r" b="b"/>
                <a:pathLst>
                  <a:path w="37" h="29">
                    <a:moveTo>
                      <a:pt x="11" y="0"/>
                    </a:moveTo>
                    <a:lnTo>
                      <a:pt x="0" y="5"/>
                    </a:lnTo>
                    <a:lnTo>
                      <a:pt x="8" y="13"/>
                    </a:lnTo>
                    <a:lnTo>
                      <a:pt x="18" y="22"/>
                    </a:lnTo>
                    <a:lnTo>
                      <a:pt x="32" y="28"/>
                    </a:lnTo>
                    <a:lnTo>
                      <a:pt x="36" y="20"/>
                    </a:lnTo>
                    <a:lnTo>
                      <a:pt x="26" y="5"/>
                    </a:lnTo>
                    <a:lnTo>
                      <a:pt x="11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4" name="Freeform 138">
                <a:extLst>
                  <a:ext uri="{FF2B5EF4-FFF2-40B4-BE49-F238E27FC236}">
                    <a16:creationId xmlns="" xmlns:a16="http://schemas.microsoft.com/office/drawing/2014/main" id="{C8E20555-0AAB-446D-895A-2E6492F1AF2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21328" y="4107968"/>
                <a:ext cx="38042" cy="57081"/>
              </a:xfrm>
              <a:custGeom>
                <a:avLst/>
                <a:gdLst>
                  <a:gd name="T0" fmla="*/ 0 w 28"/>
                  <a:gd name="T1" fmla="*/ 0 h 42"/>
                  <a:gd name="T2" fmla="*/ 10 w 28"/>
                  <a:gd name="T3" fmla="*/ 20 h 42"/>
                  <a:gd name="T4" fmla="*/ 23 w 28"/>
                  <a:gd name="T5" fmla="*/ 41 h 42"/>
                  <a:gd name="T6" fmla="*/ 27 w 28"/>
                  <a:gd name="T7" fmla="*/ 15 h 42"/>
                  <a:gd name="T8" fmla="*/ 0 w 28"/>
                  <a:gd name="T9" fmla="*/ 0 h 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8" h="42">
                    <a:moveTo>
                      <a:pt x="0" y="0"/>
                    </a:moveTo>
                    <a:lnTo>
                      <a:pt x="10" y="20"/>
                    </a:lnTo>
                    <a:lnTo>
                      <a:pt x="23" y="41"/>
                    </a:lnTo>
                    <a:lnTo>
                      <a:pt x="27" y="15"/>
                    </a:lnTo>
                    <a:lnTo>
                      <a:pt x="0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5" name="Freeform 139">
                <a:extLst>
                  <a:ext uri="{FF2B5EF4-FFF2-40B4-BE49-F238E27FC236}">
                    <a16:creationId xmlns="" xmlns:a16="http://schemas.microsoft.com/office/drawing/2014/main" id="{635C626F-D6A3-4094-8F09-ADB4ADD03AF3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245382" y="4138886"/>
                <a:ext cx="160492" cy="167675"/>
              </a:xfrm>
              <a:custGeom>
                <a:avLst/>
                <a:gdLst>
                  <a:gd name="T0" fmla="*/ 19 w 119"/>
                  <a:gd name="T1" fmla="*/ 74 h 125"/>
                  <a:gd name="T2" fmla="*/ 0 w 119"/>
                  <a:gd name="T3" fmla="*/ 0 h 125"/>
                  <a:gd name="T4" fmla="*/ 16 w 119"/>
                  <a:gd name="T5" fmla="*/ 6 h 125"/>
                  <a:gd name="T6" fmla="*/ 40 w 119"/>
                  <a:gd name="T7" fmla="*/ 5 h 125"/>
                  <a:gd name="T8" fmla="*/ 40 w 119"/>
                  <a:gd name="T9" fmla="*/ 25 h 125"/>
                  <a:gd name="T10" fmla="*/ 55 w 119"/>
                  <a:gd name="T11" fmla="*/ 30 h 125"/>
                  <a:gd name="T12" fmla="*/ 59 w 119"/>
                  <a:gd name="T13" fmla="*/ 40 h 125"/>
                  <a:gd name="T14" fmla="*/ 70 w 119"/>
                  <a:gd name="T15" fmla="*/ 51 h 125"/>
                  <a:gd name="T16" fmla="*/ 78 w 119"/>
                  <a:gd name="T17" fmla="*/ 59 h 125"/>
                  <a:gd name="T18" fmla="*/ 76 w 119"/>
                  <a:gd name="T19" fmla="*/ 76 h 125"/>
                  <a:gd name="T20" fmla="*/ 87 w 119"/>
                  <a:gd name="T21" fmla="*/ 95 h 125"/>
                  <a:gd name="T22" fmla="*/ 107 w 119"/>
                  <a:gd name="T23" fmla="*/ 101 h 125"/>
                  <a:gd name="T24" fmla="*/ 118 w 119"/>
                  <a:gd name="T25" fmla="*/ 120 h 125"/>
                  <a:gd name="T26" fmla="*/ 116 w 119"/>
                  <a:gd name="T27" fmla="*/ 120 h 125"/>
                  <a:gd name="T28" fmla="*/ 115 w 119"/>
                  <a:gd name="T29" fmla="*/ 121 h 125"/>
                  <a:gd name="T30" fmla="*/ 113 w 119"/>
                  <a:gd name="T31" fmla="*/ 121 h 125"/>
                  <a:gd name="T32" fmla="*/ 110 w 119"/>
                  <a:gd name="T33" fmla="*/ 121 h 125"/>
                  <a:gd name="T34" fmla="*/ 108 w 119"/>
                  <a:gd name="T35" fmla="*/ 122 h 125"/>
                  <a:gd name="T36" fmla="*/ 106 w 119"/>
                  <a:gd name="T37" fmla="*/ 123 h 125"/>
                  <a:gd name="T38" fmla="*/ 103 w 119"/>
                  <a:gd name="T39" fmla="*/ 123 h 125"/>
                  <a:gd name="T40" fmla="*/ 101 w 119"/>
                  <a:gd name="T41" fmla="*/ 124 h 125"/>
                  <a:gd name="T42" fmla="*/ 99 w 119"/>
                  <a:gd name="T43" fmla="*/ 124 h 125"/>
                  <a:gd name="T44" fmla="*/ 97 w 119"/>
                  <a:gd name="T45" fmla="*/ 124 h 125"/>
                  <a:gd name="T46" fmla="*/ 96 w 119"/>
                  <a:gd name="T47" fmla="*/ 124 h 125"/>
                  <a:gd name="T48" fmla="*/ 95 w 119"/>
                  <a:gd name="T49" fmla="*/ 122 h 125"/>
                  <a:gd name="T50" fmla="*/ 93 w 119"/>
                  <a:gd name="T51" fmla="*/ 121 h 125"/>
                  <a:gd name="T52" fmla="*/ 91 w 119"/>
                  <a:gd name="T53" fmla="*/ 121 h 125"/>
                  <a:gd name="T54" fmla="*/ 88 w 119"/>
                  <a:gd name="T55" fmla="*/ 121 h 125"/>
                  <a:gd name="T56" fmla="*/ 86 w 119"/>
                  <a:gd name="T57" fmla="*/ 120 h 125"/>
                  <a:gd name="T58" fmla="*/ 83 w 119"/>
                  <a:gd name="T59" fmla="*/ 119 h 125"/>
                  <a:gd name="T60" fmla="*/ 81 w 119"/>
                  <a:gd name="T61" fmla="*/ 118 h 125"/>
                  <a:gd name="T62" fmla="*/ 78 w 119"/>
                  <a:gd name="T63" fmla="*/ 117 h 125"/>
                  <a:gd name="T64" fmla="*/ 76 w 119"/>
                  <a:gd name="T65" fmla="*/ 117 h 125"/>
                  <a:gd name="T66" fmla="*/ 75 w 119"/>
                  <a:gd name="T67" fmla="*/ 117 h 125"/>
                  <a:gd name="T68" fmla="*/ 74 w 119"/>
                  <a:gd name="T69" fmla="*/ 117 h 125"/>
                  <a:gd name="T70" fmla="*/ 55 w 119"/>
                  <a:gd name="T71" fmla="*/ 97 h 125"/>
                  <a:gd name="T72" fmla="*/ 41 w 119"/>
                  <a:gd name="T73" fmla="*/ 78 h 125"/>
                  <a:gd name="T74" fmla="*/ 19 w 119"/>
                  <a:gd name="T75" fmla="*/ 74 h 12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19" h="125">
                    <a:moveTo>
                      <a:pt x="19" y="74"/>
                    </a:moveTo>
                    <a:lnTo>
                      <a:pt x="0" y="0"/>
                    </a:lnTo>
                    <a:lnTo>
                      <a:pt x="16" y="6"/>
                    </a:lnTo>
                    <a:lnTo>
                      <a:pt x="40" y="5"/>
                    </a:lnTo>
                    <a:lnTo>
                      <a:pt x="40" y="25"/>
                    </a:lnTo>
                    <a:lnTo>
                      <a:pt x="55" y="30"/>
                    </a:lnTo>
                    <a:lnTo>
                      <a:pt x="59" y="40"/>
                    </a:lnTo>
                    <a:lnTo>
                      <a:pt x="70" y="51"/>
                    </a:lnTo>
                    <a:lnTo>
                      <a:pt x="78" y="59"/>
                    </a:lnTo>
                    <a:lnTo>
                      <a:pt x="76" y="76"/>
                    </a:lnTo>
                    <a:lnTo>
                      <a:pt x="87" y="95"/>
                    </a:lnTo>
                    <a:lnTo>
                      <a:pt x="107" y="101"/>
                    </a:lnTo>
                    <a:lnTo>
                      <a:pt x="118" y="120"/>
                    </a:lnTo>
                    <a:lnTo>
                      <a:pt x="116" y="120"/>
                    </a:lnTo>
                    <a:lnTo>
                      <a:pt x="115" y="121"/>
                    </a:lnTo>
                    <a:lnTo>
                      <a:pt x="113" y="121"/>
                    </a:lnTo>
                    <a:lnTo>
                      <a:pt x="110" y="121"/>
                    </a:lnTo>
                    <a:lnTo>
                      <a:pt x="108" y="122"/>
                    </a:lnTo>
                    <a:lnTo>
                      <a:pt x="106" y="123"/>
                    </a:lnTo>
                    <a:lnTo>
                      <a:pt x="103" y="123"/>
                    </a:lnTo>
                    <a:lnTo>
                      <a:pt x="101" y="124"/>
                    </a:lnTo>
                    <a:lnTo>
                      <a:pt x="99" y="124"/>
                    </a:lnTo>
                    <a:lnTo>
                      <a:pt x="97" y="124"/>
                    </a:lnTo>
                    <a:lnTo>
                      <a:pt x="96" y="124"/>
                    </a:lnTo>
                    <a:lnTo>
                      <a:pt x="95" y="122"/>
                    </a:lnTo>
                    <a:lnTo>
                      <a:pt x="93" y="121"/>
                    </a:lnTo>
                    <a:lnTo>
                      <a:pt x="91" y="121"/>
                    </a:lnTo>
                    <a:lnTo>
                      <a:pt x="88" y="121"/>
                    </a:lnTo>
                    <a:lnTo>
                      <a:pt x="86" y="120"/>
                    </a:lnTo>
                    <a:lnTo>
                      <a:pt x="83" y="119"/>
                    </a:lnTo>
                    <a:lnTo>
                      <a:pt x="81" y="118"/>
                    </a:lnTo>
                    <a:lnTo>
                      <a:pt x="78" y="117"/>
                    </a:lnTo>
                    <a:lnTo>
                      <a:pt x="76" y="117"/>
                    </a:lnTo>
                    <a:lnTo>
                      <a:pt x="75" y="117"/>
                    </a:lnTo>
                    <a:lnTo>
                      <a:pt x="74" y="117"/>
                    </a:lnTo>
                    <a:lnTo>
                      <a:pt x="55" y="97"/>
                    </a:lnTo>
                    <a:lnTo>
                      <a:pt x="41" y="78"/>
                    </a:lnTo>
                    <a:lnTo>
                      <a:pt x="19" y="74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6" name="Freeform 140">
                <a:extLst>
                  <a:ext uri="{FF2B5EF4-FFF2-40B4-BE49-F238E27FC236}">
                    <a16:creationId xmlns="" xmlns:a16="http://schemas.microsoft.com/office/drawing/2014/main" id="{183DC342-F7E7-411E-BEEC-2BEC5898B53A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374964" y="4169805"/>
                <a:ext cx="54686" cy="44000"/>
              </a:xfrm>
              <a:custGeom>
                <a:avLst/>
                <a:gdLst>
                  <a:gd name="T0" fmla="*/ 2 w 41"/>
                  <a:gd name="T1" fmla="*/ 16 h 33"/>
                  <a:gd name="T2" fmla="*/ 0 w 41"/>
                  <a:gd name="T3" fmla="*/ 28 h 33"/>
                  <a:gd name="T4" fmla="*/ 16 w 41"/>
                  <a:gd name="T5" fmla="*/ 32 h 33"/>
                  <a:gd name="T6" fmla="*/ 32 w 41"/>
                  <a:gd name="T7" fmla="*/ 22 h 33"/>
                  <a:gd name="T8" fmla="*/ 40 w 41"/>
                  <a:gd name="T9" fmla="*/ 11 h 33"/>
                  <a:gd name="T10" fmla="*/ 38 w 41"/>
                  <a:gd name="T11" fmla="*/ 0 h 33"/>
                  <a:gd name="T12" fmla="*/ 26 w 41"/>
                  <a:gd name="T13" fmla="*/ 1 h 33"/>
                  <a:gd name="T14" fmla="*/ 24 w 41"/>
                  <a:gd name="T15" fmla="*/ 11 h 33"/>
                  <a:gd name="T16" fmla="*/ 2 w 41"/>
                  <a:gd name="T17" fmla="*/ 16 h 3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41" h="33">
                    <a:moveTo>
                      <a:pt x="2" y="16"/>
                    </a:moveTo>
                    <a:lnTo>
                      <a:pt x="0" y="28"/>
                    </a:lnTo>
                    <a:lnTo>
                      <a:pt x="16" y="32"/>
                    </a:lnTo>
                    <a:lnTo>
                      <a:pt x="32" y="22"/>
                    </a:lnTo>
                    <a:lnTo>
                      <a:pt x="40" y="11"/>
                    </a:lnTo>
                    <a:lnTo>
                      <a:pt x="38" y="0"/>
                    </a:lnTo>
                    <a:lnTo>
                      <a:pt x="26" y="1"/>
                    </a:lnTo>
                    <a:lnTo>
                      <a:pt x="24" y="11"/>
                    </a:lnTo>
                    <a:lnTo>
                      <a:pt x="2" y="16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7" name="Freeform 141">
                <a:extLst>
                  <a:ext uri="{FF2B5EF4-FFF2-40B4-BE49-F238E27FC236}">
                    <a16:creationId xmlns="" xmlns:a16="http://schemas.microsoft.com/office/drawing/2014/main" id="{C8567317-35D3-4834-96D7-77BBB88F6E0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464126" y="4181697"/>
                <a:ext cx="27343" cy="21405"/>
              </a:xfrm>
              <a:custGeom>
                <a:avLst/>
                <a:gdLst>
                  <a:gd name="T0" fmla="*/ 10 w 21"/>
                  <a:gd name="T1" fmla="*/ 15 h 16"/>
                  <a:gd name="T2" fmla="*/ 11 w 21"/>
                  <a:gd name="T3" fmla="*/ 14 h 16"/>
                  <a:gd name="T4" fmla="*/ 13 w 21"/>
                  <a:gd name="T5" fmla="*/ 14 h 16"/>
                  <a:gd name="T6" fmla="*/ 15 w 21"/>
                  <a:gd name="T7" fmla="*/ 13 h 16"/>
                  <a:gd name="T8" fmla="*/ 16 w 21"/>
                  <a:gd name="T9" fmla="*/ 13 h 16"/>
                  <a:gd name="T10" fmla="*/ 17 w 21"/>
                  <a:gd name="T11" fmla="*/ 12 h 16"/>
                  <a:gd name="T12" fmla="*/ 18 w 21"/>
                  <a:gd name="T13" fmla="*/ 11 h 16"/>
                  <a:gd name="T14" fmla="*/ 19 w 21"/>
                  <a:gd name="T15" fmla="*/ 11 h 16"/>
                  <a:gd name="T16" fmla="*/ 20 w 21"/>
                  <a:gd name="T17" fmla="*/ 9 h 16"/>
                  <a:gd name="T18" fmla="*/ 20 w 21"/>
                  <a:gd name="T19" fmla="*/ 8 h 16"/>
                  <a:gd name="T20" fmla="*/ 20 w 21"/>
                  <a:gd name="T21" fmla="*/ 7 h 16"/>
                  <a:gd name="T22" fmla="*/ 20 w 21"/>
                  <a:gd name="T23" fmla="*/ 6 h 16"/>
                  <a:gd name="T24" fmla="*/ 20 w 21"/>
                  <a:gd name="T25" fmla="*/ 5 h 16"/>
                  <a:gd name="T26" fmla="*/ 19 w 21"/>
                  <a:gd name="T27" fmla="*/ 4 h 16"/>
                  <a:gd name="T28" fmla="*/ 18 w 21"/>
                  <a:gd name="T29" fmla="*/ 4 h 16"/>
                  <a:gd name="T30" fmla="*/ 18 w 21"/>
                  <a:gd name="T31" fmla="*/ 3 h 16"/>
                  <a:gd name="T32" fmla="*/ 17 w 21"/>
                  <a:gd name="T33" fmla="*/ 2 h 16"/>
                  <a:gd name="T34" fmla="*/ 16 w 21"/>
                  <a:gd name="T35" fmla="*/ 1 h 16"/>
                  <a:gd name="T36" fmla="*/ 15 w 21"/>
                  <a:gd name="T37" fmla="*/ 1 h 16"/>
                  <a:gd name="T38" fmla="*/ 13 w 21"/>
                  <a:gd name="T39" fmla="*/ 0 h 16"/>
                  <a:gd name="T40" fmla="*/ 11 w 21"/>
                  <a:gd name="T41" fmla="*/ 0 h 16"/>
                  <a:gd name="T42" fmla="*/ 10 w 21"/>
                  <a:gd name="T43" fmla="*/ 0 h 16"/>
                  <a:gd name="T44" fmla="*/ 8 w 21"/>
                  <a:gd name="T45" fmla="*/ 0 h 16"/>
                  <a:gd name="T46" fmla="*/ 7 w 21"/>
                  <a:gd name="T47" fmla="*/ 0 h 16"/>
                  <a:gd name="T48" fmla="*/ 5 w 21"/>
                  <a:gd name="T49" fmla="*/ 0 h 16"/>
                  <a:gd name="T50" fmla="*/ 5 w 21"/>
                  <a:gd name="T51" fmla="*/ 1 h 16"/>
                  <a:gd name="T52" fmla="*/ 3 w 21"/>
                  <a:gd name="T53" fmla="*/ 1 h 16"/>
                  <a:gd name="T54" fmla="*/ 3 w 21"/>
                  <a:gd name="T55" fmla="*/ 2 h 16"/>
                  <a:gd name="T56" fmla="*/ 2 w 21"/>
                  <a:gd name="T57" fmla="*/ 3 h 16"/>
                  <a:gd name="T58" fmla="*/ 1 w 21"/>
                  <a:gd name="T59" fmla="*/ 4 h 16"/>
                  <a:gd name="T60" fmla="*/ 0 w 21"/>
                  <a:gd name="T61" fmla="*/ 5 h 16"/>
                  <a:gd name="T62" fmla="*/ 0 w 21"/>
                  <a:gd name="T63" fmla="*/ 6 h 16"/>
                  <a:gd name="T64" fmla="*/ 0 w 21"/>
                  <a:gd name="T65" fmla="*/ 7 h 16"/>
                  <a:gd name="T66" fmla="*/ 0 w 21"/>
                  <a:gd name="T67" fmla="*/ 8 h 16"/>
                  <a:gd name="T68" fmla="*/ 0 w 21"/>
                  <a:gd name="T69" fmla="*/ 9 h 16"/>
                  <a:gd name="T70" fmla="*/ 1 w 21"/>
                  <a:gd name="T71" fmla="*/ 11 h 16"/>
                  <a:gd name="T72" fmla="*/ 2 w 21"/>
                  <a:gd name="T73" fmla="*/ 11 h 16"/>
                  <a:gd name="T74" fmla="*/ 3 w 21"/>
                  <a:gd name="T75" fmla="*/ 12 h 16"/>
                  <a:gd name="T76" fmla="*/ 3 w 21"/>
                  <a:gd name="T77" fmla="*/ 13 h 16"/>
                  <a:gd name="T78" fmla="*/ 5 w 21"/>
                  <a:gd name="T79" fmla="*/ 13 h 16"/>
                  <a:gd name="T80" fmla="*/ 5 w 21"/>
                  <a:gd name="T81" fmla="*/ 14 h 16"/>
                  <a:gd name="T82" fmla="*/ 7 w 21"/>
                  <a:gd name="T83" fmla="*/ 14 h 16"/>
                  <a:gd name="T84" fmla="*/ 8 w 21"/>
                  <a:gd name="T85" fmla="*/ 14 h 16"/>
                  <a:gd name="T86" fmla="*/ 10 w 21"/>
                  <a:gd name="T87" fmla="*/ 15 h 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</a:cxnLst>
                <a:rect l="0" t="0" r="r" b="b"/>
                <a:pathLst>
                  <a:path w="21" h="16">
                    <a:moveTo>
                      <a:pt x="10" y="15"/>
                    </a:moveTo>
                    <a:lnTo>
                      <a:pt x="11" y="14"/>
                    </a:lnTo>
                    <a:lnTo>
                      <a:pt x="13" y="14"/>
                    </a:lnTo>
                    <a:lnTo>
                      <a:pt x="15" y="13"/>
                    </a:lnTo>
                    <a:lnTo>
                      <a:pt x="16" y="13"/>
                    </a:lnTo>
                    <a:lnTo>
                      <a:pt x="17" y="12"/>
                    </a:lnTo>
                    <a:lnTo>
                      <a:pt x="18" y="11"/>
                    </a:lnTo>
                    <a:lnTo>
                      <a:pt x="19" y="11"/>
                    </a:lnTo>
                    <a:lnTo>
                      <a:pt x="20" y="9"/>
                    </a:lnTo>
                    <a:lnTo>
                      <a:pt x="20" y="8"/>
                    </a:lnTo>
                    <a:lnTo>
                      <a:pt x="20" y="7"/>
                    </a:lnTo>
                    <a:lnTo>
                      <a:pt x="20" y="6"/>
                    </a:lnTo>
                    <a:lnTo>
                      <a:pt x="20" y="5"/>
                    </a:lnTo>
                    <a:lnTo>
                      <a:pt x="19" y="4"/>
                    </a:lnTo>
                    <a:lnTo>
                      <a:pt x="18" y="4"/>
                    </a:lnTo>
                    <a:lnTo>
                      <a:pt x="18" y="3"/>
                    </a:lnTo>
                    <a:lnTo>
                      <a:pt x="17" y="2"/>
                    </a:lnTo>
                    <a:lnTo>
                      <a:pt x="16" y="1"/>
                    </a:lnTo>
                    <a:lnTo>
                      <a:pt x="15" y="1"/>
                    </a:lnTo>
                    <a:lnTo>
                      <a:pt x="13" y="0"/>
                    </a:lnTo>
                    <a:lnTo>
                      <a:pt x="11" y="0"/>
                    </a:lnTo>
                    <a:lnTo>
                      <a:pt x="10" y="0"/>
                    </a:lnTo>
                    <a:lnTo>
                      <a:pt x="8" y="0"/>
                    </a:lnTo>
                    <a:lnTo>
                      <a:pt x="7" y="0"/>
                    </a:lnTo>
                    <a:lnTo>
                      <a:pt x="5" y="0"/>
                    </a:lnTo>
                    <a:lnTo>
                      <a:pt x="5" y="1"/>
                    </a:lnTo>
                    <a:lnTo>
                      <a:pt x="3" y="1"/>
                    </a:lnTo>
                    <a:lnTo>
                      <a:pt x="3" y="2"/>
                    </a:lnTo>
                    <a:lnTo>
                      <a:pt x="2" y="3"/>
                    </a:lnTo>
                    <a:lnTo>
                      <a:pt x="1" y="4"/>
                    </a:lnTo>
                    <a:lnTo>
                      <a:pt x="0" y="5"/>
                    </a:lnTo>
                    <a:lnTo>
                      <a:pt x="0" y="6"/>
                    </a:lnTo>
                    <a:lnTo>
                      <a:pt x="0" y="7"/>
                    </a:lnTo>
                    <a:lnTo>
                      <a:pt x="0" y="8"/>
                    </a:lnTo>
                    <a:lnTo>
                      <a:pt x="0" y="9"/>
                    </a:lnTo>
                    <a:lnTo>
                      <a:pt x="1" y="11"/>
                    </a:lnTo>
                    <a:lnTo>
                      <a:pt x="2" y="11"/>
                    </a:lnTo>
                    <a:lnTo>
                      <a:pt x="3" y="12"/>
                    </a:lnTo>
                    <a:lnTo>
                      <a:pt x="3" y="13"/>
                    </a:lnTo>
                    <a:lnTo>
                      <a:pt x="5" y="13"/>
                    </a:lnTo>
                    <a:lnTo>
                      <a:pt x="5" y="14"/>
                    </a:lnTo>
                    <a:lnTo>
                      <a:pt x="7" y="14"/>
                    </a:lnTo>
                    <a:lnTo>
                      <a:pt x="8" y="14"/>
                    </a:lnTo>
                    <a:lnTo>
                      <a:pt x="10" y="15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8" name="Freeform 142">
                <a:extLst>
                  <a:ext uri="{FF2B5EF4-FFF2-40B4-BE49-F238E27FC236}">
                    <a16:creationId xmlns="" xmlns:a16="http://schemas.microsoft.com/office/drawing/2014/main" id="{FEE3946D-0F74-4129-AC12-A82051E1134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61253" y="4109157"/>
                <a:ext cx="24965" cy="21405"/>
              </a:xfrm>
              <a:custGeom>
                <a:avLst/>
                <a:gdLst>
                  <a:gd name="T0" fmla="*/ 9 w 19"/>
                  <a:gd name="T1" fmla="*/ 14 h 15"/>
                  <a:gd name="T2" fmla="*/ 8 w 19"/>
                  <a:gd name="T3" fmla="*/ 14 h 15"/>
                  <a:gd name="T4" fmla="*/ 6 w 19"/>
                  <a:gd name="T5" fmla="*/ 14 h 15"/>
                  <a:gd name="T6" fmla="*/ 5 w 19"/>
                  <a:gd name="T7" fmla="*/ 14 h 15"/>
                  <a:gd name="T8" fmla="*/ 4 w 19"/>
                  <a:gd name="T9" fmla="*/ 14 h 15"/>
                  <a:gd name="T10" fmla="*/ 3 w 19"/>
                  <a:gd name="T11" fmla="*/ 12 h 15"/>
                  <a:gd name="T12" fmla="*/ 2 w 19"/>
                  <a:gd name="T13" fmla="*/ 12 h 15"/>
                  <a:gd name="T14" fmla="*/ 1 w 19"/>
                  <a:gd name="T15" fmla="*/ 12 h 15"/>
                  <a:gd name="T16" fmla="*/ 0 w 19"/>
                  <a:gd name="T17" fmla="*/ 12 h 15"/>
                  <a:gd name="T18" fmla="*/ 0 w 19"/>
                  <a:gd name="T19" fmla="*/ 11 h 15"/>
                  <a:gd name="T20" fmla="*/ 0 w 19"/>
                  <a:gd name="T21" fmla="*/ 9 h 15"/>
                  <a:gd name="T22" fmla="*/ 0 w 19"/>
                  <a:gd name="T23" fmla="*/ 7 h 15"/>
                  <a:gd name="T24" fmla="*/ 0 w 19"/>
                  <a:gd name="T25" fmla="*/ 6 h 15"/>
                  <a:gd name="T26" fmla="*/ 0 w 19"/>
                  <a:gd name="T27" fmla="*/ 4 h 15"/>
                  <a:gd name="T28" fmla="*/ 1 w 19"/>
                  <a:gd name="T29" fmla="*/ 4 h 15"/>
                  <a:gd name="T30" fmla="*/ 2 w 19"/>
                  <a:gd name="T31" fmla="*/ 3 h 15"/>
                  <a:gd name="T32" fmla="*/ 3 w 19"/>
                  <a:gd name="T33" fmla="*/ 3 h 15"/>
                  <a:gd name="T34" fmla="*/ 4 w 19"/>
                  <a:gd name="T35" fmla="*/ 1 h 15"/>
                  <a:gd name="T36" fmla="*/ 5 w 19"/>
                  <a:gd name="T37" fmla="*/ 1 h 15"/>
                  <a:gd name="T38" fmla="*/ 6 w 19"/>
                  <a:gd name="T39" fmla="*/ 1 h 15"/>
                  <a:gd name="T40" fmla="*/ 8 w 19"/>
                  <a:gd name="T41" fmla="*/ 1 h 15"/>
                  <a:gd name="T42" fmla="*/ 9 w 19"/>
                  <a:gd name="T43" fmla="*/ 0 h 15"/>
                  <a:gd name="T44" fmla="*/ 9 w 19"/>
                  <a:gd name="T45" fmla="*/ 1 h 15"/>
                  <a:gd name="T46" fmla="*/ 11 w 19"/>
                  <a:gd name="T47" fmla="*/ 1 h 15"/>
                  <a:gd name="T48" fmla="*/ 13 w 19"/>
                  <a:gd name="T49" fmla="*/ 1 h 15"/>
                  <a:gd name="T50" fmla="*/ 14 w 19"/>
                  <a:gd name="T51" fmla="*/ 3 h 15"/>
                  <a:gd name="T52" fmla="*/ 15 w 19"/>
                  <a:gd name="T53" fmla="*/ 3 h 15"/>
                  <a:gd name="T54" fmla="*/ 15 w 19"/>
                  <a:gd name="T55" fmla="*/ 4 h 15"/>
                  <a:gd name="T56" fmla="*/ 16 w 19"/>
                  <a:gd name="T57" fmla="*/ 4 h 15"/>
                  <a:gd name="T58" fmla="*/ 17 w 19"/>
                  <a:gd name="T59" fmla="*/ 6 h 15"/>
                  <a:gd name="T60" fmla="*/ 17 w 19"/>
                  <a:gd name="T61" fmla="*/ 7 h 15"/>
                  <a:gd name="T62" fmla="*/ 18 w 19"/>
                  <a:gd name="T63" fmla="*/ 7 h 15"/>
                  <a:gd name="T64" fmla="*/ 17 w 19"/>
                  <a:gd name="T65" fmla="*/ 9 h 15"/>
                  <a:gd name="T66" fmla="*/ 17 w 19"/>
                  <a:gd name="T67" fmla="*/ 11 h 15"/>
                  <a:gd name="T68" fmla="*/ 16 w 19"/>
                  <a:gd name="T69" fmla="*/ 11 h 15"/>
                  <a:gd name="T70" fmla="*/ 16 w 19"/>
                  <a:gd name="T71" fmla="*/ 12 h 15"/>
                  <a:gd name="T72" fmla="*/ 15 w 19"/>
                  <a:gd name="T73" fmla="*/ 12 h 15"/>
                  <a:gd name="T74" fmla="*/ 14 w 19"/>
                  <a:gd name="T75" fmla="*/ 12 h 15"/>
                  <a:gd name="T76" fmla="*/ 13 w 19"/>
                  <a:gd name="T77" fmla="*/ 14 h 15"/>
                  <a:gd name="T78" fmla="*/ 11 w 19"/>
                  <a:gd name="T79" fmla="*/ 14 h 15"/>
                  <a:gd name="T80" fmla="*/ 9 w 19"/>
                  <a:gd name="T81" fmla="*/ 14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</a:cxnLst>
                <a:rect l="0" t="0" r="r" b="b"/>
                <a:pathLst>
                  <a:path w="19" h="15">
                    <a:moveTo>
                      <a:pt x="9" y="14"/>
                    </a:moveTo>
                    <a:lnTo>
                      <a:pt x="8" y="14"/>
                    </a:lnTo>
                    <a:lnTo>
                      <a:pt x="6" y="14"/>
                    </a:lnTo>
                    <a:lnTo>
                      <a:pt x="5" y="14"/>
                    </a:lnTo>
                    <a:lnTo>
                      <a:pt x="4" y="14"/>
                    </a:lnTo>
                    <a:lnTo>
                      <a:pt x="3" y="12"/>
                    </a:lnTo>
                    <a:lnTo>
                      <a:pt x="2" y="12"/>
                    </a:lnTo>
                    <a:lnTo>
                      <a:pt x="1" y="12"/>
                    </a:lnTo>
                    <a:lnTo>
                      <a:pt x="0" y="12"/>
                    </a:lnTo>
                    <a:lnTo>
                      <a:pt x="0" y="11"/>
                    </a:lnTo>
                    <a:lnTo>
                      <a:pt x="0" y="9"/>
                    </a:lnTo>
                    <a:lnTo>
                      <a:pt x="0" y="7"/>
                    </a:lnTo>
                    <a:lnTo>
                      <a:pt x="0" y="6"/>
                    </a:lnTo>
                    <a:lnTo>
                      <a:pt x="0" y="4"/>
                    </a:lnTo>
                    <a:lnTo>
                      <a:pt x="1" y="4"/>
                    </a:lnTo>
                    <a:lnTo>
                      <a:pt x="2" y="3"/>
                    </a:lnTo>
                    <a:lnTo>
                      <a:pt x="3" y="3"/>
                    </a:lnTo>
                    <a:lnTo>
                      <a:pt x="4" y="1"/>
                    </a:lnTo>
                    <a:lnTo>
                      <a:pt x="5" y="1"/>
                    </a:lnTo>
                    <a:lnTo>
                      <a:pt x="6" y="1"/>
                    </a:lnTo>
                    <a:lnTo>
                      <a:pt x="8" y="1"/>
                    </a:lnTo>
                    <a:lnTo>
                      <a:pt x="9" y="0"/>
                    </a:lnTo>
                    <a:lnTo>
                      <a:pt x="9" y="1"/>
                    </a:lnTo>
                    <a:lnTo>
                      <a:pt x="11" y="1"/>
                    </a:lnTo>
                    <a:lnTo>
                      <a:pt x="13" y="1"/>
                    </a:lnTo>
                    <a:lnTo>
                      <a:pt x="14" y="3"/>
                    </a:lnTo>
                    <a:lnTo>
                      <a:pt x="15" y="3"/>
                    </a:lnTo>
                    <a:lnTo>
                      <a:pt x="15" y="4"/>
                    </a:lnTo>
                    <a:lnTo>
                      <a:pt x="16" y="4"/>
                    </a:lnTo>
                    <a:lnTo>
                      <a:pt x="17" y="6"/>
                    </a:lnTo>
                    <a:lnTo>
                      <a:pt x="17" y="7"/>
                    </a:lnTo>
                    <a:lnTo>
                      <a:pt x="18" y="7"/>
                    </a:lnTo>
                    <a:lnTo>
                      <a:pt x="17" y="9"/>
                    </a:lnTo>
                    <a:lnTo>
                      <a:pt x="17" y="11"/>
                    </a:lnTo>
                    <a:lnTo>
                      <a:pt x="16" y="11"/>
                    </a:lnTo>
                    <a:lnTo>
                      <a:pt x="16" y="12"/>
                    </a:lnTo>
                    <a:lnTo>
                      <a:pt x="15" y="12"/>
                    </a:lnTo>
                    <a:lnTo>
                      <a:pt x="14" y="12"/>
                    </a:lnTo>
                    <a:lnTo>
                      <a:pt x="13" y="14"/>
                    </a:lnTo>
                    <a:lnTo>
                      <a:pt x="11" y="14"/>
                    </a:lnTo>
                    <a:lnTo>
                      <a:pt x="9" y="14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79" name="Freeform 143">
                <a:extLst>
                  <a:ext uri="{FF2B5EF4-FFF2-40B4-BE49-F238E27FC236}">
                    <a16:creationId xmlns="" xmlns:a16="http://schemas.microsoft.com/office/drawing/2014/main" id="{2DE64C9E-AC17-4CBC-B820-B58DF43C56A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40408" y="4203102"/>
                <a:ext cx="181890" cy="61837"/>
              </a:xfrm>
              <a:custGeom>
                <a:avLst/>
                <a:gdLst>
                  <a:gd name="T0" fmla="*/ 19 w 135"/>
                  <a:gd name="T1" fmla="*/ 2 h 46"/>
                  <a:gd name="T2" fmla="*/ 8 w 135"/>
                  <a:gd name="T3" fmla="*/ 7 h 46"/>
                  <a:gd name="T4" fmla="*/ 0 w 135"/>
                  <a:gd name="T5" fmla="*/ 17 h 46"/>
                  <a:gd name="T6" fmla="*/ 8 w 135"/>
                  <a:gd name="T7" fmla="*/ 31 h 46"/>
                  <a:gd name="T8" fmla="*/ 35 w 135"/>
                  <a:gd name="T9" fmla="*/ 31 h 46"/>
                  <a:gd name="T10" fmla="*/ 45 w 135"/>
                  <a:gd name="T11" fmla="*/ 36 h 46"/>
                  <a:gd name="T12" fmla="*/ 68 w 135"/>
                  <a:gd name="T13" fmla="*/ 36 h 46"/>
                  <a:gd name="T14" fmla="*/ 70 w 135"/>
                  <a:gd name="T15" fmla="*/ 45 h 46"/>
                  <a:gd name="T16" fmla="*/ 112 w 135"/>
                  <a:gd name="T17" fmla="*/ 45 h 46"/>
                  <a:gd name="T18" fmla="*/ 123 w 135"/>
                  <a:gd name="T19" fmla="*/ 45 h 46"/>
                  <a:gd name="T20" fmla="*/ 133 w 135"/>
                  <a:gd name="T21" fmla="*/ 45 h 46"/>
                  <a:gd name="T22" fmla="*/ 134 w 135"/>
                  <a:gd name="T23" fmla="*/ 34 h 46"/>
                  <a:gd name="T24" fmla="*/ 121 w 135"/>
                  <a:gd name="T25" fmla="*/ 28 h 46"/>
                  <a:gd name="T26" fmla="*/ 123 w 135"/>
                  <a:gd name="T27" fmla="*/ 17 h 46"/>
                  <a:gd name="T28" fmla="*/ 110 w 135"/>
                  <a:gd name="T29" fmla="*/ 18 h 46"/>
                  <a:gd name="T30" fmla="*/ 94 w 135"/>
                  <a:gd name="T31" fmla="*/ 17 h 46"/>
                  <a:gd name="T32" fmla="*/ 82 w 135"/>
                  <a:gd name="T33" fmla="*/ 9 h 46"/>
                  <a:gd name="T34" fmla="*/ 61 w 135"/>
                  <a:gd name="T35" fmla="*/ 8 h 46"/>
                  <a:gd name="T36" fmla="*/ 40 w 135"/>
                  <a:gd name="T37" fmla="*/ 0 h 46"/>
                  <a:gd name="T38" fmla="*/ 19 w 135"/>
                  <a:gd name="T39" fmla="*/ 2 h 4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</a:cxnLst>
                <a:rect l="0" t="0" r="r" b="b"/>
                <a:pathLst>
                  <a:path w="135" h="46">
                    <a:moveTo>
                      <a:pt x="19" y="2"/>
                    </a:moveTo>
                    <a:lnTo>
                      <a:pt x="8" y="7"/>
                    </a:lnTo>
                    <a:lnTo>
                      <a:pt x="0" y="17"/>
                    </a:lnTo>
                    <a:lnTo>
                      <a:pt x="8" y="31"/>
                    </a:lnTo>
                    <a:lnTo>
                      <a:pt x="35" y="31"/>
                    </a:lnTo>
                    <a:lnTo>
                      <a:pt x="45" y="36"/>
                    </a:lnTo>
                    <a:lnTo>
                      <a:pt x="68" y="36"/>
                    </a:lnTo>
                    <a:lnTo>
                      <a:pt x="70" y="45"/>
                    </a:lnTo>
                    <a:lnTo>
                      <a:pt x="112" y="45"/>
                    </a:lnTo>
                    <a:lnTo>
                      <a:pt x="123" y="45"/>
                    </a:lnTo>
                    <a:lnTo>
                      <a:pt x="133" y="45"/>
                    </a:lnTo>
                    <a:lnTo>
                      <a:pt x="134" y="34"/>
                    </a:lnTo>
                    <a:lnTo>
                      <a:pt x="121" y="28"/>
                    </a:lnTo>
                    <a:lnTo>
                      <a:pt x="123" y="17"/>
                    </a:lnTo>
                    <a:lnTo>
                      <a:pt x="110" y="18"/>
                    </a:lnTo>
                    <a:lnTo>
                      <a:pt x="94" y="17"/>
                    </a:lnTo>
                    <a:lnTo>
                      <a:pt x="82" y="9"/>
                    </a:lnTo>
                    <a:lnTo>
                      <a:pt x="61" y="8"/>
                    </a:lnTo>
                    <a:lnTo>
                      <a:pt x="40" y="0"/>
                    </a:lnTo>
                    <a:lnTo>
                      <a:pt x="19" y="2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0" name="Freeform 144">
                <a:extLst>
                  <a:ext uri="{FF2B5EF4-FFF2-40B4-BE49-F238E27FC236}">
                    <a16:creationId xmlns="" xmlns:a16="http://schemas.microsoft.com/office/drawing/2014/main" id="{D6E6C2A4-1EE3-470D-B651-EB9A206D04E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55586" y="4257804"/>
                <a:ext cx="20210" cy="17838"/>
              </a:xfrm>
              <a:custGeom>
                <a:avLst/>
                <a:gdLst>
                  <a:gd name="T0" fmla="*/ 7 w 15"/>
                  <a:gd name="T1" fmla="*/ 12 h 13"/>
                  <a:gd name="T2" fmla="*/ 4 w 15"/>
                  <a:gd name="T3" fmla="*/ 11 h 13"/>
                  <a:gd name="T4" fmla="*/ 2 w 15"/>
                  <a:gd name="T5" fmla="*/ 11 h 13"/>
                  <a:gd name="T6" fmla="*/ 0 w 15"/>
                  <a:gd name="T7" fmla="*/ 10 h 13"/>
                  <a:gd name="T8" fmla="*/ 0 w 15"/>
                  <a:gd name="T9" fmla="*/ 8 h 13"/>
                  <a:gd name="T10" fmla="*/ 0 w 15"/>
                  <a:gd name="T11" fmla="*/ 6 h 13"/>
                  <a:gd name="T12" fmla="*/ 0 w 15"/>
                  <a:gd name="T13" fmla="*/ 5 h 13"/>
                  <a:gd name="T14" fmla="*/ 0 w 15"/>
                  <a:gd name="T15" fmla="*/ 4 h 13"/>
                  <a:gd name="T16" fmla="*/ 0 w 15"/>
                  <a:gd name="T17" fmla="*/ 3 h 13"/>
                  <a:gd name="T18" fmla="*/ 0 w 15"/>
                  <a:gd name="T19" fmla="*/ 2 h 13"/>
                  <a:gd name="T20" fmla="*/ 0 w 15"/>
                  <a:gd name="T21" fmla="*/ 1 h 13"/>
                  <a:gd name="T22" fmla="*/ 2 w 15"/>
                  <a:gd name="T23" fmla="*/ 0 h 13"/>
                  <a:gd name="T24" fmla="*/ 4 w 15"/>
                  <a:gd name="T25" fmla="*/ 0 h 13"/>
                  <a:gd name="T26" fmla="*/ 7 w 15"/>
                  <a:gd name="T27" fmla="*/ 0 h 13"/>
                  <a:gd name="T28" fmla="*/ 9 w 15"/>
                  <a:gd name="T29" fmla="*/ 0 h 13"/>
                  <a:gd name="T30" fmla="*/ 11 w 15"/>
                  <a:gd name="T31" fmla="*/ 1 h 13"/>
                  <a:gd name="T32" fmla="*/ 11 w 15"/>
                  <a:gd name="T33" fmla="*/ 2 h 13"/>
                  <a:gd name="T34" fmla="*/ 11 w 15"/>
                  <a:gd name="T35" fmla="*/ 3 h 13"/>
                  <a:gd name="T36" fmla="*/ 11 w 15"/>
                  <a:gd name="T37" fmla="*/ 4 h 13"/>
                  <a:gd name="T38" fmla="*/ 14 w 15"/>
                  <a:gd name="T39" fmla="*/ 5 h 13"/>
                  <a:gd name="T40" fmla="*/ 11 w 15"/>
                  <a:gd name="T41" fmla="*/ 5 h 13"/>
                  <a:gd name="T42" fmla="*/ 11 w 15"/>
                  <a:gd name="T43" fmla="*/ 6 h 13"/>
                  <a:gd name="T44" fmla="*/ 11 w 15"/>
                  <a:gd name="T45" fmla="*/ 8 h 13"/>
                  <a:gd name="T46" fmla="*/ 11 w 15"/>
                  <a:gd name="T47" fmla="*/ 10 h 13"/>
                  <a:gd name="T48" fmla="*/ 9 w 15"/>
                  <a:gd name="T49" fmla="*/ 11 h 13"/>
                  <a:gd name="T50" fmla="*/ 7 w 15"/>
                  <a:gd name="T51" fmla="*/ 11 h 13"/>
                  <a:gd name="T52" fmla="*/ 7 w 15"/>
                  <a:gd name="T53" fmla="*/ 12 h 1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</a:cxnLst>
                <a:rect l="0" t="0" r="r" b="b"/>
                <a:pathLst>
                  <a:path w="15" h="13">
                    <a:moveTo>
                      <a:pt x="7" y="12"/>
                    </a:moveTo>
                    <a:lnTo>
                      <a:pt x="4" y="11"/>
                    </a:lnTo>
                    <a:lnTo>
                      <a:pt x="2" y="11"/>
                    </a:lnTo>
                    <a:lnTo>
                      <a:pt x="0" y="10"/>
                    </a:lnTo>
                    <a:lnTo>
                      <a:pt x="0" y="8"/>
                    </a:lnTo>
                    <a:lnTo>
                      <a:pt x="0" y="6"/>
                    </a:lnTo>
                    <a:lnTo>
                      <a:pt x="0" y="5"/>
                    </a:lnTo>
                    <a:lnTo>
                      <a:pt x="0" y="4"/>
                    </a:lnTo>
                    <a:lnTo>
                      <a:pt x="0" y="3"/>
                    </a:lnTo>
                    <a:lnTo>
                      <a:pt x="0" y="2"/>
                    </a:lnTo>
                    <a:lnTo>
                      <a:pt x="0" y="1"/>
                    </a:lnTo>
                    <a:lnTo>
                      <a:pt x="2" y="0"/>
                    </a:lnTo>
                    <a:lnTo>
                      <a:pt x="4" y="0"/>
                    </a:lnTo>
                    <a:lnTo>
                      <a:pt x="7" y="0"/>
                    </a:lnTo>
                    <a:lnTo>
                      <a:pt x="9" y="0"/>
                    </a:lnTo>
                    <a:lnTo>
                      <a:pt x="11" y="1"/>
                    </a:lnTo>
                    <a:lnTo>
                      <a:pt x="11" y="2"/>
                    </a:lnTo>
                    <a:lnTo>
                      <a:pt x="11" y="3"/>
                    </a:lnTo>
                    <a:lnTo>
                      <a:pt x="11" y="4"/>
                    </a:lnTo>
                    <a:lnTo>
                      <a:pt x="14" y="5"/>
                    </a:lnTo>
                    <a:lnTo>
                      <a:pt x="11" y="5"/>
                    </a:lnTo>
                    <a:lnTo>
                      <a:pt x="11" y="6"/>
                    </a:lnTo>
                    <a:lnTo>
                      <a:pt x="11" y="8"/>
                    </a:lnTo>
                    <a:lnTo>
                      <a:pt x="11" y="10"/>
                    </a:lnTo>
                    <a:lnTo>
                      <a:pt x="9" y="11"/>
                    </a:lnTo>
                    <a:lnTo>
                      <a:pt x="7" y="11"/>
                    </a:lnTo>
                    <a:lnTo>
                      <a:pt x="7" y="12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1" name="Freeform 145">
                <a:extLst>
                  <a:ext uri="{FF2B5EF4-FFF2-40B4-BE49-F238E27FC236}">
                    <a16:creationId xmlns="" xmlns:a16="http://schemas.microsoft.com/office/drawing/2014/main" id="{6AFCC52B-36FB-4245-BD80-2A8209F13005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20971" y="4260183"/>
                <a:ext cx="43987" cy="19027"/>
              </a:xfrm>
              <a:custGeom>
                <a:avLst/>
                <a:gdLst>
                  <a:gd name="T0" fmla="*/ 0 w 33"/>
                  <a:gd name="T1" fmla="*/ 2 h 15"/>
                  <a:gd name="T2" fmla="*/ 17 w 33"/>
                  <a:gd name="T3" fmla="*/ 0 h 15"/>
                  <a:gd name="T4" fmla="*/ 32 w 33"/>
                  <a:gd name="T5" fmla="*/ 6 h 15"/>
                  <a:gd name="T6" fmla="*/ 21 w 33"/>
                  <a:gd name="T7" fmla="*/ 14 h 15"/>
                  <a:gd name="T8" fmla="*/ 3 w 33"/>
                  <a:gd name="T9" fmla="*/ 11 h 15"/>
                  <a:gd name="T10" fmla="*/ 0 w 33"/>
                  <a:gd name="T11" fmla="*/ 2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3" h="15">
                    <a:moveTo>
                      <a:pt x="0" y="2"/>
                    </a:moveTo>
                    <a:lnTo>
                      <a:pt x="17" y="0"/>
                    </a:lnTo>
                    <a:lnTo>
                      <a:pt x="32" y="6"/>
                    </a:lnTo>
                    <a:lnTo>
                      <a:pt x="21" y="14"/>
                    </a:lnTo>
                    <a:lnTo>
                      <a:pt x="3" y="11"/>
                    </a:lnTo>
                    <a:lnTo>
                      <a:pt x="0" y="2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2" name="Freeform 146">
                <a:extLst>
                  <a:ext uri="{FF2B5EF4-FFF2-40B4-BE49-F238E27FC236}">
                    <a16:creationId xmlns="" xmlns:a16="http://schemas.microsoft.com/office/drawing/2014/main" id="{A77F856C-BF08-4AA3-8AF1-74D1857B82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78035" y="4285156"/>
                <a:ext cx="23777" cy="21405"/>
              </a:xfrm>
              <a:custGeom>
                <a:avLst/>
                <a:gdLst>
                  <a:gd name="T0" fmla="*/ 16 w 17"/>
                  <a:gd name="T1" fmla="*/ 0 h 15"/>
                  <a:gd name="T2" fmla="*/ 6 w 17"/>
                  <a:gd name="T3" fmla="*/ 2 h 15"/>
                  <a:gd name="T4" fmla="*/ 0 w 17"/>
                  <a:gd name="T5" fmla="*/ 14 h 15"/>
                  <a:gd name="T6" fmla="*/ 8 w 17"/>
                  <a:gd name="T7" fmla="*/ 14 h 15"/>
                  <a:gd name="T8" fmla="*/ 16 w 17"/>
                  <a:gd name="T9" fmla="*/ 5 h 15"/>
                  <a:gd name="T10" fmla="*/ 16 w 17"/>
                  <a:gd name="T11" fmla="*/ 0 h 1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17" h="15">
                    <a:moveTo>
                      <a:pt x="16" y="0"/>
                    </a:moveTo>
                    <a:lnTo>
                      <a:pt x="6" y="2"/>
                    </a:lnTo>
                    <a:lnTo>
                      <a:pt x="0" y="14"/>
                    </a:lnTo>
                    <a:lnTo>
                      <a:pt x="8" y="14"/>
                    </a:lnTo>
                    <a:lnTo>
                      <a:pt x="16" y="5"/>
                    </a:lnTo>
                    <a:lnTo>
                      <a:pt x="16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3" name="Freeform 147">
                <a:extLst>
                  <a:ext uri="{FF2B5EF4-FFF2-40B4-BE49-F238E27FC236}">
                    <a16:creationId xmlns="" xmlns:a16="http://schemas.microsoft.com/office/drawing/2014/main" id="{C8F9EC5B-00A5-4320-98A8-649DB23B4F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88873" y="4036617"/>
                <a:ext cx="128393" cy="166486"/>
              </a:xfrm>
              <a:custGeom>
                <a:avLst/>
                <a:gdLst>
                  <a:gd name="T0" fmla="*/ 24 w 97"/>
                  <a:gd name="T1" fmla="*/ 17 h 124"/>
                  <a:gd name="T2" fmla="*/ 21 w 97"/>
                  <a:gd name="T3" fmla="*/ 36 h 124"/>
                  <a:gd name="T4" fmla="*/ 14 w 97"/>
                  <a:gd name="T5" fmla="*/ 46 h 124"/>
                  <a:gd name="T6" fmla="*/ 11 w 97"/>
                  <a:gd name="T7" fmla="*/ 60 h 124"/>
                  <a:gd name="T8" fmla="*/ 0 w 97"/>
                  <a:gd name="T9" fmla="*/ 68 h 124"/>
                  <a:gd name="T10" fmla="*/ 0 w 97"/>
                  <a:gd name="T11" fmla="*/ 94 h 124"/>
                  <a:gd name="T12" fmla="*/ 13 w 97"/>
                  <a:gd name="T13" fmla="*/ 100 h 124"/>
                  <a:gd name="T14" fmla="*/ 15 w 97"/>
                  <a:gd name="T15" fmla="*/ 118 h 124"/>
                  <a:gd name="T16" fmla="*/ 27 w 97"/>
                  <a:gd name="T17" fmla="*/ 120 h 124"/>
                  <a:gd name="T18" fmla="*/ 32 w 97"/>
                  <a:gd name="T19" fmla="*/ 92 h 124"/>
                  <a:gd name="T20" fmla="*/ 42 w 97"/>
                  <a:gd name="T21" fmla="*/ 89 h 124"/>
                  <a:gd name="T22" fmla="*/ 42 w 97"/>
                  <a:gd name="T23" fmla="*/ 112 h 124"/>
                  <a:gd name="T24" fmla="*/ 53 w 97"/>
                  <a:gd name="T25" fmla="*/ 115 h 124"/>
                  <a:gd name="T26" fmla="*/ 56 w 97"/>
                  <a:gd name="T27" fmla="*/ 123 h 124"/>
                  <a:gd name="T28" fmla="*/ 69 w 97"/>
                  <a:gd name="T29" fmla="*/ 120 h 124"/>
                  <a:gd name="T30" fmla="*/ 68 w 97"/>
                  <a:gd name="T31" fmla="*/ 104 h 124"/>
                  <a:gd name="T32" fmla="*/ 49 w 97"/>
                  <a:gd name="T33" fmla="*/ 72 h 124"/>
                  <a:gd name="T34" fmla="*/ 59 w 97"/>
                  <a:gd name="T35" fmla="*/ 64 h 124"/>
                  <a:gd name="T36" fmla="*/ 68 w 97"/>
                  <a:gd name="T37" fmla="*/ 48 h 124"/>
                  <a:gd name="T38" fmla="*/ 61 w 97"/>
                  <a:gd name="T39" fmla="*/ 42 h 124"/>
                  <a:gd name="T40" fmla="*/ 51 w 97"/>
                  <a:gd name="T41" fmla="*/ 47 h 124"/>
                  <a:gd name="T42" fmla="*/ 42 w 97"/>
                  <a:gd name="T43" fmla="*/ 52 h 124"/>
                  <a:gd name="T44" fmla="*/ 35 w 97"/>
                  <a:gd name="T45" fmla="*/ 33 h 124"/>
                  <a:gd name="T46" fmla="*/ 32 w 97"/>
                  <a:gd name="T47" fmla="*/ 15 h 124"/>
                  <a:gd name="T48" fmla="*/ 40 w 97"/>
                  <a:gd name="T49" fmla="*/ 18 h 124"/>
                  <a:gd name="T50" fmla="*/ 49 w 97"/>
                  <a:gd name="T51" fmla="*/ 25 h 124"/>
                  <a:gd name="T52" fmla="*/ 64 w 97"/>
                  <a:gd name="T53" fmla="*/ 21 h 124"/>
                  <a:gd name="T54" fmla="*/ 71 w 97"/>
                  <a:gd name="T55" fmla="*/ 26 h 124"/>
                  <a:gd name="T56" fmla="*/ 88 w 97"/>
                  <a:gd name="T57" fmla="*/ 21 h 124"/>
                  <a:gd name="T58" fmla="*/ 96 w 97"/>
                  <a:gd name="T59" fmla="*/ 17 h 124"/>
                  <a:gd name="T60" fmla="*/ 93 w 97"/>
                  <a:gd name="T61" fmla="*/ 0 h 124"/>
                  <a:gd name="T62" fmla="*/ 83 w 97"/>
                  <a:gd name="T63" fmla="*/ 0 h 124"/>
                  <a:gd name="T64" fmla="*/ 77 w 97"/>
                  <a:gd name="T65" fmla="*/ 12 h 124"/>
                  <a:gd name="T66" fmla="*/ 45 w 97"/>
                  <a:gd name="T67" fmla="*/ 9 h 124"/>
                  <a:gd name="T68" fmla="*/ 26 w 97"/>
                  <a:gd name="T69" fmla="*/ 10 h 124"/>
                  <a:gd name="T70" fmla="*/ 24 w 97"/>
                  <a:gd name="T71" fmla="*/ 17 h 12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</a:cxnLst>
                <a:rect l="0" t="0" r="r" b="b"/>
                <a:pathLst>
                  <a:path w="97" h="124">
                    <a:moveTo>
                      <a:pt x="24" y="17"/>
                    </a:moveTo>
                    <a:lnTo>
                      <a:pt x="21" y="36"/>
                    </a:lnTo>
                    <a:lnTo>
                      <a:pt x="14" y="46"/>
                    </a:lnTo>
                    <a:lnTo>
                      <a:pt x="11" y="60"/>
                    </a:lnTo>
                    <a:lnTo>
                      <a:pt x="0" y="68"/>
                    </a:lnTo>
                    <a:lnTo>
                      <a:pt x="0" y="94"/>
                    </a:lnTo>
                    <a:lnTo>
                      <a:pt x="13" y="100"/>
                    </a:lnTo>
                    <a:lnTo>
                      <a:pt x="15" y="118"/>
                    </a:lnTo>
                    <a:lnTo>
                      <a:pt x="27" y="120"/>
                    </a:lnTo>
                    <a:lnTo>
                      <a:pt x="32" y="92"/>
                    </a:lnTo>
                    <a:lnTo>
                      <a:pt x="42" y="89"/>
                    </a:lnTo>
                    <a:lnTo>
                      <a:pt x="42" y="112"/>
                    </a:lnTo>
                    <a:lnTo>
                      <a:pt x="53" y="115"/>
                    </a:lnTo>
                    <a:lnTo>
                      <a:pt x="56" y="123"/>
                    </a:lnTo>
                    <a:lnTo>
                      <a:pt x="69" y="120"/>
                    </a:lnTo>
                    <a:lnTo>
                      <a:pt x="68" y="104"/>
                    </a:lnTo>
                    <a:lnTo>
                      <a:pt x="49" y="72"/>
                    </a:lnTo>
                    <a:lnTo>
                      <a:pt x="59" y="64"/>
                    </a:lnTo>
                    <a:lnTo>
                      <a:pt x="68" y="48"/>
                    </a:lnTo>
                    <a:lnTo>
                      <a:pt x="61" y="42"/>
                    </a:lnTo>
                    <a:lnTo>
                      <a:pt x="51" y="47"/>
                    </a:lnTo>
                    <a:lnTo>
                      <a:pt x="42" y="52"/>
                    </a:lnTo>
                    <a:lnTo>
                      <a:pt x="35" y="33"/>
                    </a:lnTo>
                    <a:lnTo>
                      <a:pt x="32" y="15"/>
                    </a:lnTo>
                    <a:lnTo>
                      <a:pt x="40" y="18"/>
                    </a:lnTo>
                    <a:lnTo>
                      <a:pt x="49" y="25"/>
                    </a:lnTo>
                    <a:lnTo>
                      <a:pt x="64" y="21"/>
                    </a:lnTo>
                    <a:lnTo>
                      <a:pt x="71" y="26"/>
                    </a:lnTo>
                    <a:lnTo>
                      <a:pt x="88" y="21"/>
                    </a:lnTo>
                    <a:lnTo>
                      <a:pt x="96" y="17"/>
                    </a:lnTo>
                    <a:lnTo>
                      <a:pt x="93" y="0"/>
                    </a:lnTo>
                    <a:lnTo>
                      <a:pt x="83" y="0"/>
                    </a:lnTo>
                    <a:lnTo>
                      <a:pt x="77" y="12"/>
                    </a:lnTo>
                    <a:lnTo>
                      <a:pt x="45" y="9"/>
                    </a:lnTo>
                    <a:lnTo>
                      <a:pt x="26" y="10"/>
                    </a:lnTo>
                    <a:lnTo>
                      <a:pt x="24" y="17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4" name="Freeform 148">
                <a:extLst>
                  <a:ext uri="{FF2B5EF4-FFF2-40B4-BE49-F238E27FC236}">
                    <a16:creationId xmlns="" xmlns:a16="http://schemas.microsoft.com/office/drawing/2014/main" id="{857ED09A-410D-48F0-BA77-3FB47D46711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60757" y="3757159"/>
                <a:ext cx="109372" cy="95135"/>
              </a:xfrm>
              <a:custGeom>
                <a:avLst/>
                <a:gdLst>
                  <a:gd name="T0" fmla="*/ 34 w 83"/>
                  <a:gd name="T1" fmla="*/ 60 h 71"/>
                  <a:gd name="T2" fmla="*/ 15 w 83"/>
                  <a:gd name="T3" fmla="*/ 64 h 71"/>
                  <a:gd name="T4" fmla="*/ 13 w 83"/>
                  <a:gd name="T5" fmla="*/ 41 h 71"/>
                  <a:gd name="T6" fmla="*/ 0 w 83"/>
                  <a:gd name="T7" fmla="*/ 30 h 71"/>
                  <a:gd name="T8" fmla="*/ 6 w 83"/>
                  <a:gd name="T9" fmla="*/ 13 h 71"/>
                  <a:gd name="T10" fmla="*/ 21 w 83"/>
                  <a:gd name="T11" fmla="*/ 0 h 71"/>
                  <a:gd name="T12" fmla="*/ 34 w 83"/>
                  <a:gd name="T13" fmla="*/ 8 h 71"/>
                  <a:gd name="T14" fmla="*/ 50 w 83"/>
                  <a:gd name="T15" fmla="*/ 6 h 71"/>
                  <a:gd name="T16" fmla="*/ 60 w 83"/>
                  <a:gd name="T17" fmla="*/ 17 h 71"/>
                  <a:gd name="T18" fmla="*/ 74 w 83"/>
                  <a:gd name="T19" fmla="*/ 6 h 71"/>
                  <a:gd name="T20" fmla="*/ 80 w 83"/>
                  <a:gd name="T21" fmla="*/ 11 h 71"/>
                  <a:gd name="T22" fmla="*/ 82 w 83"/>
                  <a:gd name="T23" fmla="*/ 38 h 71"/>
                  <a:gd name="T24" fmla="*/ 73 w 83"/>
                  <a:gd name="T25" fmla="*/ 46 h 71"/>
                  <a:gd name="T26" fmla="*/ 58 w 83"/>
                  <a:gd name="T27" fmla="*/ 60 h 71"/>
                  <a:gd name="T28" fmla="*/ 44 w 83"/>
                  <a:gd name="T29" fmla="*/ 70 h 71"/>
                  <a:gd name="T30" fmla="*/ 34 w 83"/>
                  <a:gd name="T31" fmla="*/ 60 h 71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83" h="71">
                    <a:moveTo>
                      <a:pt x="34" y="60"/>
                    </a:moveTo>
                    <a:lnTo>
                      <a:pt x="15" y="64"/>
                    </a:lnTo>
                    <a:lnTo>
                      <a:pt x="13" y="41"/>
                    </a:lnTo>
                    <a:lnTo>
                      <a:pt x="0" y="30"/>
                    </a:lnTo>
                    <a:lnTo>
                      <a:pt x="6" y="13"/>
                    </a:lnTo>
                    <a:lnTo>
                      <a:pt x="21" y="0"/>
                    </a:lnTo>
                    <a:lnTo>
                      <a:pt x="34" y="8"/>
                    </a:lnTo>
                    <a:lnTo>
                      <a:pt x="50" y="6"/>
                    </a:lnTo>
                    <a:lnTo>
                      <a:pt x="60" y="17"/>
                    </a:lnTo>
                    <a:lnTo>
                      <a:pt x="74" y="6"/>
                    </a:lnTo>
                    <a:lnTo>
                      <a:pt x="80" y="11"/>
                    </a:lnTo>
                    <a:lnTo>
                      <a:pt x="82" y="38"/>
                    </a:lnTo>
                    <a:lnTo>
                      <a:pt x="73" y="46"/>
                    </a:lnTo>
                    <a:lnTo>
                      <a:pt x="58" y="60"/>
                    </a:lnTo>
                    <a:lnTo>
                      <a:pt x="44" y="70"/>
                    </a:lnTo>
                    <a:lnTo>
                      <a:pt x="34" y="6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5" name="Freeform 150">
                <a:extLst>
                  <a:ext uri="{FF2B5EF4-FFF2-40B4-BE49-F238E27FC236}">
                    <a16:creationId xmlns="" xmlns:a16="http://schemas.microsoft.com/office/drawing/2014/main" id="{607A3F5D-2DEA-408C-A4F6-B53E54843AE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52931" y="4015211"/>
                <a:ext cx="34476" cy="71351"/>
              </a:xfrm>
              <a:custGeom>
                <a:avLst/>
                <a:gdLst>
                  <a:gd name="T0" fmla="*/ 13 w 26"/>
                  <a:gd name="T1" fmla="*/ 21 h 54"/>
                  <a:gd name="T2" fmla="*/ 0 w 26"/>
                  <a:gd name="T3" fmla="*/ 27 h 54"/>
                  <a:gd name="T4" fmla="*/ 4 w 26"/>
                  <a:gd name="T5" fmla="*/ 43 h 54"/>
                  <a:gd name="T6" fmla="*/ 19 w 26"/>
                  <a:gd name="T7" fmla="*/ 53 h 54"/>
                  <a:gd name="T8" fmla="*/ 24 w 26"/>
                  <a:gd name="T9" fmla="*/ 32 h 54"/>
                  <a:gd name="T10" fmla="*/ 25 w 26"/>
                  <a:gd name="T11" fmla="*/ 14 h 54"/>
                  <a:gd name="T12" fmla="*/ 20 w 26"/>
                  <a:gd name="T13" fmla="*/ 0 h 54"/>
                  <a:gd name="T14" fmla="*/ 13 w 26"/>
                  <a:gd name="T15" fmla="*/ 6 h 54"/>
                  <a:gd name="T16" fmla="*/ 13 w 26"/>
                  <a:gd name="T17" fmla="*/ 21 h 5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26" h="54">
                    <a:moveTo>
                      <a:pt x="13" y="21"/>
                    </a:moveTo>
                    <a:lnTo>
                      <a:pt x="0" y="27"/>
                    </a:lnTo>
                    <a:lnTo>
                      <a:pt x="4" y="43"/>
                    </a:lnTo>
                    <a:lnTo>
                      <a:pt x="19" y="53"/>
                    </a:lnTo>
                    <a:lnTo>
                      <a:pt x="24" y="32"/>
                    </a:lnTo>
                    <a:lnTo>
                      <a:pt x="25" y="14"/>
                    </a:lnTo>
                    <a:lnTo>
                      <a:pt x="20" y="0"/>
                    </a:lnTo>
                    <a:lnTo>
                      <a:pt x="13" y="6"/>
                    </a:lnTo>
                    <a:lnTo>
                      <a:pt x="13" y="21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6" name="Freeform 151">
                <a:extLst>
                  <a:ext uri="{FF2B5EF4-FFF2-40B4-BE49-F238E27FC236}">
                    <a16:creationId xmlns="" xmlns:a16="http://schemas.microsoft.com/office/drawing/2014/main" id="{CF6FC7F1-043B-4D50-AC50-E1A48AA87A98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981463" y="4134130"/>
                <a:ext cx="47553" cy="22594"/>
              </a:xfrm>
              <a:custGeom>
                <a:avLst/>
                <a:gdLst>
                  <a:gd name="T0" fmla="*/ 4 w 35"/>
                  <a:gd name="T1" fmla="*/ 3 h 18"/>
                  <a:gd name="T2" fmla="*/ 16 w 35"/>
                  <a:gd name="T3" fmla="*/ 0 h 18"/>
                  <a:gd name="T4" fmla="*/ 27 w 35"/>
                  <a:gd name="T5" fmla="*/ 0 h 18"/>
                  <a:gd name="T6" fmla="*/ 33 w 35"/>
                  <a:gd name="T7" fmla="*/ 9 h 18"/>
                  <a:gd name="T8" fmla="*/ 34 w 35"/>
                  <a:gd name="T9" fmla="*/ 17 h 18"/>
                  <a:gd name="T10" fmla="*/ 23 w 35"/>
                  <a:gd name="T11" fmla="*/ 12 h 18"/>
                  <a:gd name="T12" fmla="*/ 12 w 35"/>
                  <a:gd name="T13" fmla="*/ 9 h 18"/>
                  <a:gd name="T14" fmla="*/ 0 w 35"/>
                  <a:gd name="T15" fmla="*/ 12 h 18"/>
                  <a:gd name="T16" fmla="*/ 4 w 35"/>
                  <a:gd name="T17" fmla="*/ 3 h 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5" h="18">
                    <a:moveTo>
                      <a:pt x="4" y="3"/>
                    </a:moveTo>
                    <a:lnTo>
                      <a:pt x="16" y="0"/>
                    </a:lnTo>
                    <a:lnTo>
                      <a:pt x="27" y="0"/>
                    </a:lnTo>
                    <a:lnTo>
                      <a:pt x="33" y="9"/>
                    </a:lnTo>
                    <a:lnTo>
                      <a:pt x="34" y="17"/>
                    </a:lnTo>
                    <a:lnTo>
                      <a:pt x="23" y="12"/>
                    </a:lnTo>
                    <a:lnTo>
                      <a:pt x="12" y="9"/>
                    </a:lnTo>
                    <a:lnTo>
                      <a:pt x="0" y="12"/>
                    </a:lnTo>
                    <a:lnTo>
                      <a:pt x="4" y="3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7" name="Freeform 195">
                <a:extLst>
                  <a:ext uri="{FF2B5EF4-FFF2-40B4-BE49-F238E27FC236}">
                    <a16:creationId xmlns="" xmlns:a16="http://schemas.microsoft.com/office/drawing/2014/main" id="{3207CEB1-A2EE-4941-8E83-8F99EB88D27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422714" y="3857050"/>
                <a:ext cx="96295" cy="184323"/>
              </a:xfrm>
              <a:custGeom>
                <a:avLst/>
                <a:gdLst>
                  <a:gd name="T0" fmla="*/ 46 w 73"/>
                  <a:gd name="T1" fmla="*/ 46 h 138"/>
                  <a:gd name="T2" fmla="*/ 25 w 73"/>
                  <a:gd name="T3" fmla="*/ 35 h 138"/>
                  <a:gd name="T4" fmla="*/ 13 w 73"/>
                  <a:gd name="T5" fmla="*/ 0 h 138"/>
                  <a:gd name="T6" fmla="*/ 0 w 73"/>
                  <a:gd name="T7" fmla="*/ 13 h 138"/>
                  <a:gd name="T8" fmla="*/ 2 w 73"/>
                  <a:gd name="T9" fmla="*/ 36 h 138"/>
                  <a:gd name="T10" fmla="*/ 8 w 73"/>
                  <a:gd name="T11" fmla="*/ 91 h 138"/>
                  <a:gd name="T12" fmla="*/ 26 w 73"/>
                  <a:gd name="T13" fmla="*/ 116 h 138"/>
                  <a:gd name="T14" fmla="*/ 41 w 73"/>
                  <a:gd name="T15" fmla="*/ 133 h 138"/>
                  <a:gd name="T16" fmla="*/ 70 w 73"/>
                  <a:gd name="T17" fmla="*/ 137 h 138"/>
                  <a:gd name="T18" fmla="*/ 72 w 73"/>
                  <a:gd name="T19" fmla="*/ 127 h 138"/>
                  <a:gd name="T20" fmla="*/ 68 w 73"/>
                  <a:gd name="T21" fmla="*/ 78 h 138"/>
                  <a:gd name="T22" fmla="*/ 46 w 73"/>
                  <a:gd name="T23" fmla="*/ 46 h 13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</a:cxnLst>
                <a:rect l="0" t="0" r="r" b="b"/>
                <a:pathLst>
                  <a:path w="73" h="138">
                    <a:moveTo>
                      <a:pt x="46" y="46"/>
                    </a:moveTo>
                    <a:lnTo>
                      <a:pt x="25" y="35"/>
                    </a:lnTo>
                    <a:lnTo>
                      <a:pt x="13" y="0"/>
                    </a:lnTo>
                    <a:lnTo>
                      <a:pt x="0" y="13"/>
                    </a:lnTo>
                    <a:lnTo>
                      <a:pt x="2" y="36"/>
                    </a:lnTo>
                    <a:lnTo>
                      <a:pt x="8" y="91"/>
                    </a:lnTo>
                    <a:lnTo>
                      <a:pt x="26" y="116"/>
                    </a:lnTo>
                    <a:lnTo>
                      <a:pt x="41" y="133"/>
                    </a:lnTo>
                    <a:lnTo>
                      <a:pt x="70" y="137"/>
                    </a:lnTo>
                    <a:lnTo>
                      <a:pt x="72" y="127"/>
                    </a:lnTo>
                    <a:lnTo>
                      <a:pt x="68" y="78"/>
                    </a:lnTo>
                    <a:lnTo>
                      <a:pt x="46" y="46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8" name="Freeform 202">
                <a:extLst>
                  <a:ext uri="{FF2B5EF4-FFF2-40B4-BE49-F238E27FC236}">
                    <a16:creationId xmlns="" xmlns:a16="http://schemas.microsoft.com/office/drawing/2014/main" id="{D0AD2D77-3977-4407-9291-C7733BA8DEF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326419" y="3959320"/>
                <a:ext cx="225877" cy="249728"/>
              </a:xfrm>
              <a:custGeom>
                <a:avLst/>
                <a:gdLst>
                  <a:gd name="T0" fmla="*/ 65 w 170"/>
                  <a:gd name="T1" fmla="*/ 29 h 187"/>
                  <a:gd name="T2" fmla="*/ 43 w 170"/>
                  <a:gd name="T3" fmla="*/ 20 h 187"/>
                  <a:gd name="T4" fmla="*/ 25 w 170"/>
                  <a:gd name="T5" fmla="*/ 0 h 187"/>
                  <a:gd name="T6" fmla="*/ 3 w 170"/>
                  <a:gd name="T7" fmla="*/ 3 h 187"/>
                  <a:gd name="T8" fmla="*/ 0 w 170"/>
                  <a:gd name="T9" fmla="*/ 11 h 187"/>
                  <a:gd name="T10" fmla="*/ 26 w 170"/>
                  <a:gd name="T11" fmla="*/ 29 h 187"/>
                  <a:gd name="T12" fmla="*/ 49 w 170"/>
                  <a:gd name="T13" fmla="*/ 49 h 187"/>
                  <a:gd name="T14" fmla="*/ 65 w 170"/>
                  <a:gd name="T15" fmla="*/ 63 h 187"/>
                  <a:gd name="T16" fmla="*/ 69 w 170"/>
                  <a:gd name="T17" fmla="*/ 84 h 187"/>
                  <a:gd name="T18" fmla="*/ 78 w 170"/>
                  <a:gd name="T19" fmla="*/ 103 h 187"/>
                  <a:gd name="T20" fmla="*/ 108 w 170"/>
                  <a:gd name="T21" fmla="*/ 143 h 187"/>
                  <a:gd name="T22" fmla="*/ 134 w 170"/>
                  <a:gd name="T23" fmla="*/ 174 h 187"/>
                  <a:gd name="T24" fmla="*/ 143 w 170"/>
                  <a:gd name="T25" fmla="*/ 186 h 187"/>
                  <a:gd name="T26" fmla="*/ 169 w 170"/>
                  <a:gd name="T27" fmla="*/ 174 h 187"/>
                  <a:gd name="T28" fmla="*/ 166 w 170"/>
                  <a:gd name="T29" fmla="*/ 158 h 187"/>
                  <a:gd name="T30" fmla="*/ 166 w 170"/>
                  <a:gd name="T31" fmla="*/ 138 h 187"/>
                  <a:gd name="T32" fmla="*/ 158 w 170"/>
                  <a:gd name="T33" fmla="*/ 127 h 187"/>
                  <a:gd name="T34" fmla="*/ 135 w 170"/>
                  <a:gd name="T35" fmla="*/ 119 h 187"/>
                  <a:gd name="T36" fmla="*/ 135 w 170"/>
                  <a:gd name="T37" fmla="*/ 110 h 187"/>
                  <a:gd name="T38" fmla="*/ 127 w 170"/>
                  <a:gd name="T39" fmla="*/ 97 h 187"/>
                  <a:gd name="T40" fmla="*/ 127 w 170"/>
                  <a:gd name="T41" fmla="*/ 79 h 187"/>
                  <a:gd name="T42" fmla="*/ 112 w 170"/>
                  <a:gd name="T43" fmla="*/ 65 h 187"/>
                  <a:gd name="T44" fmla="*/ 92 w 170"/>
                  <a:gd name="T45" fmla="*/ 53 h 187"/>
                  <a:gd name="T46" fmla="*/ 65 w 170"/>
                  <a:gd name="T47" fmla="*/ 29 h 18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</a:cxnLst>
                <a:rect l="0" t="0" r="r" b="b"/>
                <a:pathLst>
                  <a:path w="170" h="187">
                    <a:moveTo>
                      <a:pt x="65" y="29"/>
                    </a:moveTo>
                    <a:lnTo>
                      <a:pt x="43" y="20"/>
                    </a:lnTo>
                    <a:lnTo>
                      <a:pt x="25" y="0"/>
                    </a:lnTo>
                    <a:lnTo>
                      <a:pt x="3" y="3"/>
                    </a:lnTo>
                    <a:lnTo>
                      <a:pt x="0" y="11"/>
                    </a:lnTo>
                    <a:lnTo>
                      <a:pt x="26" y="29"/>
                    </a:lnTo>
                    <a:lnTo>
                      <a:pt x="49" y="49"/>
                    </a:lnTo>
                    <a:lnTo>
                      <a:pt x="65" y="63"/>
                    </a:lnTo>
                    <a:lnTo>
                      <a:pt x="69" y="84"/>
                    </a:lnTo>
                    <a:lnTo>
                      <a:pt x="78" y="103"/>
                    </a:lnTo>
                    <a:lnTo>
                      <a:pt x="108" y="143"/>
                    </a:lnTo>
                    <a:lnTo>
                      <a:pt x="134" y="174"/>
                    </a:lnTo>
                    <a:lnTo>
                      <a:pt x="143" y="186"/>
                    </a:lnTo>
                    <a:lnTo>
                      <a:pt x="169" y="174"/>
                    </a:lnTo>
                    <a:lnTo>
                      <a:pt x="166" y="158"/>
                    </a:lnTo>
                    <a:lnTo>
                      <a:pt x="166" y="138"/>
                    </a:lnTo>
                    <a:lnTo>
                      <a:pt x="158" y="127"/>
                    </a:lnTo>
                    <a:lnTo>
                      <a:pt x="135" y="119"/>
                    </a:lnTo>
                    <a:lnTo>
                      <a:pt x="135" y="110"/>
                    </a:lnTo>
                    <a:lnTo>
                      <a:pt x="127" y="97"/>
                    </a:lnTo>
                    <a:lnTo>
                      <a:pt x="127" y="79"/>
                    </a:lnTo>
                    <a:lnTo>
                      <a:pt x="112" y="65"/>
                    </a:lnTo>
                    <a:lnTo>
                      <a:pt x="92" y="53"/>
                    </a:lnTo>
                    <a:lnTo>
                      <a:pt x="65" y="29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89" name="Freeform 203">
                <a:extLst>
                  <a:ext uri="{FF2B5EF4-FFF2-40B4-BE49-F238E27FC236}">
                    <a16:creationId xmlns="" xmlns:a16="http://schemas.microsoft.com/office/drawing/2014/main" id="{55D893C1-2FC3-4DA6-8ACD-38140142BA3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593905" y="3924833"/>
                <a:ext cx="217555" cy="244972"/>
              </a:xfrm>
              <a:custGeom>
                <a:avLst/>
                <a:gdLst>
                  <a:gd name="T0" fmla="*/ 35 w 163"/>
                  <a:gd name="T1" fmla="*/ 89 h 184"/>
                  <a:gd name="T2" fmla="*/ 4 w 163"/>
                  <a:gd name="T3" fmla="*/ 89 h 184"/>
                  <a:gd name="T4" fmla="*/ 0 w 163"/>
                  <a:gd name="T5" fmla="*/ 112 h 184"/>
                  <a:gd name="T6" fmla="*/ 11 w 163"/>
                  <a:gd name="T7" fmla="*/ 118 h 184"/>
                  <a:gd name="T8" fmla="*/ 12 w 163"/>
                  <a:gd name="T9" fmla="*/ 136 h 184"/>
                  <a:gd name="T10" fmla="*/ 25 w 163"/>
                  <a:gd name="T11" fmla="*/ 139 h 184"/>
                  <a:gd name="T12" fmla="*/ 26 w 163"/>
                  <a:gd name="T13" fmla="*/ 160 h 184"/>
                  <a:gd name="T14" fmla="*/ 34 w 163"/>
                  <a:gd name="T15" fmla="*/ 161 h 184"/>
                  <a:gd name="T16" fmla="*/ 41 w 163"/>
                  <a:gd name="T17" fmla="*/ 170 h 184"/>
                  <a:gd name="T18" fmla="*/ 62 w 163"/>
                  <a:gd name="T19" fmla="*/ 175 h 184"/>
                  <a:gd name="T20" fmla="*/ 70 w 163"/>
                  <a:gd name="T21" fmla="*/ 164 h 184"/>
                  <a:gd name="T22" fmla="*/ 81 w 163"/>
                  <a:gd name="T23" fmla="*/ 168 h 184"/>
                  <a:gd name="T24" fmla="*/ 89 w 163"/>
                  <a:gd name="T25" fmla="*/ 183 h 184"/>
                  <a:gd name="T26" fmla="*/ 108 w 163"/>
                  <a:gd name="T27" fmla="*/ 181 h 184"/>
                  <a:gd name="T28" fmla="*/ 112 w 163"/>
                  <a:gd name="T29" fmla="*/ 169 h 184"/>
                  <a:gd name="T30" fmla="*/ 120 w 163"/>
                  <a:gd name="T31" fmla="*/ 157 h 184"/>
                  <a:gd name="T32" fmla="*/ 120 w 163"/>
                  <a:gd name="T33" fmla="*/ 142 h 184"/>
                  <a:gd name="T34" fmla="*/ 132 w 163"/>
                  <a:gd name="T35" fmla="*/ 131 h 184"/>
                  <a:gd name="T36" fmla="*/ 138 w 163"/>
                  <a:gd name="T37" fmla="*/ 107 h 184"/>
                  <a:gd name="T38" fmla="*/ 151 w 163"/>
                  <a:gd name="T39" fmla="*/ 102 h 184"/>
                  <a:gd name="T40" fmla="*/ 151 w 163"/>
                  <a:gd name="T41" fmla="*/ 88 h 184"/>
                  <a:gd name="T42" fmla="*/ 137 w 163"/>
                  <a:gd name="T43" fmla="*/ 77 h 184"/>
                  <a:gd name="T44" fmla="*/ 137 w 163"/>
                  <a:gd name="T45" fmla="*/ 52 h 184"/>
                  <a:gd name="T46" fmla="*/ 148 w 163"/>
                  <a:gd name="T47" fmla="*/ 43 h 184"/>
                  <a:gd name="T48" fmla="*/ 162 w 163"/>
                  <a:gd name="T49" fmla="*/ 32 h 184"/>
                  <a:gd name="T50" fmla="*/ 159 w 163"/>
                  <a:gd name="T51" fmla="*/ 17 h 184"/>
                  <a:gd name="T52" fmla="*/ 141 w 163"/>
                  <a:gd name="T53" fmla="*/ 13 h 184"/>
                  <a:gd name="T54" fmla="*/ 131 w 163"/>
                  <a:gd name="T55" fmla="*/ 9 h 184"/>
                  <a:gd name="T56" fmla="*/ 114 w 163"/>
                  <a:gd name="T57" fmla="*/ 0 h 184"/>
                  <a:gd name="T58" fmla="*/ 110 w 163"/>
                  <a:gd name="T59" fmla="*/ 14 h 184"/>
                  <a:gd name="T60" fmla="*/ 99 w 163"/>
                  <a:gd name="T61" fmla="*/ 20 h 184"/>
                  <a:gd name="T62" fmla="*/ 96 w 163"/>
                  <a:gd name="T63" fmla="*/ 37 h 184"/>
                  <a:gd name="T64" fmla="*/ 84 w 163"/>
                  <a:gd name="T65" fmla="*/ 43 h 184"/>
                  <a:gd name="T66" fmla="*/ 70 w 163"/>
                  <a:gd name="T67" fmla="*/ 53 h 184"/>
                  <a:gd name="T68" fmla="*/ 63 w 163"/>
                  <a:gd name="T69" fmla="*/ 68 h 184"/>
                  <a:gd name="T70" fmla="*/ 44 w 163"/>
                  <a:gd name="T71" fmla="*/ 66 h 184"/>
                  <a:gd name="T72" fmla="*/ 41 w 163"/>
                  <a:gd name="T73" fmla="*/ 80 h 184"/>
                  <a:gd name="T74" fmla="*/ 35 w 163"/>
                  <a:gd name="T75" fmla="*/ 89 h 1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</a:cxnLst>
                <a:rect l="0" t="0" r="r" b="b"/>
                <a:pathLst>
                  <a:path w="163" h="184">
                    <a:moveTo>
                      <a:pt x="35" y="89"/>
                    </a:moveTo>
                    <a:lnTo>
                      <a:pt x="4" y="89"/>
                    </a:lnTo>
                    <a:lnTo>
                      <a:pt x="0" y="112"/>
                    </a:lnTo>
                    <a:lnTo>
                      <a:pt x="11" y="118"/>
                    </a:lnTo>
                    <a:lnTo>
                      <a:pt x="12" y="136"/>
                    </a:lnTo>
                    <a:lnTo>
                      <a:pt x="25" y="139"/>
                    </a:lnTo>
                    <a:lnTo>
                      <a:pt x="26" y="160"/>
                    </a:lnTo>
                    <a:lnTo>
                      <a:pt x="34" y="161"/>
                    </a:lnTo>
                    <a:lnTo>
                      <a:pt x="41" y="170"/>
                    </a:lnTo>
                    <a:lnTo>
                      <a:pt x="62" y="175"/>
                    </a:lnTo>
                    <a:lnTo>
                      <a:pt x="70" y="164"/>
                    </a:lnTo>
                    <a:lnTo>
                      <a:pt x="81" y="168"/>
                    </a:lnTo>
                    <a:lnTo>
                      <a:pt x="89" y="183"/>
                    </a:lnTo>
                    <a:lnTo>
                      <a:pt x="108" y="181"/>
                    </a:lnTo>
                    <a:lnTo>
                      <a:pt x="112" y="169"/>
                    </a:lnTo>
                    <a:lnTo>
                      <a:pt x="120" y="157"/>
                    </a:lnTo>
                    <a:lnTo>
                      <a:pt x="120" y="142"/>
                    </a:lnTo>
                    <a:lnTo>
                      <a:pt x="132" y="131"/>
                    </a:lnTo>
                    <a:lnTo>
                      <a:pt x="138" y="107"/>
                    </a:lnTo>
                    <a:lnTo>
                      <a:pt x="151" y="102"/>
                    </a:lnTo>
                    <a:lnTo>
                      <a:pt x="151" y="88"/>
                    </a:lnTo>
                    <a:lnTo>
                      <a:pt x="137" y="77"/>
                    </a:lnTo>
                    <a:lnTo>
                      <a:pt x="137" y="52"/>
                    </a:lnTo>
                    <a:lnTo>
                      <a:pt x="148" y="43"/>
                    </a:lnTo>
                    <a:lnTo>
                      <a:pt x="162" y="32"/>
                    </a:lnTo>
                    <a:lnTo>
                      <a:pt x="159" y="17"/>
                    </a:lnTo>
                    <a:lnTo>
                      <a:pt x="141" y="13"/>
                    </a:lnTo>
                    <a:lnTo>
                      <a:pt x="131" y="9"/>
                    </a:lnTo>
                    <a:lnTo>
                      <a:pt x="114" y="0"/>
                    </a:lnTo>
                    <a:lnTo>
                      <a:pt x="110" y="14"/>
                    </a:lnTo>
                    <a:lnTo>
                      <a:pt x="99" y="20"/>
                    </a:lnTo>
                    <a:lnTo>
                      <a:pt x="96" y="37"/>
                    </a:lnTo>
                    <a:lnTo>
                      <a:pt x="84" y="43"/>
                    </a:lnTo>
                    <a:lnTo>
                      <a:pt x="70" y="53"/>
                    </a:lnTo>
                    <a:lnTo>
                      <a:pt x="63" y="68"/>
                    </a:lnTo>
                    <a:lnTo>
                      <a:pt x="44" y="66"/>
                    </a:lnTo>
                    <a:lnTo>
                      <a:pt x="41" y="80"/>
                    </a:lnTo>
                    <a:lnTo>
                      <a:pt x="35" y="89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90" name="Freeform 205">
                <a:extLst>
                  <a:ext uri="{FF2B5EF4-FFF2-40B4-BE49-F238E27FC236}">
                    <a16:creationId xmlns="" xmlns:a16="http://schemas.microsoft.com/office/drawing/2014/main" id="{A75EA04A-1B19-4C9A-A736-E14411FDDE2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81324" y="4109157"/>
                <a:ext cx="191401" cy="170053"/>
              </a:xfrm>
              <a:custGeom>
                <a:avLst/>
                <a:gdLst>
                  <a:gd name="T0" fmla="*/ 124 w 144"/>
                  <a:gd name="T1" fmla="*/ 24 h 128"/>
                  <a:gd name="T2" fmla="*/ 110 w 144"/>
                  <a:gd name="T3" fmla="*/ 19 h 128"/>
                  <a:gd name="T4" fmla="*/ 80 w 144"/>
                  <a:gd name="T5" fmla="*/ 6 h 128"/>
                  <a:gd name="T6" fmla="*/ 71 w 144"/>
                  <a:gd name="T7" fmla="*/ 0 h 128"/>
                  <a:gd name="T8" fmla="*/ 55 w 144"/>
                  <a:gd name="T9" fmla="*/ 3 h 128"/>
                  <a:gd name="T10" fmla="*/ 40 w 144"/>
                  <a:gd name="T11" fmla="*/ 19 h 128"/>
                  <a:gd name="T12" fmla="*/ 22 w 144"/>
                  <a:gd name="T13" fmla="*/ 29 h 128"/>
                  <a:gd name="T14" fmla="*/ 6 w 144"/>
                  <a:gd name="T15" fmla="*/ 32 h 128"/>
                  <a:gd name="T16" fmla="*/ 0 w 144"/>
                  <a:gd name="T17" fmla="*/ 34 h 128"/>
                  <a:gd name="T18" fmla="*/ 6 w 144"/>
                  <a:gd name="T19" fmla="*/ 45 h 128"/>
                  <a:gd name="T20" fmla="*/ 21 w 144"/>
                  <a:gd name="T21" fmla="*/ 43 h 128"/>
                  <a:gd name="T22" fmla="*/ 41 w 144"/>
                  <a:gd name="T23" fmla="*/ 54 h 128"/>
                  <a:gd name="T24" fmla="*/ 55 w 144"/>
                  <a:gd name="T25" fmla="*/ 62 h 128"/>
                  <a:gd name="T26" fmla="*/ 69 w 144"/>
                  <a:gd name="T27" fmla="*/ 75 h 128"/>
                  <a:gd name="T28" fmla="*/ 69 w 144"/>
                  <a:gd name="T29" fmla="*/ 92 h 128"/>
                  <a:gd name="T30" fmla="*/ 66 w 144"/>
                  <a:gd name="T31" fmla="*/ 98 h 128"/>
                  <a:gd name="T32" fmla="*/ 53 w 144"/>
                  <a:gd name="T33" fmla="*/ 103 h 128"/>
                  <a:gd name="T34" fmla="*/ 56 w 144"/>
                  <a:gd name="T35" fmla="*/ 116 h 128"/>
                  <a:gd name="T36" fmla="*/ 74 w 144"/>
                  <a:gd name="T37" fmla="*/ 114 h 128"/>
                  <a:gd name="T38" fmla="*/ 92 w 144"/>
                  <a:gd name="T39" fmla="*/ 114 h 128"/>
                  <a:gd name="T40" fmla="*/ 99 w 144"/>
                  <a:gd name="T41" fmla="*/ 122 h 128"/>
                  <a:gd name="T42" fmla="*/ 111 w 144"/>
                  <a:gd name="T43" fmla="*/ 127 h 128"/>
                  <a:gd name="T44" fmla="*/ 128 w 144"/>
                  <a:gd name="T45" fmla="*/ 120 h 128"/>
                  <a:gd name="T46" fmla="*/ 135 w 144"/>
                  <a:gd name="T47" fmla="*/ 107 h 128"/>
                  <a:gd name="T48" fmla="*/ 143 w 144"/>
                  <a:gd name="T49" fmla="*/ 97 h 128"/>
                  <a:gd name="T50" fmla="*/ 124 w 144"/>
                  <a:gd name="T51" fmla="*/ 24 h 12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</a:cxnLst>
                <a:rect l="0" t="0" r="r" b="b"/>
                <a:pathLst>
                  <a:path w="144" h="128">
                    <a:moveTo>
                      <a:pt x="124" y="24"/>
                    </a:moveTo>
                    <a:lnTo>
                      <a:pt x="110" y="19"/>
                    </a:lnTo>
                    <a:lnTo>
                      <a:pt x="80" y="6"/>
                    </a:lnTo>
                    <a:lnTo>
                      <a:pt x="71" y="0"/>
                    </a:lnTo>
                    <a:lnTo>
                      <a:pt x="55" y="3"/>
                    </a:lnTo>
                    <a:lnTo>
                      <a:pt x="40" y="19"/>
                    </a:lnTo>
                    <a:lnTo>
                      <a:pt x="22" y="29"/>
                    </a:lnTo>
                    <a:lnTo>
                      <a:pt x="6" y="32"/>
                    </a:lnTo>
                    <a:lnTo>
                      <a:pt x="0" y="34"/>
                    </a:lnTo>
                    <a:lnTo>
                      <a:pt x="6" y="45"/>
                    </a:lnTo>
                    <a:lnTo>
                      <a:pt x="21" y="43"/>
                    </a:lnTo>
                    <a:lnTo>
                      <a:pt x="41" y="54"/>
                    </a:lnTo>
                    <a:lnTo>
                      <a:pt x="55" y="62"/>
                    </a:lnTo>
                    <a:lnTo>
                      <a:pt x="69" y="75"/>
                    </a:lnTo>
                    <a:lnTo>
                      <a:pt x="69" y="92"/>
                    </a:lnTo>
                    <a:lnTo>
                      <a:pt x="66" y="98"/>
                    </a:lnTo>
                    <a:lnTo>
                      <a:pt x="53" y="103"/>
                    </a:lnTo>
                    <a:lnTo>
                      <a:pt x="56" y="116"/>
                    </a:lnTo>
                    <a:lnTo>
                      <a:pt x="74" y="114"/>
                    </a:lnTo>
                    <a:lnTo>
                      <a:pt x="92" y="114"/>
                    </a:lnTo>
                    <a:lnTo>
                      <a:pt x="99" y="122"/>
                    </a:lnTo>
                    <a:lnTo>
                      <a:pt x="111" y="127"/>
                    </a:lnTo>
                    <a:lnTo>
                      <a:pt x="128" y="120"/>
                    </a:lnTo>
                    <a:lnTo>
                      <a:pt x="135" y="107"/>
                    </a:lnTo>
                    <a:lnTo>
                      <a:pt x="143" y="97"/>
                    </a:lnTo>
                    <a:lnTo>
                      <a:pt x="124" y="24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91" name="Freeform 206">
                <a:extLst>
                  <a:ext uri="{FF2B5EF4-FFF2-40B4-BE49-F238E27FC236}">
                    <a16:creationId xmlns="" xmlns:a16="http://schemas.microsoft.com/office/drawing/2014/main" id="{9DB19CBE-F4FC-42E6-A55C-BB15C3234EE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6088457" y="4091319"/>
                <a:ext cx="51120" cy="34486"/>
              </a:xfrm>
              <a:custGeom>
                <a:avLst/>
                <a:gdLst>
                  <a:gd name="T0" fmla="*/ 14 w 38"/>
                  <a:gd name="T1" fmla="*/ 24 h 26"/>
                  <a:gd name="T2" fmla="*/ 0 w 38"/>
                  <a:gd name="T3" fmla="*/ 25 h 26"/>
                  <a:gd name="T4" fmla="*/ 3 w 38"/>
                  <a:gd name="T5" fmla="*/ 13 h 26"/>
                  <a:gd name="T6" fmla="*/ 9 w 38"/>
                  <a:gd name="T7" fmla="*/ 0 h 26"/>
                  <a:gd name="T8" fmla="*/ 24 w 38"/>
                  <a:gd name="T9" fmla="*/ 3 h 26"/>
                  <a:gd name="T10" fmla="*/ 37 w 38"/>
                  <a:gd name="T11" fmla="*/ 6 h 26"/>
                  <a:gd name="T12" fmla="*/ 33 w 38"/>
                  <a:gd name="T13" fmla="*/ 16 h 26"/>
                  <a:gd name="T14" fmla="*/ 23 w 38"/>
                  <a:gd name="T15" fmla="*/ 25 h 26"/>
                  <a:gd name="T16" fmla="*/ 14 w 38"/>
                  <a:gd name="T17" fmla="*/ 24 h 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38" h="26">
                    <a:moveTo>
                      <a:pt x="14" y="24"/>
                    </a:moveTo>
                    <a:lnTo>
                      <a:pt x="0" y="25"/>
                    </a:lnTo>
                    <a:lnTo>
                      <a:pt x="3" y="13"/>
                    </a:lnTo>
                    <a:lnTo>
                      <a:pt x="9" y="0"/>
                    </a:lnTo>
                    <a:lnTo>
                      <a:pt x="24" y="3"/>
                    </a:lnTo>
                    <a:lnTo>
                      <a:pt x="37" y="6"/>
                    </a:lnTo>
                    <a:lnTo>
                      <a:pt x="33" y="16"/>
                    </a:lnTo>
                    <a:lnTo>
                      <a:pt x="23" y="25"/>
                    </a:lnTo>
                    <a:lnTo>
                      <a:pt x="14" y="24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92" name="Freeform 220">
                <a:extLst>
                  <a:ext uri="{FF2B5EF4-FFF2-40B4-BE49-F238E27FC236}">
                    <a16:creationId xmlns="" xmlns:a16="http://schemas.microsoft.com/office/drawing/2014/main" id="{201D12BE-268F-4944-BF8D-626935D9262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66285" y="3822564"/>
                <a:ext cx="41609" cy="79675"/>
              </a:xfrm>
              <a:custGeom>
                <a:avLst/>
                <a:gdLst>
                  <a:gd name="T0" fmla="*/ 23 w 33"/>
                  <a:gd name="T1" fmla="*/ 6 h 60"/>
                  <a:gd name="T2" fmla="*/ 21 w 33"/>
                  <a:gd name="T3" fmla="*/ 17 h 60"/>
                  <a:gd name="T4" fmla="*/ 8 w 33"/>
                  <a:gd name="T5" fmla="*/ 27 h 60"/>
                  <a:gd name="T6" fmla="*/ 0 w 33"/>
                  <a:gd name="T7" fmla="*/ 39 h 60"/>
                  <a:gd name="T8" fmla="*/ 2 w 33"/>
                  <a:gd name="T9" fmla="*/ 59 h 60"/>
                  <a:gd name="T10" fmla="*/ 17 w 33"/>
                  <a:gd name="T11" fmla="*/ 44 h 60"/>
                  <a:gd name="T12" fmla="*/ 27 w 33"/>
                  <a:gd name="T13" fmla="*/ 24 h 60"/>
                  <a:gd name="T14" fmla="*/ 32 w 33"/>
                  <a:gd name="T15" fmla="*/ 11 h 60"/>
                  <a:gd name="T16" fmla="*/ 27 w 33"/>
                  <a:gd name="T17" fmla="*/ 0 h 60"/>
                  <a:gd name="T18" fmla="*/ 23 w 33"/>
                  <a:gd name="T19" fmla="*/ 6 h 6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</a:cxnLst>
                <a:rect l="0" t="0" r="r" b="b"/>
                <a:pathLst>
                  <a:path w="33" h="60">
                    <a:moveTo>
                      <a:pt x="23" y="6"/>
                    </a:moveTo>
                    <a:lnTo>
                      <a:pt x="21" y="17"/>
                    </a:lnTo>
                    <a:lnTo>
                      <a:pt x="8" y="27"/>
                    </a:lnTo>
                    <a:lnTo>
                      <a:pt x="0" y="39"/>
                    </a:lnTo>
                    <a:lnTo>
                      <a:pt x="2" y="59"/>
                    </a:lnTo>
                    <a:lnTo>
                      <a:pt x="17" y="44"/>
                    </a:lnTo>
                    <a:lnTo>
                      <a:pt x="27" y="24"/>
                    </a:lnTo>
                    <a:lnTo>
                      <a:pt x="32" y="11"/>
                    </a:lnTo>
                    <a:lnTo>
                      <a:pt x="27" y="0"/>
                    </a:lnTo>
                    <a:lnTo>
                      <a:pt x="23" y="6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93" name="Freeform 221">
                <a:extLst>
                  <a:ext uri="{FF2B5EF4-FFF2-40B4-BE49-F238E27FC236}">
                    <a16:creationId xmlns="" xmlns:a16="http://schemas.microsoft.com/office/drawing/2014/main" id="{9C00899E-3F34-424C-B233-12AD159E18B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792439" y="3660835"/>
                <a:ext cx="66574" cy="104648"/>
              </a:xfrm>
              <a:custGeom>
                <a:avLst/>
                <a:gdLst>
                  <a:gd name="T0" fmla="*/ 24 w 51"/>
                  <a:gd name="T1" fmla="*/ 0 h 78"/>
                  <a:gd name="T2" fmla="*/ 14 w 51"/>
                  <a:gd name="T3" fmla="*/ 16 h 78"/>
                  <a:gd name="T4" fmla="*/ 10 w 51"/>
                  <a:gd name="T5" fmla="*/ 37 h 78"/>
                  <a:gd name="T6" fmla="*/ 0 w 51"/>
                  <a:gd name="T7" fmla="*/ 46 h 78"/>
                  <a:gd name="T8" fmla="*/ 3 w 51"/>
                  <a:gd name="T9" fmla="*/ 66 h 78"/>
                  <a:gd name="T10" fmla="*/ 14 w 51"/>
                  <a:gd name="T11" fmla="*/ 69 h 78"/>
                  <a:gd name="T12" fmla="*/ 20 w 51"/>
                  <a:gd name="T13" fmla="*/ 77 h 78"/>
                  <a:gd name="T14" fmla="*/ 36 w 51"/>
                  <a:gd name="T15" fmla="*/ 76 h 78"/>
                  <a:gd name="T16" fmla="*/ 50 w 51"/>
                  <a:gd name="T17" fmla="*/ 71 h 78"/>
                  <a:gd name="T18" fmla="*/ 45 w 51"/>
                  <a:gd name="T19" fmla="*/ 52 h 78"/>
                  <a:gd name="T20" fmla="*/ 47 w 51"/>
                  <a:gd name="T21" fmla="*/ 37 h 78"/>
                  <a:gd name="T22" fmla="*/ 47 w 51"/>
                  <a:gd name="T23" fmla="*/ 27 h 78"/>
                  <a:gd name="T24" fmla="*/ 42 w 51"/>
                  <a:gd name="T25" fmla="*/ 10 h 78"/>
                  <a:gd name="T26" fmla="*/ 39 w 51"/>
                  <a:gd name="T27" fmla="*/ 1 h 78"/>
                  <a:gd name="T28" fmla="*/ 24 w 51"/>
                  <a:gd name="T29" fmla="*/ 0 h 7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</a:cxnLst>
                <a:rect l="0" t="0" r="r" b="b"/>
                <a:pathLst>
                  <a:path w="51" h="78">
                    <a:moveTo>
                      <a:pt x="24" y="0"/>
                    </a:moveTo>
                    <a:lnTo>
                      <a:pt x="14" y="16"/>
                    </a:lnTo>
                    <a:lnTo>
                      <a:pt x="10" y="37"/>
                    </a:lnTo>
                    <a:lnTo>
                      <a:pt x="0" y="46"/>
                    </a:lnTo>
                    <a:lnTo>
                      <a:pt x="3" y="66"/>
                    </a:lnTo>
                    <a:lnTo>
                      <a:pt x="14" y="69"/>
                    </a:lnTo>
                    <a:lnTo>
                      <a:pt x="20" y="77"/>
                    </a:lnTo>
                    <a:lnTo>
                      <a:pt x="36" y="76"/>
                    </a:lnTo>
                    <a:lnTo>
                      <a:pt x="50" y="71"/>
                    </a:lnTo>
                    <a:lnTo>
                      <a:pt x="45" y="52"/>
                    </a:lnTo>
                    <a:lnTo>
                      <a:pt x="47" y="37"/>
                    </a:lnTo>
                    <a:lnTo>
                      <a:pt x="47" y="27"/>
                    </a:lnTo>
                    <a:lnTo>
                      <a:pt x="42" y="10"/>
                    </a:lnTo>
                    <a:lnTo>
                      <a:pt x="39" y="1"/>
                    </a:lnTo>
                    <a:lnTo>
                      <a:pt x="24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  <p:sp>
            <p:nvSpPr>
              <p:cNvPr id="194" name="Freeform 222">
                <a:extLst>
                  <a:ext uri="{FF2B5EF4-FFF2-40B4-BE49-F238E27FC236}">
                    <a16:creationId xmlns="" xmlns:a16="http://schemas.microsoft.com/office/drawing/2014/main" id="{E31B5DF8-9B3C-43CC-8B74-E774E1F5C300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5881601" y="3866564"/>
                <a:ext cx="64197" cy="86810"/>
              </a:xfrm>
              <a:custGeom>
                <a:avLst/>
                <a:gdLst>
                  <a:gd name="T0" fmla="*/ 28 w 48"/>
                  <a:gd name="T1" fmla="*/ 0 h 66"/>
                  <a:gd name="T2" fmla="*/ 14 w 48"/>
                  <a:gd name="T3" fmla="*/ 10 h 66"/>
                  <a:gd name="T4" fmla="*/ 0 w 48"/>
                  <a:gd name="T5" fmla="*/ 26 h 66"/>
                  <a:gd name="T6" fmla="*/ 8 w 48"/>
                  <a:gd name="T7" fmla="*/ 38 h 66"/>
                  <a:gd name="T8" fmla="*/ 18 w 48"/>
                  <a:gd name="T9" fmla="*/ 52 h 66"/>
                  <a:gd name="T10" fmla="*/ 29 w 48"/>
                  <a:gd name="T11" fmla="*/ 65 h 66"/>
                  <a:gd name="T12" fmla="*/ 38 w 48"/>
                  <a:gd name="T13" fmla="*/ 52 h 66"/>
                  <a:gd name="T14" fmla="*/ 47 w 48"/>
                  <a:gd name="T15" fmla="*/ 45 h 66"/>
                  <a:gd name="T16" fmla="*/ 47 w 48"/>
                  <a:gd name="T17" fmla="*/ 18 h 66"/>
                  <a:gd name="T18" fmla="*/ 41 w 48"/>
                  <a:gd name="T19" fmla="*/ 7 h 66"/>
                  <a:gd name="T20" fmla="*/ 28 w 48"/>
                  <a:gd name="T21" fmla="*/ 0 h 6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</a:cxnLst>
                <a:rect l="0" t="0" r="r" b="b"/>
                <a:pathLst>
                  <a:path w="48" h="66">
                    <a:moveTo>
                      <a:pt x="28" y="0"/>
                    </a:moveTo>
                    <a:lnTo>
                      <a:pt x="14" y="10"/>
                    </a:lnTo>
                    <a:lnTo>
                      <a:pt x="0" y="26"/>
                    </a:lnTo>
                    <a:lnTo>
                      <a:pt x="8" y="38"/>
                    </a:lnTo>
                    <a:lnTo>
                      <a:pt x="18" y="52"/>
                    </a:lnTo>
                    <a:lnTo>
                      <a:pt x="29" y="65"/>
                    </a:lnTo>
                    <a:lnTo>
                      <a:pt x="38" y="52"/>
                    </a:lnTo>
                    <a:lnTo>
                      <a:pt x="47" y="45"/>
                    </a:lnTo>
                    <a:lnTo>
                      <a:pt x="47" y="18"/>
                    </a:lnTo>
                    <a:lnTo>
                      <a:pt x="41" y="7"/>
                    </a:lnTo>
                    <a:lnTo>
                      <a:pt x="28" y="0"/>
                    </a:lnTo>
                  </a:path>
                </a:pathLst>
              </a:custGeom>
              <a:grpFill/>
              <a:ln w="19050" cap="flat" cmpd="sng">
                <a:solidFill>
                  <a:schemeClr val="bg1">
                    <a:alpha val="28000"/>
                  </a:schemeClr>
                </a:solidFill>
                <a:prstDash val="solid"/>
                <a:round/>
                <a:headEnd type="none" w="med" len="med"/>
                <a:tailEnd type="none" w="med" len="med"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fr-FR"/>
              </a:p>
            </p:txBody>
          </p:sp>
        </p:grpSp>
        <p:grpSp>
          <p:nvGrpSpPr>
            <p:cNvPr id="254" name="Group 253">
              <a:extLst>
                <a:ext uri="{FF2B5EF4-FFF2-40B4-BE49-F238E27FC236}">
                  <a16:creationId xmlns="" xmlns:a16="http://schemas.microsoft.com/office/drawing/2014/main" id="{4ED7285F-C603-4638-A9DA-E4C514456E70}"/>
                </a:ext>
              </a:extLst>
            </p:cNvPr>
            <p:cNvGrpSpPr/>
            <p:nvPr/>
          </p:nvGrpSpPr>
          <p:grpSpPr>
            <a:xfrm>
              <a:off x="723900" y="1656451"/>
              <a:ext cx="6179521" cy="3581817"/>
              <a:chOff x="723900" y="1656451"/>
              <a:chExt cx="6179521" cy="3581817"/>
            </a:xfrm>
          </p:grpSpPr>
          <p:grpSp>
            <p:nvGrpSpPr>
              <p:cNvPr id="13" name="Group 12">
                <a:extLst>
                  <a:ext uri="{FF2B5EF4-FFF2-40B4-BE49-F238E27FC236}">
                    <a16:creationId xmlns="" xmlns:a16="http://schemas.microsoft.com/office/drawing/2014/main" id="{BF05972C-E8E1-4607-BEB5-0CE5D3746E20}"/>
                  </a:ext>
                </a:extLst>
              </p:cNvPr>
              <p:cNvGrpSpPr/>
              <p:nvPr/>
            </p:nvGrpSpPr>
            <p:grpSpPr>
              <a:xfrm>
                <a:off x="723900" y="1656451"/>
                <a:ext cx="2734301" cy="3581817"/>
                <a:chOff x="594889" y="1834251"/>
                <a:chExt cx="2734301" cy="3581817"/>
              </a:xfrm>
              <a:solidFill>
                <a:schemeClr val="bg1">
                  <a:lumMod val="85000"/>
                </a:schemeClr>
              </a:solidFill>
            </p:grpSpPr>
            <p:sp>
              <p:nvSpPr>
                <p:cNvPr id="195" name="Freeform 43">
                  <a:extLst>
                    <a:ext uri="{FF2B5EF4-FFF2-40B4-BE49-F238E27FC236}">
                      <a16:creationId xmlns="" xmlns:a16="http://schemas.microsoft.com/office/drawing/2014/main" id="{F5893847-E31B-4D3D-B873-5AFD2FB6831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23443" y="5364933"/>
                  <a:ext cx="53497" cy="51135"/>
                </a:xfrm>
                <a:custGeom>
                  <a:avLst/>
                  <a:gdLst>
                    <a:gd name="T0" fmla="*/ 0 w 41"/>
                    <a:gd name="T1" fmla="*/ 30 h 38"/>
                    <a:gd name="T2" fmla="*/ 10 w 41"/>
                    <a:gd name="T3" fmla="*/ 0 h 38"/>
                    <a:gd name="T4" fmla="*/ 13 w 41"/>
                    <a:gd name="T5" fmla="*/ 0 h 38"/>
                    <a:gd name="T6" fmla="*/ 22 w 41"/>
                    <a:gd name="T7" fmla="*/ 12 h 38"/>
                    <a:gd name="T8" fmla="*/ 40 w 41"/>
                    <a:gd name="T9" fmla="*/ 25 h 38"/>
                    <a:gd name="T10" fmla="*/ 19 w 41"/>
                    <a:gd name="T11" fmla="*/ 25 h 38"/>
                    <a:gd name="T12" fmla="*/ 15 w 41"/>
                    <a:gd name="T13" fmla="*/ 37 h 38"/>
                    <a:gd name="T14" fmla="*/ 0 w 41"/>
                    <a:gd name="T15" fmla="*/ 30 h 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41" h="38">
                      <a:moveTo>
                        <a:pt x="0" y="30"/>
                      </a:moveTo>
                      <a:lnTo>
                        <a:pt x="10" y="0"/>
                      </a:lnTo>
                      <a:lnTo>
                        <a:pt x="13" y="0"/>
                      </a:lnTo>
                      <a:lnTo>
                        <a:pt x="22" y="12"/>
                      </a:lnTo>
                      <a:lnTo>
                        <a:pt x="40" y="25"/>
                      </a:lnTo>
                      <a:lnTo>
                        <a:pt x="19" y="25"/>
                      </a:lnTo>
                      <a:lnTo>
                        <a:pt x="15" y="37"/>
                      </a:lnTo>
                      <a:lnTo>
                        <a:pt x="0" y="3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96" name="Freeform 44">
                  <a:extLst>
                    <a:ext uri="{FF2B5EF4-FFF2-40B4-BE49-F238E27FC236}">
                      <a16:creationId xmlns="" xmlns:a16="http://schemas.microsoft.com/office/drawing/2014/main" id="{33EA27DB-175B-4176-AE62-E50698D7605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93722" y="5357798"/>
                  <a:ext cx="47553" cy="49946"/>
                </a:xfrm>
                <a:custGeom>
                  <a:avLst/>
                  <a:gdLst>
                    <a:gd name="T0" fmla="*/ 31 w 35"/>
                    <a:gd name="T1" fmla="*/ 5 h 38"/>
                    <a:gd name="T2" fmla="*/ 21 w 35"/>
                    <a:gd name="T3" fmla="*/ 37 h 38"/>
                    <a:gd name="T4" fmla="*/ 0 w 35"/>
                    <a:gd name="T5" fmla="*/ 25 h 38"/>
                    <a:gd name="T6" fmla="*/ 5 w 35"/>
                    <a:gd name="T7" fmla="*/ 7 h 38"/>
                    <a:gd name="T8" fmla="*/ 14 w 35"/>
                    <a:gd name="T9" fmla="*/ 0 h 38"/>
                    <a:gd name="T10" fmla="*/ 34 w 35"/>
                    <a:gd name="T11" fmla="*/ 5 h 38"/>
                    <a:gd name="T12" fmla="*/ 31 w 35"/>
                    <a:gd name="T13" fmla="*/ 5 h 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5" h="38">
                      <a:moveTo>
                        <a:pt x="31" y="5"/>
                      </a:moveTo>
                      <a:lnTo>
                        <a:pt x="21" y="37"/>
                      </a:lnTo>
                      <a:lnTo>
                        <a:pt x="0" y="25"/>
                      </a:lnTo>
                      <a:lnTo>
                        <a:pt x="5" y="7"/>
                      </a:lnTo>
                      <a:lnTo>
                        <a:pt x="14" y="0"/>
                      </a:lnTo>
                      <a:lnTo>
                        <a:pt x="34" y="5"/>
                      </a:lnTo>
                      <a:lnTo>
                        <a:pt x="31" y="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97" name="Freeform 45">
                  <a:extLst>
                    <a:ext uri="{FF2B5EF4-FFF2-40B4-BE49-F238E27FC236}">
                      <a16:creationId xmlns="" xmlns:a16="http://schemas.microsoft.com/office/drawing/2014/main" id="{235E4BE8-F08E-45C0-BE33-EFC3CE1D80F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61763" y="4490884"/>
                  <a:ext cx="137904" cy="899022"/>
                </a:xfrm>
                <a:custGeom>
                  <a:avLst/>
                  <a:gdLst>
                    <a:gd name="T0" fmla="*/ 56 w 103"/>
                    <a:gd name="T1" fmla="*/ 625 h 674"/>
                    <a:gd name="T2" fmla="*/ 40 w 103"/>
                    <a:gd name="T3" fmla="*/ 597 h 674"/>
                    <a:gd name="T4" fmla="*/ 46 w 103"/>
                    <a:gd name="T5" fmla="*/ 551 h 674"/>
                    <a:gd name="T6" fmla="*/ 49 w 103"/>
                    <a:gd name="T7" fmla="*/ 478 h 674"/>
                    <a:gd name="T8" fmla="*/ 43 w 103"/>
                    <a:gd name="T9" fmla="*/ 438 h 674"/>
                    <a:gd name="T10" fmla="*/ 33 w 103"/>
                    <a:gd name="T11" fmla="*/ 397 h 674"/>
                    <a:gd name="T12" fmla="*/ 44 w 103"/>
                    <a:gd name="T13" fmla="*/ 372 h 674"/>
                    <a:gd name="T14" fmla="*/ 41 w 103"/>
                    <a:gd name="T15" fmla="*/ 326 h 674"/>
                    <a:gd name="T16" fmla="*/ 41 w 103"/>
                    <a:gd name="T17" fmla="*/ 309 h 674"/>
                    <a:gd name="T18" fmla="*/ 49 w 103"/>
                    <a:gd name="T19" fmla="*/ 284 h 674"/>
                    <a:gd name="T20" fmla="*/ 41 w 103"/>
                    <a:gd name="T21" fmla="*/ 265 h 674"/>
                    <a:gd name="T22" fmla="*/ 47 w 103"/>
                    <a:gd name="T23" fmla="*/ 235 h 674"/>
                    <a:gd name="T24" fmla="*/ 42 w 103"/>
                    <a:gd name="T25" fmla="*/ 198 h 674"/>
                    <a:gd name="T26" fmla="*/ 49 w 103"/>
                    <a:gd name="T27" fmla="*/ 175 h 674"/>
                    <a:gd name="T28" fmla="*/ 63 w 103"/>
                    <a:gd name="T29" fmla="*/ 155 h 674"/>
                    <a:gd name="T30" fmla="*/ 64 w 103"/>
                    <a:gd name="T31" fmla="*/ 134 h 674"/>
                    <a:gd name="T32" fmla="*/ 73 w 103"/>
                    <a:gd name="T33" fmla="*/ 112 h 674"/>
                    <a:gd name="T34" fmla="*/ 64 w 103"/>
                    <a:gd name="T35" fmla="*/ 87 h 674"/>
                    <a:gd name="T36" fmla="*/ 54 w 103"/>
                    <a:gd name="T37" fmla="*/ 36 h 674"/>
                    <a:gd name="T38" fmla="*/ 38 w 103"/>
                    <a:gd name="T39" fmla="*/ 8 h 674"/>
                    <a:gd name="T40" fmla="*/ 21 w 103"/>
                    <a:gd name="T41" fmla="*/ 10 h 674"/>
                    <a:gd name="T42" fmla="*/ 28 w 103"/>
                    <a:gd name="T43" fmla="*/ 39 h 674"/>
                    <a:gd name="T44" fmla="*/ 23 w 103"/>
                    <a:gd name="T45" fmla="*/ 104 h 674"/>
                    <a:gd name="T46" fmla="*/ 28 w 103"/>
                    <a:gd name="T47" fmla="*/ 112 h 674"/>
                    <a:gd name="T48" fmla="*/ 24 w 103"/>
                    <a:gd name="T49" fmla="*/ 147 h 674"/>
                    <a:gd name="T50" fmla="*/ 13 w 103"/>
                    <a:gd name="T51" fmla="*/ 187 h 674"/>
                    <a:gd name="T52" fmla="*/ 14 w 103"/>
                    <a:gd name="T53" fmla="*/ 216 h 674"/>
                    <a:gd name="T54" fmla="*/ 15 w 103"/>
                    <a:gd name="T55" fmla="*/ 268 h 674"/>
                    <a:gd name="T56" fmla="*/ 4 w 103"/>
                    <a:gd name="T57" fmla="*/ 340 h 674"/>
                    <a:gd name="T58" fmla="*/ 11 w 103"/>
                    <a:gd name="T59" fmla="*/ 437 h 674"/>
                    <a:gd name="T60" fmla="*/ 15 w 103"/>
                    <a:gd name="T61" fmla="*/ 451 h 674"/>
                    <a:gd name="T62" fmla="*/ 20 w 103"/>
                    <a:gd name="T63" fmla="*/ 499 h 674"/>
                    <a:gd name="T64" fmla="*/ 13 w 103"/>
                    <a:gd name="T65" fmla="*/ 535 h 674"/>
                    <a:gd name="T66" fmla="*/ 13 w 103"/>
                    <a:gd name="T67" fmla="*/ 566 h 674"/>
                    <a:gd name="T68" fmla="*/ 28 w 103"/>
                    <a:gd name="T69" fmla="*/ 605 h 674"/>
                    <a:gd name="T70" fmla="*/ 40 w 103"/>
                    <a:gd name="T71" fmla="*/ 625 h 674"/>
                    <a:gd name="T72" fmla="*/ 54 w 103"/>
                    <a:gd name="T73" fmla="*/ 637 h 674"/>
                    <a:gd name="T74" fmla="*/ 72 w 103"/>
                    <a:gd name="T75" fmla="*/ 654 h 674"/>
                    <a:gd name="T76" fmla="*/ 87 w 103"/>
                    <a:gd name="T77" fmla="*/ 673 h 674"/>
                    <a:gd name="T78" fmla="*/ 102 w 103"/>
                    <a:gd name="T79" fmla="*/ 650 h 6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</a:cxnLst>
                  <a:rect l="0" t="0" r="r" b="b"/>
                  <a:pathLst>
                    <a:path w="103" h="674">
                      <a:moveTo>
                        <a:pt x="99" y="623"/>
                      </a:moveTo>
                      <a:lnTo>
                        <a:pt x="56" y="625"/>
                      </a:lnTo>
                      <a:lnTo>
                        <a:pt x="53" y="604"/>
                      </a:lnTo>
                      <a:lnTo>
                        <a:pt x="40" y="597"/>
                      </a:lnTo>
                      <a:lnTo>
                        <a:pt x="38" y="552"/>
                      </a:lnTo>
                      <a:lnTo>
                        <a:pt x="46" y="551"/>
                      </a:lnTo>
                      <a:lnTo>
                        <a:pt x="48" y="538"/>
                      </a:lnTo>
                      <a:lnTo>
                        <a:pt x="49" y="478"/>
                      </a:lnTo>
                      <a:lnTo>
                        <a:pt x="43" y="462"/>
                      </a:lnTo>
                      <a:lnTo>
                        <a:pt x="43" y="438"/>
                      </a:lnTo>
                      <a:lnTo>
                        <a:pt x="38" y="411"/>
                      </a:lnTo>
                      <a:lnTo>
                        <a:pt x="33" y="397"/>
                      </a:lnTo>
                      <a:lnTo>
                        <a:pt x="33" y="385"/>
                      </a:lnTo>
                      <a:lnTo>
                        <a:pt x="44" y="372"/>
                      </a:lnTo>
                      <a:lnTo>
                        <a:pt x="31" y="343"/>
                      </a:lnTo>
                      <a:lnTo>
                        <a:pt x="41" y="326"/>
                      </a:lnTo>
                      <a:lnTo>
                        <a:pt x="48" y="317"/>
                      </a:lnTo>
                      <a:lnTo>
                        <a:pt x="41" y="309"/>
                      </a:lnTo>
                      <a:lnTo>
                        <a:pt x="41" y="287"/>
                      </a:lnTo>
                      <a:lnTo>
                        <a:pt x="49" y="284"/>
                      </a:lnTo>
                      <a:lnTo>
                        <a:pt x="48" y="267"/>
                      </a:lnTo>
                      <a:lnTo>
                        <a:pt x="41" y="265"/>
                      </a:lnTo>
                      <a:lnTo>
                        <a:pt x="40" y="240"/>
                      </a:lnTo>
                      <a:lnTo>
                        <a:pt x="47" y="235"/>
                      </a:lnTo>
                      <a:lnTo>
                        <a:pt x="45" y="222"/>
                      </a:lnTo>
                      <a:lnTo>
                        <a:pt x="42" y="198"/>
                      </a:lnTo>
                      <a:lnTo>
                        <a:pt x="48" y="189"/>
                      </a:lnTo>
                      <a:lnTo>
                        <a:pt x="49" y="175"/>
                      </a:lnTo>
                      <a:lnTo>
                        <a:pt x="59" y="168"/>
                      </a:lnTo>
                      <a:lnTo>
                        <a:pt x="63" y="155"/>
                      </a:lnTo>
                      <a:lnTo>
                        <a:pt x="55" y="144"/>
                      </a:lnTo>
                      <a:lnTo>
                        <a:pt x="64" y="134"/>
                      </a:lnTo>
                      <a:lnTo>
                        <a:pt x="64" y="115"/>
                      </a:lnTo>
                      <a:lnTo>
                        <a:pt x="73" y="112"/>
                      </a:lnTo>
                      <a:lnTo>
                        <a:pt x="74" y="93"/>
                      </a:lnTo>
                      <a:lnTo>
                        <a:pt x="64" y="87"/>
                      </a:lnTo>
                      <a:lnTo>
                        <a:pt x="54" y="67"/>
                      </a:lnTo>
                      <a:lnTo>
                        <a:pt x="54" y="36"/>
                      </a:lnTo>
                      <a:lnTo>
                        <a:pt x="40" y="23"/>
                      </a:lnTo>
                      <a:lnTo>
                        <a:pt x="38" y="8"/>
                      </a:lnTo>
                      <a:lnTo>
                        <a:pt x="31" y="0"/>
                      </a:lnTo>
                      <a:lnTo>
                        <a:pt x="21" y="10"/>
                      </a:lnTo>
                      <a:lnTo>
                        <a:pt x="24" y="31"/>
                      </a:lnTo>
                      <a:lnTo>
                        <a:pt x="28" y="39"/>
                      </a:lnTo>
                      <a:lnTo>
                        <a:pt x="29" y="97"/>
                      </a:lnTo>
                      <a:lnTo>
                        <a:pt x="23" y="104"/>
                      </a:lnTo>
                      <a:lnTo>
                        <a:pt x="23" y="112"/>
                      </a:lnTo>
                      <a:lnTo>
                        <a:pt x="28" y="112"/>
                      </a:lnTo>
                      <a:lnTo>
                        <a:pt x="28" y="147"/>
                      </a:lnTo>
                      <a:lnTo>
                        <a:pt x="24" y="147"/>
                      </a:lnTo>
                      <a:lnTo>
                        <a:pt x="23" y="187"/>
                      </a:lnTo>
                      <a:lnTo>
                        <a:pt x="13" y="187"/>
                      </a:lnTo>
                      <a:lnTo>
                        <a:pt x="18" y="196"/>
                      </a:lnTo>
                      <a:lnTo>
                        <a:pt x="14" y="216"/>
                      </a:lnTo>
                      <a:lnTo>
                        <a:pt x="11" y="266"/>
                      </a:lnTo>
                      <a:lnTo>
                        <a:pt x="15" y="268"/>
                      </a:lnTo>
                      <a:lnTo>
                        <a:pt x="9" y="330"/>
                      </a:lnTo>
                      <a:lnTo>
                        <a:pt x="4" y="340"/>
                      </a:lnTo>
                      <a:lnTo>
                        <a:pt x="0" y="346"/>
                      </a:lnTo>
                      <a:lnTo>
                        <a:pt x="11" y="437"/>
                      </a:lnTo>
                      <a:lnTo>
                        <a:pt x="5" y="451"/>
                      </a:lnTo>
                      <a:lnTo>
                        <a:pt x="15" y="451"/>
                      </a:lnTo>
                      <a:lnTo>
                        <a:pt x="18" y="454"/>
                      </a:lnTo>
                      <a:lnTo>
                        <a:pt x="20" y="499"/>
                      </a:lnTo>
                      <a:lnTo>
                        <a:pt x="14" y="512"/>
                      </a:lnTo>
                      <a:lnTo>
                        <a:pt x="13" y="535"/>
                      </a:lnTo>
                      <a:lnTo>
                        <a:pt x="23" y="540"/>
                      </a:lnTo>
                      <a:lnTo>
                        <a:pt x="13" y="566"/>
                      </a:lnTo>
                      <a:lnTo>
                        <a:pt x="20" y="592"/>
                      </a:lnTo>
                      <a:lnTo>
                        <a:pt x="28" y="605"/>
                      </a:lnTo>
                      <a:lnTo>
                        <a:pt x="38" y="610"/>
                      </a:lnTo>
                      <a:lnTo>
                        <a:pt x="40" y="625"/>
                      </a:lnTo>
                      <a:lnTo>
                        <a:pt x="44" y="632"/>
                      </a:lnTo>
                      <a:lnTo>
                        <a:pt x="54" y="637"/>
                      </a:lnTo>
                      <a:lnTo>
                        <a:pt x="59" y="647"/>
                      </a:lnTo>
                      <a:lnTo>
                        <a:pt x="72" y="654"/>
                      </a:lnTo>
                      <a:lnTo>
                        <a:pt x="80" y="662"/>
                      </a:lnTo>
                      <a:lnTo>
                        <a:pt x="87" y="673"/>
                      </a:lnTo>
                      <a:lnTo>
                        <a:pt x="91" y="656"/>
                      </a:lnTo>
                      <a:lnTo>
                        <a:pt x="102" y="650"/>
                      </a:lnTo>
                      <a:lnTo>
                        <a:pt x="99" y="62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98" name="Freeform 46">
                  <a:extLst>
                    <a:ext uri="{FF2B5EF4-FFF2-40B4-BE49-F238E27FC236}">
                      <a16:creationId xmlns="" xmlns:a16="http://schemas.microsoft.com/office/drawing/2014/main" id="{42C0B0A7-1449-4EC0-9333-09E029D8423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17776" y="3656078"/>
                  <a:ext cx="57064" cy="53513"/>
                </a:xfrm>
                <a:custGeom>
                  <a:avLst/>
                  <a:gdLst>
                    <a:gd name="T0" fmla="*/ 32 w 43"/>
                    <a:gd name="T1" fmla="*/ 1 h 41"/>
                    <a:gd name="T2" fmla="*/ 26 w 43"/>
                    <a:gd name="T3" fmla="*/ 14 h 41"/>
                    <a:gd name="T4" fmla="*/ 32 w 43"/>
                    <a:gd name="T5" fmla="*/ 21 h 41"/>
                    <a:gd name="T6" fmla="*/ 23 w 43"/>
                    <a:gd name="T7" fmla="*/ 26 h 41"/>
                    <a:gd name="T8" fmla="*/ 0 w 43"/>
                    <a:gd name="T9" fmla="*/ 26 h 41"/>
                    <a:gd name="T10" fmla="*/ 3 w 43"/>
                    <a:gd name="T11" fmla="*/ 37 h 41"/>
                    <a:gd name="T12" fmla="*/ 21 w 43"/>
                    <a:gd name="T13" fmla="*/ 38 h 41"/>
                    <a:gd name="T14" fmla="*/ 37 w 43"/>
                    <a:gd name="T15" fmla="*/ 40 h 41"/>
                    <a:gd name="T16" fmla="*/ 42 w 43"/>
                    <a:gd name="T17" fmla="*/ 29 h 41"/>
                    <a:gd name="T18" fmla="*/ 42 w 43"/>
                    <a:gd name="T19" fmla="*/ 8 h 41"/>
                    <a:gd name="T20" fmla="*/ 42 w 43"/>
                    <a:gd name="T21" fmla="*/ 0 h 41"/>
                    <a:gd name="T22" fmla="*/ 32 w 43"/>
                    <a:gd name="T23" fmla="*/ 1 h 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43" h="41">
                      <a:moveTo>
                        <a:pt x="32" y="1"/>
                      </a:moveTo>
                      <a:lnTo>
                        <a:pt x="26" y="14"/>
                      </a:lnTo>
                      <a:lnTo>
                        <a:pt x="32" y="21"/>
                      </a:lnTo>
                      <a:lnTo>
                        <a:pt x="23" y="26"/>
                      </a:lnTo>
                      <a:lnTo>
                        <a:pt x="0" y="26"/>
                      </a:lnTo>
                      <a:lnTo>
                        <a:pt x="3" y="37"/>
                      </a:lnTo>
                      <a:lnTo>
                        <a:pt x="21" y="38"/>
                      </a:lnTo>
                      <a:lnTo>
                        <a:pt x="37" y="40"/>
                      </a:lnTo>
                      <a:lnTo>
                        <a:pt x="42" y="29"/>
                      </a:lnTo>
                      <a:lnTo>
                        <a:pt x="42" y="8"/>
                      </a:lnTo>
                      <a:lnTo>
                        <a:pt x="42" y="0"/>
                      </a:lnTo>
                      <a:lnTo>
                        <a:pt x="32" y="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99" name="Freeform 47">
                  <a:extLst>
                    <a:ext uri="{FF2B5EF4-FFF2-40B4-BE49-F238E27FC236}">
                      <a16:creationId xmlns="" xmlns:a16="http://schemas.microsoft.com/office/drawing/2014/main" id="{8C5F99C4-BE37-4085-A819-AFC74361811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337906" y="3364729"/>
                  <a:ext cx="549238" cy="415025"/>
                </a:xfrm>
                <a:custGeom>
                  <a:avLst/>
                  <a:gdLst>
                    <a:gd name="T0" fmla="*/ 245 w 412"/>
                    <a:gd name="T1" fmla="*/ 119 h 312"/>
                    <a:gd name="T2" fmla="*/ 229 w 412"/>
                    <a:gd name="T3" fmla="*/ 93 h 312"/>
                    <a:gd name="T4" fmla="*/ 216 w 412"/>
                    <a:gd name="T5" fmla="*/ 60 h 312"/>
                    <a:gd name="T6" fmla="*/ 196 w 412"/>
                    <a:gd name="T7" fmla="*/ 70 h 312"/>
                    <a:gd name="T8" fmla="*/ 174 w 412"/>
                    <a:gd name="T9" fmla="*/ 45 h 312"/>
                    <a:gd name="T10" fmla="*/ 164 w 412"/>
                    <a:gd name="T11" fmla="*/ 29 h 312"/>
                    <a:gd name="T12" fmla="*/ 147 w 412"/>
                    <a:gd name="T13" fmla="*/ 11 h 312"/>
                    <a:gd name="T14" fmla="*/ 125 w 412"/>
                    <a:gd name="T15" fmla="*/ 20 h 312"/>
                    <a:gd name="T16" fmla="*/ 101 w 412"/>
                    <a:gd name="T17" fmla="*/ 29 h 312"/>
                    <a:gd name="T18" fmla="*/ 63 w 412"/>
                    <a:gd name="T19" fmla="*/ 31 h 312"/>
                    <a:gd name="T20" fmla="*/ 35 w 412"/>
                    <a:gd name="T21" fmla="*/ 11 h 312"/>
                    <a:gd name="T22" fmla="*/ 0 w 412"/>
                    <a:gd name="T23" fmla="*/ 0 h 312"/>
                    <a:gd name="T24" fmla="*/ 16 w 412"/>
                    <a:gd name="T25" fmla="*/ 53 h 312"/>
                    <a:gd name="T26" fmla="*/ 25 w 412"/>
                    <a:gd name="T27" fmla="*/ 87 h 312"/>
                    <a:gd name="T28" fmla="*/ 41 w 412"/>
                    <a:gd name="T29" fmla="*/ 110 h 312"/>
                    <a:gd name="T30" fmla="*/ 59 w 412"/>
                    <a:gd name="T31" fmla="*/ 146 h 312"/>
                    <a:gd name="T32" fmla="*/ 98 w 412"/>
                    <a:gd name="T33" fmla="*/ 177 h 312"/>
                    <a:gd name="T34" fmla="*/ 78 w 412"/>
                    <a:gd name="T35" fmla="*/ 129 h 312"/>
                    <a:gd name="T36" fmla="*/ 51 w 412"/>
                    <a:gd name="T37" fmla="*/ 83 h 312"/>
                    <a:gd name="T38" fmla="*/ 31 w 412"/>
                    <a:gd name="T39" fmla="*/ 45 h 312"/>
                    <a:gd name="T40" fmla="*/ 41 w 412"/>
                    <a:gd name="T41" fmla="*/ 28 h 312"/>
                    <a:gd name="T42" fmla="*/ 64 w 412"/>
                    <a:gd name="T43" fmla="*/ 49 h 312"/>
                    <a:gd name="T44" fmla="*/ 78 w 412"/>
                    <a:gd name="T45" fmla="*/ 88 h 312"/>
                    <a:gd name="T46" fmla="*/ 97 w 412"/>
                    <a:gd name="T47" fmla="*/ 112 h 312"/>
                    <a:gd name="T48" fmla="*/ 110 w 412"/>
                    <a:gd name="T49" fmla="*/ 132 h 312"/>
                    <a:gd name="T50" fmla="*/ 129 w 412"/>
                    <a:gd name="T51" fmla="*/ 158 h 312"/>
                    <a:gd name="T52" fmla="*/ 140 w 412"/>
                    <a:gd name="T53" fmla="*/ 172 h 312"/>
                    <a:gd name="T54" fmla="*/ 147 w 412"/>
                    <a:gd name="T55" fmla="*/ 207 h 312"/>
                    <a:gd name="T56" fmla="*/ 156 w 412"/>
                    <a:gd name="T57" fmla="*/ 230 h 312"/>
                    <a:gd name="T58" fmla="*/ 275 w 412"/>
                    <a:gd name="T59" fmla="*/ 295 h 312"/>
                    <a:gd name="T60" fmla="*/ 299 w 412"/>
                    <a:gd name="T61" fmla="*/ 291 h 312"/>
                    <a:gd name="T62" fmla="*/ 327 w 412"/>
                    <a:gd name="T63" fmla="*/ 311 h 312"/>
                    <a:gd name="T64" fmla="*/ 346 w 412"/>
                    <a:gd name="T65" fmla="*/ 290 h 312"/>
                    <a:gd name="T66" fmla="*/ 370 w 412"/>
                    <a:gd name="T67" fmla="*/ 263 h 312"/>
                    <a:gd name="T68" fmla="*/ 396 w 412"/>
                    <a:gd name="T69" fmla="*/ 250 h 312"/>
                    <a:gd name="T70" fmla="*/ 405 w 412"/>
                    <a:gd name="T71" fmla="*/ 218 h 312"/>
                    <a:gd name="T72" fmla="*/ 408 w 412"/>
                    <a:gd name="T73" fmla="*/ 200 h 312"/>
                    <a:gd name="T74" fmla="*/ 362 w 412"/>
                    <a:gd name="T75" fmla="*/ 208 h 312"/>
                    <a:gd name="T76" fmla="*/ 325 w 412"/>
                    <a:gd name="T77" fmla="*/ 245 h 312"/>
                    <a:gd name="T78" fmla="*/ 269 w 412"/>
                    <a:gd name="T79" fmla="*/ 229 h 312"/>
                    <a:gd name="T80" fmla="*/ 254 w 412"/>
                    <a:gd name="T81" fmla="*/ 160 h 312"/>
                    <a:gd name="T82" fmla="*/ 265 w 412"/>
                    <a:gd name="T83" fmla="*/ 119 h 3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412" h="312">
                      <a:moveTo>
                        <a:pt x="265" y="119"/>
                      </a:moveTo>
                      <a:lnTo>
                        <a:pt x="245" y="119"/>
                      </a:lnTo>
                      <a:lnTo>
                        <a:pt x="241" y="99"/>
                      </a:lnTo>
                      <a:lnTo>
                        <a:pt x="229" y="93"/>
                      </a:lnTo>
                      <a:lnTo>
                        <a:pt x="225" y="72"/>
                      </a:lnTo>
                      <a:lnTo>
                        <a:pt x="216" y="60"/>
                      </a:lnTo>
                      <a:lnTo>
                        <a:pt x="201" y="49"/>
                      </a:lnTo>
                      <a:lnTo>
                        <a:pt x="196" y="70"/>
                      </a:lnTo>
                      <a:lnTo>
                        <a:pt x="181" y="70"/>
                      </a:lnTo>
                      <a:lnTo>
                        <a:pt x="174" y="45"/>
                      </a:lnTo>
                      <a:lnTo>
                        <a:pt x="165" y="43"/>
                      </a:lnTo>
                      <a:lnTo>
                        <a:pt x="164" y="29"/>
                      </a:lnTo>
                      <a:lnTo>
                        <a:pt x="152" y="26"/>
                      </a:lnTo>
                      <a:lnTo>
                        <a:pt x="147" y="11"/>
                      </a:lnTo>
                      <a:lnTo>
                        <a:pt x="137" y="19"/>
                      </a:lnTo>
                      <a:lnTo>
                        <a:pt x="125" y="20"/>
                      </a:lnTo>
                      <a:lnTo>
                        <a:pt x="122" y="29"/>
                      </a:lnTo>
                      <a:lnTo>
                        <a:pt x="101" y="29"/>
                      </a:lnTo>
                      <a:lnTo>
                        <a:pt x="85" y="36"/>
                      </a:lnTo>
                      <a:lnTo>
                        <a:pt x="63" y="31"/>
                      </a:lnTo>
                      <a:lnTo>
                        <a:pt x="47" y="15"/>
                      </a:lnTo>
                      <a:lnTo>
                        <a:pt x="35" y="11"/>
                      </a:lnTo>
                      <a:lnTo>
                        <a:pt x="31" y="2"/>
                      </a:lnTo>
                      <a:lnTo>
                        <a:pt x="0" y="0"/>
                      </a:lnTo>
                      <a:lnTo>
                        <a:pt x="3" y="37"/>
                      </a:lnTo>
                      <a:lnTo>
                        <a:pt x="16" y="53"/>
                      </a:lnTo>
                      <a:lnTo>
                        <a:pt x="29" y="73"/>
                      </a:lnTo>
                      <a:lnTo>
                        <a:pt x="25" y="87"/>
                      </a:lnTo>
                      <a:lnTo>
                        <a:pt x="17" y="92"/>
                      </a:lnTo>
                      <a:lnTo>
                        <a:pt x="41" y="110"/>
                      </a:lnTo>
                      <a:lnTo>
                        <a:pt x="57" y="123"/>
                      </a:lnTo>
                      <a:lnTo>
                        <a:pt x="59" y="146"/>
                      </a:lnTo>
                      <a:lnTo>
                        <a:pt x="87" y="177"/>
                      </a:lnTo>
                      <a:lnTo>
                        <a:pt x="98" y="177"/>
                      </a:lnTo>
                      <a:lnTo>
                        <a:pt x="91" y="154"/>
                      </a:lnTo>
                      <a:lnTo>
                        <a:pt x="78" y="129"/>
                      </a:lnTo>
                      <a:lnTo>
                        <a:pt x="69" y="105"/>
                      </a:lnTo>
                      <a:lnTo>
                        <a:pt x="51" y="83"/>
                      </a:lnTo>
                      <a:lnTo>
                        <a:pt x="40" y="63"/>
                      </a:lnTo>
                      <a:lnTo>
                        <a:pt x="31" y="45"/>
                      </a:lnTo>
                      <a:lnTo>
                        <a:pt x="31" y="22"/>
                      </a:lnTo>
                      <a:lnTo>
                        <a:pt x="41" y="28"/>
                      </a:lnTo>
                      <a:lnTo>
                        <a:pt x="52" y="40"/>
                      </a:lnTo>
                      <a:lnTo>
                        <a:pt x="64" y="49"/>
                      </a:lnTo>
                      <a:lnTo>
                        <a:pt x="66" y="76"/>
                      </a:lnTo>
                      <a:lnTo>
                        <a:pt x="78" y="88"/>
                      </a:lnTo>
                      <a:lnTo>
                        <a:pt x="89" y="106"/>
                      </a:lnTo>
                      <a:lnTo>
                        <a:pt x="97" y="112"/>
                      </a:lnTo>
                      <a:lnTo>
                        <a:pt x="96" y="127"/>
                      </a:lnTo>
                      <a:lnTo>
                        <a:pt x="110" y="132"/>
                      </a:lnTo>
                      <a:lnTo>
                        <a:pt x="111" y="150"/>
                      </a:lnTo>
                      <a:lnTo>
                        <a:pt x="129" y="158"/>
                      </a:lnTo>
                      <a:lnTo>
                        <a:pt x="129" y="171"/>
                      </a:lnTo>
                      <a:lnTo>
                        <a:pt x="140" y="172"/>
                      </a:lnTo>
                      <a:lnTo>
                        <a:pt x="141" y="190"/>
                      </a:lnTo>
                      <a:lnTo>
                        <a:pt x="147" y="207"/>
                      </a:lnTo>
                      <a:lnTo>
                        <a:pt x="142" y="222"/>
                      </a:lnTo>
                      <a:lnTo>
                        <a:pt x="156" y="230"/>
                      </a:lnTo>
                      <a:lnTo>
                        <a:pt x="235" y="282"/>
                      </a:lnTo>
                      <a:lnTo>
                        <a:pt x="275" y="295"/>
                      </a:lnTo>
                      <a:lnTo>
                        <a:pt x="288" y="286"/>
                      </a:lnTo>
                      <a:lnTo>
                        <a:pt x="299" y="291"/>
                      </a:lnTo>
                      <a:lnTo>
                        <a:pt x="316" y="297"/>
                      </a:lnTo>
                      <a:lnTo>
                        <a:pt x="327" y="311"/>
                      </a:lnTo>
                      <a:lnTo>
                        <a:pt x="333" y="293"/>
                      </a:lnTo>
                      <a:lnTo>
                        <a:pt x="346" y="290"/>
                      </a:lnTo>
                      <a:lnTo>
                        <a:pt x="348" y="272"/>
                      </a:lnTo>
                      <a:lnTo>
                        <a:pt x="370" y="263"/>
                      </a:lnTo>
                      <a:lnTo>
                        <a:pt x="378" y="260"/>
                      </a:lnTo>
                      <a:lnTo>
                        <a:pt x="396" y="250"/>
                      </a:lnTo>
                      <a:lnTo>
                        <a:pt x="406" y="237"/>
                      </a:lnTo>
                      <a:lnTo>
                        <a:pt x="405" y="218"/>
                      </a:lnTo>
                      <a:lnTo>
                        <a:pt x="411" y="214"/>
                      </a:lnTo>
                      <a:lnTo>
                        <a:pt x="408" y="200"/>
                      </a:lnTo>
                      <a:lnTo>
                        <a:pt x="375" y="197"/>
                      </a:lnTo>
                      <a:lnTo>
                        <a:pt x="362" y="208"/>
                      </a:lnTo>
                      <a:lnTo>
                        <a:pt x="347" y="238"/>
                      </a:lnTo>
                      <a:lnTo>
                        <a:pt x="325" y="245"/>
                      </a:lnTo>
                      <a:lnTo>
                        <a:pt x="293" y="246"/>
                      </a:lnTo>
                      <a:lnTo>
                        <a:pt x="269" y="229"/>
                      </a:lnTo>
                      <a:lnTo>
                        <a:pt x="262" y="188"/>
                      </a:lnTo>
                      <a:lnTo>
                        <a:pt x="254" y="160"/>
                      </a:lnTo>
                      <a:lnTo>
                        <a:pt x="261" y="139"/>
                      </a:lnTo>
                      <a:lnTo>
                        <a:pt x="265" y="11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0" name="Freeform 48">
                  <a:extLst>
                    <a:ext uri="{FF2B5EF4-FFF2-40B4-BE49-F238E27FC236}">
                      <a16:creationId xmlns="" xmlns:a16="http://schemas.microsoft.com/office/drawing/2014/main" id="{2CBD117E-51AD-44E3-9C5E-2796A07C26D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18192" y="3751213"/>
                  <a:ext cx="130771" cy="64216"/>
                </a:xfrm>
                <a:custGeom>
                  <a:avLst/>
                  <a:gdLst>
                    <a:gd name="T0" fmla="*/ 15 w 98"/>
                    <a:gd name="T1" fmla="*/ 8 h 49"/>
                    <a:gd name="T2" fmla="*/ 13 w 98"/>
                    <a:gd name="T3" fmla="*/ 20 h 49"/>
                    <a:gd name="T4" fmla="*/ 3 w 98"/>
                    <a:gd name="T5" fmla="*/ 20 h 49"/>
                    <a:gd name="T6" fmla="*/ 0 w 98"/>
                    <a:gd name="T7" fmla="*/ 34 h 49"/>
                    <a:gd name="T8" fmla="*/ 11 w 98"/>
                    <a:gd name="T9" fmla="*/ 29 h 49"/>
                    <a:gd name="T10" fmla="*/ 27 w 98"/>
                    <a:gd name="T11" fmla="*/ 29 h 49"/>
                    <a:gd name="T12" fmla="*/ 29 w 98"/>
                    <a:gd name="T13" fmla="*/ 48 h 49"/>
                    <a:gd name="T14" fmla="*/ 42 w 98"/>
                    <a:gd name="T15" fmla="*/ 40 h 49"/>
                    <a:gd name="T16" fmla="*/ 61 w 98"/>
                    <a:gd name="T17" fmla="*/ 40 h 49"/>
                    <a:gd name="T18" fmla="*/ 66 w 98"/>
                    <a:gd name="T19" fmla="*/ 25 h 49"/>
                    <a:gd name="T20" fmla="*/ 88 w 98"/>
                    <a:gd name="T21" fmla="*/ 25 h 49"/>
                    <a:gd name="T22" fmla="*/ 97 w 98"/>
                    <a:gd name="T23" fmla="*/ 14 h 49"/>
                    <a:gd name="T24" fmla="*/ 82 w 98"/>
                    <a:gd name="T25" fmla="*/ 10 h 49"/>
                    <a:gd name="T26" fmla="*/ 73 w 98"/>
                    <a:gd name="T27" fmla="*/ 1 h 49"/>
                    <a:gd name="T28" fmla="*/ 50 w 98"/>
                    <a:gd name="T29" fmla="*/ 1 h 49"/>
                    <a:gd name="T30" fmla="*/ 40 w 98"/>
                    <a:gd name="T31" fmla="*/ 8 h 49"/>
                    <a:gd name="T32" fmla="*/ 35 w 98"/>
                    <a:gd name="T33" fmla="*/ 0 h 49"/>
                    <a:gd name="T34" fmla="*/ 24 w 98"/>
                    <a:gd name="T35" fmla="*/ 7 h 49"/>
                    <a:gd name="T36" fmla="*/ 15 w 98"/>
                    <a:gd name="T37" fmla="*/ 8 h 4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98" h="49">
                      <a:moveTo>
                        <a:pt x="15" y="8"/>
                      </a:moveTo>
                      <a:lnTo>
                        <a:pt x="13" y="20"/>
                      </a:lnTo>
                      <a:lnTo>
                        <a:pt x="3" y="20"/>
                      </a:lnTo>
                      <a:lnTo>
                        <a:pt x="0" y="34"/>
                      </a:lnTo>
                      <a:lnTo>
                        <a:pt x="11" y="29"/>
                      </a:lnTo>
                      <a:lnTo>
                        <a:pt x="27" y="29"/>
                      </a:lnTo>
                      <a:lnTo>
                        <a:pt x="29" y="48"/>
                      </a:lnTo>
                      <a:lnTo>
                        <a:pt x="42" y="40"/>
                      </a:lnTo>
                      <a:lnTo>
                        <a:pt x="61" y="40"/>
                      </a:lnTo>
                      <a:lnTo>
                        <a:pt x="66" y="25"/>
                      </a:lnTo>
                      <a:lnTo>
                        <a:pt x="88" y="25"/>
                      </a:lnTo>
                      <a:lnTo>
                        <a:pt x="97" y="14"/>
                      </a:lnTo>
                      <a:lnTo>
                        <a:pt x="82" y="10"/>
                      </a:lnTo>
                      <a:lnTo>
                        <a:pt x="73" y="1"/>
                      </a:lnTo>
                      <a:lnTo>
                        <a:pt x="50" y="1"/>
                      </a:lnTo>
                      <a:lnTo>
                        <a:pt x="40" y="8"/>
                      </a:lnTo>
                      <a:lnTo>
                        <a:pt x="35" y="0"/>
                      </a:lnTo>
                      <a:lnTo>
                        <a:pt x="24" y="7"/>
                      </a:lnTo>
                      <a:lnTo>
                        <a:pt x="15" y="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1" name="Freeform 49">
                  <a:extLst>
                    <a:ext uri="{FF2B5EF4-FFF2-40B4-BE49-F238E27FC236}">
                      <a16:creationId xmlns="" xmlns:a16="http://schemas.microsoft.com/office/drawing/2014/main" id="{2EB2FD6C-17F4-4B4D-AEF5-077EDCDD365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56234" y="3784510"/>
                  <a:ext cx="87973" cy="85621"/>
                </a:xfrm>
                <a:custGeom>
                  <a:avLst/>
                  <a:gdLst>
                    <a:gd name="T0" fmla="*/ 60 w 66"/>
                    <a:gd name="T1" fmla="*/ 0 h 63"/>
                    <a:gd name="T2" fmla="*/ 38 w 66"/>
                    <a:gd name="T3" fmla="*/ 0 h 63"/>
                    <a:gd name="T4" fmla="*/ 33 w 66"/>
                    <a:gd name="T5" fmla="*/ 14 h 63"/>
                    <a:gd name="T6" fmla="*/ 14 w 66"/>
                    <a:gd name="T7" fmla="*/ 15 h 63"/>
                    <a:gd name="T8" fmla="*/ 0 w 66"/>
                    <a:gd name="T9" fmla="*/ 23 h 63"/>
                    <a:gd name="T10" fmla="*/ 8 w 66"/>
                    <a:gd name="T11" fmla="*/ 31 h 63"/>
                    <a:gd name="T12" fmla="*/ 15 w 66"/>
                    <a:gd name="T13" fmla="*/ 49 h 63"/>
                    <a:gd name="T14" fmla="*/ 25 w 66"/>
                    <a:gd name="T15" fmla="*/ 60 h 63"/>
                    <a:gd name="T16" fmla="*/ 56 w 66"/>
                    <a:gd name="T17" fmla="*/ 62 h 63"/>
                    <a:gd name="T18" fmla="*/ 60 w 66"/>
                    <a:gd name="T19" fmla="*/ 18 h 63"/>
                    <a:gd name="T20" fmla="*/ 65 w 66"/>
                    <a:gd name="T21" fmla="*/ 7 h 63"/>
                    <a:gd name="T22" fmla="*/ 60 w 66"/>
                    <a:gd name="T23" fmla="*/ 0 h 6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66" h="63">
                      <a:moveTo>
                        <a:pt x="60" y="0"/>
                      </a:moveTo>
                      <a:lnTo>
                        <a:pt x="38" y="0"/>
                      </a:lnTo>
                      <a:lnTo>
                        <a:pt x="33" y="14"/>
                      </a:lnTo>
                      <a:lnTo>
                        <a:pt x="14" y="15"/>
                      </a:lnTo>
                      <a:lnTo>
                        <a:pt x="0" y="23"/>
                      </a:lnTo>
                      <a:lnTo>
                        <a:pt x="8" y="31"/>
                      </a:lnTo>
                      <a:lnTo>
                        <a:pt x="15" y="49"/>
                      </a:lnTo>
                      <a:lnTo>
                        <a:pt x="25" y="60"/>
                      </a:lnTo>
                      <a:lnTo>
                        <a:pt x="56" y="62"/>
                      </a:lnTo>
                      <a:lnTo>
                        <a:pt x="60" y="18"/>
                      </a:lnTo>
                      <a:lnTo>
                        <a:pt x="65" y="7"/>
                      </a:lnTo>
                      <a:lnTo>
                        <a:pt x="60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2" name="Freeform 50">
                  <a:extLst>
                    <a:ext uri="{FF2B5EF4-FFF2-40B4-BE49-F238E27FC236}">
                      <a16:creationId xmlns="" xmlns:a16="http://schemas.microsoft.com/office/drawing/2014/main" id="{74167DED-CD55-4D0F-A7B6-04A72DB3ED2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03371" y="4591965"/>
                  <a:ext cx="323361" cy="732536"/>
                </a:xfrm>
                <a:custGeom>
                  <a:avLst/>
                  <a:gdLst>
                    <a:gd name="T0" fmla="*/ 53 w 243"/>
                    <a:gd name="T1" fmla="*/ 0 h 550"/>
                    <a:gd name="T2" fmla="*/ 84 w 243"/>
                    <a:gd name="T3" fmla="*/ 17 h 550"/>
                    <a:gd name="T4" fmla="*/ 110 w 243"/>
                    <a:gd name="T5" fmla="*/ 13 h 550"/>
                    <a:gd name="T6" fmla="*/ 128 w 243"/>
                    <a:gd name="T7" fmla="*/ 26 h 550"/>
                    <a:gd name="T8" fmla="*/ 145 w 243"/>
                    <a:gd name="T9" fmla="*/ 37 h 550"/>
                    <a:gd name="T10" fmla="*/ 170 w 243"/>
                    <a:gd name="T11" fmla="*/ 49 h 550"/>
                    <a:gd name="T12" fmla="*/ 179 w 243"/>
                    <a:gd name="T13" fmla="*/ 57 h 550"/>
                    <a:gd name="T14" fmla="*/ 170 w 243"/>
                    <a:gd name="T15" fmla="*/ 92 h 550"/>
                    <a:gd name="T16" fmla="*/ 216 w 243"/>
                    <a:gd name="T17" fmla="*/ 85 h 550"/>
                    <a:gd name="T18" fmla="*/ 232 w 243"/>
                    <a:gd name="T19" fmla="*/ 67 h 550"/>
                    <a:gd name="T20" fmla="*/ 241 w 243"/>
                    <a:gd name="T21" fmla="*/ 82 h 550"/>
                    <a:gd name="T22" fmla="*/ 231 w 243"/>
                    <a:gd name="T23" fmla="*/ 96 h 550"/>
                    <a:gd name="T24" fmla="*/ 217 w 243"/>
                    <a:gd name="T25" fmla="*/ 108 h 550"/>
                    <a:gd name="T26" fmla="*/ 201 w 243"/>
                    <a:gd name="T27" fmla="*/ 128 h 550"/>
                    <a:gd name="T28" fmla="*/ 188 w 243"/>
                    <a:gd name="T29" fmla="*/ 149 h 550"/>
                    <a:gd name="T30" fmla="*/ 177 w 243"/>
                    <a:gd name="T31" fmla="*/ 179 h 550"/>
                    <a:gd name="T32" fmla="*/ 183 w 243"/>
                    <a:gd name="T33" fmla="*/ 219 h 550"/>
                    <a:gd name="T34" fmla="*/ 189 w 243"/>
                    <a:gd name="T35" fmla="*/ 224 h 550"/>
                    <a:gd name="T36" fmla="*/ 204 w 243"/>
                    <a:gd name="T37" fmla="*/ 228 h 550"/>
                    <a:gd name="T38" fmla="*/ 212 w 243"/>
                    <a:gd name="T39" fmla="*/ 252 h 550"/>
                    <a:gd name="T40" fmla="*/ 201 w 243"/>
                    <a:gd name="T41" fmla="*/ 277 h 550"/>
                    <a:gd name="T42" fmla="*/ 185 w 243"/>
                    <a:gd name="T43" fmla="*/ 289 h 550"/>
                    <a:gd name="T44" fmla="*/ 151 w 243"/>
                    <a:gd name="T45" fmla="*/ 295 h 550"/>
                    <a:gd name="T46" fmla="*/ 138 w 243"/>
                    <a:gd name="T47" fmla="*/ 301 h 550"/>
                    <a:gd name="T48" fmla="*/ 141 w 243"/>
                    <a:gd name="T49" fmla="*/ 336 h 550"/>
                    <a:gd name="T50" fmla="*/ 104 w 243"/>
                    <a:gd name="T51" fmla="*/ 329 h 550"/>
                    <a:gd name="T52" fmla="*/ 112 w 243"/>
                    <a:gd name="T53" fmla="*/ 352 h 550"/>
                    <a:gd name="T54" fmla="*/ 119 w 243"/>
                    <a:gd name="T55" fmla="*/ 374 h 550"/>
                    <a:gd name="T56" fmla="*/ 107 w 243"/>
                    <a:gd name="T57" fmla="*/ 388 h 550"/>
                    <a:gd name="T58" fmla="*/ 93 w 243"/>
                    <a:gd name="T59" fmla="*/ 410 h 550"/>
                    <a:gd name="T60" fmla="*/ 81 w 243"/>
                    <a:gd name="T61" fmla="*/ 421 h 550"/>
                    <a:gd name="T62" fmla="*/ 101 w 243"/>
                    <a:gd name="T63" fmla="*/ 450 h 550"/>
                    <a:gd name="T64" fmla="*/ 101 w 243"/>
                    <a:gd name="T65" fmla="*/ 469 h 550"/>
                    <a:gd name="T66" fmla="*/ 87 w 243"/>
                    <a:gd name="T67" fmla="*/ 483 h 550"/>
                    <a:gd name="T68" fmla="*/ 77 w 243"/>
                    <a:gd name="T69" fmla="*/ 510 h 550"/>
                    <a:gd name="T70" fmla="*/ 70 w 243"/>
                    <a:gd name="T71" fmla="*/ 529 h 550"/>
                    <a:gd name="T72" fmla="*/ 25 w 243"/>
                    <a:gd name="T73" fmla="*/ 549 h 550"/>
                    <a:gd name="T74" fmla="*/ 9 w 243"/>
                    <a:gd name="T75" fmla="*/ 522 h 550"/>
                    <a:gd name="T76" fmla="*/ 15 w 243"/>
                    <a:gd name="T77" fmla="*/ 475 h 550"/>
                    <a:gd name="T78" fmla="*/ 19 w 243"/>
                    <a:gd name="T79" fmla="*/ 402 h 550"/>
                    <a:gd name="T80" fmla="*/ 12 w 243"/>
                    <a:gd name="T81" fmla="*/ 363 h 550"/>
                    <a:gd name="T82" fmla="*/ 2 w 243"/>
                    <a:gd name="T83" fmla="*/ 322 h 550"/>
                    <a:gd name="T84" fmla="*/ 14 w 243"/>
                    <a:gd name="T85" fmla="*/ 297 h 550"/>
                    <a:gd name="T86" fmla="*/ 10 w 243"/>
                    <a:gd name="T87" fmla="*/ 251 h 550"/>
                    <a:gd name="T88" fmla="*/ 10 w 243"/>
                    <a:gd name="T89" fmla="*/ 234 h 550"/>
                    <a:gd name="T90" fmla="*/ 19 w 243"/>
                    <a:gd name="T91" fmla="*/ 209 h 550"/>
                    <a:gd name="T92" fmla="*/ 10 w 243"/>
                    <a:gd name="T93" fmla="*/ 190 h 550"/>
                    <a:gd name="T94" fmla="*/ 16 w 243"/>
                    <a:gd name="T95" fmla="*/ 160 h 550"/>
                    <a:gd name="T96" fmla="*/ 11 w 243"/>
                    <a:gd name="T97" fmla="*/ 123 h 550"/>
                    <a:gd name="T98" fmla="*/ 19 w 243"/>
                    <a:gd name="T99" fmla="*/ 100 h 550"/>
                    <a:gd name="T100" fmla="*/ 32 w 243"/>
                    <a:gd name="T101" fmla="*/ 80 h 550"/>
                    <a:gd name="T102" fmla="*/ 33 w 243"/>
                    <a:gd name="T103" fmla="*/ 59 h 550"/>
                    <a:gd name="T104" fmla="*/ 42 w 243"/>
                    <a:gd name="T105" fmla="*/ 37 h 5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</a:cxnLst>
                  <a:rect l="0" t="0" r="r" b="b"/>
                  <a:pathLst>
                    <a:path w="243" h="550">
                      <a:moveTo>
                        <a:pt x="44" y="19"/>
                      </a:moveTo>
                      <a:lnTo>
                        <a:pt x="53" y="0"/>
                      </a:lnTo>
                      <a:lnTo>
                        <a:pt x="67" y="11"/>
                      </a:lnTo>
                      <a:lnTo>
                        <a:pt x="84" y="17"/>
                      </a:lnTo>
                      <a:lnTo>
                        <a:pt x="101" y="3"/>
                      </a:lnTo>
                      <a:lnTo>
                        <a:pt x="110" y="13"/>
                      </a:lnTo>
                      <a:lnTo>
                        <a:pt x="124" y="19"/>
                      </a:lnTo>
                      <a:lnTo>
                        <a:pt x="128" y="26"/>
                      </a:lnTo>
                      <a:lnTo>
                        <a:pt x="137" y="30"/>
                      </a:lnTo>
                      <a:lnTo>
                        <a:pt x="145" y="37"/>
                      </a:lnTo>
                      <a:lnTo>
                        <a:pt x="149" y="47"/>
                      </a:lnTo>
                      <a:lnTo>
                        <a:pt x="170" y="49"/>
                      </a:lnTo>
                      <a:lnTo>
                        <a:pt x="174" y="52"/>
                      </a:lnTo>
                      <a:lnTo>
                        <a:pt x="179" y="57"/>
                      </a:lnTo>
                      <a:lnTo>
                        <a:pt x="173" y="78"/>
                      </a:lnTo>
                      <a:lnTo>
                        <a:pt x="170" y="92"/>
                      </a:lnTo>
                      <a:lnTo>
                        <a:pt x="215" y="92"/>
                      </a:lnTo>
                      <a:lnTo>
                        <a:pt x="216" y="85"/>
                      </a:lnTo>
                      <a:lnTo>
                        <a:pt x="225" y="79"/>
                      </a:lnTo>
                      <a:lnTo>
                        <a:pt x="232" y="67"/>
                      </a:lnTo>
                      <a:lnTo>
                        <a:pt x="234" y="82"/>
                      </a:lnTo>
                      <a:lnTo>
                        <a:pt x="241" y="82"/>
                      </a:lnTo>
                      <a:lnTo>
                        <a:pt x="242" y="94"/>
                      </a:lnTo>
                      <a:lnTo>
                        <a:pt x="231" y="96"/>
                      </a:lnTo>
                      <a:lnTo>
                        <a:pt x="223" y="106"/>
                      </a:lnTo>
                      <a:lnTo>
                        <a:pt x="217" y="108"/>
                      </a:lnTo>
                      <a:lnTo>
                        <a:pt x="209" y="119"/>
                      </a:lnTo>
                      <a:lnTo>
                        <a:pt x="201" y="128"/>
                      </a:lnTo>
                      <a:lnTo>
                        <a:pt x="195" y="139"/>
                      </a:lnTo>
                      <a:lnTo>
                        <a:pt x="188" y="149"/>
                      </a:lnTo>
                      <a:lnTo>
                        <a:pt x="179" y="163"/>
                      </a:lnTo>
                      <a:lnTo>
                        <a:pt x="177" y="179"/>
                      </a:lnTo>
                      <a:lnTo>
                        <a:pt x="179" y="202"/>
                      </a:lnTo>
                      <a:lnTo>
                        <a:pt x="183" y="219"/>
                      </a:lnTo>
                      <a:lnTo>
                        <a:pt x="189" y="216"/>
                      </a:lnTo>
                      <a:lnTo>
                        <a:pt x="189" y="224"/>
                      </a:lnTo>
                      <a:lnTo>
                        <a:pt x="195" y="227"/>
                      </a:lnTo>
                      <a:lnTo>
                        <a:pt x="204" y="228"/>
                      </a:lnTo>
                      <a:lnTo>
                        <a:pt x="204" y="249"/>
                      </a:lnTo>
                      <a:lnTo>
                        <a:pt x="212" y="252"/>
                      </a:lnTo>
                      <a:lnTo>
                        <a:pt x="210" y="271"/>
                      </a:lnTo>
                      <a:lnTo>
                        <a:pt x="201" y="277"/>
                      </a:lnTo>
                      <a:lnTo>
                        <a:pt x="189" y="279"/>
                      </a:lnTo>
                      <a:lnTo>
                        <a:pt x="185" y="289"/>
                      </a:lnTo>
                      <a:lnTo>
                        <a:pt x="178" y="290"/>
                      </a:lnTo>
                      <a:lnTo>
                        <a:pt x="151" y="295"/>
                      </a:lnTo>
                      <a:lnTo>
                        <a:pt x="141" y="296"/>
                      </a:lnTo>
                      <a:lnTo>
                        <a:pt x="138" y="301"/>
                      </a:lnTo>
                      <a:lnTo>
                        <a:pt x="141" y="316"/>
                      </a:lnTo>
                      <a:lnTo>
                        <a:pt x="141" y="336"/>
                      </a:lnTo>
                      <a:lnTo>
                        <a:pt x="127" y="341"/>
                      </a:lnTo>
                      <a:lnTo>
                        <a:pt x="104" y="329"/>
                      </a:lnTo>
                      <a:lnTo>
                        <a:pt x="101" y="344"/>
                      </a:lnTo>
                      <a:lnTo>
                        <a:pt x="112" y="352"/>
                      </a:lnTo>
                      <a:lnTo>
                        <a:pt x="116" y="362"/>
                      </a:lnTo>
                      <a:lnTo>
                        <a:pt x="119" y="374"/>
                      </a:lnTo>
                      <a:lnTo>
                        <a:pt x="113" y="380"/>
                      </a:lnTo>
                      <a:lnTo>
                        <a:pt x="107" y="388"/>
                      </a:lnTo>
                      <a:lnTo>
                        <a:pt x="101" y="407"/>
                      </a:lnTo>
                      <a:lnTo>
                        <a:pt x="93" y="410"/>
                      </a:lnTo>
                      <a:lnTo>
                        <a:pt x="91" y="418"/>
                      </a:lnTo>
                      <a:lnTo>
                        <a:pt x="81" y="421"/>
                      </a:lnTo>
                      <a:lnTo>
                        <a:pt x="79" y="441"/>
                      </a:lnTo>
                      <a:lnTo>
                        <a:pt x="101" y="450"/>
                      </a:lnTo>
                      <a:lnTo>
                        <a:pt x="101" y="460"/>
                      </a:lnTo>
                      <a:lnTo>
                        <a:pt x="101" y="469"/>
                      </a:lnTo>
                      <a:lnTo>
                        <a:pt x="93" y="475"/>
                      </a:lnTo>
                      <a:lnTo>
                        <a:pt x="87" y="483"/>
                      </a:lnTo>
                      <a:lnTo>
                        <a:pt x="88" y="507"/>
                      </a:lnTo>
                      <a:lnTo>
                        <a:pt x="77" y="510"/>
                      </a:lnTo>
                      <a:lnTo>
                        <a:pt x="69" y="516"/>
                      </a:lnTo>
                      <a:lnTo>
                        <a:pt x="70" y="529"/>
                      </a:lnTo>
                      <a:lnTo>
                        <a:pt x="69" y="547"/>
                      </a:lnTo>
                      <a:lnTo>
                        <a:pt x="25" y="549"/>
                      </a:lnTo>
                      <a:lnTo>
                        <a:pt x="22" y="529"/>
                      </a:lnTo>
                      <a:lnTo>
                        <a:pt x="9" y="522"/>
                      </a:lnTo>
                      <a:lnTo>
                        <a:pt x="7" y="477"/>
                      </a:lnTo>
                      <a:lnTo>
                        <a:pt x="15" y="475"/>
                      </a:lnTo>
                      <a:lnTo>
                        <a:pt x="18" y="463"/>
                      </a:lnTo>
                      <a:lnTo>
                        <a:pt x="19" y="402"/>
                      </a:lnTo>
                      <a:lnTo>
                        <a:pt x="13" y="386"/>
                      </a:lnTo>
                      <a:lnTo>
                        <a:pt x="12" y="363"/>
                      </a:lnTo>
                      <a:lnTo>
                        <a:pt x="8" y="336"/>
                      </a:lnTo>
                      <a:lnTo>
                        <a:pt x="2" y="322"/>
                      </a:lnTo>
                      <a:lnTo>
                        <a:pt x="3" y="310"/>
                      </a:lnTo>
                      <a:lnTo>
                        <a:pt x="14" y="297"/>
                      </a:lnTo>
                      <a:lnTo>
                        <a:pt x="0" y="268"/>
                      </a:lnTo>
                      <a:lnTo>
                        <a:pt x="10" y="251"/>
                      </a:lnTo>
                      <a:lnTo>
                        <a:pt x="17" y="241"/>
                      </a:lnTo>
                      <a:lnTo>
                        <a:pt x="10" y="234"/>
                      </a:lnTo>
                      <a:lnTo>
                        <a:pt x="10" y="212"/>
                      </a:lnTo>
                      <a:lnTo>
                        <a:pt x="19" y="209"/>
                      </a:lnTo>
                      <a:lnTo>
                        <a:pt x="17" y="192"/>
                      </a:lnTo>
                      <a:lnTo>
                        <a:pt x="10" y="190"/>
                      </a:lnTo>
                      <a:lnTo>
                        <a:pt x="9" y="165"/>
                      </a:lnTo>
                      <a:lnTo>
                        <a:pt x="16" y="160"/>
                      </a:lnTo>
                      <a:lnTo>
                        <a:pt x="14" y="147"/>
                      </a:lnTo>
                      <a:lnTo>
                        <a:pt x="11" y="123"/>
                      </a:lnTo>
                      <a:lnTo>
                        <a:pt x="17" y="114"/>
                      </a:lnTo>
                      <a:lnTo>
                        <a:pt x="19" y="100"/>
                      </a:lnTo>
                      <a:lnTo>
                        <a:pt x="28" y="93"/>
                      </a:lnTo>
                      <a:lnTo>
                        <a:pt x="32" y="80"/>
                      </a:lnTo>
                      <a:lnTo>
                        <a:pt x="25" y="69"/>
                      </a:lnTo>
                      <a:lnTo>
                        <a:pt x="33" y="59"/>
                      </a:lnTo>
                      <a:lnTo>
                        <a:pt x="34" y="40"/>
                      </a:lnTo>
                      <a:lnTo>
                        <a:pt x="42" y="37"/>
                      </a:lnTo>
                      <a:lnTo>
                        <a:pt x="44" y="1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3" name="Freeform 51">
                  <a:extLst>
                    <a:ext uri="{FF2B5EF4-FFF2-40B4-BE49-F238E27FC236}">
                      <a16:creationId xmlns="" xmlns:a16="http://schemas.microsoft.com/office/drawing/2014/main" id="{16FF3FB3-9E84-41F5-826E-7857101C9CD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37709" y="4525370"/>
                  <a:ext cx="174758" cy="191458"/>
                </a:xfrm>
                <a:custGeom>
                  <a:avLst/>
                  <a:gdLst>
                    <a:gd name="T0" fmla="*/ 23 w 132"/>
                    <a:gd name="T1" fmla="*/ 68 h 142"/>
                    <a:gd name="T2" fmla="*/ 27 w 132"/>
                    <a:gd name="T3" fmla="*/ 75 h 142"/>
                    <a:gd name="T4" fmla="*/ 36 w 132"/>
                    <a:gd name="T5" fmla="*/ 79 h 142"/>
                    <a:gd name="T6" fmla="*/ 44 w 132"/>
                    <a:gd name="T7" fmla="*/ 86 h 142"/>
                    <a:gd name="T8" fmla="*/ 48 w 132"/>
                    <a:gd name="T9" fmla="*/ 95 h 142"/>
                    <a:gd name="T10" fmla="*/ 69 w 132"/>
                    <a:gd name="T11" fmla="*/ 98 h 142"/>
                    <a:gd name="T12" fmla="*/ 74 w 132"/>
                    <a:gd name="T13" fmla="*/ 100 h 142"/>
                    <a:gd name="T14" fmla="*/ 78 w 132"/>
                    <a:gd name="T15" fmla="*/ 106 h 142"/>
                    <a:gd name="T16" fmla="*/ 73 w 132"/>
                    <a:gd name="T17" fmla="*/ 127 h 142"/>
                    <a:gd name="T18" fmla="*/ 69 w 132"/>
                    <a:gd name="T19" fmla="*/ 140 h 142"/>
                    <a:gd name="T20" fmla="*/ 114 w 132"/>
                    <a:gd name="T21" fmla="*/ 141 h 142"/>
                    <a:gd name="T22" fmla="*/ 115 w 132"/>
                    <a:gd name="T23" fmla="*/ 133 h 142"/>
                    <a:gd name="T24" fmla="*/ 124 w 132"/>
                    <a:gd name="T25" fmla="*/ 127 h 142"/>
                    <a:gd name="T26" fmla="*/ 131 w 132"/>
                    <a:gd name="T27" fmla="*/ 116 h 142"/>
                    <a:gd name="T28" fmla="*/ 128 w 132"/>
                    <a:gd name="T29" fmla="*/ 112 h 142"/>
                    <a:gd name="T30" fmla="*/ 126 w 132"/>
                    <a:gd name="T31" fmla="*/ 75 h 142"/>
                    <a:gd name="T32" fmla="*/ 114 w 132"/>
                    <a:gd name="T33" fmla="*/ 74 h 142"/>
                    <a:gd name="T34" fmla="*/ 112 w 132"/>
                    <a:gd name="T35" fmla="*/ 57 h 142"/>
                    <a:gd name="T36" fmla="*/ 99 w 132"/>
                    <a:gd name="T37" fmla="*/ 57 h 142"/>
                    <a:gd name="T38" fmla="*/ 91 w 132"/>
                    <a:gd name="T39" fmla="*/ 53 h 142"/>
                    <a:gd name="T40" fmla="*/ 88 w 132"/>
                    <a:gd name="T41" fmla="*/ 46 h 142"/>
                    <a:gd name="T42" fmla="*/ 74 w 132"/>
                    <a:gd name="T43" fmla="*/ 43 h 142"/>
                    <a:gd name="T44" fmla="*/ 74 w 132"/>
                    <a:gd name="T45" fmla="*/ 31 h 142"/>
                    <a:gd name="T46" fmla="*/ 63 w 132"/>
                    <a:gd name="T47" fmla="*/ 28 h 142"/>
                    <a:gd name="T48" fmla="*/ 62 w 132"/>
                    <a:gd name="T49" fmla="*/ 17 h 142"/>
                    <a:gd name="T50" fmla="*/ 55 w 132"/>
                    <a:gd name="T51" fmla="*/ 6 h 142"/>
                    <a:gd name="T52" fmla="*/ 38 w 132"/>
                    <a:gd name="T53" fmla="*/ 0 h 142"/>
                    <a:gd name="T54" fmla="*/ 27 w 132"/>
                    <a:gd name="T55" fmla="*/ 8 h 142"/>
                    <a:gd name="T56" fmla="*/ 11 w 132"/>
                    <a:gd name="T57" fmla="*/ 15 h 142"/>
                    <a:gd name="T58" fmla="*/ 6 w 132"/>
                    <a:gd name="T59" fmla="*/ 28 h 142"/>
                    <a:gd name="T60" fmla="*/ 0 w 132"/>
                    <a:gd name="T61" fmla="*/ 52 h 142"/>
                    <a:gd name="T62" fmla="*/ 9 w 132"/>
                    <a:gd name="T63" fmla="*/ 62 h 142"/>
                    <a:gd name="T64" fmla="*/ 23 w 132"/>
                    <a:gd name="T65" fmla="*/ 68 h 1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132" h="142">
                      <a:moveTo>
                        <a:pt x="23" y="68"/>
                      </a:moveTo>
                      <a:lnTo>
                        <a:pt x="27" y="75"/>
                      </a:lnTo>
                      <a:lnTo>
                        <a:pt x="36" y="79"/>
                      </a:lnTo>
                      <a:lnTo>
                        <a:pt x="44" y="86"/>
                      </a:lnTo>
                      <a:lnTo>
                        <a:pt x="48" y="95"/>
                      </a:lnTo>
                      <a:lnTo>
                        <a:pt x="69" y="98"/>
                      </a:lnTo>
                      <a:lnTo>
                        <a:pt x="74" y="100"/>
                      </a:lnTo>
                      <a:lnTo>
                        <a:pt x="78" y="106"/>
                      </a:lnTo>
                      <a:lnTo>
                        <a:pt x="73" y="127"/>
                      </a:lnTo>
                      <a:lnTo>
                        <a:pt x="69" y="140"/>
                      </a:lnTo>
                      <a:lnTo>
                        <a:pt x="114" y="141"/>
                      </a:lnTo>
                      <a:lnTo>
                        <a:pt x="115" y="133"/>
                      </a:lnTo>
                      <a:lnTo>
                        <a:pt x="124" y="127"/>
                      </a:lnTo>
                      <a:lnTo>
                        <a:pt x="131" y="116"/>
                      </a:lnTo>
                      <a:lnTo>
                        <a:pt x="128" y="112"/>
                      </a:lnTo>
                      <a:lnTo>
                        <a:pt x="126" y="75"/>
                      </a:lnTo>
                      <a:lnTo>
                        <a:pt x="114" y="74"/>
                      </a:lnTo>
                      <a:lnTo>
                        <a:pt x="112" y="57"/>
                      </a:lnTo>
                      <a:lnTo>
                        <a:pt x="99" y="57"/>
                      </a:lnTo>
                      <a:lnTo>
                        <a:pt x="91" y="53"/>
                      </a:lnTo>
                      <a:lnTo>
                        <a:pt x="88" y="46"/>
                      </a:lnTo>
                      <a:lnTo>
                        <a:pt x="74" y="43"/>
                      </a:lnTo>
                      <a:lnTo>
                        <a:pt x="74" y="31"/>
                      </a:lnTo>
                      <a:lnTo>
                        <a:pt x="63" y="28"/>
                      </a:lnTo>
                      <a:lnTo>
                        <a:pt x="62" y="17"/>
                      </a:lnTo>
                      <a:lnTo>
                        <a:pt x="55" y="6"/>
                      </a:lnTo>
                      <a:lnTo>
                        <a:pt x="38" y="0"/>
                      </a:lnTo>
                      <a:lnTo>
                        <a:pt x="27" y="8"/>
                      </a:lnTo>
                      <a:lnTo>
                        <a:pt x="11" y="15"/>
                      </a:lnTo>
                      <a:lnTo>
                        <a:pt x="6" y="28"/>
                      </a:lnTo>
                      <a:lnTo>
                        <a:pt x="0" y="52"/>
                      </a:lnTo>
                      <a:lnTo>
                        <a:pt x="9" y="62"/>
                      </a:lnTo>
                      <a:lnTo>
                        <a:pt x="23" y="6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4" name="Freeform 52">
                  <a:extLst>
                    <a:ext uri="{FF2B5EF4-FFF2-40B4-BE49-F238E27FC236}">
                      <a16:creationId xmlns="" xmlns:a16="http://schemas.microsoft.com/office/drawing/2014/main" id="{16C0C078-63AD-4D86-8212-42885DBDCCA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41691" y="3688186"/>
                  <a:ext cx="46364" cy="24973"/>
                </a:xfrm>
                <a:custGeom>
                  <a:avLst/>
                  <a:gdLst>
                    <a:gd name="T0" fmla="*/ 8 w 34"/>
                    <a:gd name="T1" fmla="*/ 0 h 18"/>
                    <a:gd name="T2" fmla="*/ 19 w 34"/>
                    <a:gd name="T3" fmla="*/ 0 h 18"/>
                    <a:gd name="T4" fmla="*/ 33 w 34"/>
                    <a:gd name="T5" fmla="*/ 6 h 18"/>
                    <a:gd name="T6" fmla="*/ 29 w 34"/>
                    <a:gd name="T7" fmla="*/ 16 h 18"/>
                    <a:gd name="T8" fmla="*/ 11 w 34"/>
                    <a:gd name="T9" fmla="*/ 17 h 18"/>
                    <a:gd name="T10" fmla="*/ 0 w 34"/>
                    <a:gd name="T11" fmla="*/ 9 h 18"/>
                    <a:gd name="T12" fmla="*/ 8 w 34"/>
                    <a:gd name="T13" fmla="*/ 0 h 1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4" h="18">
                      <a:moveTo>
                        <a:pt x="8" y="0"/>
                      </a:moveTo>
                      <a:lnTo>
                        <a:pt x="19" y="0"/>
                      </a:lnTo>
                      <a:lnTo>
                        <a:pt x="33" y="6"/>
                      </a:lnTo>
                      <a:lnTo>
                        <a:pt x="29" y="16"/>
                      </a:lnTo>
                      <a:lnTo>
                        <a:pt x="11" y="17"/>
                      </a:lnTo>
                      <a:lnTo>
                        <a:pt x="0" y="9"/>
                      </a:lnTo>
                      <a:lnTo>
                        <a:pt x="8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5" name="Freeform 53">
                  <a:extLst>
                    <a:ext uri="{FF2B5EF4-FFF2-40B4-BE49-F238E27FC236}">
                      <a16:creationId xmlns="" xmlns:a16="http://schemas.microsoft.com/office/drawing/2014/main" id="{17AFE832-7103-4F1A-8664-5EE48BD8EA1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64140" y="3656078"/>
                  <a:ext cx="77274" cy="53513"/>
                </a:xfrm>
                <a:custGeom>
                  <a:avLst/>
                  <a:gdLst>
                    <a:gd name="T0" fmla="*/ 0 w 57"/>
                    <a:gd name="T1" fmla="*/ 40 h 41"/>
                    <a:gd name="T2" fmla="*/ 5 w 57"/>
                    <a:gd name="T3" fmla="*/ 29 h 41"/>
                    <a:gd name="T4" fmla="*/ 5 w 57"/>
                    <a:gd name="T5" fmla="*/ 8 h 41"/>
                    <a:gd name="T6" fmla="*/ 5 w 57"/>
                    <a:gd name="T7" fmla="*/ 0 h 41"/>
                    <a:gd name="T8" fmla="*/ 18 w 57"/>
                    <a:gd name="T9" fmla="*/ 2 h 41"/>
                    <a:gd name="T10" fmla="*/ 23 w 57"/>
                    <a:gd name="T11" fmla="*/ 9 h 41"/>
                    <a:gd name="T12" fmla="*/ 29 w 57"/>
                    <a:gd name="T13" fmla="*/ 11 h 41"/>
                    <a:gd name="T14" fmla="*/ 36 w 57"/>
                    <a:gd name="T15" fmla="*/ 11 h 41"/>
                    <a:gd name="T16" fmla="*/ 39 w 57"/>
                    <a:gd name="T17" fmla="*/ 20 h 41"/>
                    <a:gd name="T18" fmla="*/ 47 w 57"/>
                    <a:gd name="T19" fmla="*/ 24 h 41"/>
                    <a:gd name="T20" fmla="*/ 56 w 57"/>
                    <a:gd name="T21" fmla="*/ 31 h 41"/>
                    <a:gd name="T22" fmla="*/ 53 w 57"/>
                    <a:gd name="T23" fmla="*/ 37 h 41"/>
                    <a:gd name="T24" fmla="*/ 40 w 57"/>
                    <a:gd name="T25" fmla="*/ 38 h 41"/>
                    <a:gd name="T26" fmla="*/ 18 w 57"/>
                    <a:gd name="T27" fmla="*/ 37 h 41"/>
                    <a:gd name="T28" fmla="*/ 0 w 57"/>
                    <a:gd name="T29" fmla="*/ 40 h 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57" h="41">
                      <a:moveTo>
                        <a:pt x="0" y="40"/>
                      </a:moveTo>
                      <a:lnTo>
                        <a:pt x="5" y="29"/>
                      </a:lnTo>
                      <a:lnTo>
                        <a:pt x="5" y="8"/>
                      </a:lnTo>
                      <a:lnTo>
                        <a:pt x="5" y="0"/>
                      </a:lnTo>
                      <a:lnTo>
                        <a:pt x="18" y="2"/>
                      </a:lnTo>
                      <a:lnTo>
                        <a:pt x="23" y="9"/>
                      </a:lnTo>
                      <a:lnTo>
                        <a:pt x="29" y="11"/>
                      </a:lnTo>
                      <a:lnTo>
                        <a:pt x="36" y="11"/>
                      </a:lnTo>
                      <a:lnTo>
                        <a:pt x="39" y="20"/>
                      </a:lnTo>
                      <a:lnTo>
                        <a:pt x="47" y="24"/>
                      </a:lnTo>
                      <a:lnTo>
                        <a:pt x="56" y="31"/>
                      </a:lnTo>
                      <a:lnTo>
                        <a:pt x="53" y="37"/>
                      </a:lnTo>
                      <a:lnTo>
                        <a:pt x="40" y="38"/>
                      </a:lnTo>
                      <a:lnTo>
                        <a:pt x="18" y="37"/>
                      </a:lnTo>
                      <a:lnTo>
                        <a:pt x="0" y="4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6" name="Freeform 54">
                  <a:extLst>
                    <a:ext uri="{FF2B5EF4-FFF2-40B4-BE49-F238E27FC236}">
                      <a16:creationId xmlns="" xmlns:a16="http://schemas.microsoft.com/office/drawing/2014/main" id="{CE8B5808-1649-40A8-96D0-F72CBE43FB4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54491" y="3691754"/>
                  <a:ext cx="30909" cy="21405"/>
                </a:xfrm>
                <a:custGeom>
                  <a:avLst/>
                  <a:gdLst>
                    <a:gd name="T0" fmla="*/ 8 w 23"/>
                    <a:gd name="T1" fmla="*/ 2 h 16"/>
                    <a:gd name="T2" fmla="*/ 0 w 23"/>
                    <a:gd name="T3" fmla="*/ 7 h 16"/>
                    <a:gd name="T4" fmla="*/ 6 w 23"/>
                    <a:gd name="T5" fmla="*/ 11 h 16"/>
                    <a:gd name="T6" fmla="*/ 14 w 23"/>
                    <a:gd name="T7" fmla="*/ 15 h 16"/>
                    <a:gd name="T8" fmla="*/ 22 w 23"/>
                    <a:gd name="T9" fmla="*/ 11 h 16"/>
                    <a:gd name="T10" fmla="*/ 22 w 23"/>
                    <a:gd name="T11" fmla="*/ 0 h 16"/>
                    <a:gd name="T12" fmla="*/ 8 w 23"/>
                    <a:gd name="T13" fmla="*/ 2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23" h="16">
                      <a:moveTo>
                        <a:pt x="8" y="2"/>
                      </a:moveTo>
                      <a:lnTo>
                        <a:pt x="0" y="7"/>
                      </a:lnTo>
                      <a:lnTo>
                        <a:pt x="6" y="11"/>
                      </a:lnTo>
                      <a:lnTo>
                        <a:pt x="14" y="15"/>
                      </a:lnTo>
                      <a:lnTo>
                        <a:pt x="22" y="11"/>
                      </a:lnTo>
                      <a:lnTo>
                        <a:pt x="22" y="0"/>
                      </a:lnTo>
                      <a:lnTo>
                        <a:pt x="8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7" name="Freeform 55">
                  <a:extLst>
                    <a:ext uri="{FF2B5EF4-FFF2-40B4-BE49-F238E27FC236}">
                      <a16:creationId xmlns="" xmlns:a16="http://schemas.microsoft.com/office/drawing/2014/main" id="{01572813-9FCC-44B7-8C05-DEBE0CE2914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773016" y="3713159"/>
                  <a:ext cx="66574" cy="84432"/>
                </a:xfrm>
                <a:custGeom>
                  <a:avLst/>
                  <a:gdLst>
                    <a:gd name="T0" fmla="*/ 0 w 50"/>
                    <a:gd name="T1" fmla="*/ 49 h 63"/>
                    <a:gd name="T2" fmla="*/ 6 w 50"/>
                    <a:gd name="T3" fmla="*/ 31 h 63"/>
                    <a:gd name="T4" fmla="*/ 19 w 50"/>
                    <a:gd name="T5" fmla="*/ 28 h 63"/>
                    <a:gd name="T6" fmla="*/ 21 w 50"/>
                    <a:gd name="T7" fmla="*/ 9 h 63"/>
                    <a:gd name="T8" fmla="*/ 43 w 50"/>
                    <a:gd name="T9" fmla="*/ 0 h 63"/>
                    <a:gd name="T10" fmla="*/ 41 w 50"/>
                    <a:gd name="T11" fmla="*/ 20 h 63"/>
                    <a:gd name="T12" fmla="*/ 41 w 50"/>
                    <a:gd name="T13" fmla="*/ 34 h 63"/>
                    <a:gd name="T14" fmla="*/ 49 w 50"/>
                    <a:gd name="T15" fmla="*/ 35 h 63"/>
                    <a:gd name="T16" fmla="*/ 47 w 50"/>
                    <a:gd name="T17" fmla="*/ 48 h 63"/>
                    <a:gd name="T18" fmla="*/ 37 w 50"/>
                    <a:gd name="T19" fmla="*/ 48 h 63"/>
                    <a:gd name="T20" fmla="*/ 34 w 50"/>
                    <a:gd name="T21" fmla="*/ 62 h 63"/>
                    <a:gd name="T22" fmla="*/ 14 w 50"/>
                    <a:gd name="T23" fmla="*/ 61 h 63"/>
                    <a:gd name="T24" fmla="*/ 0 w 50"/>
                    <a:gd name="T25" fmla="*/ 49 h 6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50" h="63">
                      <a:moveTo>
                        <a:pt x="0" y="49"/>
                      </a:moveTo>
                      <a:lnTo>
                        <a:pt x="6" y="31"/>
                      </a:lnTo>
                      <a:lnTo>
                        <a:pt x="19" y="28"/>
                      </a:lnTo>
                      <a:lnTo>
                        <a:pt x="21" y="9"/>
                      </a:lnTo>
                      <a:lnTo>
                        <a:pt x="43" y="0"/>
                      </a:lnTo>
                      <a:lnTo>
                        <a:pt x="41" y="20"/>
                      </a:lnTo>
                      <a:lnTo>
                        <a:pt x="41" y="34"/>
                      </a:lnTo>
                      <a:lnTo>
                        <a:pt x="49" y="35"/>
                      </a:lnTo>
                      <a:lnTo>
                        <a:pt x="47" y="48"/>
                      </a:lnTo>
                      <a:lnTo>
                        <a:pt x="37" y="48"/>
                      </a:lnTo>
                      <a:lnTo>
                        <a:pt x="34" y="62"/>
                      </a:lnTo>
                      <a:lnTo>
                        <a:pt x="14" y="61"/>
                      </a:lnTo>
                      <a:lnTo>
                        <a:pt x="0" y="4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8" name="Freeform 56">
                  <a:extLst>
                    <a:ext uri="{FF2B5EF4-FFF2-40B4-BE49-F238E27FC236}">
                      <a16:creationId xmlns="" xmlns:a16="http://schemas.microsoft.com/office/drawing/2014/main" id="{3B4BE9EC-BE7C-4EE2-BA7B-A3C18C04220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77494" y="4142454"/>
                  <a:ext cx="246087" cy="365079"/>
                </a:xfrm>
                <a:custGeom>
                  <a:avLst/>
                  <a:gdLst>
                    <a:gd name="T0" fmla="*/ 149 w 185"/>
                    <a:gd name="T1" fmla="*/ 12 h 274"/>
                    <a:gd name="T2" fmla="*/ 136 w 185"/>
                    <a:gd name="T3" fmla="*/ 3 h 274"/>
                    <a:gd name="T4" fmla="*/ 111 w 185"/>
                    <a:gd name="T5" fmla="*/ 0 h 274"/>
                    <a:gd name="T6" fmla="*/ 103 w 185"/>
                    <a:gd name="T7" fmla="*/ 10 h 274"/>
                    <a:gd name="T8" fmla="*/ 62 w 185"/>
                    <a:gd name="T9" fmla="*/ 29 h 274"/>
                    <a:gd name="T10" fmla="*/ 42 w 185"/>
                    <a:gd name="T11" fmla="*/ 43 h 274"/>
                    <a:gd name="T12" fmla="*/ 28 w 185"/>
                    <a:gd name="T13" fmla="*/ 54 h 274"/>
                    <a:gd name="T14" fmla="*/ 17 w 185"/>
                    <a:gd name="T15" fmla="*/ 43 h 274"/>
                    <a:gd name="T16" fmla="*/ 14 w 185"/>
                    <a:gd name="T17" fmla="*/ 31 h 274"/>
                    <a:gd name="T18" fmla="*/ 6 w 185"/>
                    <a:gd name="T19" fmla="*/ 31 h 274"/>
                    <a:gd name="T20" fmla="*/ 0 w 185"/>
                    <a:gd name="T21" fmla="*/ 37 h 274"/>
                    <a:gd name="T22" fmla="*/ 0 w 185"/>
                    <a:gd name="T23" fmla="*/ 71 h 274"/>
                    <a:gd name="T24" fmla="*/ 15 w 185"/>
                    <a:gd name="T25" fmla="*/ 71 h 274"/>
                    <a:gd name="T26" fmla="*/ 21 w 185"/>
                    <a:gd name="T27" fmla="*/ 94 h 274"/>
                    <a:gd name="T28" fmla="*/ 29 w 185"/>
                    <a:gd name="T29" fmla="*/ 100 h 274"/>
                    <a:gd name="T30" fmla="*/ 31 w 185"/>
                    <a:gd name="T31" fmla="*/ 114 h 274"/>
                    <a:gd name="T32" fmla="*/ 36 w 185"/>
                    <a:gd name="T33" fmla="*/ 127 h 274"/>
                    <a:gd name="T34" fmla="*/ 45 w 185"/>
                    <a:gd name="T35" fmla="*/ 132 h 274"/>
                    <a:gd name="T36" fmla="*/ 47 w 185"/>
                    <a:gd name="T37" fmla="*/ 147 h 274"/>
                    <a:gd name="T38" fmla="*/ 51 w 185"/>
                    <a:gd name="T39" fmla="*/ 151 h 274"/>
                    <a:gd name="T40" fmla="*/ 57 w 185"/>
                    <a:gd name="T41" fmla="*/ 159 h 274"/>
                    <a:gd name="T42" fmla="*/ 61 w 185"/>
                    <a:gd name="T43" fmla="*/ 173 h 274"/>
                    <a:gd name="T44" fmla="*/ 68 w 185"/>
                    <a:gd name="T45" fmla="*/ 187 h 274"/>
                    <a:gd name="T46" fmla="*/ 75 w 185"/>
                    <a:gd name="T47" fmla="*/ 193 h 274"/>
                    <a:gd name="T48" fmla="*/ 71 w 185"/>
                    <a:gd name="T49" fmla="*/ 199 h 274"/>
                    <a:gd name="T50" fmla="*/ 76 w 185"/>
                    <a:gd name="T51" fmla="*/ 212 h 274"/>
                    <a:gd name="T52" fmla="*/ 91 w 185"/>
                    <a:gd name="T53" fmla="*/ 221 h 274"/>
                    <a:gd name="T54" fmla="*/ 105 w 185"/>
                    <a:gd name="T55" fmla="*/ 239 h 274"/>
                    <a:gd name="T56" fmla="*/ 127 w 185"/>
                    <a:gd name="T57" fmla="*/ 247 h 274"/>
                    <a:gd name="T58" fmla="*/ 147 w 185"/>
                    <a:gd name="T59" fmla="*/ 263 h 274"/>
                    <a:gd name="T60" fmla="*/ 159 w 185"/>
                    <a:gd name="T61" fmla="*/ 273 h 274"/>
                    <a:gd name="T62" fmla="*/ 170 w 185"/>
                    <a:gd name="T63" fmla="*/ 263 h 274"/>
                    <a:gd name="T64" fmla="*/ 174 w 185"/>
                    <a:gd name="T65" fmla="*/ 251 h 274"/>
                    <a:gd name="T66" fmla="*/ 179 w 185"/>
                    <a:gd name="T67" fmla="*/ 249 h 274"/>
                    <a:gd name="T68" fmla="*/ 174 w 185"/>
                    <a:gd name="T69" fmla="*/ 241 h 274"/>
                    <a:gd name="T70" fmla="*/ 176 w 185"/>
                    <a:gd name="T71" fmla="*/ 215 h 274"/>
                    <a:gd name="T72" fmla="*/ 176 w 185"/>
                    <a:gd name="T73" fmla="*/ 196 h 274"/>
                    <a:gd name="T74" fmla="*/ 182 w 185"/>
                    <a:gd name="T75" fmla="*/ 190 h 274"/>
                    <a:gd name="T76" fmla="*/ 184 w 185"/>
                    <a:gd name="T77" fmla="*/ 175 h 274"/>
                    <a:gd name="T78" fmla="*/ 173 w 185"/>
                    <a:gd name="T79" fmla="*/ 158 h 274"/>
                    <a:gd name="T80" fmla="*/ 160 w 185"/>
                    <a:gd name="T81" fmla="*/ 151 h 274"/>
                    <a:gd name="T82" fmla="*/ 155 w 185"/>
                    <a:gd name="T83" fmla="*/ 134 h 274"/>
                    <a:gd name="T84" fmla="*/ 143 w 185"/>
                    <a:gd name="T85" fmla="*/ 140 h 274"/>
                    <a:gd name="T86" fmla="*/ 131 w 185"/>
                    <a:gd name="T87" fmla="*/ 138 h 274"/>
                    <a:gd name="T88" fmla="*/ 129 w 185"/>
                    <a:gd name="T89" fmla="*/ 129 h 274"/>
                    <a:gd name="T90" fmla="*/ 119 w 185"/>
                    <a:gd name="T91" fmla="*/ 128 h 274"/>
                    <a:gd name="T92" fmla="*/ 115 w 185"/>
                    <a:gd name="T93" fmla="*/ 118 h 274"/>
                    <a:gd name="T94" fmla="*/ 105 w 185"/>
                    <a:gd name="T95" fmla="*/ 110 h 274"/>
                    <a:gd name="T96" fmla="*/ 102 w 185"/>
                    <a:gd name="T97" fmla="*/ 100 h 274"/>
                    <a:gd name="T98" fmla="*/ 104 w 185"/>
                    <a:gd name="T99" fmla="*/ 87 h 274"/>
                    <a:gd name="T100" fmla="*/ 113 w 185"/>
                    <a:gd name="T101" fmla="*/ 82 h 274"/>
                    <a:gd name="T102" fmla="*/ 120 w 185"/>
                    <a:gd name="T103" fmla="*/ 77 h 274"/>
                    <a:gd name="T104" fmla="*/ 116 w 185"/>
                    <a:gd name="T105" fmla="*/ 67 h 274"/>
                    <a:gd name="T106" fmla="*/ 120 w 185"/>
                    <a:gd name="T107" fmla="*/ 54 h 274"/>
                    <a:gd name="T108" fmla="*/ 131 w 185"/>
                    <a:gd name="T109" fmla="*/ 47 h 274"/>
                    <a:gd name="T110" fmla="*/ 143 w 185"/>
                    <a:gd name="T111" fmla="*/ 50 h 274"/>
                    <a:gd name="T112" fmla="*/ 155 w 185"/>
                    <a:gd name="T113" fmla="*/ 44 h 274"/>
                    <a:gd name="T114" fmla="*/ 159 w 185"/>
                    <a:gd name="T115" fmla="*/ 31 h 274"/>
                    <a:gd name="T116" fmla="*/ 149 w 185"/>
                    <a:gd name="T117" fmla="*/ 12 h 2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</a:cxnLst>
                  <a:rect l="0" t="0" r="r" b="b"/>
                  <a:pathLst>
                    <a:path w="185" h="274">
                      <a:moveTo>
                        <a:pt x="149" y="12"/>
                      </a:moveTo>
                      <a:lnTo>
                        <a:pt x="136" y="3"/>
                      </a:lnTo>
                      <a:lnTo>
                        <a:pt x="111" y="0"/>
                      </a:lnTo>
                      <a:lnTo>
                        <a:pt x="103" y="10"/>
                      </a:lnTo>
                      <a:lnTo>
                        <a:pt x="62" y="29"/>
                      </a:lnTo>
                      <a:lnTo>
                        <a:pt x="42" y="43"/>
                      </a:lnTo>
                      <a:lnTo>
                        <a:pt x="28" y="54"/>
                      </a:lnTo>
                      <a:lnTo>
                        <a:pt x="17" y="43"/>
                      </a:lnTo>
                      <a:lnTo>
                        <a:pt x="14" y="31"/>
                      </a:lnTo>
                      <a:lnTo>
                        <a:pt x="6" y="31"/>
                      </a:lnTo>
                      <a:lnTo>
                        <a:pt x="0" y="37"/>
                      </a:lnTo>
                      <a:lnTo>
                        <a:pt x="0" y="71"/>
                      </a:lnTo>
                      <a:lnTo>
                        <a:pt x="15" y="71"/>
                      </a:lnTo>
                      <a:lnTo>
                        <a:pt x="21" y="94"/>
                      </a:lnTo>
                      <a:lnTo>
                        <a:pt x="29" y="100"/>
                      </a:lnTo>
                      <a:lnTo>
                        <a:pt x="31" y="114"/>
                      </a:lnTo>
                      <a:lnTo>
                        <a:pt x="36" y="127"/>
                      </a:lnTo>
                      <a:lnTo>
                        <a:pt x="45" y="132"/>
                      </a:lnTo>
                      <a:lnTo>
                        <a:pt x="47" y="147"/>
                      </a:lnTo>
                      <a:lnTo>
                        <a:pt x="51" y="151"/>
                      </a:lnTo>
                      <a:lnTo>
                        <a:pt x="57" y="159"/>
                      </a:lnTo>
                      <a:lnTo>
                        <a:pt x="61" y="173"/>
                      </a:lnTo>
                      <a:lnTo>
                        <a:pt x="68" y="187"/>
                      </a:lnTo>
                      <a:lnTo>
                        <a:pt x="75" y="193"/>
                      </a:lnTo>
                      <a:lnTo>
                        <a:pt x="71" y="199"/>
                      </a:lnTo>
                      <a:lnTo>
                        <a:pt x="76" y="212"/>
                      </a:lnTo>
                      <a:lnTo>
                        <a:pt x="91" y="221"/>
                      </a:lnTo>
                      <a:lnTo>
                        <a:pt x="105" y="239"/>
                      </a:lnTo>
                      <a:lnTo>
                        <a:pt x="127" y="247"/>
                      </a:lnTo>
                      <a:lnTo>
                        <a:pt x="147" y="263"/>
                      </a:lnTo>
                      <a:lnTo>
                        <a:pt x="159" y="273"/>
                      </a:lnTo>
                      <a:lnTo>
                        <a:pt x="170" y="263"/>
                      </a:lnTo>
                      <a:lnTo>
                        <a:pt x="174" y="251"/>
                      </a:lnTo>
                      <a:lnTo>
                        <a:pt x="179" y="249"/>
                      </a:lnTo>
                      <a:lnTo>
                        <a:pt x="174" y="241"/>
                      </a:lnTo>
                      <a:lnTo>
                        <a:pt x="176" y="215"/>
                      </a:lnTo>
                      <a:lnTo>
                        <a:pt x="176" y="196"/>
                      </a:lnTo>
                      <a:lnTo>
                        <a:pt x="182" y="190"/>
                      </a:lnTo>
                      <a:lnTo>
                        <a:pt x="184" y="175"/>
                      </a:lnTo>
                      <a:lnTo>
                        <a:pt x="173" y="158"/>
                      </a:lnTo>
                      <a:lnTo>
                        <a:pt x="160" y="151"/>
                      </a:lnTo>
                      <a:lnTo>
                        <a:pt x="155" y="134"/>
                      </a:lnTo>
                      <a:lnTo>
                        <a:pt x="143" y="140"/>
                      </a:lnTo>
                      <a:lnTo>
                        <a:pt x="131" y="138"/>
                      </a:lnTo>
                      <a:lnTo>
                        <a:pt x="129" y="129"/>
                      </a:lnTo>
                      <a:lnTo>
                        <a:pt x="119" y="128"/>
                      </a:lnTo>
                      <a:lnTo>
                        <a:pt x="115" y="118"/>
                      </a:lnTo>
                      <a:lnTo>
                        <a:pt x="105" y="110"/>
                      </a:lnTo>
                      <a:lnTo>
                        <a:pt x="102" y="100"/>
                      </a:lnTo>
                      <a:lnTo>
                        <a:pt x="104" y="87"/>
                      </a:lnTo>
                      <a:lnTo>
                        <a:pt x="113" y="82"/>
                      </a:lnTo>
                      <a:lnTo>
                        <a:pt x="120" y="77"/>
                      </a:lnTo>
                      <a:lnTo>
                        <a:pt x="116" y="67"/>
                      </a:lnTo>
                      <a:lnTo>
                        <a:pt x="120" y="54"/>
                      </a:lnTo>
                      <a:lnTo>
                        <a:pt x="131" y="47"/>
                      </a:lnTo>
                      <a:lnTo>
                        <a:pt x="143" y="50"/>
                      </a:lnTo>
                      <a:lnTo>
                        <a:pt x="155" y="44"/>
                      </a:lnTo>
                      <a:lnTo>
                        <a:pt x="159" y="31"/>
                      </a:lnTo>
                      <a:lnTo>
                        <a:pt x="149" y="1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9" name="Freeform 57">
                  <a:extLst>
                    <a:ext uri="{FF2B5EF4-FFF2-40B4-BE49-F238E27FC236}">
                      <a16:creationId xmlns="" xmlns:a16="http://schemas.microsoft.com/office/drawing/2014/main" id="{07AEF1C5-16F7-4E97-91B9-95A75E2DA21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14348" y="3830888"/>
                  <a:ext cx="219933" cy="329403"/>
                </a:xfrm>
                <a:custGeom>
                  <a:avLst/>
                  <a:gdLst>
                    <a:gd name="T0" fmla="*/ 23 w 166"/>
                    <a:gd name="T1" fmla="*/ 95 h 248"/>
                    <a:gd name="T2" fmla="*/ 26 w 166"/>
                    <a:gd name="T3" fmla="*/ 63 h 248"/>
                    <a:gd name="T4" fmla="*/ 40 w 166"/>
                    <a:gd name="T5" fmla="*/ 76 h 248"/>
                    <a:gd name="T6" fmla="*/ 41 w 166"/>
                    <a:gd name="T7" fmla="*/ 53 h 248"/>
                    <a:gd name="T8" fmla="*/ 57 w 166"/>
                    <a:gd name="T9" fmla="*/ 48 h 248"/>
                    <a:gd name="T10" fmla="*/ 58 w 166"/>
                    <a:gd name="T11" fmla="*/ 31 h 248"/>
                    <a:gd name="T12" fmla="*/ 74 w 166"/>
                    <a:gd name="T13" fmla="*/ 20 h 248"/>
                    <a:gd name="T14" fmla="*/ 91 w 166"/>
                    <a:gd name="T15" fmla="*/ 18 h 248"/>
                    <a:gd name="T16" fmla="*/ 96 w 166"/>
                    <a:gd name="T17" fmla="*/ 6 h 248"/>
                    <a:gd name="T18" fmla="*/ 106 w 166"/>
                    <a:gd name="T19" fmla="*/ 0 h 248"/>
                    <a:gd name="T20" fmla="*/ 113 w 166"/>
                    <a:gd name="T21" fmla="*/ 6 h 248"/>
                    <a:gd name="T22" fmla="*/ 102 w 166"/>
                    <a:gd name="T23" fmla="*/ 20 h 248"/>
                    <a:gd name="T24" fmla="*/ 96 w 166"/>
                    <a:gd name="T25" fmla="*/ 42 h 248"/>
                    <a:gd name="T26" fmla="*/ 85 w 166"/>
                    <a:gd name="T27" fmla="*/ 49 h 248"/>
                    <a:gd name="T28" fmla="*/ 98 w 166"/>
                    <a:gd name="T29" fmla="*/ 67 h 248"/>
                    <a:gd name="T30" fmla="*/ 95 w 166"/>
                    <a:gd name="T31" fmla="*/ 84 h 248"/>
                    <a:gd name="T32" fmla="*/ 121 w 166"/>
                    <a:gd name="T33" fmla="*/ 86 h 248"/>
                    <a:gd name="T34" fmla="*/ 121 w 166"/>
                    <a:gd name="T35" fmla="*/ 95 h 248"/>
                    <a:gd name="T36" fmla="*/ 143 w 166"/>
                    <a:gd name="T37" fmla="*/ 105 h 248"/>
                    <a:gd name="T38" fmla="*/ 165 w 166"/>
                    <a:gd name="T39" fmla="*/ 113 h 248"/>
                    <a:gd name="T40" fmla="*/ 165 w 166"/>
                    <a:gd name="T41" fmla="*/ 141 h 248"/>
                    <a:gd name="T42" fmla="*/ 161 w 166"/>
                    <a:gd name="T43" fmla="*/ 160 h 248"/>
                    <a:gd name="T44" fmla="*/ 162 w 166"/>
                    <a:gd name="T45" fmla="*/ 173 h 248"/>
                    <a:gd name="T46" fmla="*/ 138 w 166"/>
                    <a:gd name="T47" fmla="*/ 182 h 248"/>
                    <a:gd name="T48" fmla="*/ 132 w 166"/>
                    <a:gd name="T49" fmla="*/ 192 h 248"/>
                    <a:gd name="T50" fmla="*/ 140 w 166"/>
                    <a:gd name="T51" fmla="*/ 199 h 248"/>
                    <a:gd name="T52" fmla="*/ 132 w 166"/>
                    <a:gd name="T53" fmla="*/ 204 h 248"/>
                    <a:gd name="T54" fmla="*/ 135 w 166"/>
                    <a:gd name="T55" fmla="*/ 233 h 248"/>
                    <a:gd name="T56" fmla="*/ 135 w 166"/>
                    <a:gd name="T57" fmla="*/ 245 h 248"/>
                    <a:gd name="T58" fmla="*/ 121 w 166"/>
                    <a:gd name="T59" fmla="*/ 247 h 248"/>
                    <a:gd name="T60" fmla="*/ 107 w 166"/>
                    <a:gd name="T61" fmla="*/ 238 h 248"/>
                    <a:gd name="T62" fmla="*/ 83 w 166"/>
                    <a:gd name="T63" fmla="*/ 235 h 248"/>
                    <a:gd name="T64" fmla="*/ 70 w 166"/>
                    <a:gd name="T65" fmla="*/ 219 h 248"/>
                    <a:gd name="T66" fmla="*/ 55 w 166"/>
                    <a:gd name="T67" fmla="*/ 209 h 248"/>
                    <a:gd name="T68" fmla="*/ 44 w 166"/>
                    <a:gd name="T69" fmla="*/ 199 h 248"/>
                    <a:gd name="T70" fmla="*/ 21 w 166"/>
                    <a:gd name="T71" fmla="*/ 200 h 248"/>
                    <a:gd name="T72" fmla="*/ 0 w 166"/>
                    <a:gd name="T73" fmla="*/ 188 h 248"/>
                    <a:gd name="T74" fmla="*/ 11 w 166"/>
                    <a:gd name="T75" fmla="*/ 171 h 248"/>
                    <a:gd name="T76" fmla="*/ 14 w 166"/>
                    <a:gd name="T77" fmla="*/ 163 h 248"/>
                    <a:gd name="T78" fmla="*/ 27 w 166"/>
                    <a:gd name="T79" fmla="*/ 161 h 248"/>
                    <a:gd name="T80" fmla="*/ 23 w 166"/>
                    <a:gd name="T81" fmla="*/ 95 h 2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166" h="248">
                      <a:moveTo>
                        <a:pt x="23" y="95"/>
                      </a:moveTo>
                      <a:lnTo>
                        <a:pt x="26" y="63"/>
                      </a:lnTo>
                      <a:lnTo>
                        <a:pt x="40" y="76"/>
                      </a:lnTo>
                      <a:lnTo>
                        <a:pt x="41" y="53"/>
                      </a:lnTo>
                      <a:lnTo>
                        <a:pt x="57" y="48"/>
                      </a:lnTo>
                      <a:lnTo>
                        <a:pt x="58" y="31"/>
                      </a:lnTo>
                      <a:lnTo>
                        <a:pt x="74" y="20"/>
                      </a:lnTo>
                      <a:lnTo>
                        <a:pt x="91" y="18"/>
                      </a:lnTo>
                      <a:lnTo>
                        <a:pt x="96" y="6"/>
                      </a:lnTo>
                      <a:lnTo>
                        <a:pt x="106" y="0"/>
                      </a:lnTo>
                      <a:lnTo>
                        <a:pt x="113" y="6"/>
                      </a:lnTo>
                      <a:lnTo>
                        <a:pt x="102" y="20"/>
                      </a:lnTo>
                      <a:lnTo>
                        <a:pt x="96" y="42"/>
                      </a:lnTo>
                      <a:lnTo>
                        <a:pt x="85" y="49"/>
                      </a:lnTo>
                      <a:lnTo>
                        <a:pt x="98" y="67"/>
                      </a:lnTo>
                      <a:lnTo>
                        <a:pt x="95" y="84"/>
                      </a:lnTo>
                      <a:lnTo>
                        <a:pt x="121" y="86"/>
                      </a:lnTo>
                      <a:lnTo>
                        <a:pt x="121" y="95"/>
                      </a:lnTo>
                      <a:lnTo>
                        <a:pt x="143" y="105"/>
                      </a:lnTo>
                      <a:lnTo>
                        <a:pt x="165" y="113"/>
                      </a:lnTo>
                      <a:lnTo>
                        <a:pt x="165" y="141"/>
                      </a:lnTo>
                      <a:lnTo>
                        <a:pt x="161" y="160"/>
                      </a:lnTo>
                      <a:lnTo>
                        <a:pt x="162" y="173"/>
                      </a:lnTo>
                      <a:lnTo>
                        <a:pt x="138" y="182"/>
                      </a:lnTo>
                      <a:lnTo>
                        <a:pt x="132" y="192"/>
                      </a:lnTo>
                      <a:lnTo>
                        <a:pt x="140" y="199"/>
                      </a:lnTo>
                      <a:lnTo>
                        <a:pt x="132" y="204"/>
                      </a:lnTo>
                      <a:lnTo>
                        <a:pt x="135" y="233"/>
                      </a:lnTo>
                      <a:lnTo>
                        <a:pt x="135" y="245"/>
                      </a:lnTo>
                      <a:lnTo>
                        <a:pt x="121" y="247"/>
                      </a:lnTo>
                      <a:lnTo>
                        <a:pt x="107" y="238"/>
                      </a:lnTo>
                      <a:lnTo>
                        <a:pt x="83" y="235"/>
                      </a:lnTo>
                      <a:lnTo>
                        <a:pt x="70" y="219"/>
                      </a:lnTo>
                      <a:lnTo>
                        <a:pt x="55" y="209"/>
                      </a:lnTo>
                      <a:lnTo>
                        <a:pt x="44" y="199"/>
                      </a:lnTo>
                      <a:lnTo>
                        <a:pt x="21" y="200"/>
                      </a:lnTo>
                      <a:lnTo>
                        <a:pt x="0" y="188"/>
                      </a:lnTo>
                      <a:lnTo>
                        <a:pt x="11" y="171"/>
                      </a:lnTo>
                      <a:lnTo>
                        <a:pt x="14" y="163"/>
                      </a:lnTo>
                      <a:lnTo>
                        <a:pt x="27" y="161"/>
                      </a:lnTo>
                      <a:lnTo>
                        <a:pt x="23" y="9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0" name="Freeform 60">
                  <a:extLst>
                    <a:ext uri="{FF2B5EF4-FFF2-40B4-BE49-F238E27FC236}">
                      <a16:creationId xmlns="" xmlns:a16="http://schemas.microsoft.com/office/drawing/2014/main" id="{F9766364-5A19-4D71-8C98-C0A495AC990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28891" y="3698889"/>
                  <a:ext cx="36854" cy="63027"/>
                </a:xfrm>
                <a:custGeom>
                  <a:avLst/>
                  <a:gdLst>
                    <a:gd name="T0" fmla="*/ 2 w 29"/>
                    <a:gd name="T1" fmla="*/ 13 h 48"/>
                    <a:gd name="T2" fmla="*/ 10 w 29"/>
                    <a:gd name="T3" fmla="*/ 10 h 48"/>
                    <a:gd name="T4" fmla="*/ 28 w 29"/>
                    <a:gd name="T5" fmla="*/ 0 h 48"/>
                    <a:gd name="T6" fmla="*/ 25 w 29"/>
                    <a:gd name="T7" fmla="*/ 19 h 48"/>
                    <a:gd name="T8" fmla="*/ 28 w 29"/>
                    <a:gd name="T9" fmla="*/ 39 h 48"/>
                    <a:gd name="T10" fmla="*/ 18 w 29"/>
                    <a:gd name="T11" fmla="*/ 46 h 48"/>
                    <a:gd name="T12" fmla="*/ 8 w 29"/>
                    <a:gd name="T13" fmla="*/ 47 h 48"/>
                    <a:gd name="T14" fmla="*/ 0 w 29"/>
                    <a:gd name="T15" fmla="*/ 45 h 48"/>
                    <a:gd name="T16" fmla="*/ 0 w 29"/>
                    <a:gd name="T17" fmla="*/ 32 h 48"/>
                    <a:gd name="T18" fmla="*/ 2 w 29"/>
                    <a:gd name="T19" fmla="*/ 13 h 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29" h="48">
                      <a:moveTo>
                        <a:pt x="2" y="13"/>
                      </a:moveTo>
                      <a:lnTo>
                        <a:pt x="10" y="10"/>
                      </a:lnTo>
                      <a:lnTo>
                        <a:pt x="28" y="0"/>
                      </a:lnTo>
                      <a:lnTo>
                        <a:pt x="25" y="19"/>
                      </a:lnTo>
                      <a:lnTo>
                        <a:pt x="28" y="39"/>
                      </a:lnTo>
                      <a:lnTo>
                        <a:pt x="18" y="46"/>
                      </a:lnTo>
                      <a:lnTo>
                        <a:pt x="8" y="47"/>
                      </a:lnTo>
                      <a:lnTo>
                        <a:pt x="0" y="45"/>
                      </a:lnTo>
                      <a:lnTo>
                        <a:pt x="0" y="32"/>
                      </a:lnTo>
                      <a:lnTo>
                        <a:pt x="2" y="1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1" name="Freeform 61">
                  <a:extLst>
                    <a:ext uri="{FF2B5EF4-FFF2-40B4-BE49-F238E27FC236}">
                      <a16:creationId xmlns="" xmlns:a16="http://schemas.microsoft.com/office/drawing/2014/main" id="{4064578A-3ADF-439F-AB77-1D27E24193E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87144" y="3865374"/>
                  <a:ext cx="65385" cy="40432"/>
                </a:xfrm>
                <a:custGeom>
                  <a:avLst/>
                  <a:gdLst>
                    <a:gd name="T0" fmla="*/ 33 w 49"/>
                    <a:gd name="T1" fmla="*/ 2 h 31"/>
                    <a:gd name="T2" fmla="*/ 1 w 49"/>
                    <a:gd name="T3" fmla="*/ 0 h 31"/>
                    <a:gd name="T4" fmla="*/ 0 w 49"/>
                    <a:gd name="T5" fmla="*/ 12 h 31"/>
                    <a:gd name="T6" fmla="*/ 7 w 49"/>
                    <a:gd name="T7" fmla="*/ 23 h 31"/>
                    <a:gd name="T8" fmla="*/ 35 w 49"/>
                    <a:gd name="T9" fmla="*/ 30 h 31"/>
                    <a:gd name="T10" fmla="*/ 48 w 49"/>
                    <a:gd name="T11" fmla="*/ 23 h 31"/>
                    <a:gd name="T12" fmla="*/ 47 w 49"/>
                    <a:gd name="T13" fmla="*/ 10 h 31"/>
                    <a:gd name="T14" fmla="*/ 33 w 49"/>
                    <a:gd name="T15" fmla="*/ 2 h 3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49" h="31">
                      <a:moveTo>
                        <a:pt x="33" y="2"/>
                      </a:moveTo>
                      <a:lnTo>
                        <a:pt x="1" y="0"/>
                      </a:lnTo>
                      <a:lnTo>
                        <a:pt x="0" y="12"/>
                      </a:lnTo>
                      <a:lnTo>
                        <a:pt x="7" y="23"/>
                      </a:lnTo>
                      <a:lnTo>
                        <a:pt x="35" y="30"/>
                      </a:lnTo>
                      <a:lnTo>
                        <a:pt x="48" y="23"/>
                      </a:lnTo>
                      <a:lnTo>
                        <a:pt x="47" y="10"/>
                      </a:lnTo>
                      <a:lnTo>
                        <a:pt x="33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2" name="Freeform 62">
                  <a:extLst>
                    <a:ext uri="{FF2B5EF4-FFF2-40B4-BE49-F238E27FC236}">
                      <a16:creationId xmlns="" xmlns:a16="http://schemas.microsoft.com/office/drawing/2014/main" id="{A854A18A-DF7D-4D68-A8D8-B6927C24346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27287" y="3830888"/>
                  <a:ext cx="254409" cy="255674"/>
                </a:xfrm>
                <a:custGeom>
                  <a:avLst/>
                  <a:gdLst>
                    <a:gd name="T0" fmla="*/ 28 w 191"/>
                    <a:gd name="T1" fmla="*/ 6 h 193"/>
                    <a:gd name="T2" fmla="*/ 16 w 191"/>
                    <a:gd name="T3" fmla="*/ 19 h 193"/>
                    <a:gd name="T4" fmla="*/ 10 w 191"/>
                    <a:gd name="T5" fmla="*/ 42 h 193"/>
                    <a:gd name="T6" fmla="*/ 0 w 191"/>
                    <a:gd name="T7" fmla="*/ 49 h 193"/>
                    <a:gd name="T8" fmla="*/ 13 w 191"/>
                    <a:gd name="T9" fmla="*/ 67 h 193"/>
                    <a:gd name="T10" fmla="*/ 9 w 191"/>
                    <a:gd name="T11" fmla="*/ 84 h 193"/>
                    <a:gd name="T12" fmla="*/ 36 w 191"/>
                    <a:gd name="T13" fmla="*/ 85 h 193"/>
                    <a:gd name="T14" fmla="*/ 36 w 191"/>
                    <a:gd name="T15" fmla="*/ 95 h 193"/>
                    <a:gd name="T16" fmla="*/ 58 w 191"/>
                    <a:gd name="T17" fmla="*/ 105 h 193"/>
                    <a:gd name="T18" fmla="*/ 80 w 191"/>
                    <a:gd name="T19" fmla="*/ 112 h 193"/>
                    <a:gd name="T20" fmla="*/ 80 w 191"/>
                    <a:gd name="T21" fmla="*/ 140 h 193"/>
                    <a:gd name="T22" fmla="*/ 75 w 191"/>
                    <a:gd name="T23" fmla="*/ 159 h 193"/>
                    <a:gd name="T24" fmla="*/ 77 w 191"/>
                    <a:gd name="T25" fmla="*/ 173 h 193"/>
                    <a:gd name="T26" fmla="*/ 87 w 191"/>
                    <a:gd name="T27" fmla="*/ 176 h 193"/>
                    <a:gd name="T28" fmla="*/ 94 w 191"/>
                    <a:gd name="T29" fmla="*/ 186 h 193"/>
                    <a:gd name="T30" fmla="*/ 105 w 191"/>
                    <a:gd name="T31" fmla="*/ 192 h 193"/>
                    <a:gd name="T32" fmla="*/ 120 w 191"/>
                    <a:gd name="T33" fmla="*/ 189 h 193"/>
                    <a:gd name="T34" fmla="*/ 132 w 191"/>
                    <a:gd name="T35" fmla="*/ 180 h 193"/>
                    <a:gd name="T36" fmla="*/ 131 w 191"/>
                    <a:gd name="T37" fmla="*/ 169 h 193"/>
                    <a:gd name="T38" fmla="*/ 122 w 191"/>
                    <a:gd name="T39" fmla="*/ 162 h 193"/>
                    <a:gd name="T40" fmla="*/ 120 w 191"/>
                    <a:gd name="T41" fmla="*/ 154 h 193"/>
                    <a:gd name="T42" fmla="*/ 124 w 191"/>
                    <a:gd name="T43" fmla="*/ 140 h 193"/>
                    <a:gd name="T44" fmla="*/ 130 w 191"/>
                    <a:gd name="T45" fmla="*/ 139 h 193"/>
                    <a:gd name="T46" fmla="*/ 143 w 191"/>
                    <a:gd name="T47" fmla="*/ 150 h 193"/>
                    <a:gd name="T48" fmla="*/ 150 w 191"/>
                    <a:gd name="T49" fmla="*/ 145 h 193"/>
                    <a:gd name="T50" fmla="*/ 176 w 191"/>
                    <a:gd name="T51" fmla="*/ 143 h 193"/>
                    <a:gd name="T52" fmla="*/ 179 w 191"/>
                    <a:gd name="T53" fmla="*/ 134 h 193"/>
                    <a:gd name="T54" fmla="*/ 179 w 191"/>
                    <a:gd name="T55" fmla="*/ 123 h 193"/>
                    <a:gd name="T56" fmla="*/ 172 w 191"/>
                    <a:gd name="T57" fmla="*/ 114 h 193"/>
                    <a:gd name="T58" fmla="*/ 173 w 191"/>
                    <a:gd name="T59" fmla="*/ 100 h 193"/>
                    <a:gd name="T60" fmla="*/ 182 w 191"/>
                    <a:gd name="T61" fmla="*/ 92 h 193"/>
                    <a:gd name="T62" fmla="*/ 184 w 191"/>
                    <a:gd name="T63" fmla="*/ 85 h 193"/>
                    <a:gd name="T64" fmla="*/ 190 w 191"/>
                    <a:gd name="T65" fmla="*/ 79 h 193"/>
                    <a:gd name="T66" fmla="*/ 190 w 191"/>
                    <a:gd name="T67" fmla="*/ 64 h 193"/>
                    <a:gd name="T68" fmla="*/ 184 w 191"/>
                    <a:gd name="T69" fmla="*/ 61 h 193"/>
                    <a:gd name="T70" fmla="*/ 179 w 191"/>
                    <a:gd name="T71" fmla="*/ 47 h 193"/>
                    <a:gd name="T72" fmla="*/ 172 w 191"/>
                    <a:gd name="T73" fmla="*/ 39 h 193"/>
                    <a:gd name="T74" fmla="*/ 176 w 191"/>
                    <a:gd name="T75" fmla="*/ 35 h 193"/>
                    <a:gd name="T76" fmla="*/ 176 w 191"/>
                    <a:gd name="T77" fmla="*/ 28 h 193"/>
                    <a:gd name="T78" fmla="*/ 154 w 191"/>
                    <a:gd name="T79" fmla="*/ 27 h 193"/>
                    <a:gd name="T80" fmla="*/ 137 w 191"/>
                    <a:gd name="T81" fmla="*/ 30 h 193"/>
                    <a:gd name="T82" fmla="*/ 128 w 191"/>
                    <a:gd name="T83" fmla="*/ 37 h 193"/>
                    <a:gd name="T84" fmla="*/ 117 w 191"/>
                    <a:gd name="T85" fmla="*/ 35 h 193"/>
                    <a:gd name="T86" fmla="*/ 86 w 191"/>
                    <a:gd name="T87" fmla="*/ 33 h 193"/>
                    <a:gd name="T88" fmla="*/ 83 w 191"/>
                    <a:gd name="T89" fmla="*/ 25 h 193"/>
                    <a:gd name="T90" fmla="*/ 75 w 191"/>
                    <a:gd name="T91" fmla="*/ 22 h 193"/>
                    <a:gd name="T92" fmla="*/ 62 w 191"/>
                    <a:gd name="T93" fmla="*/ 18 h 193"/>
                    <a:gd name="T94" fmla="*/ 59 w 191"/>
                    <a:gd name="T95" fmla="*/ 9 h 193"/>
                    <a:gd name="T96" fmla="*/ 48 w 191"/>
                    <a:gd name="T97" fmla="*/ 6 h 193"/>
                    <a:gd name="T98" fmla="*/ 48 w 191"/>
                    <a:gd name="T99" fmla="*/ 0 h 193"/>
                    <a:gd name="T100" fmla="*/ 43 w 191"/>
                    <a:gd name="T101" fmla="*/ 6 h 193"/>
                    <a:gd name="T102" fmla="*/ 28 w 191"/>
                    <a:gd name="T103" fmla="*/ 6 h 19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</a:cxnLst>
                  <a:rect l="0" t="0" r="r" b="b"/>
                  <a:pathLst>
                    <a:path w="191" h="193">
                      <a:moveTo>
                        <a:pt x="28" y="6"/>
                      </a:moveTo>
                      <a:lnTo>
                        <a:pt x="16" y="19"/>
                      </a:lnTo>
                      <a:lnTo>
                        <a:pt x="10" y="42"/>
                      </a:lnTo>
                      <a:lnTo>
                        <a:pt x="0" y="49"/>
                      </a:lnTo>
                      <a:lnTo>
                        <a:pt x="13" y="67"/>
                      </a:lnTo>
                      <a:lnTo>
                        <a:pt x="9" y="84"/>
                      </a:lnTo>
                      <a:lnTo>
                        <a:pt x="36" y="85"/>
                      </a:lnTo>
                      <a:lnTo>
                        <a:pt x="36" y="95"/>
                      </a:lnTo>
                      <a:lnTo>
                        <a:pt x="58" y="105"/>
                      </a:lnTo>
                      <a:lnTo>
                        <a:pt x="80" y="112"/>
                      </a:lnTo>
                      <a:lnTo>
                        <a:pt x="80" y="140"/>
                      </a:lnTo>
                      <a:lnTo>
                        <a:pt x="75" y="159"/>
                      </a:lnTo>
                      <a:lnTo>
                        <a:pt x="77" y="173"/>
                      </a:lnTo>
                      <a:lnTo>
                        <a:pt x="87" y="176"/>
                      </a:lnTo>
                      <a:lnTo>
                        <a:pt x="94" y="186"/>
                      </a:lnTo>
                      <a:lnTo>
                        <a:pt x="105" y="192"/>
                      </a:lnTo>
                      <a:lnTo>
                        <a:pt x="120" y="189"/>
                      </a:lnTo>
                      <a:lnTo>
                        <a:pt x="132" y="180"/>
                      </a:lnTo>
                      <a:lnTo>
                        <a:pt x="131" y="169"/>
                      </a:lnTo>
                      <a:lnTo>
                        <a:pt x="122" y="162"/>
                      </a:lnTo>
                      <a:lnTo>
                        <a:pt x="120" y="154"/>
                      </a:lnTo>
                      <a:lnTo>
                        <a:pt x="124" y="140"/>
                      </a:lnTo>
                      <a:lnTo>
                        <a:pt x="130" y="139"/>
                      </a:lnTo>
                      <a:lnTo>
                        <a:pt x="143" y="150"/>
                      </a:lnTo>
                      <a:lnTo>
                        <a:pt x="150" y="145"/>
                      </a:lnTo>
                      <a:lnTo>
                        <a:pt x="176" y="143"/>
                      </a:lnTo>
                      <a:lnTo>
                        <a:pt x="179" y="134"/>
                      </a:lnTo>
                      <a:lnTo>
                        <a:pt x="179" y="123"/>
                      </a:lnTo>
                      <a:lnTo>
                        <a:pt x="172" y="114"/>
                      </a:lnTo>
                      <a:lnTo>
                        <a:pt x="173" y="100"/>
                      </a:lnTo>
                      <a:lnTo>
                        <a:pt x="182" y="92"/>
                      </a:lnTo>
                      <a:lnTo>
                        <a:pt x="184" y="85"/>
                      </a:lnTo>
                      <a:lnTo>
                        <a:pt x="190" y="79"/>
                      </a:lnTo>
                      <a:lnTo>
                        <a:pt x="190" y="64"/>
                      </a:lnTo>
                      <a:lnTo>
                        <a:pt x="184" y="61"/>
                      </a:lnTo>
                      <a:lnTo>
                        <a:pt x="179" y="47"/>
                      </a:lnTo>
                      <a:lnTo>
                        <a:pt x="172" y="39"/>
                      </a:lnTo>
                      <a:lnTo>
                        <a:pt x="176" y="35"/>
                      </a:lnTo>
                      <a:lnTo>
                        <a:pt x="176" y="28"/>
                      </a:lnTo>
                      <a:lnTo>
                        <a:pt x="154" y="27"/>
                      </a:lnTo>
                      <a:lnTo>
                        <a:pt x="137" y="30"/>
                      </a:lnTo>
                      <a:lnTo>
                        <a:pt x="128" y="37"/>
                      </a:lnTo>
                      <a:lnTo>
                        <a:pt x="117" y="35"/>
                      </a:lnTo>
                      <a:lnTo>
                        <a:pt x="86" y="33"/>
                      </a:lnTo>
                      <a:lnTo>
                        <a:pt x="83" y="25"/>
                      </a:lnTo>
                      <a:lnTo>
                        <a:pt x="75" y="22"/>
                      </a:lnTo>
                      <a:lnTo>
                        <a:pt x="62" y="18"/>
                      </a:lnTo>
                      <a:lnTo>
                        <a:pt x="59" y="9"/>
                      </a:lnTo>
                      <a:lnTo>
                        <a:pt x="48" y="6"/>
                      </a:lnTo>
                      <a:lnTo>
                        <a:pt x="48" y="0"/>
                      </a:lnTo>
                      <a:lnTo>
                        <a:pt x="43" y="6"/>
                      </a:lnTo>
                      <a:lnTo>
                        <a:pt x="28" y="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3" name="Freeform 63">
                  <a:extLst>
                    <a:ext uri="{FF2B5EF4-FFF2-40B4-BE49-F238E27FC236}">
                      <a16:creationId xmlns="" xmlns:a16="http://schemas.microsoft.com/office/drawing/2014/main" id="{7B9E94E6-BFF2-4709-A525-BD78CCC39AA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438759" y="4775099"/>
                  <a:ext cx="105806" cy="118918"/>
                </a:xfrm>
                <a:custGeom>
                  <a:avLst/>
                  <a:gdLst>
                    <a:gd name="T0" fmla="*/ 19 w 80"/>
                    <a:gd name="T1" fmla="*/ 0 h 88"/>
                    <a:gd name="T2" fmla="*/ 25 w 80"/>
                    <a:gd name="T3" fmla="*/ 8 h 88"/>
                    <a:gd name="T4" fmla="*/ 39 w 80"/>
                    <a:gd name="T5" fmla="*/ 13 h 88"/>
                    <a:gd name="T6" fmla="*/ 70 w 80"/>
                    <a:gd name="T7" fmla="*/ 42 h 88"/>
                    <a:gd name="T8" fmla="*/ 76 w 80"/>
                    <a:gd name="T9" fmla="*/ 53 h 88"/>
                    <a:gd name="T10" fmla="*/ 79 w 80"/>
                    <a:gd name="T11" fmla="*/ 65 h 88"/>
                    <a:gd name="T12" fmla="*/ 70 w 80"/>
                    <a:gd name="T13" fmla="*/ 71 h 88"/>
                    <a:gd name="T14" fmla="*/ 66 w 80"/>
                    <a:gd name="T15" fmla="*/ 75 h 88"/>
                    <a:gd name="T16" fmla="*/ 64 w 80"/>
                    <a:gd name="T17" fmla="*/ 81 h 88"/>
                    <a:gd name="T18" fmla="*/ 53 w 80"/>
                    <a:gd name="T19" fmla="*/ 83 h 88"/>
                    <a:gd name="T20" fmla="*/ 50 w 80"/>
                    <a:gd name="T21" fmla="*/ 87 h 88"/>
                    <a:gd name="T22" fmla="*/ 44 w 80"/>
                    <a:gd name="T23" fmla="*/ 84 h 88"/>
                    <a:gd name="T24" fmla="*/ 29 w 80"/>
                    <a:gd name="T25" fmla="*/ 78 h 88"/>
                    <a:gd name="T26" fmla="*/ 18 w 80"/>
                    <a:gd name="T27" fmla="*/ 72 h 88"/>
                    <a:gd name="T28" fmla="*/ 12 w 80"/>
                    <a:gd name="T29" fmla="*/ 78 h 88"/>
                    <a:gd name="T30" fmla="*/ 6 w 80"/>
                    <a:gd name="T31" fmla="*/ 81 h 88"/>
                    <a:gd name="T32" fmla="*/ 2 w 80"/>
                    <a:gd name="T33" fmla="*/ 64 h 88"/>
                    <a:gd name="T34" fmla="*/ 0 w 80"/>
                    <a:gd name="T35" fmla="*/ 40 h 88"/>
                    <a:gd name="T36" fmla="*/ 3 w 80"/>
                    <a:gd name="T37" fmla="*/ 24 h 88"/>
                    <a:gd name="T38" fmla="*/ 11 w 80"/>
                    <a:gd name="T39" fmla="*/ 10 h 88"/>
                    <a:gd name="T40" fmla="*/ 19 w 80"/>
                    <a:gd name="T41" fmla="*/ 0 h 8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80" h="88">
                      <a:moveTo>
                        <a:pt x="19" y="0"/>
                      </a:moveTo>
                      <a:lnTo>
                        <a:pt x="25" y="8"/>
                      </a:lnTo>
                      <a:lnTo>
                        <a:pt x="39" y="13"/>
                      </a:lnTo>
                      <a:lnTo>
                        <a:pt x="70" y="42"/>
                      </a:lnTo>
                      <a:lnTo>
                        <a:pt x="76" y="53"/>
                      </a:lnTo>
                      <a:lnTo>
                        <a:pt x="79" y="65"/>
                      </a:lnTo>
                      <a:lnTo>
                        <a:pt x="70" y="71"/>
                      </a:lnTo>
                      <a:lnTo>
                        <a:pt x="66" y="75"/>
                      </a:lnTo>
                      <a:lnTo>
                        <a:pt x="64" y="81"/>
                      </a:lnTo>
                      <a:lnTo>
                        <a:pt x="53" y="83"/>
                      </a:lnTo>
                      <a:lnTo>
                        <a:pt x="50" y="87"/>
                      </a:lnTo>
                      <a:lnTo>
                        <a:pt x="44" y="84"/>
                      </a:lnTo>
                      <a:lnTo>
                        <a:pt x="29" y="78"/>
                      </a:lnTo>
                      <a:lnTo>
                        <a:pt x="18" y="72"/>
                      </a:lnTo>
                      <a:lnTo>
                        <a:pt x="12" y="78"/>
                      </a:lnTo>
                      <a:lnTo>
                        <a:pt x="6" y="81"/>
                      </a:lnTo>
                      <a:lnTo>
                        <a:pt x="2" y="64"/>
                      </a:lnTo>
                      <a:lnTo>
                        <a:pt x="0" y="40"/>
                      </a:lnTo>
                      <a:lnTo>
                        <a:pt x="3" y="24"/>
                      </a:lnTo>
                      <a:lnTo>
                        <a:pt x="11" y="10"/>
                      </a:lnTo>
                      <a:lnTo>
                        <a:pt x="19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4" name="Freeform 64">
                  <a:extLst>
                    <a:ext uri="{FF2B5EF4-FFF2-40B4-BE49-F238E27FC236}">
                      <a16:creationId xmlns="" xmlns:a16="http://schemas.microsoft.com/office/drawing/2014/main" id="{6487BA4F-72CC-4FB6-B26A-3A38BE34531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03371" y="4322020"/>
                  <a:ext cx="236577" cy="296106"/>
                </a:xfrm>
                <a:custGeom>
                  <a:avLst/>
                  <a:gdLst>
                    <a:gd name="T0" fmla="*/ 162 w 177"/>
                    <a:gd name="T1" fmla="*/ 170 h 222"/>
                    <a:gd name="T2" fmla="*/ 169 w 177"/>
                    <a:gd name="T3" fmla="*/ 169 h 222"/>
                    <a:gd name="T4" fmla="*/ 174 w 177"/>
                    <a:gd name="T5" fmla="*/ 159 h 222"/>
                    <a:gd name="T6" fmla="*/ 176 w 177"/>
                    <a:gd name="T7" fmla="*/ 141 h 222"/>
                    <a:gd name="T8" fmla="*/ 171 w 177"/>
                    <a:gd name="T9" fmla="*/ 137 h 222"/>
                    <a:gd name="T10" fmla="*/ 169 w 177"/>
                    <a:gd name="T11" fmla="*/ 126 h 222"/>
                    <a:gd name="T12" fmla="*/ 161 w 177"/>
                    <a:gd name="T13" fmla="*/ 124 h 222"/>
                    <a:gd name="T14" fmla="*/ 160 w 177"/>
                    <a:gd name="T15" fmla="*/ 113 h 222"/>
                    <a:gd name="T16" fmla="*/ 141 w 177"/>
                    <a:gd name="T17" fmla="*/ 114 h 222"/>
                    <a:gd name="T18" fmla="*/ 136 w 177"/>
                    <a:gd name="T19" fmla="*/ 108 h 222"/>
                    <a:gd name="T20" fmla="*/ 131 w 177"/>
                    <a:gd name="T21" fmla="*/ 108 h 222"/>
                    <a:gd name="T22" fmla="*/ 131 w 177"/>
                    <a:gd name="T23" fmla="*/ 87 h 222"/>
                    <a:gd name="T24" fmla="*/ 138 w 177"/>
                    <a:gd name="T25" fmla="*/ 81 h 222"/>
                    <a:gd name="T26" fmla="*/ 131 w 177"/>
                    <a:gd name="T27" fmla="*/ 80 h 222"/>
                    <a:gd name="T28" fmla="*/ 129 w 177"/>
                    <a:gd name="T29" fmla="*/ 66 h 222"/>
                    <a:gd name="T30" fmla="*/ 121 w 177"/>
                    <a:gd name="T31" fmla="*/ 64 h 222"/>
                    <a:gd name="T32" fmla="*/ 107 w 177"/>
                    <a:gd name="T33" fmla="*/ 62 h 222"/>
                    <a:gd name="T34" fmla="*/ 104 w 177"/>
                    <a:gd name="T35" fmla="*/ 53 h 222"/>
                    <a:gd name="T36" fmla="*/ 94 w 177"/>
                    <a:gd name="T37" fmla="*/ 51 h 222"/>
                    <a:gd name="T38" fmla="*/ 93 w 177"/>
                    <a:gd name="T39" fmla="*/ 47 h 222"/>
                    <a:gd name="T40" fmla="*/ 70 w 177"/>
                    <a:gd name="T41" fmla="*/ 47 h 222"/>
                    <a:gd name="T42" fmla="*/ 67 w 177"/>
                    <a:gd name="T43" fmla="*/ 42 h 222"/>
                    <a:gd name="T44" fmla="*/ 61 w 177"/>
                    <a:gd name="T45" fmla="*/ 32 h 222"/>
                    <a:gd name="T46" fmla="*/ 60 w 177"/>
                    <a:gd name="T47" fmla="*/ 3 h 222"/>
                    <a:gd name="T48" fmla="*/ 40 w 177"/>
                    <a:gd name="T49" fmla="*/ 0 h 222"/>
                    <a:gd name="T50" fmla="*/ 39 w 177"/>
                    <a:gd name="T51" fmla="*/ 11 h 222"/>
                    <a:gd name="T52" fmla="*/ 31 w 177"/>
                    <a:gd name="T53" fmla="*/ 10 h 222"/>
                    <a:gd name="T54" fmla="*/ 28 w 177"/>
                    <a:gd name="T55" fmla="*/ 17 h 222"/>
                    <a:gd name="T56" fmla="*/ 23 w 177"/>
                    <a:gd name="T57" fmla="*/ 21 h 222"/>
                    <a:gd name="T58" fmla="*/ 13 w 177"/>
                    <a:gd name="T59" fmla="*/ 25 h 222"/>
                    <a:gd name="T60" fmla="*/ 3 w 177"/>
                    <a:gd name="T61" fmla="*/ 24 h 222"/>
                    <a:gd name="T62" fmla="*/ 14 w 177"/>
                    <a:gd name="T63" fmla="*/ 41 h 222"/>
                    <a:gd name="T64" fmla="*/ 13 w 177"/>
                    <a:gd name="T65" fmla="*/ 55 h 222"/>
                    <a:gd name="T66" fmla="*/ 6 w 177"/>
                    <a:gd name="T67" fmla="*/ 61 h 222"/>
                    <a:gd name="T68" fmla="*/ 6 w 177"/>
                    <a:gd name="T69" fmla="*/ 80 h 222"/>
                    <a:gd name="T70" fmla="*/ 4 w 177"/>
                    <a:gd name="T71" fmla="*/ 106 h 222"/>
                    <a:gd name="T72" fmla="*/ 9 w 177"/>
                    <a:gd name="T73" fmla="*/ 114 h 222"/>
                    <a:gd name="T74" fmla="*/ 4 w 177"/>
                    <a:gd name="T75" fmla="*/ 116 h 222"/>
                    <a:gd name="T76" fmla="*/ 0 w 177"/>
                    <a:gd name="T77" fmla="*/ 128 h 222"/>
                    <a:gd name="T78" fmla="*/ 8 w 177"/>
                    <a:gd name="T79" fmla="*/ 135 h 222"/>
                    <a:gd name="T80" fmla="*/ 9 w 177"/>
                    <a:gd name="T81" fmla="*/ 151 h 222"/>
                    <a:gd name="T82" fmla="*/ 23 w 177"/>
                    <a:gd name="T83" fmla="*/ 163 h 222"/>
                    <a:gd name="T84" fmla="*/ 23 w 177"/>
                    <a:gd name="T85" fmla="*/ 195 h 222"/>
                    <a:gd name="T86" fmla="*/ 34 w 177"/>
                    <a:gd name="T87" fmla="*/ 214 h 222"/>
                    <a:gd name="T88" fmla="*/ 44 w 177"/>
                    <a:gd name="T89" fmla="*/ 221 h 222"/>
                    <a:gd name="T90" fmla="*/ 53 w 177"/>
                    <a:gd name="T91" fmla="*/ 202 h 222"/>
                    <a:gd name="T92" fmla="*/ 67 w 177"/>
                    <a:gd name="T93" fmla="*/ 213 h 222"/>
                    <a:gd name="T94" fmla="*/ 83 w 177"/>
                    <a:gd name="T95" fmla="*/ 219 h 222"/>
                    <a:gd name="T96" fmla="*/ 100 w 177"/>
                    <a:gd name="T97" fmla="*/ 206 h 222"/>
                    <a:gd name="T98" fmla="*/ 106 w 177"/>
                    <a:gd name="T99" fmla="*/ 181 h 222"/>
                    <a:gd name="T100" fmla="*/ 111 w 177"/>
                    <a:gd name="T101" fmla="*/ 169 h 222"/>
                    <a:gd name="T102" fmla="*/ 127 w 177"/>
                    <a:gd name="T103" fmla="*/ 162 h 222"/>
                    <a:gd name="T104" fmla="*/ 138 w 177"/>
                    <a:gd name="T105" fmla="*/ 153 h 222"/>
                    <a:gd name="T106" fmla="*/ 155 w 177"/>
                    <a:gd name="T107" fmla="*/ 159 h 222"/>
                    <a:gd name="T108" fmla="*/ 162 w 177"/>
                    <a:gd name="T109" fmla="*/ 170 h 2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</a:cxnLst>
                  <a:rect l="0" t="0" r="r" b="b"/>
                  <a:pathLst>
                    <a:path w="177" h="222">
                      <a:moveTo>
                        <a:pt x="162" y="170"/>
                      </a:moveTo>
                      <a:lnTo>
                        <a:pt x="169" y="169"/>
                      </a:lnTo>
                      <a:lnTo>
                        <a:pt x="174" y="159"/>
                      </a:lnTo>
                      <a:lnTo>
                        <a:pt x="176" y="141"/>
                      </a:lnTo>
                      <a:lnTo>
                        <a:pt x="171" y="137"/>
                      </a:lnTo>
                      <a:lnTo>
                        <a:pt x="169" y="126"/>
                      </a:lnTo>
                      <a:lnTo>
                        <a:pt x="161" y="124"/>
                      </a:lnTo>
                      <a:lnTo>
                        <a:pt x="160" y="113"/>
                      </a:lnTo>
                      <a:lnTo>
                        <a:pt x="141" y="114"/>
                      </a:lnTo>
                      <a:lnTo>
                        <a:pt x="136" y="108"/>
                      </a:lnTo>
                      <a:lnTo>
                        <a:pt x="131" y="108"/>
                      </a:lnTo>
                      <a:lnTo>
                        <a:pt x="131" y="87"/>
                      </a:lnTo>
                      <a:lnTo>
                        <a:pt x="138" y="81"/>
                      </a:lnTo>
                      <a:lnTo>
                        <a:pt x="131" y="80"/>
                      </a:lnTo>
                      <a:lnTo>
                        <a:pt x="129" y="66"/>
                      </a:lnTo>
                      <a:lnTo>
                        <a:pt x="121" y="64"/>
                      </a:lnTo>
                      <a:lnTo>
                        <a:pt x="107" y="62"/>
                      </a:lnTo>
                      <a:lnTo>
                        <a:pt x="104" y="53"/>
                      </a:lnTo>
                      <a:lnTo>
                        <a:pt x="94" y="51"/>
                      </a:lnTo>
                      <a:lnTo>
                        <a:pt x="93" y="47"/>
                      </a:lnTo>
                      <a:lnTo>
                        <a:pt x="70" y="47"/>
                      </a:lnTo>
                      <a:lnTo>
                        <a:pt x="67" y="42"/>
                      </a:lnTo>
                      <a:lnTo>
                        <a:pt x="61" y="32"/>
                      </a:lnTo>
                      <a:lnTo>
                        <a:pt x="60" y="3"/>
                      </a:lnTo>
                      <a:lnTo>
                        <a:pt x="40" y="0"/>
                      </a:lnTo>
                      <a:lnTo>
                        <a:pt x="39" y="11"/>
                      </a:lnTo>
                      <a:lnTo>
                        <a:pt x="31" y="10"/>
                      </a:lnTo>
                      <a:lnTo>
                        <a:pt x="28" y="17"/>
                      </a:lnTo>
                      <a:lnTo>
                        <a:pt x="23" y="21"/>
                      </a:lnTo>
                      <a:lnTo>
                        <a:pt x="13" y="25"/>
                      </a:lnTo>
                      <a:lnTo>
                        <a:pt x="3" y="24"/>
                      </a:lnTo>
                      <a:lnTo>
                        <a:pt x="14" y="41"/>
                      </a:lnTo>
                      <a:lnTo>
                        <a:pt x="13" y="55"/>
                      </a:lnTo>
                      <a:lnTo>
                        <a:pt x="6" y="61"/>
                      </a:lnTo>
                      <a:lnTo>
                        <a:pt x="6" y="80"/>
                      </a:lnTo>
                      <a:lnTo>
                        <a:pt x="4" y="106"/>
                      </a:lnTo>
                      <a:lnTo>
                        <a:pt x="9" y="114"/>
                      </a:lnTo>
                      <a:lnTo>
                        <a:pt x="4" y="116"/>
                      </a:lnTo>
                      <a:lnTo>
                        <a:pt x="0" y="128"/>
                      </a:lnTo>
                      <a:lnTo>
                        <a:pt x="8" y="135"/>
                      </a:lnTo>
                      <a:lnTo>
                        <a:pt x="9" y="151"/>
                      </a:lnTo>
                      <a:lnTo>
                        <a:pt x="23" y="163"/>
                      </a:lnTo>
                      <a:lnTo>
                        <a:pt x="23" y="195"/>
                      </a:lnTo>
                      <a:lnTo>
                        <a:pt x="34" y="214"/>
                      </a:lnTo>
                      <a:lnTo>
                        <a:pt x="44" y="221"/>
                      </a:lnTo>
                      <a:lnTo>
                        <a:pt x="53" y="202"/>
                      </a:lnTo>
                      <a:lnTo>
                        <a:pt x="67" y="213"/>
                      </a:lnTo>
                      <a:lnTo>
                        <a:pt x="83" y="219"/>
                      </a:lnTo>
                      <a:lnTo>
                        <a:pt x="100" y="206"/>
                      </a:lnTo>
                      <a:lnTo>
                        <a:pt x="106" y="181"/>
                      </a:lnTo>
                      <a:lnTo>
                        <a:pt x="111" y="169"/>
                      </a:lnTo>
                      <a:lnTo>
                        <a:pt x="127" y="162"/>
                      </a:lnTo>
                      <a:lnTo>
                        <a:pt x="138" y="153"/>
                      </a:lnTo>
                      <a:lnTo>
                        <a:pt x="155" y="159"/>
                      </a:lnTo>
                      <a:lnTo>
                        <a:pt x="162" y="17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5" name="Freeform 65">
                  <a:extLst>
                    <a:ext uri="{FF2B5EF4-FFF2-40B4-BE49-F238E27FC236}">
                      <a16:creationId xmlns="" xmlns:a16="http://schemas.microsoft.com/office/drawing/2014/main" id="{02E4E607-8B52-4626-8B1E-4448C3152A6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486312" y="3977157"/>
                  <a:ext cx="67763" cy="85621"/>
                </a:xfrm>
                <a:custGeom>
                  <a:avLst/>
                  <a:gdLst>
                    <a:gd name="T0" fmla="*/ 9 w 51"/>
                    <a:gd name="T1" fmla="*/ 2 h 64"/>
                    <a:gd name="T2" fmla="*/ 4 w 51"/>
                    <a:gd name="T3" fmla="*/ 10 h 64"/>
                    <a:gd name="T4" fmla="*/ 4 w 51"/>
                    <a:gd name="T5" fmla="*/ 51 h 64"/>
                    <a:gd name="T6" fmla="*/ 0 w 51"/>
                    <a:gd name="T7" fmla="*/ 55 h 64"/>
                    <a:gd name="T8" fmla="*/ 6 w 51"/>
                    <a:gd name="T9" fmla="*/ 61 h 64"/>
                    <a:gd name="T10" fmla="*/ 22 w 51"/>
                    <a:gd name="T11" fmla="*/ 63 h 64"/>
                    <a:gd name="T12" fmla="*/ 25 w 51"/>
                    <a:gd name="T13" fmla="*/ 54 h 64"/>
                    <a:gd name="T14" fmla="*/ 30 w 51"/>
                    <a:gd name="T15" fmla="*/ 46 h 64"/>
                    <a:gd name="T16" fmla="*/ 38 w 51"/>
                    <a:gd name="T17" fmla="*/ 38 h 64"/>
                    <a:gd name="T18" fmla="*/ 50 w 51"/>
                    <a:gd name="T19" fmla="*/ 38 h 64"/>
                    <a:gd name="T20" fmla="*/ 47 w 51"/>
                    <a:gd name="T21" fmla="*/ 28 h 64"/>
                    <a:gd name="T22" fmla="*/ 37 w 51"/>
                    <a:gd name="T23" fmla="*/ 22 h 64"/>
                    <a:gd name="T24" fmla="*/ 35 w 51"/>
                    <a:gd name="T25" fmla="*/ 13 h 64"/>
                    <a:gd name="T26" fmla="*/ 28 w 51"/>
                    <a:gd name="T27" fmla="*/ 10 h 64"/>
                    <a:gd name="T28" fmla="*/ 18 w 51"/>
                    <a:gd name="T29" fmla="*/ 8 h 64"/>
                    <a:gd name="T30" fmla="*/ 16 w 51"/>
                    <a:gd name="T31" fmla="*/ 0 h 64"/>
                    <a:gd name="T32" fmla="*/ 9 w 51"/>
                    <a:gd name="T33" fmla="*/ 2 h 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51" h="64">
                      <a:moveTo>
                        <a:pt x="9" y="2"/>
                      </a:moveTo>
                      <a:lnTo>
                        <a:pt x="4" y="10"/>
                      </a:lnTo>
                      <a:lnTo>
                        <a:pt x="4" y="51"/>
                      </a:lnTo>
                      <a:lnTo>
                        <a:pt x="0" y="55"/>
                      </a:lnTo>
                      <a:lnTo>
                        <a:pt x="6" y="61"/>
                      </a:lnTo>
                      <a:lnTo>
                        <a:pt x="22" y="63"/>
                      </a:lnTo>
                      <a:lnTo>
                        <a:pt x="25" y="54"/>
                      </a:lnTo>
                      <a:lnTo>
                        <a:pt x="30" y="46"/>
                      </a:lnTo>
                      <a:lnTo>
                        <a:pt x="38" y="38"/>
                      </a:lnTo>
                      <a:lnTo>
                        <a:pt x="50" y="38"/>
                      </a:lnTo>
                      <a:lnTo>
                        <a:pt x="47" y="28"/>
                      </a:lnTo>
                      <a:lnTo>
                        <a:pt x="37" y="22"/>
                      </a:lnTo>
                      <a:lnTo>
                        <a:pt x="35" y="13"/>
                      </a:lnTo>
                      <a:lnTo>
                        <a:pt x="28" y="10"/>
                      </a:lnTo>
                      <a:lnTo>
                        <a:pt x="18" y="8"/>
                      </a:lnTo>
                      <a:lnTo>
                        <a:pt x="16" y="0"/>
                      </a:lnTo>
                      <a:lnTo>
                        <a:pt x="9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6" name="Freeform 66">
                  <a:extLst>
                    <a:ext uri="{FF2B5EF4-FFF2-40B4-BE49-F238E27FC236}">
                      <a16:creationId xmlns="" xmlns:a16="http://schemas.microsoft.com/office/drawing/2014/main" id="{39F035B5-1375-4D1C-8215-9374C8B78CB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437570" y="5290015"/>
                  <a:ext cx="72518" cy="49946"/>
                </a:xfrm>
                <a:custGeom>
                  <a:avLst/>
                  <a:gdLst>
                    <a:gd name="T0" fmla="*/ 17 w 55"/>
                    <a:gd name="T1" fmla="*/ 9 h 37"/>
                    <a:gd name="T2" fmla="*/ 2 w 55"/>
                    <a:gd name="T3" fmla="*/ 12 h 37"/>
                    <a:gd name="T4" fmla="*/ 0 w 55"/>
                    <a:gd name="T5" fmla="*/ 25 h 37"/>
                    <a:gd name="T6" fmla="*/ 3 w 55"/>
                    <a:gd name="T7" fmla="*/ 36 h 37"/>
                    <a:gd name="T8" fmla="*/ 14 w 55"/>
                    <a:gd name="T9" fmla="*/ 25 h 37"/>
                    <a:gd name="T10" fmla="*/ 21 w 55"/>
                    <a:gd name="T11" fmla="*/ 30 h 37"/>
                    <a:gd name="T12" fmla="*/ 42 w 55"/>
                    <a:gd name="T13" fmla="*/ 24 h 37"/>
                    <a:gd name="T14" fmla="*/ 54 w 55"/>
                    <a:gd name="T15" fmla="*/ 18 h 37"/>
                    <a:gd name="T16" fmla="*/ 39 w 55"/>
                    <a:gd name="T17" fmla="*/ 9 h 37"/>
                    <a:gd name="T18" fmla="*/ 31 w 55"/>
                    <a:gd name="T19" fmla="*/ 0 h 37"/>
                    <a:gd name="T20" fmla="*/ 29 w 55"/>
                    <a:gd name="T21" fmla="*/ 11 h 37"/>
                    <a:gd name="T22" fmla="*/ 17 w 55"/>
                    <a:gd name="T23" fmla="*/ 9 h 3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55" h="37">
                      <a:moveTo>
                        <a:pt x="17" y="9"/>
                      </a:moveTo>
                      <a:lnTo>
                        <a:pt x="2" y="12"/>
                      </a:lnTo>
                      <a:lnTo>
                        <a:pt x="0" y="25"/>
                      </a:lnTo>
                      <a:lnTo>
                        <a:pt x="3" y="36"/>
                      </a:lnTo>
                      <a:lnTo>
                        <a:pt x="14" y="25"/>
                      </a:lnTo>
                      <a:lnTo>
                        <a:pt x="21" y="30"/>
                      </a:lnTo>
                      <a:lnTo>
                        <a:pt x="42" y="24"/>
                      </a:lnTo>
                      <a:lnTo>
                        <a:pt x="54" y="18"/>
                      </a:lnTo>
                      <a:lnTo>
                        <a:pt x="39" y="9"/>
                      </a:lnTo>
                      <a:lnTo>
                        <a:pt x="31" y="0"/>
                      </a:lnTo>
                      <a:lnTo>
                        <a:pt x="29" y="11"/>
                      </a:lnTo>
                      <a:lnTo>
                        <a:pt x="17" y="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7" name="Freeform 67">
                  <a:extLst>
                    <a:ext uri="{FF2B5EF4-FFF2-40B4-BE49-F238E27FC236}">
                      <a16:creationId xmlns="" xmlns:a16="http://schemas.microsoft.com/office/drawing/2014/main" id="{FF408406-3DF7-4B32-9108-8BD9F4AA46C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01628" y="2342032"/>
                  <a:ext cx="48742" cy="23784"/>
                </a:xfrm>
                <a:custGeom>
                  <a:avLst/>
                  <a:gdLst>
                    <a:gd name="T0" fmla="*/ 10 w 36"/>
                    <a:gd name="T1" fmla="*/ 0 h 18"/>
                    <a:gd name="T2" fmla="*/ 0 w 36"/>
                    <a:gd name="T3" fmla="*/ 17 h 18"/>
                    <a:gd name="T4" fmla="*/ 17 w 36"/>
                    <a:gd name="T5" fmla="*/ 17 h 18"/>
                    <a:gd name="T6" fmla="*/ 35 w 36"/>
                    <a:gd name="T7" fmla="*/ 10 h 18"/>
                    <a:gd name="T8" fmla="*/ 10 w 36"/>
                    <a:gd name="T9" fmla="*/ 0 h 1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" h="18">
                      <a:moveTo>
                        <a:pt x="10" y="0"/>
                      </a:moveTo>
                      <a:lnTo>
                        <a:pt x="0" y="17"/>
                      </a:lnTo>
                      <a:lnTo>
                        <a:pt x="17" y="17"/>
                      </a:lnTo>
                      <a:lnTo>
                        <a:pt x="35" y="10"/>
                      </a:lnTo>
                      <a:lnTo>
                        <a:pt x="10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8" name="Freeform 68">
                  <a:extLst>
                    <a:ext uri="{FF2B5EF4-FFF2-40B4-BE49-F238E27FC236}">
                      <a16:creationId xmlns="" xmlns:a16="http://schemas.microsoft.com/office/drawing/2014/main" id="{F0B96D2F-B72D-4410-9D3D-CE3E8A0ED74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4889" y="2305167"/>
                  <a:ext cx="634833" cy="522051"/>
                </a:xfrm>
                <a:custGeom>
                  <a:avLst/>
                  <a:gdLst>
                    <a:gd name="T0" fmla="*/ 229 w 476"/>
                    <a:gd name="T1" fmla="*/ 10 h 391"/>
                    <a:gd name="T2" fmla="*/ 191 w 476"/>
                    <a:gd name="T3" fmla="*/ 25 h 391"/>
                    <a:gd name="T4" fmla="*/ 143 w 476"/>
                    <a:gd name="T5" fmla="*/ 55 h 391"/>
                    <a:gd name="T6" fmla="*/ 88 w 476"/>
                    <a:gd name="T7" fmla="*/ 75 h 391"/>
                    <a:gd name="T8" fmla="*/ 158 w 476"/>
                    <a:gd name="T9" fmla="*/ 112 h 391"/>
                    <a:gd name="T10" fmla="*/ 108 w 476"/>
                    <a:gd name="T11" fmla="*/ 122 h 391"/>
                    <a:gd name="T12" fmla="*/ 83 w 476"/>
                    <a:gd name="T13" fmla="*/ 115 h 391"/>
                    <a:gd name="T14" fmla="*/ 58 w 476"/>
                    <a:gd name="T15" fmla="*/ 125 h 391"/>
                    <a:gd name="T16" fmla="*/ 66 w 476"/>
                    <a:gd name="T17" fmla="*/ 143 h 391"/>
                    <a:gd name="T18" fmla="*/ 74 w 476"/>
                    <a:gd name="T19" fmla="*/ 165 h 391"/>
                    <a:gd name="T20" fmla="*/ 123 w 476"/>
                    <a:gd name="T21" fmla="*/ 153 h 391"/>
                    <a:gd name="T22" fmla="*/ 121 w 476"/>
                    <a:gd name="T23" fmla="*/ 167 h 391"/>
                    <a:gd name="T24" fmla="*/ 96 w 476"/>
                    <a:gd name="T25" fmla="*/ 185 h 391"/>
                    <a:gd name="T26" fmla="*/ 79 w 476"/>
                    <a:gd name="T27" fmla="*/ 190 h 391"/>
                    <a:gd name="T28" fmla="*/ 56 w 476"/>
                    <a:gd name="T29" fmla="*/ 215 h 391"/>
                    <a:gd name="T30" fmla="*/ 43 w 476"/>
                    <a:gd name="T31" fmla="*/ 238 h 391"/>
                    <a:gd name="T32" fmla="*/ 38 w 476"/>
                    <a:gd name="T33" fmla="*/ 253 h 391"/>
                    <a:gd name="T34" fmla="*/ 66 w 476"/>
                    <a:gd name="T35" fmla="*/ 265 h 391"/>
                    <a:gd name="T36" fmla="*/ 74 w 476"/>
                    <a:gd name="T37" fmla="*/ 273 h 391"/>
                    <a:gd name="T38" fmla="*/ 68 w 476"/>
                    <a:gd name="T39" fmla="*/ 301 h 391"/>
                    <a:gd name="T40" fmla="*/ 98 w 476"/>
                    <a:gd name="T41" fmla="*/ 299 h 391"/>
                    <a:gd name="T42" fmla="*/ 119 w 476"/>
                    <a:gd name="T43" fmla="*/ 316 h 391"/>
                    <a:gd name="T44" fmla="*/ 20 w 476"/>
                    <a:gd name="T45" fmla="*/ 373 h 391"/>
                    <a:gd name="T46" fmla="*/ 1 w 476"/>
                    <a:gd name="T47" fmla="*/ 390 h 391"/>
                    <a:gd name="T48" fmla="*/ 138 w 476"/>
                    <a:gd name="T49" fmla="*/ 330 h 391"/>
                    <a:gd name="T50" fmla="*/ 157 w 476"/>
                    <a:gd name="T51" fmla="*/ 315 h 391"/>
                    <a:gd name="T52" fmla="*/ 174 w 476"/>
                    <a:gd name="T53" fmla="*/ 289 h 391"/>
                    <a:gd name="T54" fmla="*/ 223 w 476"/>
                    <a:gd name="T55" fmla="*/ 235 h 391"/>
                    <a:gd name="T56" fmla="*/ 209 w 476"/>
                    <a:gd name="T57" fmla="*/ 268 h 391"/>
                    <a:gd name="T58" fmla="*/ 206 w 476"/>
                    <a:gd name="T59" fmla="*/ 285 h 391"/>
                    <a:gd name="T60" fmla="*/ 221 w 476"/>
                    <a:gd name="T61" fmla="*/ 293 h 391"/>
                    <a:gd name="T62" fmla="*/ 229 w 476"/>
                    <a:gd name="T63" fmla="*/ 291 h 391"/>
                    <a:gd name="T64" fmla="*/ 236 w 476"/>
                    <a:gd name="T65" fmla="*/ 285 h 391"/>
                    <a:gd name="T66" fmla="*/ 244 w 476"/>
                    <a:gd name="T67" fmla="*/ 278 h 391"/>
                    <a:gd name="T68" fmla="*/ 249 w 476"/>
                    <a:gd name="T69" fmla="*/ 271 h 391"/>
                    <a:gd name="T70" fmla="*/ 251 w 476"/>
                    <a:gd name="T71" fmla="*/ 268 h 391"/>
                    <a:gd name="T72" fmla="*/ 264 w 476"/>
                    <a:gd name="T73" fmla="*/ 260 h 391"/>
                    <a:gd name="T74" fmla="*/ 285 w 476"/>
                    <a:gd name="T75" fmla="*/ 238 h 391"/>
                    <a:gd name="T76" fmla="*/ 303 w 476"/>
                    <a:gd name="T77" fmla="*/ 249 h 391"/>
                    <a:gd name="T78" fmla="*/ 347 w 476"/>
                    <a:gd name="T79" fmla="*/ 264 h 391"/>
                    <a:gd name="T80" fmla="*/ 353 w 476"/>
                    <a:gd name="T81" fmla="*/ 276 h 391"/>
                    <a:gd name="T82" fmla="*/ 370 w 476"/>
                    <a:gd name="T83" fmla="*/ 291 h 391"/>
                    <a:gd name="T84" fmla="*/ 385 w 476"/>
                    <a:gd name="T85" fmla="*/ 301 h 391"/>
                    <a:gd name="T86" fmla="*/ 403 w 476"/>
                    <a:gd name="T87" fmla="*/ 297 h 391"/>
                    <a:gd name="T88" fmla="*/ 417 w 476"/>
                    <a:gd name="T89" fmla="*/ 312 h 391"/>
                    <a:gd name="T90" fmla="*/ 429 w 476"/>
                    <a:gd name="T91" fmla="*/ 308 h 391"/>
                    <a:gd name="T92" fmla="*/ 428 w 476"/>
                    <a:gd name="T93" fmla="*/ 328 h 391"/>
                    <a:gd name="T94" fmla="*/ 443 w 476"/>
                    <a:gd name="T95" fmla="*/ 336 h 391"/>
                    <a:gd name="T96" fmla="*/ 454 w 476"/>
                    <a:gd name="T97" fmla="*/ 354 h 391"/>
                    <a:gd name="T98" fmla="*/ 475 w 476"/>
                    <a:gd name="T99" fmla="*/ 344 h 391"/>
                    <a:gd name="T100" fmla="*/ 450 w 476"/>
                    <a:gd name="T101" fmla="*/ 315 h 391"/>
                    <a:gd name="T102" fmla="*/ 439 w 476"/>
                    <a:gd name="T103" fmla="*/ 294 h 391"/>
                    <a:gd name="T104" fmla="*/ 409 w 476"/>
                    <a:gd name="T105" fmla="*/ 268 h 391"/>
                    <a:gd name="T106" fmla="*/ 398 w 476"/>
                    <a:gd name="T107" fmla="*/ 279 h 391"/>
                    <a:gd name="T108" fmla="*/ 382 w 476"/>
                    <a:gd name="T109" fmla="*/ 279 h 391"/>
                    <a:gd name="T110" fmla="*/ 372 w 476"/>
                    <a:gd name="T111" fmla="*/ 255 h 391"/>
                    <a:gd name="T112" fmla="*/ 423 w 476"/>
                    <a:gd name="T113" fmla="*/ 40 h 391"/>
                    <a:gd name="T114" fmla="*/ 373 w 476"/>
                    <a:gd name="T115" fmla="*/ 30 h 391"/>
                    <a:gd name="T116" fmla="*/ 348 w 476"/>
                    <a:gd name="T117" fmla="*/ 21 h 391"/>
                    <a:gd name="T118" fmla="*/ 288 w 476"/>
                    <a:gd name="T119" fmla="*/ 4 h 391"/>
                    <a:gd name="T120" fmla="*/ 251 w 476"/>
                    <a:gd name="T121" fmla="*/ 15 h 391"/>
                    <a:gd name="T122" fmla="*/ 240 w 476"/>
                    <a:gd name="T123" fmla="*/ 0 h 39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</a:cxnLst>
                  <a:rect l="0" t="0" r="r" b="b"/>
                  <a:pathLst>
                    <a:path w="476" h="391">
                      <a:moveTo>
                        <a:pt x="240" y="0"/>
                      </a:moveTo>
                      <a:lnTo>
                        <a:pt x="229" y="10"/>
                      </a:lnTo>
                      <a:lnTo>
                        <a:pt x="198" y="10"/>
                      </a:lnTo>
                      <a:lnTo>
                        <a:pt x="191" y="25"/>
                      </a:lnTo>
                      <a:lnTo>
                        <a:pt x="156" y="27"/>
                      </a:lnTo>
                      <a:lnTo>
                        <a:pt x="143" y="55"/>
                      </a:lnTo>
                      <a:lnTo>
                        <a:pt x="93" y="63"/>
                      </a:lnTo>
                      <a:lnTo>
                        <a:pt x="88" y="75"/>
                      </a:lnTo>
                      <a:lnTo>
                        <a:pt x="115" y="95"/>
                      </a:lnTo>
                      <a:lnTo>
                        <a:pt x="158" y="112"/>
                      </a:lnTo>
                      <a:lnTo>
                        <a:pt x="128" y="117"/>
                      </a:lnTo>
                      <a:lnTo>
                        <a:pt x="108" y="122"/>
                      </a:lnTo>
                      <a:lnTo>
                        <a:pt x="98" y="110"/>
                      </a:lnTo>
                      <a:lnTo>
                        <a:pt x="83" y="115"/>
                      </a:lnTo>
                      <a:lnTo>
                        <a:pt x="83" y="122"/>
                      </a:lnTo>
                      <a:lnTo>
                        <a:pt x="58" y="125"/>
                      </a:lnTo>
                      <a:lnTo>
                        <a:pt x="51" y="135"/>
                      </a:lnTo>
                      <a:lnTo>
                        <a:pt x="66" y="143"/>
                      </a:lnTo>
                      <a:lnTo>
                        <a:pt x="64" y="158"/>
                      </a:lnTo>
                      <a:lnTo>
                        <a:pt x="74" y="165"/>
                      </a:lnTo>
                      <a:lnTo>
                        <a:pt x="103" y="165"/>
                      </a:lnTo>
                      <a:lnTo>
                        <a:pt x="123" y="153"/>
                      </a:lnTo>
                      <a:lnTo>
                        <a:pt x="130" y="160"/>
                      </a:lnTo>
                      <a:lnTo>
                        <a:pt x="121" y="167"/>
                      </a:lnTo>
                      <a:lnTo>
                        <a:pt x="119" y="185"/>
                      </a:lnTo>
                      <a:lnTo>
                        <a:pt x="96" y="185"/>
                      </a:lnTo>
                      <a:lnTo>
                        <a:pt x="91" y="200"/>
                      </a:lnTo>
                      <a:lnTo>
                        <a:pt x="79" y="190"/>
                      </a:lnTo>
                      <a:lnTo>
                        <a:pt x="58" y="200"/>
                      </a:lnTo>
                      <a:lnTo>
                        <a:pt x="56" y="215"/>
                      </a:lnTo>
                      <a:lnTo>
                        <a:pt x="36" y="225"/>
                      </a:lnTo>
                      <a:lnTo>
                        <a:pt x="43" y="238"/>
                      </a:lnTo>
                      <a:lnTo>
                        <a:pt x="56" y="242"/>
                      </a:lnTo>
                      <a:lnTo>
                        <a:pt x="38" y="253"/>
                      </a:lnTo>
                      <a:lnTo>
                        <a:pt x="51" y="268"/>
                      </a:lnTo>
                      <a:lnTo>
                        <a:pt x="66" y="265"/>
                      </a:lnTo>
                      <a:lnTo>
                        <a:pt x="74" y="253"/>
                      </a:lnTo>
                      <a:lnTo>
                        <a:pt x="74" y="273"/>
                      </a:lnTo>
                      <a:lnTo>
                        <a:pt x="66" y="285"/>
                      </a:lnTo>
                      <a:lnTo>
                        <a:pt x="68" y="301"/>
                      </a:lnTo>
                      <a:lnTo>
                        <a:pt x="91" y="293"/>
                      </a:lnTo>
                      <a:lnTo>
                        <a:pt x="98" y="299"/>
                      </a:lnTo>
                      <a:lnTo>
                        <a:pt x="115" y="293"/>
                      </a:lnTo>
                      <a:lnTo>
                        <a:pt x="119" y="316"/>
                      </a:lnTo>
                      <a:lnTo>
                        <a:pt x="61" y="354"/>
                      </a:lnTo>
                      <a:lnTo>
                        <a:pt x="20" y="373"/>
                      </a:lnTo>
                      <a:lnTo>
                        <a:pt x="0" y="382"/>
                      </a:lnTo>
                      <a:lnTo>
                        <a:pt x="1" y="390"/>
                      </a:lnTo>
                      <a:lnTo>
                        <a:pt x="68" y="377"/>
                      </a:lnTo>
                      <a:lnTo>
                        <a:pt x="138" y="330"/>
                      </a:lnTo>
                      <a:lnTo>
                        <a:pt x="146" y="323"/>
                      </a:lnTo>
                      <a:lnTo>
                        <a:pt x="157" y="315"/>
                      </a:lnTo>
                      <a:lnTo>
                        <a:pt x="177" y="302"/>
                      </a:lnTo>
                      <a:lnTo>
                        <a:pt x="174" y="289"/>
                      </a:lnTo>
                      <a:lnTo>
                        <a:pt x="196" y="268"/>
                      </a:lnTo>
                      <a:lnTo>
                        <a:pt x="223" y="235"/>
                      </a:lnTo>
                      <a:lnTo>
                        <a:pt x="247" y="241"/>
                      </a:lnTo>
                      <a:lnTo>
                        <a:pt x="209" y="268"/>
                      </a:lnTo>
                      <a:lnTo>
                        <a:pt x="216" y="278"/>
                      </a:lnTo>
                      <a:lnTo>
                        <a:pt x="206" y="285"/>
                      </a:lnTo>
                      <a:lnTo>
                        <a:pt x="217" y="293"/>
                      </a:lnTo>
                      <a:lnTo>
                        <a:pt x="221" y="293"/>
                      </a:lnTo>
                      <a:lnTo>
                        <a:pt x="225" y="292"/>
                      </a:lnTo>
                      <a:lnTo>
                        <a:pt x="229" y="291"/>
                      </a:lnTo>
                      <a:lnTo>
                        <a:pt x="233" y="288"/>
                      </a:lnTo>
                      <a:lnTo>
                        <a:pt x="236" y="285"/>
                      </a:lnTo>
                      <a:lnTo>
                        <a:pt x="240" y="281"/>
                      </a:lnTo>
                      <a:lnTo>
                        <a:pt x="244" y="278"/>
                      </a:lnTo>
                      <a:lnTo>
                        <a:pt x="246" y="274"/>
                      </a:lnTo>
                      <a:lnTo>
                        <a:pt x="249" y="271"/>
                      </a:lnTo>
                      <a:lnTo>
                        <a:pt x="251" y="269"/>
                      </a:lnTo>
                      <a:lnTo>
                        <a:pt x="251" y="268"/>
                      </a:lnTo>
                      <a:lnTo>
                        <a:pt x="251" y="267"/>
                      </a:lnTo>
                      <a:lnTo>
                        <a:pt x="264" y="260"/>
                      </a:lnTo>
                      <a:lnTo>
                        <a:pt x="267" y="244"/>
                      </a:lnTo>
                      <a:lnTo>
                        <a:pt x="285" y="238"/>
                      </a:lnTo>
                      <a:lnTo>
                        <a:pt x="290" y="247"/>
                      </a:lnTo>
                      <a:lnTo>
                        <a:pt x="303" y="249"/>
                      </a:lnTo>
                      <a:lnTo>
                        <a:pt x="303" y="261"/>
                      </a:lnTo>
                      <a:lnTo>
                        <a:pt x="347" y="264"/>
                      </a:lnTo>
                      <a:lnTo>
                        <a:pt x="351" y="268"/>
                      </a:lnTo>
                      <a:lnTo>
                        <a:pt x="353" y="276"/>
                      </a:lnTo>
                      <a:lnTo>
                        <a:pt x="368" y="280"/>
                      </a:lnTo>
                      <a:lnTo>
                        <a:pt x="370" y="291"/>
                      </a:lnTo>
                      <a:lnTo>
                        <a:pt x="382" y="290"/>
                      </a:lnTo>
                      <a:lnTo>
                        <a:pt x="385" y="301"/>
                      </a:lnTo>
                      <a:lnTo>
                        <a:pt x="397" y="307"/>
                      </a:lnTo>
                      <a:lnTo>
                        <a:pt x="403" y="297"/>
                      </a:lnTo>
                      <a:lnTo>
                        <a:pt x="409" y="307"/>
                      </a:lnTo>
                      <a:lnTo>
                        <a:pt x="417" y="312"/>
                      </a:lnTo>
                      <a:lnTo>
                        <a:pt x="423" y="307"/>
                      </a:lnTo>
                      <a:lnTo>
                        <a:pt x="429" y="308"/>
                      </a:lnTo>
                      <a:lnTo>
                        <a:pt x="428" y="315"/>
                      </a:lnTo>
                      <a:lnTo>
                        <a:pt x="428" y="328"/>
                      </a:lnTo>
                      <a:lnTo>
                        <a:pt x="434" y="335"/>
                      </a:lnTo>
                      <a:lnTo>
                        <a:pt x="443" y="336"/>
                      </a:lnTo>
                      <a:lnTo>
                        <a:pt x="443" y="348"/>
                      </a:lnTo>
                      <a:lnTo>
                        <a:pt x="454" y="354"/>
                      </a:lnTo>
                      <a:lnTo>
                        <a:pt x="465" y="354"/>
                      </a:lnTo>
                      <a:lnTo>
                        <a:pt x="475" y="344"/>
                      </a:lnTo>
                      <a:lnTo>
                        <a:pt x="456" y="339"/>
                      </a:lnTo>
                      <a:lnTo>
                        <a:pt x="450" y="315"/>
                      </a:lnTo>
                      <a:lnTo>
                        <a:pt x="443" y="312"/>
                      </a:lnTo>
                      <a:lnTo>
                        <a:pt x="439" y="294"/>
                      </a:lnTo>
                      <a:lnTo>
                        <a:pt x="417" y="270"/>
                      </a:lnTo>
                      <a:lnTo>
                        <a:pt x="409" y="268"/>
                      </a:lnTo>
                      <a:lnTo>
                        <a:pt x="406" y="279"/>
                      </a:lnTo>
                      <a:lnTo>
                        <a:pt x="398" y="279"/>
                      </a:lnTo>
                      <a:lnTo>
                        <a:pt x="395" y="287"/>
                      </a:lnTo>
                      <a:lnTo>
                        <a:pt x="382" y="279"/>
                      </a:lnTo>
                      <a:lnTo>
                        <a:pt x="378" y="260"/>
                      </a:lnTo>
                      <a:lnTo>
                        <a:pt x="372" y="255"/>
                      </a:lnTo>
                      <a:lnTo>
                        <a:pt x="359" y="260"/>
                      </a:lnTo>
                      <a:lnTo>
                        <a:pt x="423" y="40"/>
                      </a:lnTo>
                      <a:lnTo>
                        <a:pt x="408" y="26"/>
                      </a:lnTo>
                      <a:lnTo>
                        <a:pt x="373" y="30"/>
                      </a:lnTo>
                      <a:lnTo>
                        <a:pt x="358" y="31"/>
                      </a:lnTo>
                      <a:lnTo>
                        <a:pt x="348" y="21"/>
                      </a:lnTo>
                      <a:lnTo>
                        <a:pt x="303" y="25"/>
                      </a:lnTo>
                      <a:lnTo>
                        <a:pt x="288" y="4"/>
                      </a:lnTo>
                      <a:lnTo>
                        <a:pt x="273" y="18"/>
                      </a:lnTo>
                      <a:lnTo>
                        <a:pt x="251" y="15"/>
                      </a:lnTo>
                      <a:lnTo>
                        <a:pt x="251" y="1"/>
                      </a:lnTo>
                      <a:lnTo>
                        <a:pt x="240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9" name="Freeform 69">
                  <a:extLst>
                    <a:ext uri="{FF2B5EF4-FFF2-40B4-BE49-F238E27FC236}">
                      <a16:creationId xmlns="" xmlns:a16="http://schemas.microsoft.com/office/drawing/2014/main" id="{20AD6102-E284-44D7-A9FE-03BFF137C0C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234478" y="2965163"/>
                  <a:ext cx="1075888" cy="600537"/>
                </a:xfrm>
                <a:custGeom>
                  <a:avLst/>
                  <a:gdLst>
                    <a:gd name="T0" fmla="*/ 488 w 905"/>
                    <a:gd name="T1" fmla="*/ 10 h 505"/>
                    <a:gd name="T2" fmla="*/ 531 w 905"/>
                    <a:gd name="T3" fmla="*/ 37 h 505"/>
                    <a:gd name="T4" fmla="*/ 583 w 905"/>
                    <a:gd name="T5" fmla="*/ 26 h 505"/>
                    <a:gd name="T6" fmla="*/ 622 w 905"/>
                    <a:gd name="T7" fmla="*/ 53 h 505"/>
                    <a:gd name="T8" fmla="*/ 576 w 905"/>
                    <a:gd name="T9" fmla="*/ 89 h 505"/>
                    <a:gd name="T10" fmla="*/ 579 w 905"/>
                    <a:gd name="T11" fmla="*/ 143 h 505"/>
                    <a:gd name="T12" fmla="*/ 603 w 905"/>
                    <a:gd name="T13" fmla="*/ 106 h 505"/>
                    <a:gd name="T14" fmla="*/ 622 w 905"/>
                    <a:gd name="T15" fmla="*/ 56 h 505"/>
                    <a:gd name="T16" fmla="*/ 657 w 905"/>
                    <a:gd name="T17" fmla="*/ 107 h 505"/>
                    <a:gd name="T18" fmla="*/ 643 w 905"/>
                    <a:gd name="T19" fmla="*/ 150 h 505"/>
                    <a:gd name="T20" fmla="*/ 716 w 905"/>
                    <a:gd name="T21" fmla="*/ 117 h 505"/>
                    <a:gd name="T22" fmla="*/ 772 w 905"/>
                    <a:gd name="T23" fmla="*/ 83 h 505"/>
                    <a:gd name="T24" fmla="*/ 858 w 905"/>
                    <a:gd name="T25" fmla="*/ 55 h 505"/>
                    <a:gd name="T26" fmla="*/ 894 w 905"/>
                    <a:gd name="T27" fmla="*/ 77 h 505"/>
                    <a:gd name="T28" fmla="*/ 881 w 905"/>
                    <a:gd name="T29" fmla="*/ 95 h 505"/>
                    <a:gd name="T30" fmla="*/ 860 w 905"/>
                    <a:gd name="T31" fmla="*/ 113 h 505"/>
                    <a:gd name="T32" fmla="*/ 839 w 905"/>
                    <a:gd name="T33" fmla="*/ 139 h 505"/>
                    <a:gd name="T34" fmla="*/ 807 w 905"/>
                    <a:gd name="T35" fmla="*/ 162 h 505"/>
                    <a:gd name="T36" fmla="*/ 778 w 905"/>
                    <a:gd name="T37" fmla="*/ 185 h 505"/>
                    <a:gd name="T38" fmla="*/ 754 w 905"/>
                    <a:gd name="T39" fmla="*/ 229 h 505"/>
                    <a:gd name="T40" fmla="*/ 749 w 905"/>
                    <a:gd name="T41" fmla="*/ 252 h 505"/>
                    <a:gd name="T42" fmla="*/ 733 w 905"/>
                    <a:gd name="T43" fmla="*/ 304 h 505"/>
                    <a:gd name="T44" fmla="*/ 689 w 905"/>
                    <a:gd name="T45" fmla="*/ 320 h 505"/>
                    <a:gd name="T46" fmla="*/ 658 w 905"/>
                    <a:gd name="T47" fmla="*/ 350 h 505"/>
                    <a:gd name="T48" fmla="*/ 652 w 905"/>
                    <a:gd name="T49" fmla="*/ 412 h 505"/>
                    <a:gd name="T50" fmla="*/ 665 w 905"/>
                    <a:gd name="T51" fmla="*/ 450 h 505"/>
                    <a:gd name="T52" fmla="*/ 656 w 905"/>
                    <a:gd name="T53" fmla="*/ 495 h 505"/>
                    <a:gd name="T54" fmla="*/ 624 w 905"/>
                    <a:gd name="T55" fmla="*/ 439 h 505"/>
                    <a:gd name="T56" fmla="*/ 598 w 905"/>
                    <a:gd name="T57" fmla="*/ 388 h 505"/>
                    <a:gd name="T58" fmla="*/ 528 w 905"/>
                    <a:gd name="T59" fmla="*/ 386 h 505"/>
                    <a:gd name="T60" fmla="*/ 506 w 905"/>
                    <a:gd name="T61" fmla="*/ 414 h 505"/>
                    <a:gd name="T62" fmla="*/ 473 w 905"/>
                    <a:gd name="T63" fmla="*/ 390 h 505"/>
                    <a:gd name="T64" fmla="*/ 449 w 905"/>
                    <a:gd name="T65" fmla="*/ 390 h 505"/>
                    <a:gd name="T66" fmla="*/ 418 w 905"/>
                    <a:gd name="T67" fmla="*/ 423 h 505"/>
                    <a:gd name="T68" fmla="*/ 384 w 905"/>
                    <a:gd name="T69" fmla="*/ 469 h 505"/>
                    <a:gd name="T70" fmla="*/ 342 w 905"/>
                    <a:gd name="T71" fmla="*/ 440 h 505"/>
                    <a:gd name="T72" fmla="*/ 311 w 905"/>
                    <a:gd name="T73" fmla="*/ 390 h 505"/>
                    <a:gd name="T74" fmla="*/ 281 w 905"/>
                    <a:gd name="T75" fmla="*/ 386 h 505"/>
                    <a:gd name="T76" fmla="*/ 256 w 905"/>
                    <a:gd name="T77" fmla="*/ 366 h 505"/>
                    <a:gd name="T78" fmla="*/ 226 w 905"/>
                    <a:gd name="T79" fmla="*/ 359 h 505"/>
                    <a:gd name="T80" fmla="*/ 181 w 905"/>
                    <a:gd name="T81" fmla="*/ 376 h 505"/>
                    <a:gd name="T82" fmla="*/ 125 w 905"/>
                    <a:gd name="T83" fmla="*/ 348 h 505"/>
                    <a:gd name="T84" fmla="*/ 86 w 905"/>
                    <a:gd name="T85" fmla="*/ 323 h 505"/>
                    <a:gd name="T86" fmla="*/ 37 w 905"/>
                    <a:gd name="T87" fmla="*/ 297 h 505"/>
                    <a:gd name="T88" fmla="*/ 21 w 905"/>
                    <a:gd name="T89" fmla="*/ 258 h 505"/>
                    <a:gd name="T90" fmla="*/ 3 w 905"/>
                    <a:gd name="T91" fmla="*/ 217 h 505"/>
                    <a:gd name="T92" fmla="*/ 3 w 905"/>
                    <a:gd name="T93" fmla="*/ 153 h 505"/>
                    <a:gd name="T94" fmla="*/ 8 w 905"/>
                    <a:gd name="T95" fmla="*/ 119 h 505"/>
                    <a:gd name="T96" fmla="*/ 25 w 905"/>
                    <a:gd name="T97" fmla="*/ 77 h 505"/>
                    <a:gd name="T98" fmla="*/ 28 w 905"/>
                    <a:gd name="T99" fmla="*/ 28 h 505"/>
                    <a:gd name="T100" fmla="*/ 53 w 905"/>
                    <a:gd name="T101" fmla="*/ 24 h 50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</a:cxnLst>
                  <a:rect l="0" t="0" r="r" b="b"/>
                  <a:pathLst>
                    <a:path w="905" h="505">
                      <a:moveTo>
                        <a:pt x="63" y="1"/>
                      </a:moveTo>
                      <a:lnTo>
                        <a:pt x="489" y="0"/>
                      </a:lnTo>
                      <a:lnTo>
                        <a:pt x="488" y="10"/>
                      </a:lnTo>
                      <a:lnTo>
                        <a:pt x="518" y="10"/>
                      </a:lnTo>
                      <a:lnTo>
                        <a:pt x="562" y="16"/>
                      </a:lnTo>
                      <a:lnTo>
                        <a:pt x="531" y="37"/>
                      </a:lnTo>
                      <a:lnTo>
                        <a:pt x="531" y="50"/>
                      </a:lnTo>
                      <a:lnTo>
                        <a:pt x="558" y="58"/>
                      </a:lnTo>
                      <a:lnTo>
                        <a:pt x="583" y="26"/>
                      </a:lnTo>
                      <a:lnTo>
                        <a:pt x="585" y="32"/>
                      </a:lnTo>
                      <a:lnTo>
                        <a:pt x="616" y="37"/>
                      </a:lnTo>
                      <a:lnTo>
                        <a:pt x="622" y="53"/>
                      </a:lnTo>
                      <a:lnTo>
                        <a:pt x="596" y="53"/>
                      </a:lnTo>
                      <a:lnTo>
                        <a:pt x="577" y="71"/>
                      </a:lnTo>
                      <a:lnTo>
                        <a:pt x="576" y="89"/>
                      </a:lnTo>
                      <a:lnTo>
                        <a:pt x="589" y="77"/>
                      </a:lnTo>
                      <a:lnTo>
                        <a:pt x="580" y="110"/>
                      </a:lnTo>
                      <a:lnTo>
                        <a:pt x="579" y="143"/>
                      </a:lnTo>
                      <a:lnTo>
                        <a:pt x="594" y="163"/>
                      </a:lnTo>
                      <a:lnTo>
                        <a:pt x="613" y="145"/>
                      </a:lnTo>
                      <a:lnTo>
                        <a:pt x="603" y="106"/>
                      </a:lnTo>
                      <a:lnTo>
                        <a:pt x="604" y="85"/>
                      </a:lnTo>
                      <a:lnTo>
                        <a:pt x="622" y="76"/>
                      </a:lnTo>
                      <a:lnTo>
                        <a:pt x="622" y="56"/>
                      </a:lnTo>
                      <a:lnTo>
                        <a:pt x="649" y="86"/>
                      </a:lnTo>
                      <a:lnTo>
                        <a:pt x="643" y="115"/>
                      </a:lnTo>
                      <a:lnTo>
                        <a:pt x="657" y="107"/>
                      </a:lnTo>
                      <a:lnTo>
                        <a:pt x="664" y="118"/>
                      </a:lnTo>
                      <a:lnTo>
                        <a:pt x="652" y="138"/>
                      </a:lnTo>
                      <a:lnTo>
                        <a:pt x="643" y="150"/>
                      </a:lnTo>
                      <a:lnTo>
                        <a:pt x="668" y="160"/>
                      </a:lnTo>
                      <a:lnTo>
                        <a:pt x="702" y="130"/>
                      </a:lnTo>
                      <a:lnTo>
                        <a:pt x="716" y="117"/>
                      </a:lnTo>
                      <a:lnTo>
                        <a:pt x="753" y="119"/>
                      </a:lnTo>
                      <a:lnTo>
                        <a:pt x="760" y="94"/>
                      </a:lnTo>
                      <a:lnTo>
                        <a:pt x="772" y="83"/>
                      </a:lnTo>
                      <a:lnTo>
                        <a:pt x="839" y="86"/>
                      </a:lnTo>
                      <a:lnTo>
                        <a:pt x="850" y="71"/>
                      </a:lnTo>
                      <a:lnTo>
                        <a:pt x="858" y="55"/>
                      </a:lnTo>
                      <a:lnTo>
                        <a:pt x="868" y="28"/>
                      </a:lnTo>
                      <a:lnTo>
                        <a:pt x="890" y="34"/>
                      </a:lnTo>
                      <a:lnTo>
                        <a:pt x="894" y="77"/>
                      </a:lnTo>
                      <a:lnTo>
                        <a:pt x="905" y="83"/>
                      </a:lnTo>
                      <a:lnTo>
                        <a:pt x="896" y="94"/>
                      </a:lnTo>
                      <a:lnTo>
                        <a:pt x="881" y="95"/>
                      </a:lnTo>
                      <a:lnTo>
                        <a:pt x="875" y="107"/>
                      </a:lnTo>
                      <a:lnTo>
                        <a:pt x="862" y="104"/>
                      </a:lnTo>
                      <a:lnTo>
                        <a:pt x="860" y="113"/>
                      </a:lnTo>
                      <a:lnTo>
                        <a:pt x="846" y="113"/>
                      </a:lnTo>
                      <a:lnTo>
                        <a:pt x="841" y="127"/>
                      </a:lnTo>
                      <a:lnTo>
                        <a:pt x="839" y="139"/>
                      </a:lnTo>
                      <a:lnTo>
                        <a:pt x="850" y="150"/>
                      </a:lnTo>
                      <a:lnTo>
                        <a:pt x="836" y="159"/>
                      </a:lnTo>
                      <a:lnTo>
                        <a:pt x="807" y="162"/>
                      </a:lnTo>
                      <a:lnTo>
                        <a:pt x="800" y="175"/>
                      </a:lnTo>
                      <a:lnTo>
                        <a:pt x="796" y="183"/>
                      </a:lnTo>
                      <a:lnTo>
                        <a:pt x="778" y="185"/>
                      </a:lnTo>
                      <a:lnTo>
                        <a:pt x="770" y="196"/>
                      </a:lnTo>
                      <a:lnTo>
                        <a:pt x="766" y="224"/>
                      </a:lnTo>
                      <a:lnTo>
                        <a:pt x="754" y="229"/>
                      </a:lnTo>
                      <a:lnTo>
                        <a:pt x="747" y="237"/>
                      </a:lnTo>
                      <a:lnTo>
                        <a:pt x="740" y="247"/>
                      </a:lnTo>
                      <a:lnTo>
                        <a:pt x="749" y="252"/>
                      </a:lnTo>
                      <a:lnTo>
                        <a:pt x="747" y="286"/>
                      </a:lnTo>
                      <a:lnTo>
                        <a:pt x="736" y="292"/>
                      </a:lnTo>
                      <a:lnTo>
                        <a:pt x="733" y="304"/>
                      </a:lnTo>
                      <a:lnTo>
                        <a:pt x="715" y="303"/>
                      </a:lnTo>
                      <a:lnTo>
                        <a:pt x="707" y="314"/>
                      </a:lnTo>
                      <a:lnTo>
                        <a:pt x="689" y="320"/>
                      </a:lnTo>
                      <a:lnTo>
                        <a:pt x="685" y="335"/>
                      </a:lnTo>
                      <a:lnTo>
                        <a:pt x="671" y="338"/>
                      </a:lnTo>
                      <a:lnTo>
                        <a:pt x="658" y="350"/>
                      </a:lnTo>
                      <a:lnTo>
                        <a:pt x="653" y="366"/>
                      </a:lnTo>
                      <a:lnTo>
                        <a:pt x="653" y="390"/>
                      </a:lnTo>
                      <a:lnTo>
                        <a:pt x="652" y="412"/>
                      </a:lnTo>
                      <a:lnTo>
                        <a:pt x="659" y="415"/>
                      </a:lnTo>
                      <a:lnTo>
                        <a:pt x="660" y="442"/>
                      </a:lnTo>
                      <a:lnTo>
                        <a:pt x="665" y="450"/>
                      </a:lnTo>
                      <a:lnTo>
                        <a:pt x="671" y="489"/>
                      </a:lnTo>
                      <a:lnTo>
                        <a:pt x="665" y="505"/>
                      </a:lnTo>
                      <a:lnTo>
                        <a:pt x="656" y="495"/>
                      </a:lnTo>
                      <a:lnTo>
                        <a:pt x="640" y="484"/>
                      </a:lnTo>
                      <a:lnTo>
                        <a:pt x="631" y="462"/>
                      </a:lnTo>
                      <a:lnTo>
                        <a:pt x="624" y="439"/>
                      </a:lnTo>
                      <a:lnTo>
                        <a:pt x="628" y="414"/>
                      </a:lnTo>
                      <a:lnTo>
                        <a:pt x="615" y="402"/>
                      </a:lnTo>
                      <a:lnTo>
                        <a:pt x="598" y="388"/>
                      </a:lnTo>
                      <a:lnTo>
                        <a:pt x="579" y="393"/>
                      </a:lnTo>
                      <a:lnTo>
                        <a:pt x="565" y="385"/>
                      </a:lnTo>
                      <a:lnTo>
                        <a:pt x="528" y="386"/>
                      </a:lnTo>
                      <a:lnTo>
                        <a:pt x="515" y="395"/>
                      </a:lnTo>
                      <a:lnTo>
                        <a:pt x="523" y="412"/>
                      </a:lnTo>
                      <a:lnTo>
                        <a:pt x="506" y="414"/>
                      </a:lnTo>
                      <a:lnTo>
                        <a:pt x="488" y="410"/>
                      </a:lnTo>
                      <a:lnTo>
                        <a:pt x="485" y="386"/>
                      </a:lnTo>
                      <a:lnTo>
                        <a:pt x="473" y="390"/>
                      </a:lnTo>
                      <a:lnTo>
                        <a:pt x="468" y="408"/>
                      </a:lnTo>
                      <a:lnTo>
                        <a:pt x="459" y="405"/>
                      </a:lnTo>
                      <a:lnTo>
                        <a:pt x="449" y="390"/>
                      </a:lnTo>
                      <a:lnTo>
                        <a:pt x="437" y="397"/>
                      </a:lnTo>
                      <a:lnTo>
                        <a:pt x="428" y="408"/>
                      </a:lnTo>
                      <a:lnTo>
                        <a:pt x="418" y="423"/>
                      </a:lnTo>
                      <a:lnTo>
                        <a:pt x="409" y="434"/>
                      </a:lnTo>
                      <a:lnTo>
                        <a:pt x="390" y="442"/>
                      </a:lnTo>
                      <a:lnTo>
                        <a:pt x="384" y="469"/>
                      </a:lnTo>
                      <a:lnTo>
                        <a:pt x="360" y="469"/>
                      </a:lnTo>
                      <a:lnTo>
                        <a:pt x="356" y="447"/>
                      </a:lnTo>
                      <a:lnTo>
                        <a:pt x="342" y="440"/>
                      </a:lnTo>
                      <a:lnTo>
                        <a:pt x="338" y="416"/>
                      </a:lnTo>
                      <a:lnTo>
                        <a:pt x="328" y="403"/>
                      </a:lnTo>
                      <a:lnTo>
                        <a:pt x="311" y="390"/>
                      </a:lnTo>
                      <a:lnTo>
                        <a:pt x="305" y="414"/>
                      </a:lnTo>
                      <a:lnTo>
                        <a:pt x="289" y="414"/>
                      </a:lnTo>
                      <a:lnTo>
                        <a:pt x="281" y="386"/>
                      </a:lnTo>
                      <a:lnTo>
                        <a:pt x="272" y="385"/>
                      </a:lnTo>
                      <a:lnTo>
                        <a:pt x="269" y="368"/>
                      </a:lnTo>
                      <a:lnTo>
                        <a:pt x="256" y="366"/>
                      </a:lnTo>
                      <a:lnTo>
                        <a:pt x="251" y="348"/>
                      </a:lnTo>
                      <a:lnTo>
                        <a:pt x="240" y="357"/>
                      </a:lnTo>
                      <a:lnTo>
                        <a:pt x="226" y="359"/>
                      </a:lnTo>
                      <a:lnTo>
                        <a:pt x="222" y="368"/>
                      </a:lnTo>
                      <a:lnTo>
                        <a:pt x="199" y="368"/>
                      </a:lnTo>
                      <a:lnTo>
                        <a:pt x="181" y="376"/>
                      </a:lnTo>
                      <a:lnTo>
                        <a:pt x="156" y="370"/>
                      </a:lnTo>
                      <a:lnTo>
                        <a:pt x="139" y="353"/>
                      </a:lnTo>
                      <a:lnTo>
                        <a:pt x="125" y="348"/>
                      </a:lnTo>
                      <a:lnTo>
                        <a:pt x="120" y="338"/>
                      </a:lnTo>
                      <a:lnTo>
                        <a:pt x="85" y="335"/>
                      </a:lnTo>
                      <a:lnTo>
                        <a:pt x="86" y="323"/>
                      </a:lnTo>
                      <a:lnTo>
                        <a:pt x="65" y="315"/>
                      </a:lnTo>
                      <a:lnTo>
                        <a:pt x="52" y="304"/>
                      </a:lnTo>
                      <a:lnTo>
                        <a:pt x="37" y="297"/>
                      </a:lnTo>
                      <a:lnTo>
                        <a:pt x="39" y="274"/>
                      </a:lnTo>
                      <a:lnTo>
                        <a:pt x="20" y="270"/>
                      </a:lnTo>
                      <a:lnTo>
                        <a:pt x="21" y="258"/>
                      </a:lnTo>
                      <a:lnTo>
                        <a:pt x="27" y="243"/>
                      </a:lnTo>
                      <a:lnTo>
                        <a:pt x="16" y="230"/>
                      </a:lnTo>
                      <a:lnTo>
                        <a:pt x="3" y="217"/>
                      </a:lnTo>
                      <a:lnTo>
                        <a:pt x="0" y="168"/>
                      </a:lnTo>
                      <a:lnTo>
                        <a:pt x="9" y="160"/>
                      </a:lnTo>
                      <a:lnTo>
                        <a:pt x="3" y="153"/>
                      </a:lnTo>
                      <a:lnTo>
                        <a:pt x="1" y="145"/>
                      </a:lnTo>
                      <a:lnTo>
                        <a:pt x="6" y="137"/>
                      </a:lnTo>
                      <a:lnTo>
                        <a:pt x="8" y="119"/>
                      </a:lnTo>
                      <a:lnTo>
                        <a:pt x="16" y="113"/>
                      </a:lnTo>
                      <a:lnTo>
                        <a:pt x="16" y="85"/>
                      </a:lnTo>
                      <a:lnTo>
                        <a:pt x="25" y="77"/>
                      </a:lnTo>
                      <a:lnTo>
                        <a:pt x="33" y="46"/>
                      </a:lnTo>
                      <a:lnTo>
                        <a:pt x="40" y="43"/>
                      </a:lnTo>
                      <a:lnTo>
                        <a:pt x="28" y="28"/>
                      </a:lnTo>
                      <a:lnTo>
                        <a:pt x="28" y="16"/>
                      </a:lnTo>
                      <a:lnTo>
                        <a:pt x="44" y="12"/>
                      </a:lnTo>
                      <a:lnTo>
                        <a:pt x="53" y="24"/>
                      </a:lnTo>
                      <a:lnTo>
                        <a:pt x="60" y="34"/>
                      </a:lnTo>
                      <a:lnTo>
                        <a:pt x="63" y="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0" name="Freeform 70">
                  <a:extLst>
                    <a:ext uri="{FF2B5EF4-FFF2-40B4-BE49-F238E27FC236}">
                      <a16:creationId xmlns="" xmlns:a16="http://schemas.microsoft.com/office/drawing/2014/main" id="{56194FB1-BE6D-47E2-BDD6-DBA7D528540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075175" y="2292086"/>
                  <a:ext cx="1457501" cy="863346"/>
                </a:xfrm>
                <a:custGeom>
                  <a:avLst/>
                  <a:gdLst>
                    <a:gd name="T0" fmla="*/ 1145 w 1226"/>
                    <a:gd name="T1" fmla="*/ 335 h 726"/>
                    <a:gd name="T2" fmla="*/ 1148 w 1226"/>
                    <a:gd name="T3" fmla="*/ 380 h 726"/>
                    <a:gd name="T4" fmla="*/ 1188 w 1226"/>
                    <a:gd name="T5" fmla="*/ 418 h 726"/>
                    <a:gd name="T6" fmla="*/ 1186 w 1226"/>
                    <a:gd name="T7" fmla="*/ 453 h 726"/>
                    <a:gd name="T8" fmla="*/ 1207 w 1226"/>
                    <a:gd name="T9" fmla="*/ 450 h 726"/>
                    <a:gd name="T10" fmla="*/ 1226 w 1226"/>
                    <a:gd name="T11" fmla="*/ 496 h 726"/>
                    <a:gd name="T12" fmla="*/ 1166 w 1226"/>
                    <a:gd name="T13" fmla="*/ 528 h 726"/>
                    <a:gd name="T14" fmla="*/ 1054 w 1226"/>
                    <a:gd name="T15" fmla="*/ 543 h 726"/>
                    <a:gd name="T16" fmla="*/ 1067 w 1226"/>
                    <a:gd name="T17" fmla="*/ 553 h 726"/>
                    <a:gd name="T18" fmla="*/ 1137 w 1226"/>
                    <a:gd name="T19" fmla="*/ 627 h 726"/>
                    <a:gd name="T20" fmla="*/ 1097 w 1226"/>
                    <a:gd name="T21" fmla="*/ 620 h 726"/>
                    <a:gd name="T22" fmla="*/ 1028 w 1226"/>
                    <a:gd name="T23" fmla="*/ 643 h 726"/>
                    <a:gd name="T24" fmla="*/ 985 w 1226"/>
                    <a:gd name="T25" fmla="*/ 636 h 726"/>
                    <a:gd name="T26" fmla="*/ 888 w 1226"/>
                    <a:gd name="T27" fmla="*/ 684 h 726"/>
                    <a:gd name="T28" fmla="*/ 778 w 1226"/>
                    <a:gd name="T29" fmla="*/ 717 h 726"/>
                    <a:gd name="T30" fmla="*/ 815 w 1226"/>
                    <a:gd name="T31" fmla="*/ 654 h 726"/>
                    <a:gd name="T32" fmla="*/ 752 w 1226"/>
                    <a:gd name="T33" fmla="*/ 564 h 726"/>
                    <a:gd name="T34" fmla="*/ 622 w 1226"/>
                    <a:gd name="T35" fmla="*/ 576 h 726"/>
                    <a:gd name="T36" fmla="*/ 156 w 1226"/>
                    <a:gd name="T37" fmla="*/ 525 h 726"/>
                    <a:gd name="T38" fmla="*/ 121 w 1226"/>
                    <a:gd name="T39" fmla="*/ 463 h 726"/>
                    <a:gd name="T40" fmla="*/ 119 w 1226"/>
                    <a:gd name="T41" fmla="*/ 408 h 726"/>
                    <a:gd name="T42" fmla="*/ 94 w 1226"/>
                    <a:gd name="T43" fmla="*/ 361 h 726"/>
                    <a:gd name="T44" fmla="*/ 53 w 1226"/>
                    <a:gd name="T45" fmla="*/ 324 h 726"/>
                    <a:gd name="T46" fmla="*/ 21 w 1226"/>
                    <a:gd name="T47" fmla="*/ 303 h 726"/>
                    <a:gd name="T48" fmla="*/ 118 w 1226"/>
                    <a:gd name="T49" fmla="*/ 65 h 726"/>
                    <a:gd name="T50" fmla="*/ 194 w 1226"/>
                    <a:gd name="T51" fmla="*/ 58 h 726"/>
                    <a:gd name="T52" fmla="*/ 247 w 1226"/>
                    <a:gd name="T53" fmla="*/ 57 h 726"/>
                    <a:gd name="T54" fmla="*/ 287 w 1226"/>
                    <a:gd name="T55" fmla="*/ 53 h 726"/>
                    <a:gd name="T56" fmla="*/ 340 w 1226"/>
                    <a:gd name="T57" fmla="*/ 52 h 726"/>
                    <a:gd name="T58" fmla="*/ 460 w 1226"/>
                    <a:gd name="T59" fmla="*/ 107 h 726"/>
                    <a:gd name="T60" fmla="*/ 542 w 1226"/>
                    <a:gd name="T61" fmla="*/ 107 h 726"/>
                    <a:gd name="T62" fmla="*/ 672 w 1226"/>
                    <a:gd name="T63" fmla="*/ 90 h 726"/>
                    <a:gd name="T64" fmla="*/ 737 w 1226"/>
                    <a:gd name="T65" fmla="*/ 84 h 726"/>
                    <a:gd name="T66" fmla="*/ 732 w 1226"/>
                    <a:gd name="T67" fmla="*/ 13 h 726"/>
                    <a:gd name="T68" fmla="*/ 773 w 1226"/>
                    <a:gd name="T69" fmla="*/ 53 h 726"/>
                    <a:gd name="T70" fmla="*/ 822 w 1226"/>
                    <a:gd name="T71" fmla="*/ 85 h 726"/>
                    <a:gd name="T72" fmla="*/ 860 w 1226"/>
                    <a:gd name="T73" fmla="*/ 79 h 726"/>
                    <a:gd name="T74" fmla="*/ 898 w 1226"/>
                    <a:gd name="T75" fmla="*/ 90 h 726"/>
                    <a:gd name="T76" fmla="*/ 830 w 1226"/>
                    <a:gd name="T77" fmla="*/ 137 h 726"/>
                    <a:gd name="T78" fmla="*/ 778 w 1226"/>
                    <a:gd name="T79" fmla="*/ 149 h 726"/>
                    <a:gd name="T80" fmla="*/ 785 w 1226"/>
                    <a:gd name="T81" fmla="*/ 205 h 726"/>
                    <a:gd name="T82" fmla="*/ 694 w 1226"/>
                    <a:gd name="T83" fmla="*/ 274 h 726"/>
                    <a:gd name="T84" fmla="*/ 701 w 1226"/>
                    <a:gd name="T85" fmla="*/ 374 h 726"/>
                    <a:gd name="T86" fmla="*/ 806 w 1226"/>
                    <a:gd name="T87" fmla="*/ 426 h 726"/>
                    <a:gd name="T88" fmla="*/ 841 w 1226"/>
                    <a:gd name="T89" fmla="*/ 512 h 726"/>
                    <a:gd name="T90" fmla="*/ 882 w 1226"/>
                    <a:gd name="T91" fmla="*/ 499 h 726"/>
                    <a:gd name="T92" fmla="*/ 914 w 1226"/>
                    <a:gd name="T93" fmla="*/ 414 h 726"/>
                    <a:gd name="T94" fmla="*/ 917 w 1226"/>
                    <a:gd name="T95" fmla="*/ 395 h 726"/>
                    <a:gd name="T96" fmla="*/ 917 w 1226"/>
                    <a:gd name="T97" fmla="*/ 358 h 726"/>
                    <a:gd name="T98" fmla="*/ 906 w 1226"/>
                    <a:gd name="T99" fmla="*/ 332 h 726"/>
                    <a:gd name="T100" fmla="*/ 926 w 1226"/>
                    <a:gd name="T101" fmla="*/ 257 h 726"/>
                    <a:gd name="T102" fmla="*/ 1017 w 1226"/>
                    <a:gd name="T103" fmla="*/ 259 h 726"/>
                    <a:gd name="T104" fmla="*/ 1046 w 1226"/>
                    <a:gd name="T105" fmla="*/ 340 h 726"/>
                    <a:gd name="T106" fmla="*/ 1119 w 1226"/>
                    <a:gd name="T107" fmla="*/ 301 h 7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</a:cxnLst>
                  <a:rect l="0" t="0" r="r" b="b"/>
                  <a:pathLst>
                    <a:path w="1226" h="726">
                      <a:moveTo>
                        <a:pt x="1119" y="301"/>
                      </a:moveTo>
                      <a:lnTo>
                        <a:pt x="1127" y="313"/>
                      </a:lnTo>
                      <a:lnTo>
                        <a:pt x="1132" y="335"/>
                      </a:lnTo>
                      <a:lnTo>
                        <a:pt x="1145" y="335"/>
                      </a:lnTo>
                      <a:lnTo>
                        <a:pt x="1148" y="364"/>
                      </a:lnTo>
                      <a:lnTo>
                        <a:pt x="1157" y="362"/>
                      </a:lnTo>
                      <a:lnTo>
                        <a:pt x="1157" y="375"/>
                      </a:lnTo>
                      <a:lnTo>
                        <a:pt x="1148" y="380"/>
                      </a:lnTo>
                      <a:lnTo>
                        <a:pt x="1150" y="392"/>
                      </a:lnTo>
                      <a:lnTo>
                        <a:pt x="1161" y="394"/>
                      </a:lnTo>
                      <a:lnTo>
                        <a:pt x="1166" y="421"/>
                      </a:lnTo>
                      <a:lnTo>
                        <a:pt x="1188" y="418"/>
                      </a:lnTo>
                      <a:lnTo>
                        <a:pt x="1186" y="430"/>
                      </a:lnTo>
                      <a:lnTo>
                        <a:pt x="1202" y="426"/>
                      </a:lnTo>
                      <a:lnTo>
                        <a:pt x="1191" y="442"/>
                      </a:lnTo>
                      <a:lnTo>
                        <a:pt x="1186" y="453"/>
                      </a:lnTo>
                      <a:lnTo>
                        <a:pt x="1164" y="459"/>
                      </a:lnTo>
                      <a:lnTo>
                        <a:pt x="1173" y="463"/>
                      </a:lnTo>
                      <a:lnTo>
                        <a:pt x="1191" y="459"/>
                      </a:lnTo>
                      <a:lnTo>
                        <a:pt x="1207" y="450"/>
                      </a:lnTo>
                      <a:lnTo>
                        <a:pt x="1221" y="451"/>
                      </a:lnTo>
                      <a:lnTo>
                        <a:pt x="1224" y="466"/>
                      </a:lnTo>
                      <a:lnTo>
                        <a:pt x="1224" y="485"/>
                      </a:lnTo>
                      <a:lnTo>
                        <a:pt x="1226" y="496"/>
                      </a:lnTo>
                      <a:lnTo>
                        <a:pt x="1224" y="505"/>
                      </a:lnTo>
                      <a:lnTo>
                        <a:pt x="1205" y="510"/>
                      </a:lnTo>
                      <a:lnTo>
                        <a:pt x="1188" y="508"/>
                      </a:lnTo>
                      <a:lnTo>
                        <a:pt x="1166" y="528"/>
                      </a:lnTo>
                      <a:lnTo>
                        <a:pt x="1128" y="533"/>
                      </a:lnTo>
                      <a:lnTo>
                        <a:pt x="1088" y="533"/>
                      </a:lnTo>
                      <a:lnTo>
                        <a:pt x="1069" y="530"/>
                      </a:lnTo>
                      <a:lnTo>
                        <a:pt x="1054" y="543"/>
                      </a:lnTo>
                      <a:lnTo>
                        <a:pt x="1034" y="553"/>
                      </a:lnTo>
                      <a:lnTo>
                        <a:pt x="1014" y="578"/>
                      </a:lnTo>
                      <a:lnTo>
                        <a:pt x="1048" y="563"/>
                      </a:lnTo>
                      <a:lnTo>
                        <a:pt x="1067" y="553"/>
                      </a:lnTo>
                      <a:lnTo>
                        <a:pt x="1087" y="565"/>
                      </a:lnTo>
                      <a:lnTo>
                        <a:pt x="1074" y="585"/>
                      </a:lnTo>
                      <a:lnTo>
                        <a:pt x="1092" y="605"/>
                      </a:lnTo>
                      <a:lnTo>
                        <a:pt x="1137" y="627"/>
                      </a:lnTo>
                      <a:lnTo>
                        <a:pt x="1097" y="648"/>
                      </a:lnTo>
                      <a:lnTo>
                        <a:pt x="1058" y="675"/>
                      </a:lnTo>
                      <a:lnTo>
                        <a:pt x="1049" y="665"/>
                      </a:lnTo>
                      <a:lnTo>
                        <a:pt x="1097" y="620"/>
                      </a:lnTo>
                      <a:lnTo>
                        <a:pt x="1094" y="614"/>
                      </a:lnTo>
                      <a:lnTo>
                        <a:pt x="1079" y="614"/>
                      </a:lnTo>
                      <a:lnTo>
                        <a:pt x="1040" y="648"/>
                      </a:lnTo>
                      <a:lnTo>
                        <a:pt x="1028" y="643"/>
                      </a:lnTo>
                      <a:lnTo>
                        <a:pt x="1025" y="599"/>
                      </a:lnTo>
                      <a:lnTo>
                        <a:pt x="1003" y="593"/>
                      </a:lnTo>
                      <a:lnTo>
                        <a:pt x="993" y="620"/>
                      </a:lnTo>
                      <a:lnTo>
                        <a:pt x="985" y="636"/>
                      </a:lnTo>
                      <a:lnTo>
                        <a:pt x="972" y="652"/>
                      </a:lnTo>
                      <a:lnTo>
                        <a:pt x="907" y="648"/>
                      </a:lnTo>
                      <a:lnTo>
                        <a:pt x="895" y="660"/>
                      </a:lnTo>
                      <a:lnTo>
                        <a:pt x="888" y="684"/>
                      </a:lnTo>
                      <a:lnTo>
                        <a:pt x="851" y="682"/>
                      </a:lnTo>
                      <a:lnTo>
                        <a:pt x="837" y="696"/>
                      </a:lnTo>
                      <a:lnTo>
                        <a:pt x="803" y="726"/>
                      </a:lnTo>
                      <a:lnTo>
                        <a:pt x="778" y="717"/>
                      </a:lnTo>
                      <a:lnTo>
                        <a:pt x="786" y="703"/>
                      </a:lnTo>
                      <a:lnTo>
                        <a:pt x="801" y="682"/>
                      </a:lnTo>
                      <a:lnTo>
                        <a:pt x="812" y="691"/>
                      </a:lnTo>
                      <a:lnTo>
                        <a:pt x="815" y="654"/>
                      </a:lnTo>
                      <a:lnTo>
                        <a:pt x="834" y="657"/>
                      </a:lnTo>
                      <a:lnTo>
                        <a:pt x="818" y="628"/>
                      </a:lnTo>
                      <a:lnTo>
                        <a:pt x="767" y="619"/>
                      </a:lnTo>
                      <a:lnTo>
                        <a:pt x="752" y="564"/>
                      </a:lnTo>
                      <a:lnTo>
                        <a:pt x="696" y="571"/>
                      </a:lnTo>
                      <a:lnTo>
                        <a:pt x="698" y="580"/>
                      </a:lnTo>
                      <a:lnTo>
                        <a:pt x="653" y="576"/>
                      </a:lnTo>
                      <a:lnTo>
                        <a:pt x="622" y="576"/>
                      </a:lnTo>
                      <a:lnTo>
                        <a:pt x="625" y="565"/>
                      </a:lnTo>
                      <a:lnTo>
                        <a:pt x="197" y="567"/>
                      </a:lnTo>
                      <a:lnTo>
                        <a:pt x="177" y="540"/>
                      </a:lnTo>
                      <a:lnTo>
                        <a:pt x="156" y="525"/>
                      </a:lnTo>
                      <a:lnTo>
                        <a:pt x="139" y="506"/>
                      </a:lnTo>
                      <a:lnTo>
                        <a:pt x="138" y="482"/>
                      </a:lnTo>
                      <a:lnTo>
                        <a:pt x="136" y="462"/>
                      </a:lnTo>
                      <a:lnTo>
                        <a:pt x="121" y="463"/>
                      </a:lnTo>
                      <a:lnTo>
                        <a:pt x="119" y="449"/>
                      </a:lnTo>
                      <a:lnTo>
                        <a:pt x="110" y="444"/>
                      </a:lnTo>
                      <a:lnTo>
                        <a:pt x="112" y="421"/>
                      </a:lnTo>
                      <a:lnTo>
                        <a:pt x="119" y="408"/>
                      </a:lnTo>
                      <a:lnTo>
                        <a:pt x="130" y="397"/>
                      </a:lnTo>
                      <a:lnTo>
                        <a:pt x="109" y="392"/>
                      </a:lnTo>
                      <a:lnTo>
                        <a:pt x="103" y="365"/>
                      </a:lnTo>
                      <a:lnTo>
                        <a:pt x="94" y="361"/>
                      </a:lnTo>
                      <a:lnTo>
                        <a:pt x="90" y="341"/>
                      </a:lnTo>
                      <a:lnTo>
                        <a:pt x="66" y="314"/>
                      </a:lnTo>
                      <a:lnTo>
                        <a:pt x="56" y="313"/>
                      </a:lnTo>
                      <a:lnTo>
                        <a:pt x="53" y="324"/>
                      </a:lnTo>
                      <a:lnTo>
                        <a:pt x="44" y="324"/>
                      </a:lnTo>
                      <a:lnTo>
                        <a:pt x="40" y="333"/>
                      </a:lnTo>
                      <a:lnTo>
                        <a:pt x="26" y="324"/>
                      </a:lnTo>
                      <a:lnTo>
                        <a:pt x="21" y="303"/>
                      </a:lnTo>
                      <a:lnTo>
                        <a:pt x="15" y="297"/>
                      </a:lnTo>
                      <a:lnTo>
                        <a:pt x="0" y="303"/>
                      </a:lnTo>
                      <a:lnTo>
                        <a:pt x="72" y="57"/>
                      </a:lnTo>
                      <a:lnTo>
                        <a:pt x="118" y="65"/>
                      </a:lnTo>
                      <a:lnTo>
                        <a:pt x="159" y="85"/>
                      </a:lnTo>
                      <a:lnTo>
                        <a:pt x="177" y="86"/>
                      </a:lnTo>
                      <a:lnTo>
                        <a:pt x="178" y="71"/>
                      </a:lnTo>
                      <a:lnTo>
                        <a:pt x="194" y="58"/>
                      </a:lnTo>
                      <a:lnTo>
                        <a:pt x="233" y="34"/>
                      </a:lnTo>
                      <a:lnTo>
                        <a:pt x="245" y="40"/>
                      </a:lnTo>
                      <a:lnTo>
                        <a:pt x="216" y="58"/>
                      </a:lnTo>
                      <a:lnTo>
                        <a:pt x="247" y="57"/>
                      </a:lnTo>
                      <a:lnTo>
                        <a:pt x="257" y="46"/>
                      </a:lnTo>
                      <a:lnTo>
                        <a:pt x="264" y="34"/>
                      </a:lnTo>
                      <a:lnTo>
                        <a:pt x="274" y="29"/>
                      </a:lnTo>
                      <a:lnTo>
                        <a:pt x="287" y="53"/>
                      </a:lnTo>
                      <a:lnTo>
                        <a:pt x="306" y="55"/>
                      </a:lnTo>
                      <a:lnTo>
                        <a:pt x="315" y="46"/>
                      </a:lnTo>
                      <a:lnTo>
                        <a:pt x="325" y="62"/>
                      </a:lnTo>
                      <a:lnTo>
                        <a:pt x="340" y="52"/>
                      </a:lnTo>
                      <a:lnTo>
                        <a:pt x="399" y="71"/>
                      </a:lnTo>
                      <a:lnTo>
                        <a:pt x="437" y="72"/>
                      </a:lnTo>
                      <a:lnTo>
                        <a:pt x="465" y="86"/>
                      </a:lnTo>
                      <a:lnTo>
                        <a:pt x="460" y="107"/>
                      </a:lnTo>
                      <a:lnTo>
                        <a:pt x="497" y="95"/>
                      </a:lnTo>
                      <a:lnTo>
                        <a:pt x="525" y="121"/>
                      </a:lnTo>
                      <a:lnTo>
                        <a:pt x="544" y="120"/>
                      </a:lnTo>
                      <a:lnTo>
                        <a:pt x="542" y="107"/>
                      </a:lnTo>
                      <a:lnTo>
                        <a:pt x="564" y="84"/>
                      </a:lnTo>
                      <a:lnTo>
                        <a:pt x="588" y="102"/>
                      </a:lnTo>
                      <a:lnTo>
                        <a:pt x="659" y="107"/>
                      </a:lnTo>
                      <a:lnTo>
                        <a:pt x="672" y="90"/>
                      </a:lnTo>
                      <a:lnTo>
                        <a:pt x="692" y="88"/>
                      </a:lnTo>
                      <a:lnTo>
                        <a:pt x="703" y="104"/>
                      </a:lnTo>
                      <a:lnTo>
                        <a:pt x="721" y="95"/>
                      </a:lnTo>
                      <a:lnTo>
                        <a:pt x="737" y="84"/>
                      </a:lnTo>
                      <a:lnTo>
                        <a:pt x="729" y="52"/>
                      </a:lnTo>
                      <a:lnTo>
                        <a:pt x="708" y="37"/>
                      </a:lnTo>
                      <a:lnTo>
                        <a:pt x="723" y="28"/>
                      </a:lnTo>
                      <a:lnTo>
                        <a:pt x="732" y="13"/>
                      </a:lnTo>
                      <a:lnTo>
                        <a:pt x="754" y="0"/>
                      </a:lnTo>
                      <a:lnTo>
                        <a:pt x="776" y="19"/>
                      </a:lnTo>
                      <a:lnTo>
                        <a:pt x="769" y="37"/>
                      </a:lnTo>
                      <a:lnTo>
                        <a:pt x="773" y="53"/>
                      </a:lnTo>
                      <a:lnTo>
                        <a:pt x="786" y="65"/>
                      </a:lnTo>
                      <a:lnTo>
                        <a:pt x="794" y="88"/>
                      </a:lnTo>
                      <a:lnTo>
                        <a:pt x="812" y="65"/>
                      </a:lnTo>
                      <a:lnTo>
                        <a:pt x="822" y="85"/>
                      </a:lnTo>
                      <a:lnTo>
                        <a:pt x="821" y="117"/>
                      </a:lnTo>
                      <a:lnTo>
                        <a:pt x="834" y="117"/>
                      </a:lnTo>
                      <a:lnTo>
                        <a:pt x="840" y="99"/>
                      </a:lnTo>
                      <a:lnTo>
                        <a:pt x="860" y="79"/>
                      </a:lnTo>
                      <a:lnTo>
                        <a:pt x="868" y="53"/>
                      </a:lnTo>
                      <a:lnTo>
                        <a:pt x="904" y="57"/>
                      </a:lnTo>
                      <a:lnTo>
                        <a:pt x="913" y="83"/>
                      </a:lnTo>
                      <a:lnTo>
                        <a:pt x="898" y="90"/>
                      </a:lnTo>
                      <a:lnTo>
                        <a:pt x="906" y="123"/>
                      </a:lnTo>
                      <a:lnTo>
                        <a:pt x="860" y="146"/>
                      </a:lnTo>
                      <a:lnTo>
                        <a:pt x="854" y="136"/>
                      </a:lnTo>
                      <a:lnTo>
                        <a:pt x="830" y="137"/>
                      </a:lnTo>
                      <a:lnTo>
                        <a:pt x="827" y="156"/>
                      </a:lnTo>
                      <a:lnTo>
                        <a:pt x="799" y="156"/>
                      </a:lnTo>
                      <a:lnTo>
                        <a:pt x="791" y="148"/>
                      </a:lnTo>
                      <a:lnTo>
                        <a:pt x="778" y="149"/>
                      </a:lnTo>
                      <a:lnTo>
                        <a:pt x="779" y="160"/>
                      </a:lnTo>
                      <a:lnTo>
                        <a:pt x="806" y="171"/>
                      </a:lnTo>
                      <a:lnTo>
                        <a:pt x="799" y="195"/>
                      </a:lnTo>
                      <a:lnTo>
                        <a:pt x="785" y="205"/>
                      </a:lnTo>
                      <a:lnTo>
                        <a:pt x="763" y="208"/>
                      </a:lnTo>
                      <a:lnTo>
                        <a:pt x="750" y="228"/>
                      </a:lnTo>
                      <a:lnTo>
                        <a:pt x="720" y="251"/>
                      </a:lnTo>
                      <a:lnTo>
                        <a:pt x="694" y="274"/>
                      </a:lnTo>
                      <a:lnTo>
                        <a:pt x="673" y="306"/>
                      </a:lnTo>
                      <a:lnTo>
                        <a:pt x="672" y="330"/>
                      </a:lnTo>
                      <a:lnTo>
                        <a:pt x="691" y="333"/>
                      </a:lnTo>
                      <a:lnTo>
                        <a:pt x="701" y="374"/>
                      </a:lnTo>
                      <a:lnTo>
                        <a:pt x="745" y="379"/>
                      </a:lnTo>
                      <a:lnTo>
                        <a:pt x="773" y="406"/>
                      </a:lnTo>
                      <a:lnTo>
                        <a:pt x="791" y="408"/>
                      </a:lnTo>
                      <a:lnTo>
                        <a:pt x="806" y="426"/>
                      </a:lnTo>
                      <a:lnTo>
                        <a:pt x="836" y="424"/>
                      </a:lnTo>
                      <a:lnTo>
                        <a:pt x="833" y="459"/>
                      </a:lnTo>
                      <a:lnTo>
                        <a:pt x="830" y="489"/>
                      </a:lnTo>
                      <a:lnTo>
                        <a:pt x="841" y="512"/>
                      </a:lnTo>
                      <a:lnTo>
                        <a:pt x="854" y="513"/>
                      </a:lnTo>
                      <a:lnTo>
                        <a:pt x="865" y="501"/>
                      </a:lnTo>
                      <a:lnTo>
                        <a:pt x="877" y="512"/>
                      </a:lnTo>
                      <a:lnTo>
                        <a:pt x="882" y="499"/>
                      </a:lnTo>
                      <a:lnTo>
                        <a:pt x="889" y="463"/>
                      </a:lnTo>
                      <a:lnTo>
                        <a:pt x="888" y="450"/>
                      </a:lnTo>
                      <a:lnTo>
                        <a:pt x="891" y="426"/>
                      </a:lnTo>
                      <a:lnTo>
                        <a:pt x="914" y="414"/>
                      </a:lnTo>
                      <a:lnTo>
                        <a:pt x="915" y="413"/>
                      </a:lnTo>
                      <a:lnTo>
                        <a:pt x="916" y="409"/>
                      </a:lnTo>
                      <a:lnTo>
                        <a:pt x="916" y="403"/>
                      </a:lnTo>
                      <a:lnTo>
                        <a:pt x="917" y="395"/>
                      </a:lnTo>
                      <a:lnTo>
                        <a:pt x="919" y="387"/>
                      </a:lnTo>
                      <a:lnTo>
                        <a:pt x="919" y="377"/>
                      </a:lnTo>
                      <a:lnTo>
                        <a:pt x="919" y="368"/>
                      </a:lnTo>
                      <a:lnTo>
                        <a:pt x="917" y="358"/>
                      </a:lnTo>
                      <a:lnTo>
                        <a:pt x="916" y="350"/>
                      </a:lnTo>
                      <a:lnTo>
                        <a:pt x="914" y="342"/>
                      </a:lnTo>
                      <a:lnTo>
                        <a:pt x="910" y="337"/>
                      </a:lnTo>
                      <a:lnTo>
                        <a:pt x="906" y="332"/>
                      </a:lnTo>
                      <a:lnTo>
                        <a:pt x="922" y="325"/>
                      </a:lnTo>
                      <a:lnTo>
                        <a:pt x="926" y="294"/>
                      </a:lnTo>
                      <a:lnTo>
                        <a:pt x="923" y="283"/>
                      </a:lnTo>
                      <a:lnTo>
                        <a:pt x="926" y="257"/>
                      </a:lnTo>
                      <a:lnTo>
                        <a:pt x="943" y="232"/>
                      </a:lnTo>
                      <a:lnTo>
                        <a:pt x="969" y="246"/>
                      </a:lnTo>
                      <a:lnTo>
                        <a:pt x="1004" y="246"/>
                      </a:lnTo>
                      <a:lnTo>
                        <a:pt x="1017" y="259"/>
                      </a:lnTo>
                      <a:lnTo>
                        <a:pt x="1033" y="275"/>
                      </a:lnTo>
                      <a:lnTo>
                        <a:pt x="1054" y="283"/>
                      </a:lnTo>
                      <a:lnTo>
                        <a:pt x="1045" y="295"/>
                      </a:lnTo>
                      <a:lnTo>
                        <a:pt x="1046" y="340"/>
                      </a:lnTo>
                      <a:lnTo>
                        <a:pt x="1071" y="347"/>
                      </a:lnTo>
                      <a:lnTo>
                        <a:pt x="1096" y="338"/>
                      </a:lnTo>
                      <a:lnTo>
                        <a:pt x="1105" y="324"/>
                      </a:lnTo>
                      <a:lnTo>
                        <a:pt x="1119" y="30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1" name="Freeform 71">
                  <a:extLst>
                    <a:ext uri="{FF2B5EF4-FFF2-40B4-BE49-F238E27FC236}">
                      <a16:creationId xmlns="" xmlns:a16="http://schemas.microsoft.com/office/drawing/2014/main" id="{CD212866-8420-490F-9C06-CAD3CF0BBBE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456592" y="2910461"/>
                  <a:ext cx="108183" cy="112972"/>
                </a:xfrm>
                <a:custGeom>
                  <a:avLst/>
                  <a:gdLst>
                    <a:gd name="T0" fmla="*/ 44 w 81"/>
                    <a:gd name="T1" fmla="*/ 0 h 84"/>
                    <a:gd name="T2" fmla="*/ 34 w 81"/>
                    <a:gd name="T3" fmla="*/ 3 h 84"/>
                    <a:gd name="T4" fmla="*/ 27 w 81"/>
                    <a:gd name="T5" fmla="*/ 13 h 84"/>
                    <a:gd name="T6" fmla="*/ 19 w 81"/>
                    <a:gd name="T7" fmla="*/ 24 h 84"/>
                    <a:gd name="T8" fmla="*/ 6 w 81"/>
                    <a:gd name="T9" fmla="*/ 30 h 84"/>
                    <a:gd name="T10" fmla="*/ 0 w 81"/>
                    <a:gd name="T11" fmla="*/ 44 h 84"/>
                    <a:gd name="T12" fmla="*/ 0 w 81"/>
                    <a:gd name="T13" fmla="*/ 64 h 84"/>
                    <a:gd name="T14" fmla="*/ 16 w 81"/>
                    <a:gd name="T15" fmla="*/ 66 h 84"/>
                    <a:gd name="T16" fmla="*/ 31 w 81"/>
                    <a:gd name="T17" fmla="*/ 60 h 84"/>
                    <a:gd name="T18" fmla="*/ 42 w 81"/>
                    <a:gd name="T19" fmla="*/ 60 h 84"/>
                    <a:gd name="T20" fmla="*/ 44 w 81"/>
                    <a:gd name="T21" fmla="*/ 79 h 84"/>
                    <a:gd name="T22" fmla="*/ 54 w 81"/>
                    <a:gd name="T23" fmla="*/ 83 h 84"/>
                    <a:gd name="T24" fmla="*/ 54 w 81"/>
                    <a:gd name="T25" fmla="*/ 70 h 84"/>
                    <a:gd name="T26" fmla="*/ 63 w 81"/>
                    <a:gd name="T27" fmla="*/ 71 h 84"/>
                    <a:gd name="T28" fmla="*/ 66 w 81"/>
                    <a:gd name="T29" fmla="*/ 83 h 84"/>
                    <a:gd name="T30" fmla="*/ 74 w 81"/>
                    <a:gd name="T31" fmla="*/ 65 h 84"/>
                    <a:gd name="T32" fmla="*/ 80 w 81"/>
                    <a:gd name="T33" fmla="*/ 50 h 84"/>
                    <a:gd name="T34" fmla="*/ 77 w 81"/>
                    <a:gd name="T35" fmla="*/ 30 h 84"/>
                    <a:gd name="T36" fmla="*/ 66 w 81"/>
                    <a:gd name="T37" fmla="*/ 26 h 84"/>
                    <a:gd name="T38" fmla="*/ 54 w 81"/>
                    <a:gd name="T39" fmla="*/ 26 h 84"/>
                    <a:gd name="T40" fmla="*/ 49 w 81"/>
                    <a:gd name="T41" fmla="*/ 13 h 84"/>
                    <a:gd name="T42" fmla="*/ 50 w 81"/>
                    <a:gd name="T43" fmla="*/ 5 h 84"/>
                    <a:gd name="T44" fmla="*/ 40 w 81"/>
                    <a:gd name="T45" fmla="*/ 0 h 8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81" h="84">
                      <a:moveTo>
                        <a:pt x="44" y="0"/>
                      </a:moveTo>
                      <a:lnTo>
                        <a:pt x="34" y="3"/>
                      </a:lnTo>
                      <a:lnTo>
                        <a:pt x="27" y="13"/>
                      </a:lnTo>
                      <a:lnTo>
                        <a:pt x="19" y="24"/>
                      </a:lnTo>
                      <a:lnTo>
                        <a:pt x="6" y="30"/>
                      </a:lnTo>
                      <a:lnTo>
                        <a:pt x="0" y="44"/>
                      </a:lnTo>
                      <a:lnTo>
                        <a:pt x="0" y="64"/>
                      </a:lnTo>
                      <a:lnTo>
                        <a:pt x="16" y="66"/>
                      </a:lnTo>
                      <a:lnTo>
                        <a:pt x="31" y="60"/>
                      </a:lnTo>
                      <a:lnTo>
                        <a:pt x="42" y="60"/>
                      </a:lnTo>
                      <a:lnTo>
                        <a:pt x="44" y="79"/>
                      </a:lnTo>
                      <a:lnTo>
                        <a:pt x="54" y="83"/>
                      </a:lnTo>
                      <a:lnTo>
                        <a:pt x="54" y="70"/>
                      </a:lnTo>
                      <a:lnTo>
                        <a:pt x="63" y="71"/>
                      </a:lnTo>
                      <a:lnTo>
                        <a:pt x="66" y="83"/>
                      </a:lnTo>
                      <a:lnTo>
                        <a:pt x="74" y="65"/>
                      </a:lnTo>
                      <a:lnTo>
                        <a:pt x="80" y="50"/>
                      </a:lnTo>
                      <a:lnTo>
                        <a:pt x="77" y="30"/>
                      </a:lnTo>
                      <a:lnTo>
                        <a:pt x="66" y="26"/>
                      </a:lnTo>
                      <a:lnTo>
                        <a:pt x="54" y="26"/>
                      </a:lnTo>
                      <a:lnTo>
                        <a:pt x="49" y="13"/>
                      </a:lnTo>
                      <a:lnTo>
                        <a:pt x="50" y="5"/>
                      </a:lnTo>
                      <a:lnTo>
                        <a:pt x="40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2" name="Freeform 72">
                  <a:extLst>
                    <a:ext uri="{FF2B5EF4-FFF2-40B4-BE49-F238E27FC236}">
                      <a16:creationId xmlns="" xmlns:a16="http://schemas.microsoft.com/office/drawing/2014/main" id="{78AB7B08-A5F3-4493-BF8F-AC8C4AC9341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444900" y="2175546"/>
                  <a:ext cx="189023" cy="129621"/>
                </a:xfrm>
                <a:custGeom>
                  <a:avLst/>
                  <a:gdLst>
                    <a:gd name="T0" fmla="*/ 45 w 142"/>
                    <a:gd name="T1" fmla="*/ 4 h 98"/>
                    <a:gd name="T2" fmla="*/ 28 w 142"/>
                    <a:gd name="T3" fmla="*/ 32 h 98"/>
                    <a:gd name="T4" fmla="*/ 18 w 142"/>
                    <a:gd name="T5" fmla="*/ 50 h 98"/>
                    <a:gd name="T6" fmla="*/ 0 w 142"/>
                    <a:gd name="T7" fmla="*/ 70 h 98"/>
                    <a:gd name="T8" fmla="*/ 13 w 142"/>
                    <a:gd name="T9" fmla="*/ 84 h 98"/>
                    <a:gd name="T10" fmla="*/ 32 w 142"/>
                    <a:gd name="T11" fmla="*/ 97 h 98"/>
                    <a:gd name="T12" fmla="*/ 71 w 142"/>
                    <a:gd name="T13" fmla="*/ 77 h 98"/>
                    <a:gd name="T14" fmla="*/ 91 w 142"/>
                    <a:gd name="T15" fmla="*/ 64 h 98"/>
                    <a:gd name="T16" fmla="*/ 121 w 142"/>
                    <a:gd name="T17" fmla="*/ 57 h 98"/>
                    <a:gd name="T18" fmla="*/ 141 w 142"/>
                    <a:gd name="T19" fmla="*/ 42 h 98"/>
                    <a:gd name="T20" fmla="*/ 116 w 142"/>
                    <a:gd name="T21" fmla="*/ 19 h 98"/>
                    <a:gd name="T22" fmla="*/ 84 w 142"/>
                    <a:gd name="T23" fmla="*/ 12 h 98"/>
                    <a:gd name="T24" fmla="*/ 71 w 142"/>
                    <a:gd name="T25" fmla="*/ 0 h 98"/>
                    <a:gd name="T26" fmla="*/ 56 w 142"/>
                    <a:gd name="T27" fmla="*/ 15 h 98"/>
                    <a:gd name="T28" fmla="*/ 45 w 142"/>
                    <a:gd name="T29" fmla="*/ 4 h 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142" h="98">
                      <a:moveTo>
                        <a:pt x="45" y="4"/>
                      </a:moveTo>
                      <a:lnTo>
                        <a:pt x="28" y="32"/>
                      </a:lnTo>
                      <a:lnTo>
                        <a:pt x="18" y="50"/>
                      </a:lnTo>
                      <a:lnTo>
                        <a:pt x="0" y="70"/>
                      </a:lnTo>
                      <a:lnTo>
                        <a:pt x="13" y="84"/>
                      </a:lnTo>
                      <a:lnTo>
                        <a:pt x="32" y="97"/>
                      </a:lnTo>
                      <a:lnTo>
                        <a:pt x="71" y="77"/>
                      </a:lnTo>
                      <a:lnTo>
                        <a:pt x="91" y="64"/>
                      </a:lnTo>
                      <a:lnTo>
                        <a:pt x="121" y="57"/>
                      </a:lnTo>
                      <a:lnTo>
                        <a:pt x="141" y="42"/>
                      </a:lnTo>
                      <a:lnTo>
                        <a:pt x="116" y="19"/>
                      </a:lnTo>
                      <a:lnTo>
                        <a:pt x="84" y="12"/>
                      </a:lnTo>
                      <a:lnTo>
                        <a:pt x="71" y="0"/>
                      </a:lnTo>
                      <a:lnTo>
                        <a:pt x="56" y="15"/>
                      </a:lnTo>
                      <a:lnTo>
                        <a:pt x="45" y="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3" name="Freeform 73">
                  <a:extLst>
                    <a:ext uri="{FF2B5EF4-FFF2-40B4-BE49-F238E27FC236}">
                      <a16:creationId xmlns="" xmlns:a16="http://schemas.microsoft.com/office/drawing/2014/main" id="{62FC707A-B7EF-40AC-B417-0AFBC2C8273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67349" y="2232627"/>
                  <a:ext cx="271052" cy="145080"/>
                </a:xfrm>
                <a:custGeom>
                  <a:avLst/>
                  <a:gdLst>
                    <a:gd name="T0" fmla="*/ 62 w 203"/>
                    <a:gd name="T1" fmla="*/ 9 h 109"/>
                    <a:gd name="T2" fmla="*/ 34 w 203"/>
                    <a:gd name="T3" fmla="*/ 25 h 109"/>
                    <a:gd name="T4" fmla="*/ 34 w 203"/>
                    <a:gd name="T5" fmla="*/ 37 h 109"/>
                    <a:gd name="T6" fmla="*/ 2 w 203"/>
                    <a:gd name="T7" fmla="*/ 40 h 109"/>
                    <a:gd name="T8" fmla="*/ 0 w 203"/>
                    <a:gd name="T9" fmla="*/ 53 h 109"/>
                    <a:gd name="T10" fmla="*/ 52 w 203"/>
                    <a:gd name="T11" fmla="*/ 62 h 109"/>
                    <a:gd name="T12" fmla="*/ 12 w 203"/>
                    <a:gd name="T13" fmla="*/ 72 h 109"/>
                    <a:gd name="T14" fmla="*/ 4 w 203"/>
                    <a:gd name="T15" fmla="*/ 80 h 109"/>
                    <a:gd name="T16" fmla="*/ 32 w 203"/>
                    <a:gd name="T17" fmla="*/ 95 h 109"/>
                    <a:gd name="T18" fmla="*/ 57 w 203"/>
                    <a:gd name="T19" fmla="*/ 108 h 109"/>
                    <a:gd name="T20" fmla="*/ 92 w 203"/>
                    <a:gd name="T21" fmla="*/ 108 h 109"/>
                    <a:gd name="T22" fmla="*/ 151 w 203"/>
                    <a:gd name="T23" fmla="*/ 105 h 109"/>
                    <a:gd name="T24" fmla="*/ 188 w 203"/>
                    <a:gd name="T25" fmla="*/ 98 h 109"/>
                    <a:gd name="T26" fmla="*/ 179 w 203"/>
                    <a:gd name="T27" fmla="*/ 72 h 109"/>
                    <a:gd name="T28" fmla="*/ 202 w 203"/>
                    <a:gd name="T29" fmla="*/ 68 h 109"/>
                    <a:gd name="T30" fmla="*/ 177 w 203"/>
                    <a:gd name="T31" fmla="*/ 53 h 109"/>
                    <a:gd name="T32" fmla="*/ 161 w 203"/>
                    <a:gd name="T33" fmla="*/ 22 h 109"/>
                    <a:gd name="T34" fmla="*/ 169 w 203"/>
                    <a:gd name="T35" fmla="*/ 5 h 109"/>
                    <a:gd name="T36" fmla="*/ 139 w 203"/>
                    <a:gd name="T37" fmla="*/ 0 h 109"/>
                    <a:gd name="T38" fmla="*/ 132 w 203"/>
                    <a:gd name="T39" fmla="*/ 32 h 109"/>
                    <a:gd name="T40" fmla="*/ 117 w 203"/>
                    <a:gd name="T41" fmla="*/ 14 h 109"/>
                    <a:gd name="T42" fmla="*/ 104 w 203"/>
                    <a:gd name="T43" fmla="*/ 5 h 109"/>
                    <a:gd name="T44" fmla="*/ 94 w 203"/>
                    <a:gd name="T45" fmla="*/ 22 h 109"/>
                    <a:gd name="T46" fmla="*/ 85 w 203"/>
                    <a:gd name="T47" fmla="*/ 3 h 109"/>
                    <a:gd name="T48" fmla="*/ 62 w 203"/>
                    <a:gd name="T49" fmla="*/ 9 h 10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203" h="109">
                      <a:moveTo>
                        <a:pt x="62" y="9"/>
                      </a:moveTo>
                      <a:lnTo>
                        <a:pt x="34" y="25"/>
                      </a:lnTo>
                      <a:lnTo>
                        <a:pt x="34" y="37"/>
                      </a:lnTo>
                      <a:lnTo>
                        <a:pt x="2" y="40"/>
                      </a:lnTo>
                      <a:lnTo>
                        <a:pt x="0" y="53"/>
                      </a:lnTo>
                      <a:lnTo>
                        <a:pt x="52" y="62"/>
                      </a:lnTo>
                      <a:lnTo>
                        <a:pt x="12" y="72"/>
                      </a:lnTo>
                      <a:lnTo>
                        <a:pt x="4" y="80"/>
                      </a:lnTo>
                      <a:lnTo>
                        <a:pt x="32" y="95"/>
                      </a:lnTo>
                      <a:lnTo>
                        <a:pt x="57" y="108"/>
                      </a:lnTo>
                      <a:lnTo>
                        <a:pt x="92" y="108"/>
                      </a:lnTo>
                      <a:lnTo>
                        <a:pt x="151" y="105"/>
                      </a:lnTo>
                      <a:lnTo>
                        <a:pt x="188" y="98"/>
                      </a:lnTo>
                      <a:lnTo>
                        <a:pt x="179" y="72"/>
                      </a:lnTo>
                      <a:lnTo>
                        <a:pt x="202" y="68"/>
                      </a:lnTo>
                      <a:lnTo>
                        <a:pt x="177" y="53"/>
                      </a:lnTo>
                      <a:lnTo>
                        <a:pt x="161" y="22"/>
                      </a:lnTo>
                      <a:lnTo>
                        <a:pt x="169" y="5"/>
                      </a:lnTo>
                      <a:lnTo>
                        <a:pt x="139" y="0"/>
                      </a:lnTo>
                      <a:lnTo>
                        <a:pt x="132" y="32"/>
                      </a:lnTo>
                      <a:lnTo>
                        <a:pt x="117" y="14"/>
                      </a:lnTo>
                      <a:lnTo>
                        <a:pt x="104" y="5"/>
                      </a:lnTo>
                      <a:lnTo>
                        <a:pt x="94" y="22"/>
                      </a:lnTo>
                      <a:lnTo>
                        <a:pt x="85" y="3"/>
                      </a:lnTo>
                      <a:lnTo>
                        <a:pt x="62" y="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4" name="Freeform 74">
                  <a:extLst>
                    <a:ext uri="{FF2B5EF4-FFF2-40B4-BE49-F238E27FC236}">
                      <a16:creationId xmlns="" xmlns:a16="http://schemas.microsoft.com/office/drawing/2014/main" id="{5158ACC3-C515-4D6F-A4A1-A135FEC1289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778960" y="2204087"/>
                  <a:ext cx="41609" cy="21405"/>
                </a:xfrm>
                <a:custGeom>
                  <a:avLst/>
                  <a:gdLst>
                    <a:gd name="T0" fmla="*/ 15 w 30"/>
                    <a:gd name="T1" fmla="*/ 14 h 15"/>
                    <a:gd name="T2" fmla="*/ 18 w 30"/>
                    <a:gd name="T3" fmla="*/ 14 h 15"/>
                    <a:gd name="T4" fmla="*/ 19 w 30"/>
                    <a:gd name="T5" fmla="*/ 14 h 15"/>
                    <a:gd name="T6" fmla="*/ 21 w 30"/>
                    <a:gd name="T7" fmla="*/ 14 h 15"/>
                    <a:gd name="T8" fmla="*/ 23 w 30"/>
                    <a:gd name="T9" fmla="*/ 13 h 15"/>
                    <a:gd name="T10" fmla="*/ 25 w 30"/>
                    <a:gd name="T11" fmla="*/ 12 h 15"/>
                    <a:gd name="T12" fmla="*/ 26 w 30"/>
                    <a:gd name="T13" fmla="*/ 11 h 15"/>
                    <a:gd name="T14" fmla="*/ 28 w 30"/>
                    <a:gd name="T15" fmla="*/ 11 h 15"/>
                    <a:gd name="T16" fmla="*/ 29 w 30"/>
                    <a:gd name="T17" fmla="*/ 10 h 15"/>
                    <a:gd name="T18" fmla="*/ 29 w 30"/>
                    <a:gd name="T19" fmla="*/ 9 h 15"/>
                    <a:gd name="T20" fmla="*/ 29 w 30"/>
                    <a:gd name="T21" fmla="*/ 8 h 15"/>
                    <a:gd name="T22" fmla="*/ 29 w 30"/>
                    <a:gd name="T23" fmla="*/ 7 h 15"/>
                    <a:gd name="T24" fmla="*/ 29 w 30"/>
                    <a:gd name="T25" fmla="*/ 6 h 15"/>
                    <a:gd name="T26" fmla="*/ 29 w 30"/>
                    <a:gd name="T27" fmla="*/ 4 h 15"/>
                    <a:gd name="T28" fmla="*/ 28 w 30"/>
                    <a:gd name="T29" fmla="*/ 3 h 15"/>
                    <a:gd name="T30" fmla="*/ 26 w 30"/>
                    <a:gd name="T31" fmla="*/ 3 h 15"/>
                    <a:gd name="T32" fmla="*/ 25 w 30"/>
                    <a:gd name="T33" fmla="*/ 2 h 15"/>
                    <a:gd name="T34" fmla="*/ 23 w 30"/>
                    <a:gd name="T35" fmla="*/ 1 h 15"/>
                    <a:gd name="T36" fmla="*/ 21 w 30"/>
                    <a:gd name="T37" fmla="*/ 0 h 15"/>
                    <a:gd name="T38" fmla="*/ 19 w 30"/>
                    <a:gd name="T39" fmla="*/ 0 h 15"/>
                    <a:gd name="T40" fmla="*/ 18 w 30"/>
                    <a:gd name="T41" fmla="*/ 0 h 15"/>
                    <a:gd name="T42" fmla="*/ 15 w 30"/>
                    <a:gd name="T43" fmla="*/ 0 h 15"/>
                    <a:gd name="T44" fmla="*/ 13 w 30"/>
                    <a:gd name="T45" fmla="*/ 0 h 15"/>
                    <a:gd name="T46" fmla="*/ 11 w 30"/>
                    <a:gd name="T47" fmla="*/ 0 h 15"/>
                    <a:gd name="T48" fmla="*/ 10 w 30"/>
                    <a:gd name="T49" fmla="*/ 0 h 15"/>
                    <a:gd name="T50" fmla="*/ 8 w 30"/>
                    <a:gd name="T51" fmla="*/ 1 h 15"/>
                    <a:gd name="T52" fmla="*/ 6 w 30"/>
                    <a:gd name="T53" fmla="*/ 2 h 15"/>
                    <a:gd name="T54" fmla="*/ 5 w 30"/>
                    <a:gd name="T55" fmla="*/ 2 h 15"/>
                    <a:gd name="T56" fmla="*/ 4 w 30"/>
                    <a:gd name="T57" fmla="*/ 3 h 15"/>
                    <a:gd name="T58" fmla="*/ 2 w 30"/>
                    <a:gd name="T59" fmla="*/ 3 h 15"/>
                    <a:gd name="T60" fmla="*/ 2 w 30"/>
                    <a:gd name="T61" fmla="*/ 4 h 15"/>
                    <a:gd name="T62" fmla="*/ 1 w 30"/>
                    <a:gd name="T63" fmla="*/ 6 h 15"/>
                    <a:gd name="T64" fmla="*/ 1 w 30"/>
                    <a:gd name="T65" fmla="*/ 7 h 15"/>
                    <a:gd name="T66" fmla="*/ 0 w 30"/>
                    <a:gd name="T67" fmla="*/ 7 h 15"/>
                    <a:gd name="T68" fmla="*/ 1 w 30"/>
                    <a:gd name="T69" fmla="*/ 8 h 15"/>
                    <a:gd name="T70" fmla="*/ 1 w 30"/>
                    <a:gd name="T71" fmla="*/ 9 h 15"/>
                    <a:gd name="T72" fmla="*/ 2 w 30"/>
                    <a:gd name="T73" fmla="*/ 10 h 15"/>
                    <a:gd name="T74" fmla="*/ 2 w 30"/>
                    <a:gd name="T75" fmla="*/ 11 h 15"/>
                    <a:gd name="T76" fmla="*/ 4 w 30"/>
                    <a:gd name="T77" fmla="*/ 11 h 15"/>
                    <a:gd name="T78" fmla="*/ 5 w 30"/>
                    <a:gd name="T79" fmla="*/ 12 h 15"/>
                    <a:gd name="T80" fmla="*/ 6 w 30"/>
                    <a:gd name="T81" fmla="*/ 12 h 15"/>
                    <a:gd name="T82" fmla="*/ 8 w 30"/>
                    <a:gd name="T83" fmla="*/ 13 h 15"/>
                    <a:gd name="T84" fmla="*/ 10 w 30"/>
                    <a:gd name="T85" fmla="*/ 14 h 15"/>
                    <a:gd name="T86" fmla="*/ 11 w 30"/>
                    <a:gd name="T87" fmla="*/ 14 h 15"/>
                    <a:gd name="T88" fmla="*/ 13 w 30"/>
                    <a:gd name="T89" fmla="*/ 14 h 15"/>
                    <a:gd name="T90" fmla="*/ 15 w 30"/>
                    <a:gd name="T91" fmla="*/ 14 h 1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30" h="15">
                      <a:moveTo>
                        <a:pt x="15" y="14"/>
                      </a:moveTo>
                      <a:lnTo>
                        <a:pt x="18" y="14"/>
                      </a:lnTo>
                      <a:lnTo>
                        <a:pt x="19" y="14"/>
                      </a:lnTo>
                      <a:lnTo>
                        <a:pt x="21" y="14"/>
                      </a:lnTo>
                      <a:lnTo>
                        <a:pt x="23" y="13"/>
                      </a:lnTo>
                      <a:lnTo>
                        <a:pt x="25" y="12"/>
                      </a:lnTo>
                      <a:lnTo>
                        <a:pt x="26" y="11"/>
                      </a:lnTo>
                      <a:lnTo>
                        <a:pt x="28" y="11"/>
                      </a:lnTo>
                      <a:lnTo>
                        <a:pt x="29" y="10"/>
                      </a:lnTo>
                      <a:lnTo>
                        <a:pt x="29" y="9"/>
                      </a:lnTo>
                      <a:lnTo>
                        <a:pt x="29" y="8"/>
                      </a:lnTo>
                      <a:lnTo>
                        <a:pt x="29" y="7"/>
                      </a:lnTo>
                      <a:lnTo>
                        <a:pt x="29" y="6"/>
                      </a:lnTo>
                      <a:lnTo>
                        <a:pt x="29" y="4"/>
                      </a:lnTo>
                      <a:lnTo>
                        <a:pt x="28" y="3"/>
                      </a:lnTo>
                      <a:lnTo>
                        <a:pt x="26" y="3"/>
                      </a:lnTo>
                      <a:lnTo>
                        <a:pt x="25" y="2"/>
                      </a:lnTo>
                      <a:lnTo>
                        <a:pt x="23" y="1"/>
                      </a:lnTo>
                      <a:lnTo>
                        <a:pt x="21" y="0"/>
                      </a:lnTo>
                      <a:lnTo>
                        <a:pt x="19" y="0"/>
                      </a:lnTo>
                      <a:lnTo>
                        <a:pt x="18" y="0"/>
                      </a:lnTo>
                      <a:lnTo>
                        <a:pt x="15" y="0"/>
                      </a:lnTo>
                      <a:lnTo>
                        <a:pt x="13" y="0"/>
                      </a:lnTo>
                      <a:lnTo>
                        <a:pt x="11" y="0"/>
                      </a:lnTo>
                      <a:lnTo>
                        <a:pt x="10" y="0"/>
                      </a:lnTo>
                      <a:lnTo>
                        <a:pt x="8" y="1"/>
                      </a:lnTo>
                      <a:lnTo>
                        <a:pt x="6" y="2"/>
                      </a:lnTo>
                      <a:lnTo>
                        <a:pt x="5" y="2"/>
                      </a:lnTo>
                      <a:lnTo>
                        <a:pt x="4" y="3"/>
                      </a:lnTo>
                      <a:lnTo>
                        <a:pt x="2" y="3"/>
                      </a:lnTo>
                      <a:lnTo>
                        <a:pt x="2" y="4"/>
                      </a:lnTo>
                      <a:lnTo>
                        <a:pt x="1" y="6"/>
                      </a:lnTo>
                      <a:lnTo>
                        <a:pt x="1" y="7"/>
                      </a:lnTo>
                      <a:lnTo>
                        <a:pt x="0" y="7"/>
                      </a:lnTo>
                      <a:lnTo>
                        <a:pt x="1" y="8"/>
                      </a:lnTo>
                      <a:lnTo>
                        <a:pt x="1" y="9"/>
                      </a:lnTo>
                      <a:lnTo>
                        <a:pt x="2" y="10"/>
                      </a:lnTo>
                      <a:lnTo>
                        <a:pt x="2" y="11"/>
                      </a:lnTo>
                      <a:lnTo>
                        <a:pt x="4" y="11"/>
                      </a:lnTo>
                      <a:lnTo>
                        <a:pt x="5" y="12"/>
                      </a:lnTo>
                      <a:lnTo>
                        <a:pt x="6" y="12"/>
                      </a:lnTo>
                      <a:lnTo>
                        <a:pt x="8" y="13"/>
                      </a:lnTo>
                      <a:lnTo>
                        <a:pt x="10" y="14"/>
                      </a:lnTo>
                      <a:lnTo>
                        <a:pt x="11" y="14"/>
                      </a:lnTo>
                      <a:lnTo>
                        <a:pt x="13" y="14"/>
                      </a:lnTo>
                      <a:lnTo>
                        <a:pt x="15" y="1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5" name="Freeform 75">
                  <a:extLst>
                    <a:ext uri="{FF2B5EF4-FFF2-40B4-BE49-F238E27FC236}">
                      <a16:creationId xmlns="" xmlns:a16="http://schemas.microsoft.com/office/drawing/2014/main" id="{B13C2024-6484-40B8-9F3F-39683513BF0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545950" y="2072087"/>
                  <a:ext cx="116505" cy="73729"/>
                </a:xfrm>
                <a:custGeom>
                  <a:avLst/>
                  <a:gdLst>
                    <a:gd name="T0" fmla="*/ 85 w 86"/>
                    <a:gd name="T1" fmla="*/ 0 h 55"/>
                    <a:gd name="T2" fmla="*/ 63 w 86"/>
                    <a:gd name="T3" fmla="*/ 8 h 55"/>
                    <a:gd name="T4" fmla="*/ 30 w 86"/>
                    <a:gd name="T5" fmla="*/ 24 h 55"/>
                    <a:gd name="T6" fmla="*/ 2 w 86"/>
                    <a:gd name="T7" fmla="*/ 31 h 55"/>
                    <a:gd name="T8" fmla="*/ 0 w 86"/>
                    <a:gd name="T9" fmla="*/ 49 h 55"/>
                    <a:gd name="T10" fmla="*/ 37 w 86"/>
                    <a:gd name="T11" fmla="*/ 54 h 55"/>
                    <a:gd name="T12" fmla="*/ 63 w 86"/>
                    <a:gd name="T13" fmla="*/ 29 h 55"/>
                    <a:gd name="T14" fmla="*/ 85 w 86"/>
                    <a:gd name="T15" fmla="*/ 29 h 55"/>
                    <a:gd name="T16" fmla="*/ 85 w 86"/>
                    <a:gd name="T17" fmla="*/ 0 h 5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86" h="55">
                      <a:moveTo>
                        <a:pt x="85" y="0"/>
                      </a:moveTo>
                      <a:lnTo>
                        <a:pt x="63" y="8"/>
                      </a:lnTo>
                      <a:lnTo>
                        <a:pt x="30" y="24"/>
                      </a:lnTo>
                      <a:lnTo>
                        <a:pt x="2" y="31"/>
                      </a:lnTo>
                      <a:lnTo>
                        <a:pt x="0" y="49"/>
                      </a:lnTo>
                      <a:lnTo>
                        <a:pt x="37" y="54"/>
                      </a:lnTo>
                      <a:lnTo>
                        <a:pt x="63" y="29"/>
                      </a:lnTo>
                      <a:lnTo>
                        <a:pt x="85" y="29"/>
                      </a:lnTo>
                      <a:lnTo>
                        <a:pt x="85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6" name="Freeform 76">
                  <a:extLst>
                    <a:ext uri="{FF2B5EF4-FFF2-40B4-BE49-F238E27FC236}">
                      <a16:creationId xmlns="" xmlns:a16="http://schemas.microsoft.com/office/drawing/2014/main" id="{C71B4602-3A91-47B6-BEBD-BA920D267D2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16091" y="2138682"/>
                  <a:ext cx="21399" cy="36865"/>
                </a:xfrm>
                <a:custGeom>
                  <a:avLst/>
                  <a:gdLst>
                    <a:gd name="T0" fmla="*/ 7 w 15"/>
                    <a:gd name="T1" fmla="*/ 25 h 26"/>
                    <a:gd name="T2" fmla="*/ 6 w 15"/>
                    <a:gd name="T3" fmla="*/ 25 h 26"/>
                    <a:gd name="T4" fmla="*/ 4 w 15"/>
                    <a:gd name="T5" fmla="*/ 24 h 26"/>
                    <a:gd name="T6" fmla="*/ 3 w 15"/>
                    <a:gd name="T7" fmla="*/ 24 h 26"/>
                    <a:gd name="T8" fmla="*/ 3 w 15"/>
                    <a:gd name="T9" fmla="*/ 23 h 26"/>
                    <a:gd name="T10" fmla="*/ 2 w 15"/>
                    <a:gd name="T11" fmla="*/ 22 h 26"/>
                    <a:gd name="T12" fmla="*/ 2 w 15"/>
                    <a:gd name="T13" fmla="*/ 21 h 26"/>
                    <a:gd name="T14" fmla="*/ 2 w 15"/>
                    <a:gd name="T15" fmla="*/ 20 h 26"/>
                    <a:gd name="T16" fmla="*/ 1 w 15"/>
                    <a:gd name="T17" fmla="*/ 18 h 26"/>
                    <a:gd name="T18" fmla="*/ 1 w 15"/>
                    <a:gd name="T19" fmla="*/ 16 h 26"/>
                    <a:gd name="T20" fmla="*/ 1 w 15"/>
                    <a:gd name="T21" fmla="*/ 15 h 26"/>
                    <a:gd name="T22" fmla="*/ 0 w 15"/>
                    <a:gd name="T23" fmla="*/ 13 h 26"/>
                    <a:gd name="T24" fmla="*/ 1 w 15"/>
                    <a:gd name="T25" fmla="*/ 11 h 26"/>
                    <a:gd name="T26" fmla="*/ 1 w 15"/>
                    <a:gd name="T27" fmla="*/ 9 h 26"/>
                    <a:gd name="T28" fmla="*/ 1 w 15"/>
                    <a:gd name="T29" fmla="*/ 8 h 26"/>
                    <a:gd name="T30" fmla="*/ 2 w 15"/>
                    <a:gd name="T31" fmla="*/ 6 h 26"/>
                    <a:gd name="T32" fmla="*/ 2 w 15"/>
                    <a:gd name="T33" fmla="*/ 5 h 26"/>
                    <a:gd name="T34" fmla="*/ 2 w 15"/>
                    <a:gd name="T35" fmla="*/ 4 h 26"/>
                    <a:gd name="T36" fmla="*/ 3 w 15"/>
                    <a:gd name="T37" fmla="*/ 3 h 26"/>
                    <a:gd name="T38" fmla="*/ 3 w 15"/>
                    <a:gd name="T39" fmla="*/ 2 h 26"/>
                    <a:gd name="T40" fmla="*/ 4 w 15"/>
                    <a:gd name="T41" fmla="*/ 2 h 26"/>
                    <a:gd name="T42" fmla="*/ 6 w 15"/>
                    <a:gd name="T43" fmla="*/ 1 h 26"/>
                    <a:gd name="T44" fmla="*/ 7 w 15"/>
                    <a:gd name="T45" fmla="*/ 1 h 26"/>
                    <a:gd name="T46" fmla="*/ 7 w 15"/>
                    <a:gd name="T47" fmla="*/ 0 h 26"/>
                    <a:gd name="T48" fmla="*/ 8 w 15"/>
                    <a:gd name="T49" fmla="*/ 1 h 26"/>
                    <a:gd name="T50" fmla="*/ 9 w 15"/>
                    <a:gd name="T51" fmla="*/ 1 h 26"/>
                    <a:gd name="T52" fmla="*/ 11 w 15"/>
                    <a:gd name="T53" fmla="*/ 2 h 26"/>
                    <a:gd name="T54" fmla="*/ 12 w 15"/>
                    <a:gd name="T55" fmla="*/ 3 h 26"/>
                    <a:gd name="T56" fmla="*/ 12 w 15"/>
                    <a:gd name="T57" fmla="*/ 4 h 26"/>
                    <a:gd name="T58" fmla="*/ 13 w 15"/>
                    <a:gd name="T59" fmla="*/ 5 h 26"/>
                    <a:gd name="T60" fmla="*/ 13 w 15"/>
                    <a:gd name="T61" fmla="*/ 6 h 26"/>
                    <a:gd name="T62" fmla="*/ 14 w 15"/>
                    <a:gd name="T63" fmla="*/ 8 h 26"/>
                    <a:gd name="T64" fmla="*/ 14 w 15"/>
                    <a:gd name="T65" fmla="*/ 9 h 26"/>
                    <a:gd name="T66" fmla="*/ 14 w 15"/>
                    <a:gd name="T67" fmla="*/ 11 h 26"/>
                    <a:gd name="T68" fmla="*/ 14 w 15"/>
                    <a:gd name="T69" fmla="*/ 13 h 26"/>
                    <a:gd name="T70" fmla="*/ 14 w 15"/>
                    <a:gd name="T71" fmla="*/ 15 h 26"/>
                    <a:gd name="T72" fmla="*/ 14 w 15"/>
                    <a:gd name="T73" fmla="*/ 16 h 26"/>
                    <a:gd name="T74" fmla="*/ 14 w 15"/>
                    <a:gd name="T75" fmla="*/ 18 h 26"/>
                    <a:gd name="T76" fmla="*/ 13 w 15"/>
                    <a:gd name="T77" fmla="*/ 20 h 26"/>
                    <a:gd name="T78" fmla="*/ 13 w 15"/>
                    <a:gd name="T79" fmla="*/ 21 h 26"/>
                    <a:gd name="T80" fmla="*/ 12 w 15"/>
                    <a:gd name="T81" fmla="*/ 22 h 26"/>
                    <a:gd name="T82" fmla="*/ 12 w 15"/>
                    <a:gd name="T83" fmla="*/ 23 h 26"/>
                    <a:gd name="T84" fmla="*/ 11 w 15"/>
                    <a:gd name="T85" fmla="*/ 24 h 26"/>
                    <a:gd name="T86" fmla="*/ 9 w 15"/>
                    <a:gd name="T87" fmla="*/ 25 h 26"/>
                    <a:gd name="T88" fmla="*/ 8 w 15"/>
                    <a:gd name="T89" fmla="*/ 25 h 26"/>
                    <a:gd name="T90" fmla="*/ 7 w 15"/>
                    <a:gd name="T91" fmla="*/ 25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15" h="26">
                      <a:moveTo>
                        <a:pt x="7" y="25"/>
                      </a:moveTo>
                      <a:lnTo>
                        <a:pt x="6" y="25"/>
                      </a:lnTo>
                      <a:lnTo>
                        <a:pt x="4" y="24"/>
                      </a:lnTo>
                      <a:lnTo>
                        <a:pt x="3" y="24"/>
                      </a:lnTo>
                      <a:lnTo>
                        <a:pt x="3" y="23"/>
                      </a:lnTo>
                      <a:lnTo>
                        <a:pt x="2" y="22"/>
                      </a:lnTo>
                      <a:lnTo>
                        <a:pt x="2" y="21"/>
                      </a:lnTo>
                      <a:lnTo>
                        <a:pt x="2" y="20"/>
                      </a:lnTo>
                      <a:lnTo>
                        <a:pt x="1" y="18"/>
                      </a:lnTo>
                      <a:lnTo>
                        <a:pt x="1" y="16"/>
                      </a:lnTo>
                      <a:lnTo>
                        <a:pt x="1" y="15"/>
                      </a:lnTo>
                      <a:lnTo>
                        <a:pt x="0" y="13"/>
                      </a:lnTo>
                      <a:lnTo>
                        <a:pt x="1" y="11"/>
                      </a:lnTo>
                      <a:lnTo>
                        <a:pt x="1" y="9"/>
                      </a:lnTo>
                      <a:lnTo>
                        <a:pt x="1" y="8"/>
                      </a:lnTo>
                      <a:lnTo>
                        <a:pt x="2" y="6"/>
                      </a:lnTo>
                      <a:lnTo>
                        <a:pt x="2" y="5"/>
                      </a:lnTo>
                      <a:lnTo>
                        <a:pt x="2" y="4"/>
                      </a:lnTo>
                      <a:lnTo>
                        <a:pt x="3" y="3"/>
                      </a:lnTo>
                      <a:lnTo>
                        <a:pt x="3" y="2"/>
                      </a:lnTo>
                      <a:lnTo>
                        <a:pt x="4" y="2"/>
                      </a:lnTo>
                      <a:lnTo>
                        <a:pt x="6" y="1"/>
                      </a:lnTo>
                      <a:lnTo>
                        <a:pt x="7" y="1"/>
                      </a:lnTo>
                      <a:lnTo>
                        <a:pt x="7" y="0"/>
                      </a:lnTo>
                      <a:lnTo>
                        <a:pt x="8" y="1"/>
                      </a:lnTo>
                      <a:lnTo>
                        <a:pt x="9" y="1"/>
                      </a:lnTo>
                      <a:lnTo>
                        <a:pt x="11" y="2"/>
                      </a:lnTo>
                      <a:lnTo>
                        <a:pt x="12" y="3"/>
                      </a:lnTo>
                      <a:lnTo>
                        <a:pt x="12" y="4"/>
                      </a:lnTo>
                      <a:lnTo>
                        <a:pt x="13" y="5"/>
                      </a:lnTo>
                      <a:lnTo>
                        <a:pt x="13" y="6"/>
                      </a:lnTo>
                      <a:lnTo>
                        <a:pt x="14" y="8"/>
                      </a:lnTo>
                      <a:lnTo>
                        <a:pt x="14" y="9"/>
                      </a:lnTo>
                      <a:lnTo>
                        <a:pt x="14" y="11"/>
                      </a:lnTo>
                      <a:lnTo>
                        <a:pt x="14" y="13"/>
                      </a:lnTo>
                      <a:lnTo>
                        <a:pt x="14" y="15"/>
                      </a:lnTo>
                      <a:lnTo>
                        <a:pt x="14" y="16"/>
                      </a:lnTo>
                      <a:lnTo>
                        <a:pt x="14" y="18"/>
                      </a:lnTo>
                      <a:lnTo>
                        <a:pt x="13" y="20"/>
                      </a:lnTo>
                      <a:lnTo>
                        <a:pt x="13" y="21"/>
                      </a:lnTo>
                      <a:lnTo>
                        <a:pt x="12" y="22"/>
                      </a:lnTo>
                      <a:lnTo>
                        <a:pt x="12" y="23"/>
                      </a:lnTo>
                      <a:lnTo>
                        <a:pt x="11" y="24"/>
                      </a:lnTo>
                      <a:lnTo>
                        <a:pt x="9" y="25"/>
                      </a:lnTo>
                      <a:lnTo>
                        <a:pt x="8" y="25"/>
                      </a:lnTo>
                      <a:lnTo>
                        <a:pt x="7" y="2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7" name="Freeform 77">
                  <a:extLst>
                    <a:ext uri="{FF2B5EF4-FFF2-40B4-BE49-F238E27FC236}">
                      <a16:creationId xmlns="" xmlns:a16="http://schemas.microsoft.com/office/drawing/2014/main" id="{C5A1BFA9-BCA4-47E5-AB8F-AB83721ED84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655322" y="2106574"/>
                  <a:ext cx="174758" cy="86810"/>
                </a:xfrm>
                <a:custGeom>
                  <a:avLst/>
                  <a:gdLst>
                    <a:gd name="T0" fmla="*/ 45 w 131"/>
                    <a:gd name="T1" fmla="*/ 20 h 64"/>
                    <a:gd name="T2" fmla="*/ 33 w 131"/>
                    <a:gd name="T3" fmla="*/ 33 h 64"/>
                    <a:gd name="T4" fmla="*/ 5 w 131"/>
                    <a:gd name="T5" fmla="*/ 33 h 64"/>
                    <a:gd name="T6" fmla="*/ 0 w 131"/>
                    <a:gd name="T7" fmla="*/ 55 h 64"/>
                    <a:gd name="T8" fmla="*/ 30 w 131"/>
                    <a:gd name="T9" fmla="*/ 63 h 64"/>
                    <a:gd name="T10" fmla="*/ 55 w 131"/>
                    <a:gd name="T11" fmla="*/ 59 h 64"/>
                    <a:gd name="T12" fmla="*/ 77 w 131"/>
                    <a:gd name="T13" fmla="*/ 51 h 64"/>
                    <a:gd name="T14" fmla="*/ 105 w 131"/>
                    <a:gd name="T15" fmla="*/ 46 h 64"/>
                    <a:gd name="T16" fmla="*/ 130 w 131"/>
                    <a:gd name="T17" fmla="*/ 54 h 64"/>
                    <a:gd name="T18" fmla="*/ 117 w 131"/>
                    <a:gd name="T19" fmla="*/ 26 h 64"/>
                    <a:gd name="T20" fmla="*/ 90 w 131"/>
                    <a:gd name="T21" fmla="*/ 18 h 64"/>
                    <a:gd name="T22" fmla="*/ 85 w 131"/>
                    <a:gd name="T23" fmla="*/ 0 h 64"/>
                    <a:gd name="T24" fmla="*/ 62 w 131"/>
                    <a:gd name="T25" fmla="*/ 3 h 64"/>
                    <a:gd name="T26" fmla="*/ 60 w 131"/>
                    <a:gd name="T27" fmla="*/ 18 h 64"/>
                    <a:gd name="T28" fmla="*/ 45 w 131"/>
                    <a:gd name="T29" fmla="*/ 20 h 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131" h="64">
                      <a:moveTo>
                        <a:pt x="45" y="20"/>
                      </a:moveTo>
                      <a:lnTo>
                        <a:pt x="33" y="33"/>
                      </a:lnTo>
                      <a:lnTo>
                        <a:pt x="5" y="33"/>
                      </a:lnTo>
                      <a:lnTo>
                        <a:pt x="0" y="55"/>
                      </a:lnTo>
                      <a:lnTo>
                        <a:pt x="30" y="63"/>
                      </a:lnTo>
                      <a:lnTo>
                        <a:pt x="55" y="59"/>
                      </a:lnTo>
                      <a:lnTo>
                        <a:pt x="77" y="51"/>
                      </a:lnTo>
                      <a:lnTo>
                        <a:pt x="105" y="46"/>
                      </a:lnTo>
                      <a:lnTo>
                        <a:pt x="130" y="54"/>
                      </a:lnTo>
                      <a:lnTo>
                        <a:pt x="117" y="26"/>
                      </a:lnTo>
                      <a:lnTo>
                        <a:pt x="90" y="18"/>
                      </a:lnTo>
                      <a:lnTo>
                        <a:pt x="85" y="0"/>
                      </a:lnTo>
                      <a:lnTo>
                        <a:pt x="62" y="3"/>
                      </a:lnTo>
                      <a:lnTo>
                        <a:pt x="60" y="18"/>
                      </a:lnTo>
                      <a:lnTo>
                        <a:pt x="45" y="2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8" name="Freeform 78">
                  <a:extLst>
                    <a:ext uri="{FF2B5EF4-FFF2-40B4-BE49-F238E27FC236}">
                      <a16:creationId xmlns="" xmlns:a16="http://schemas.microsoft.com/office/drawing/2014/main" id="{B269FD11-4689-4637-9DDC-3CF87B036F7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712386" y="2061385"/>
                  <a:ext cx="55875" cy="40432"/>
                </a:xfrm>
                <a:custGeom>
                  <a:avLst/>
                  <a:gdLst>
                    <a:gd name="T0" fmla="*/ 26 w 41"/>
                    <a:gd name="T1" fmla="*/ 2 h 31"/>
                    <a:gd name="T2" fmla="*/ 8 w 41"/>
                    <a:gd name="T3" fmla="*/ 2 h 31"/>
                    <a:gd name="T4" fmla="*/ 0 w 41"/>
                    <a:gd name="T5" fmla="*/ 17 h 31"/>
                    <a:gd name="T6" fmla="*/ 0 w 41"/>
                    <a:gd name="T7" fmla="*/ 30 h 31"/>
                    <a:gd name="T8" fmla="*/ 18 w 41"/>
                    <a:gd name="T9" fmla="*/ 20 h 31"/>
                    <a:gd name="T10" fmla="*/ 38 w 41"/>
                    <a:gd name="T11" fmla="*/ 15 h 31"/>
                    <a:gd name="T12" fmla="*/ 40 w 41"/>
                    <a:gd name="T13" fmla="*/ 0 h 31"/>
                    <a:gd name="T14" fmla="*/ 26 w 41"/>
                    <a:gd name="T15" fmla="*/ 2 h 3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41" h="31">
                      <a:moveTo>
                        <a:pt x="26" y="2"/>
                      </a:moveTo>
                      <a:lnTo>
                        <a:pt x="8" y="2"/>
                      </a:lnTo>
                      <a:lnTo>
                        <a:pt x="0" y="17"/>
                      </a:lnTo>
                      <a:lnTo>
                        <a:pt x="0" y="30"/>
                      </a:lnTo>
                      <a:lnTo>
                        <a:pt x="18" y="20"/>
                      </a:lnTo>
                      <a:lnTo>
                        <a:pt x="38" y="15"/>
                      </a:lnTo>
                      <a:lnTo>
                        <a:pt x="40" y="0"/>
                      </a:lnTo>
                      <a:lnTo>
                        <a:pt x="26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9" name="Freeform 79">
                  <a:extLst>
                    <a:ext uri="{FF2B5EF4-FFF2-40B4-BE49-F238E27FC236}">
                      <a16:creationId xmlns="" xmlns:a16="http://schemas.microsoft.com/office/drawing/2014/main" id="{F85D1093-3621-4976-8CEC-8C79F9D4641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711197" y="2013818"/>
                  <a:ext cx="66574" cy="35675"/>
                </a:xfrm>
                <a:custGeom>
                  <a:avLst/>
                  <a:gdLst>
                    <a:gd name="T0" fmla="*/ 13 w 51"/>
                    <a:gd name="T1" fmla="*/ 7 h 27"/>
                    <a:gd name="T2" fmla="*/ 25 w 51"/>
                    <a:gd name="T3" fmla="*/ 0 h 27"/>
                    <a:gd name="T4" fmla="*/ 42 w 51"/>
                    <a:gd name="T5" fmla="*/ 2 h 27"/>
                    <a:gd name="T6" fmla="*/ 50 w 51"/>
                    <a:gd name="T7" fmla="*/ 15 h 27"/>
                    <a:gd name="T8" fmla="*/ 28 w 51"/>
                    <a:gd name="T9" fmla="*/ 23 h 27"/>
                    <a:gd name="T10" fmla="*/ 0 w 51"/>
                    <a:gd name="T11" fmla="*/ 26 h 27"/>
                    <a:gd name="T12" fmla="*/ 13 w 51"/>
                    <a:gd name="T13" fmla="*/ 7 h 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51" h="27">
                      <a:moveTo>
                        <a:pt x="13" y="7"/>
                      </a:moveTo>
                      <a:lnTo>
                        <a:pt x="25" y="0"/>
                      </a:lnTo>
                      <a:lnTo>
                        <a:pt x="42" y="2"/>
                      </a:lnTo>
                      <a:lnTo>
                        <a:pt x="50" y="15"/>
                      </a:lnTo>
                      <a:lnTo>
                        <a:pt x="28" y="23"/>
                      </a:lnTo>
                      <a:lnTo>
                        <a:pt x="0" y="26"/>
                      </a:lnTo>
                      <a:lnTo>
                        <a:pt x="13" y="7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0" name="Freeform 80">
                  <a:extLst>
                    <a:ext uri="{FF2B5EF4-FFF2-40B4-BE49-F238E27FC236}">
                      <a16:creationId xmlns="" xmlns:a16="http://schemas.microsoft.com/office/drawing/2014/main" id="{B7CCB317-43DC-414E-8F20-BAD4E1F4CC6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38402" y="2013818"/>
                  <a:ext cx="92728" cy="60648"/>
                </a:xfrm>
                <a:custGeom>
                  <a:avLst/>
                  <a:gdLst>
                    <a:gd name="T0" fmla="*/ 13 w 70"/>
                    <a:gd name="T1" fmla="*/ 0 h 45"/>
                    <a:gd name="T2" fmla="*/ 31 w 70"/>
                    <a:gd name="T3" fmla="*/ 2 h 45"/>
                    <a:gd name="T4" fmla="*/ 48 w 70"/>
                    <a:gd name="T5" fmla="*/ 7 h 45"/>
                    <a:gd name="T6" fmla="*/ 64 w 70"/>
                    <a:gd name="T7" fmla="*/ 25 h 45"/>
                    <a:gd name="T8" fmla="*/ 69 w 70"/>
                    <a:gd name="T9" fmla="*/ 40 h 45"/>
                    <a:gd name="T10" fmla="*/ 39 w 70"/>
                    <a:gd name="T11" fmla="*/ 44 h 45"/>
                    <a:gd name="T12" fmla="*/ 31 w 70"/>
                    <a:gd name="T13" fmla="*/ 29 h 45"/>
                    <a:gd name="T14" fmla="*/ 13 w 70"/>
                    <a:gd name="T15" fmla="*/ 27 h 45"/>
                    <a:gd name="T16" fmla="*/ 0 w 70"/>
                    <a:gd name="T17" fmla="*/ 9 h 45"/>
                    <a:gd name="T18" fmla="*/ 13 w 70"/>
                    <a:gd name="T19" fmla="*/ 0 h 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70" h="45">
                      <a:moveTo>
                        <a:pt x="13" y="0"/>
                      </a:moveTo>
                      <a:lnTo>
                        <a:pt x="31" y="2"/>
                      </a:lnTo>
                      <a:lnTo>
                        <a:pt x="48" y="7"/>
                      </a:lnTo>
                      <a:lnTo>
                        <a:pt x="64" y="25"/>
                      </a:lnTo>
                      <a:lnTo>
                        <a:pt x="69" y="40"/>
                      </a:lnTo>
                      <a:lnTo>
                        <a:pt x="39" y="44"/>
                      </a:lnTo>
                      <a:lnTo>
                        <a:pt x="31" y="29"/>
                      </a:lnTo>
                      <a:lnTo>
                        <a:pt x="13" y="27"/>
                      </a:lnTo>
                      <a:lnTo>
                        <a:pt x="0" y="9"/>
                      </a:lnTo>
                      <a:lnTo>
                        <a:pt x="13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1" name="Freeform 81">
                  <a:extLst>
                    <a:ext uri="{FF2B5EF4-FFF2-40B4-BE49-F238E27FC236}">
                      <a16:creationId xmlns="" xmlns:a16="http://schemas.microsoft.com/office/drawing/2014/main" id="{72D23CA1-14C5-4924-9FAC-B178009AE5B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38402" y="2199330"/>
                  <a:ext cx="89162" cy="92756"/>
                </a:xfrm>
                <a:custGeom>
                  <a:avLst/>
                  <a:gdLst>
                    <a:gd name="T0" fmla="*/ 23 w 67"/>
                    <a:gd name="T1" fmla="*/ 5 h 70"/>
                    <a:gd name="T2" fmla="*/ 28 w 67"/>
                    <a:gd name="T3" fmla="*/ 21 h 70"/>
                    <a:gd name="T4" fmla="*/ 25 w 67"/>
                    <a:gd name="T5" fmla="*/ 38 h 70"/>
                    <a:gd name="T6" fmla="*/ 3 w 67"/>
                    <a:gd name="T7" fmla="*/ 26 h 70"/>
                    <a:gd name="T8" fmla="*/ 0 w 67"/>
                    <a:gd name="T9" fmla="*/ 41 h 70"/>
                    <a:gd name="T10" fmla="*/ 21 w 67"/>
                    <a:gd name="T11" fmla="*/ 53 h 70"/>
                    <a:gd name="T12" fmla="*/ 31 w 67"/>
                    <a:gd name="T13" fmla="*/ 66 h 70"/>
                    <a:gd name="T14" fmla="*/ 53 w 67"/>
                    <a:gd name="T15" fmla="*/ 69 h 70"/>
                    <a:gd name="T16" fmla="*/ 66 w 67"/>
                    <a:gd name="T17" fmla="*/ 46 h 70"/>
                    <a:gd name="T18" fmla="*/ 58 w 67"/>
                    <a:gd name="T19" fmla="*/ 28 h 70"/>
                    <a:gd name="T20" fmla="*/ 61 w 67"/>
                    <a:gd name="T21" fmla="*/ 0 h 70"/>
                    <a:gd name="T22" fmla="*/ 23 w 67"/>
                    <a:gd name="T23" fmla="*/ 5 h 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67" h="70">
                      <a:moveTo>
                        <a:pt x="23" y="5"/>
                      </a:moveTo>
                      <a:lnTo>
                        <a:pt x="28" y="21"/>
                      </a:lnTo>
                      <a:lnTo>
                        <a:pt x="25" y="38"/>
                      </a:lnTo>
                      <a:lnTo>
                        <a:pt x="3" y="26"/>
                      </a:lnTo>
                      <a:lnTo>
                        <a:pt x="0" y="41"/>
                      </a:lnTo>
                      <a:lnTo>
                        <a:pt x="21" y="53"/>
                      </a:lnTo>
                      <a:lnTo>
                        <a:pt x="31" y="66"/>
                      </a:lnTo>
                      <a:lnTo>
                        <a:pt x="53" y="69"/>
                      </a:lnTo>
                      <a:lnTo>
                        <a:pt x="66" y="46"/>
                      </a:lnTo>
                      <a:lnTo>
                        <a:pt x="58" y="28"/>
                      </a:lnTo>
                      <a:lnTo>
                        <a:pt x="61" y="0"/>
                      </a:lnTo>
                      <a:lnTo>
                        <a:pt x="23" y="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2" name="Freeform 82">
                  <a:extLst>
                    <a:ext uri="{FF2B5EF4-FFF2-40B4-BE49-F238E27FC236}">
                      <a16:creationId xmlns="" xmlns:a16="http://schemas.microsoft.com/office/drawing/2014/main" id="{AC8C8785-2E24-4230-B464-96C5E541BA0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59801" y="2334897"/>
                  <a:ext cx="54686" cy="42811"/>
                </a:xfrm>
                <a:custGeom>
                  <a:avLst/>
                  <a:gdLst>
                    <a:gd name="T0" fmla="*/ 20 w 42"/>
                    <a:gd name="T1" fmla="*/ 0 h 32"/>
                    <a:gd name="T2" fmla="*/ 5 w 42"/>
                    <a:gd name="T3" fmla="*/ 10 h 32"/>
                    <a:gd name="T4" fmla="*/ 0 w 42"/>
                    <a:gd name="T5" fmla="*/ 28 h 32"/>
                    <a:gd name="T6" fmla="*/ 25 w 42"/>
                    <a:gd name="T7" fmla="*/ 31 h 32"/>
                    <a:gd name="T8" fmla="*/ 41 w 42"/>
                    <a:gd name="T9" fmla="*/ 21 h 32"/>
                    <a:gd name="T10" fmla="*/ 20 w 42"/>
                    <a:gd name="T11" fmla="*/ 0 h 3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42" h="32">
                      <a:moveTo>
                        <a:pt x="20" y="0"/>
                      </a:moveTo>
                      <a:lnTo>
                        <a:pt x="5" y="10"/>
                      </a:lnTo>
                      <a:lnTo>
                        <a:pt x="0" y="28"/>
                      </a:lnTo>
                      <a:lnTo>
                        <a:pt x="25" y="31"/>
                      </a:lnTo>
                      <a:lnTo>
                        <a:pt x="41" y="21"/>
                      </a:lnTo>
                      <a:lnTo>
                        <a:pt x="20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3" name="Freeform 83">
                  <a:extLst>
                    <a:ext uri="{FF2B5EF4-FFF2-40B4-BE49-F238E27FC236}">
                      <a16:creationId xmlns="" xmlns:a16="http://schemas.microsoft.com/office/drawing/2014/main" id="{FC66EE00-22BE-4D8B-AB2C-405626A30CD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53718" y="2195762"/>
                  <a:ext cx="90351" cy="73729"/>
                </a:xfrm>
                <a:custGeom>
                  <a:avLst/>
                  <a:gdLst>
                    <a:gd name="T0" fmla="*/ 0 w 67"/>
                    <a:gd name="T1" fmla="*/ 54 h 55"/>
                    <a:gd name="T2" fmla="*/ 2 w 67"/>
                    <a:gd name="T3" fmla="*/ 31 h 55"/>
                    <a:gd name="T4" fmla="*/ 9 w 67"/>
                    <a:gd name="T5" fmla="*/ 10 h 55"/>
                    <a:gd name="T6" fmla="*/ 32 w 67"/>
                    <a:gd name="T7" fmla="*/ 0 h 55"/>
                    <a:gd name="T8" fmla="*/ 52 w 67"/>
                    <a:gd name="T9" fmla="*/ 3 h 55"/>
                    <a:gd name="T10" fmla="*/ 66 w 67"/>
                    <a:gd name="T11" fmla="*/ 8 h 55"/>
                    <a:gd name="T12" fmla="*/ 53 w 67"/>
                    <a:gd name="T13" fmla="*/ 23 h 55"/>
                    <a:gd name="T14" fmla="*/ 33 w 67"/>
                    <a:gd name="T15" fmla="*/ 39 h 55"/>
                    <a:gd name="T16" fmla="*/ 19 w 67"/>
                    <a:gd name="T17" fmla="*/ 39 h 55"/>
                    <a:gd name="T18" fmla="*/ 14 w 67"/>
                    <a:gd name="T19" fmla="*/ 54 h 55"/>
                    <a:gd name="T20" fmla="*/ 0 w 67"/>
                    <a:gd name="T21" fmla="*/ 54 h 5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67" h="55">
                      <a:moveTo>
                        <a:pt x="0" y="54"/>
                      </a:moveTo>
                      <a:lnTo>
                        <a:pt x="2" y="31"/>
                      </a:lnTo>
                      <a:lnTo>
                        <a:pt x="9" y="10"/>
                      </a:lnTo>
                      <a:lnTo>
                        <a:pt x="32" y="0"/>
                      </a:lnTo>
                      <a:lnTo>
                        <a:pt x="52" y="3"/>
                      </a:lnTo>
                      <a:lnTo>
                        <a:pt x="66" y="8"/>
                      </a:lnTo>
                      <a:lnTo>
                        <a:pt x="53" y="23"/>
                      </a:lnTo>
                      <a:lnTo>
                        <a:pt x="33" y="39"/>
                      </a:lnTo>
                      <a:lnTo>
                        <a:pt x="19" y="39"/>
                      </a:lnTo>
                      <a:lnTo>
                        <a:pt x="14" y="54"/>
                      </a:lnTo>
                      <a:lnTo>
                        <a:pt x="0" y="5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4" name="Freeform 84">
                  <a:extLst>
                    <a:ext uri="{FF2B5EF4-FFF2-40B4-BE49-F238E27FC236}">
                      <a16:creationId xmlns="" xmlns:a16="http://schemas.microsoft.com/office/drawing/2014/main" id="{D5925365-4A02-4E7F-B04A-CFC5503CEF6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50013" y="2204087"/>
                  <a:ext cx="431544" cy="386484"/>
                </a:xfrm>
                <a:custGeom>
                  <a:avLst/>
                  <a:gdLst>
                    <a:gd name="T0" fmla="*/ 47 w 323"/>
                    <a:gd name="T1" fmla="*/ 0 h 289"/>
                    <a:gd name="T2" fmla="*/ 17 w 323"/>
                    <a:gd name="T3" fmla="*/ 9 h 289"/>
                    <a:gd name="T4" fmla="*/ 0 w 323"/>
                    <a:gd name="T5" fmla="*/ 40 h 289"/>
                    <a:gd name="T6" fmla="*/ 3 w 323"/>
                    <a:gd name="T7" fmla="*/ 67 h 289"/>
                    <a:gd name="T8" fmla="*/ 25 w 323"/>
                    <a:gd name="T9" fmla="*/ 76 h 289"/>
                    <a:gd name="T10" fmla="*/ 15 w 323"/>
                    <a:gd name="T11" fmla="*/ 87 h 289"/>
                    <a:gd name="T12" fmla="*/ 20 w 323"/>
                    <a:gd name="T13" fmla="*/ 96 h 289"/>
                    <a:gd name="T14" fmla="*/ 68 w 323"/>
                    <a:gd name="T15" fmla="*/ 89 h 289"/>
                    <a:gd name="T16" fmla="*/ 97 w 323"/>
                    <a:gd name="T17" fmla="*/ 104 h 289"/>
                    <a:gd name="T18" fmla="*/ 120 w 323"/>
                    <a:gd name="T19" fmla="*/ 89 h 289"/>
                    <a:gd name="T20" fmla="*/ 147 w 323"/>
                    <a:gd name="T21" fmla="*/ 114 h 289"/>
                    <a:gd name="T22" fmla="*/ 145 w 323"/>
                    <a:gd name="T23" fmla="*/ 131 h 289"/>
                    <a:gd name="T24" fmla="*/ 170 w 323"/>
                    <a:gd name="T25" fmla="*/ 131 h 289"/>
                    <a:gd name="T26" fmla="*/ 185 w 323"/>
                    <a:gd name="T27" fmla="*/ 144 h 289"/>
                    <a:gd name="T28" fmla="*/ 187 w 323"/>
                    <a:gd name="T29" fmla="*/ 171 h 289"/>
                    <a:gd name="T30" fmla="*/ 160 w 323"/>
                    <a:gd name="T31" fmla="*/ 201 h 289"/>
                    <a:gd name="T32" fmla="*/ 115 w 323"/>
                    <a:gd name="T33" fmla="*/ 211 h 289"/>
                    <a:gd name="T34" fmla="*/ 105 w 323"/>
                    <a:gd name="T35" fmla="*/ 226 h 289"/>
                    <a:gd name="T36" fmla="*/ 123 w 323"/>
                    <a:gd name="T37" fmla="*/ 243 h 289"/>
                    <a:gd name="T38" fmla="*/ 160 w 323"/>
                    <a:gd name="T39" fmla="*/ 233 h 289"/>
                    <a:gd name="T40" fmla="*/ 197 w 323"/>
                    <a:gd name="T41" fmla="*/ 263 h 289"/>
                    <a:gd name="T42" fmla="*/ 247 w 323"/>
                    <a:gd name="T43" fmla="*/ 288 h 289"/>
                    <a:gd name="T44" fmla="*/ 230 w 323"/>
                    <a:gd name="T45" fmla="*/ 248 h 289"/>
                    <a:gd name="T46" fmla="*/ 264 w 323"/>
                    <a:gd name="T47" fmla="*/ 270 h 289"/>
                    <a:gd name="T48" fmla="*/ 275 w 323"/>
                    <a:gd name="T49" fmla="*/ 246 h 289"/>
                    <a:gd name="T50" fmla="*/ 267 w 323"/>
                    <a:gd name="T51" fmla="*/ 215 h 289"/>
                    <a:gd name="T52" fmla="*/ 242 w 323"/>
                    <a:gd name="T53" fmla="*/ 211 h 289"/>
                    <a:gd name="T54" fmla="*/ 245 w 323"/>
                    <a:gd name="T55" fmla="*/ 182 h 289"/>
                    <a:gd name="T56" fmla="*/ 258 w 323"/>
                    <a:gd name="T57" fmla="*/ 178 h 289"/>
                    <a:gd name="T58" fmla="*/ 297 w 323"/>
                    <a:gd name="T59" fmla="*/ 218 h 289"/>
                    <a:gd name="T60" fmla="*/ 312 w 323"/>
                    <a:gd name="T61" fmla="*/ 193 h 289"/>
                    <a:gd name="T62" fmla="*/ 322 w 323"/>
                    <a:gd name="T63" fmla="*/ 176 h 289"/>
                    <a:gd name="T64" fmla="*/ 297 w 323"/>
                    <a:gd name="T65" fmla="*/ 159 h 289"/>
                    <a:gd name="T66" fmla="*/ 270 w 323"/>
                    <a:gd name="T67" fmla="*/ 151 h 289"/>
                    <a:gd name="T68" fmla="*/ 250 w 323"/>
                    <a:gd name="T69" fmla="*/ 123 h 289"/>
                    <a:gd name="T70" fmla="*/ 264 w 323"/>
                    <a:gd name="T71" fmla="*/ 106 h 289"/>
                    <a:gd name="T72" fmla="*/ 253 w 323"/>
                    <a:gd name="T73" fmla="*/ 84 h 289"/>
                    <a:gd name="T74" fmla="*/ 212 w 323"/>
                    <a:gd name="T75" fmla="*/ 67 h 289"/>
                    <a:gd name="T76" fmla="*/ 187 w 323"/>
                    <a:gd name="T77" fmla="*/ 54 h 289"/>
                    <a:gd name="T78" fmla="*/ 168 w 323"/>
                    <a:gd name="T79" fmla="*/ 22 h 289"/>
                    <a:gd name="T80" fmla="*/ 117 w 323"/>
                    <a:gd name="T81" fmla="*/ 27 h 289"/>
                    <a:gd name="T82" fmla="*/ 103 w 323"/>
                    <a:gd name="T83" fmla="*/ 47 h 289"/>
                    <a:gd name="T84" fmla="*/ 109 w 323"/>
                    <a:gd name="T85" fmla="*/ 2 h 289"/>
                    <a:gd name="T86" fmla="*/ 75 w 323"/>
                    <a:gd name="T87" fmla="*/ 0 h 289"/>
                    <a:gd name="T88" fmla="*/ 58 w 323"/>
                    <a:gd name="T89" fmla="*/ 22 h 289"/>
                    <a:gd name="T90" fmla="*/ 55 w 323"/>
                    <a:gd name="T91" fmla="*/ 40 h 289"/>
                    <a:gd name="T92" fmla="*/ 37 w 323"/>
                    <a:gd name="T93" fmla="*/ 36 h 289"/>
                    <a:gd name="T94" fmla="*/ 47 w 323"/>
                    <a:gd name="T95" fmla="*/ 0 h 28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</a:cxnLst>
                  <a:rect l="0" t="0" r="r" b="b"/>
                  <a:pathLst>
                    <a:path w="323" h="289">
                      <a:moveTo>
                        <a:pt x="47" y="0"/>
                      </a:moveTo>
                      <a:lnTo>
                        <a:pt x="17" y="9"/>
                      </a:lnTo>
                      <a:lnTo>
                        <a:pt x="0" y="40"/>
                      </a:lnTo>
                      <a:lnTo>
                        <a:pt x="3" y="67"/>
                      </a:lnTo>
                      <a:lnTo>
                        <a:pt x="25" y="76"/>
                      </a:lnTo>
                      <a:lnTo>
                        <a:pt x="15" y="87"/>
                      </a:lnTo>
                      <a:lnTo>
                        <a:pt x="20" y="96"/>
                      </a:lnTo>
                      <a:lnTo>
                        <a:pt x="68" y="89"/>
                      </a:lnTo>
                      <a:lnTo>
                        <a:pt x="97" y="104"/>
                      </a:lnTo>
                      <a:lnTo>
                        <a:pt x="120" y="89"/>
                      </a:lnTo>
                      <a:lnTo>
                        <a:pt x="147" y="114"/>
                      </a:lnTo>
                      <a:lnTo>
                        <a:pt x="145" y="131"/>
                      </a:lnTo>
                      <a:lnTo>
                        <a:pt x="170" y="131"/>
                      </a:lnTo>
                      <a:lnTo>
                        <a:pt x="185" y="144"/>
                      </a:lnTo>
                      <a:lnTo>
                        <a:pt x="187" y="171"/>
                      </a:lnTo>
                      <a:lnTo>
                        <a:pt x="160" y="201"/>
                      </a:lnTo>
                      <a:lnTo>
                        <a:pt x="115" y="211"/>
                      </a:lnTo>
                      <a:lnTo>
                        <a:pt x="105" y="226"/>
                      </a:lnTo>
                      <a:lnTo>
                        <a:pt x="123" y="243"/>
                      </a:lnTo>
                      <a:lnTo>
                        <a:pt x="160" y="233"/>
                      </a:lnTo>
                      <a:lnTo>
                        <a:pt x="197" y="263"/>
                      </a:lnTo>
                      <a:lnTo>
                        <a:pt x="247" y="288"/>
                      </a:lnTo>
                      <a:lnTo>
                        <a:pt x="230" y="248"/>
                      </a:lnTo>
                      <a:lnTo>
                        <a:pt x="264" y="270"/>
                      </a:lnTo>
                      <a:lnTo>
                        <a:pt x="275" y="246"/>
                      </a:lnTo>
                      <a:lnTo>
                        <a:pt x="267" y="215"/>
                      </a:lnTo>
                      <a:lnTo>
                        <a:pt x="242" y="211"/>
                      </a:lnTo>
                      <a:lnTo>
                        <a:pt x="245" y="182"/>
                      </a:lnTo>
                      <a:lnTo>
                        <a:pt x="258" y="178"/>
                      </a:lnTo>
                      <a:lnTo>
                        <a:pt x="297" y="218"/>
                      </a:lnTo>
                      <a:lnTo>
                        <a:pt x="312" y="193"/>
                      </a:lnTo>
                      <a:lnTo>
                        <a:pt x="322" y="176"/>
                      </a:lnTo>
                      <a:lnTo>
                        <a:pt x="297" y="159"/>
                      </a:lnTo>
                      <a:lnTo>
                        <a:pt x="270" y="151"/>
                      </a:lnTo>
                      <a:lnTo>
                        <a:pt x="250" y="123"/>
                      </a:lnTo>
                      <a:lnTo>
                        <a:pt x="264" y="106"/>
                      </a:lnTo>
                      <a:lnTo>
                        <a:pt x="253" y="84"/>
                      </a:lnTo>
                      <a:lnTo>
                        <a:pt x="212" y="67"/>
                      </a:lnTo>
                      <a:lnTo>
                        <a:pt x="187" y="54"/>
                      </a:lnTo>
                      <a:lnTo>
                        <a:pt x="168" y="22"/>
                      </a:lnTo>
                      <a:lnTo>
                        <a:pt x="117" y="27"/>
                      </a:lnTo>
                      <a:lnTo>
                        <a:pt x="103" y="47"/>
                      </a:lnTo>
                      <a:lnTo>
                        <a:pt x="109" y="2"/>
                      </a:lnTo>
                      <a:lnTo>
                        <a:pt x="75" y="0"/>
                      </a:lnTo>
                      <a:lnTo>
                        <a:pt x="58" y="22"/>
                      </a:lnTo>
                      <a:lnTo>
                        <a:pt x="55" y="40"/>
                      </a:lnTo>
                      <a:lnTo>
                        <a:pt x="37" y="36"/>
                      </a:lnTo>
                      <a:lnTo>
                        <a:pt x="47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5" name="Freeform 85">
                  <a:extLst>
                    <a:ext uri="{FF2B5EF4-FFF2-40B4-BE49-F238E27FC236}">
                      <a16:creationId xmlns="" xmlns:a16="http://schemas.microsoft.com/office/drawing/2014/main" id="{6FDB151D-1ECE-4887-8820-AB3CA983903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10504" y="2405058"/>
                  <a:ext cx="35665" cy="40432"/>
                </a:xfrm>
                <a:custGeom>
                  <a:avLst/>
                  <a:gdLst>
                    <a:gd name="T0" fmla="*/ 3 w 27"/>
                    <a:gd name="T1" fmla="*/ 29 h 30"/>
                    <a:gd name="T2" fmla="*/ 2 w 27"/>
                    <a:gd name="T3" fmla="*/ 29 h 30"/>
                    <a:gd name="T4" fmla="*/ 1 w 27"/>
                    <a:gd name="T5" fmla="*/ 28 h 30"/>
                    <a:gd name="T6" fmla="*/ 0 w 27"/>
                    <a:gd name="T7" fmla="*/ 28 h 30"/>
                    <a:gd name="T8" fmla="*/ 0 w 27"/>
                    <a:gd name="T9" fmla="*/ 27 h 30"/>
                    <a:gd name="T10" fmla="*/ 1 w 27"/>
                    <a:gd name="T11" fmla="*/ 25 h 30"/>
                    <a:gd name="T12" fmla="*/ 2 w 27"/>
                    <a:gd name="T13" fmla="*/ 24 h 30"/>
                    <a:gd name="T14" fmla="*/ 2 w 27"/>
                    <a:gd name="T15" fmla="*/ 22 h 30"/>
                    <a:gd name="T16" fmla="*/ 3 w 27"/>
                    <a:gd name="T17" fmla="*/ 20 h 30"/>
                    <a:gd name="T18" fmla="*/ 3 w 27"/>
                    <a:gd name="T19" fmla="*/ 18 h 30"/>
                    <a:gd name="T20" fmla="*/ 3 w 27"/>
                    <a:gd name="T21" fmla="*/ 17 h 30"/>
                    <a:gd name="T22" fmla="*/ 3 w 27"/>
                    <a:gd name="T23" fmla="*/ 14 h 30"/>
                    <a:gd name="T24" fmla="*/ 3 w 27"/>
                    <a:gd name="T25" fmla="*/ 12 h 30"/>
                    <a:gd name="T26" fmla="*/ 4 w 27"/>
                    <a:gd name="T27" fmla="*/ 11 h 30"/>
                    <a:gd name="T28" fmla="*/ 4 w 27"/>
                    <a:gd name="T29" fmla="*/ 10 h 30"/>
                    <a:gd name="T30" fmla="*/ 5 w 27"/>
                    <a:gd name="T31" fmla="*/ 7 h 30"/>
                    <a:gd name="T32" fmla="*/ 6 w 27"/>
                    <a:gd name="T33" fmla="*/ 7 h 30"/>
                    <a:gd name="T34" fmla="*/ 7 w 27"/>
                    <a:gd name="T35" fmla="*/ 5 h 30"/>
                    <a:gd name="T36" fmla="*/ 7 w 27"/>
                    <a:gd name="T37" fmla="*/ 4 h 30"/>
                    <a:gd name="T38" fmla="*/ 9 w 27"/>
                    <a:gd name="T39" fmla="*/ 3 h 30"/>
                    <a:gd name="T40" fmla="*/ 10 w 27"/>
                    <a:gd name="T41" fmla="*/ 2 h 30"/>
                    <a:gd name="T42" fmla="*/ 11 w 27"/>
                    <a:gd name="T43" fmla="*/ 2 h 30"/>
                    <a:gd name="T44" fmla="*/ 12 w 27"/>
                    <a:gd name="T45" fmla="*/ 1 h 30"/>
                    <a:gd name="T46" fmla="*/ 14 w 27"/>
                    <a:gd name="T47" fmla="*/ 1 h 30"/>
                    <a:gd name="T48" fmla="*/ 15 w 27"/>
                    <a:gd name="T49" fmla="*/ 0 h 30"/>
                    <a:gd name="T50" fmla="*/ 16 w 27"/>
                    <a:gd name="T51" fmla="*/ 1 h 30"/>
                    <a:gd name="T52" fmla="*/ 18 w 27"/>
                    <a:gd name="T53" fmla="*/ 1 h 30"/>
                    <a:gd name="T54" fmla="*/ 19 w 27"/>
                    <a:gd name="T55" fmla="*/ 2 h 30"/>
                    <a:gd name="T56" fmla="*/ 21 w 27"/>
                    <a:gd name="T57" fmla="*/ 2 h 30"/>
                    <a:gd name="T58" fmla="*/ 23 w 27"/>
                    <a:gd name="T59" fmla="*/ 3 h 30"/>
                    <a:gd name="T60" fmla="*/ 23 w 27"/>
                    <a:gd name="T61" fmla="*/ 4 h 30"/>
                    <a:gd name="T62" fmla="*/ 23 w 27"/>
                    <a:gd name="T63" fmla="*/ 5 h 30"/>
                    <a:gd name="T64" fmla="*/ 24 w 27"/>
                    <a:gd name="T65" fmla="*/ 7 h 30"/>
                    <a:gd name="T66" fmla="*/ 25 w 27"/>
                    <a:gd name="T67" fmla="*/ 7 h 30"/>
                    <a:gd name="T68" fmla="*/ 26 w 27"/>
                    <a:gd name="T69" fmla="*/ 10 h 30"/>
                    <a:gd name="T70" fmla="*/ 26 w 27"/>
                    <a:gd name="T71" fmla="*/ 11 h 30"/>
                    <a:gd name="T72" fmla="*/ 26 w 27"/>
                    <a:gd name="T73" fmla="*/ 12 h 30"/>
                    <a:gd name="T74" fmla="*/ 26 w 27"/>
                    <a:gd name="T75" fmla="*/ 14 h 30"/>
                    <a:gd name="T76" fmla="*/ 25 w 27"/>
                    <a:gd name="T77" fmla="*/ 17 h 30"/>
                    <a:gd name="T78" fmla="*/ 23 w 27"/>
                    <a:gd name="T79" fmla="*/ 18 h 30"/>
                    <a:gd name="T80" fmla="*/ 22 w 27"/>
                    <a:gd name="T81" fmla="*/ 20 h 30"/>
                    <a:gd name="T82" fmla="*/ 19 w 27"/>
                    <a:gd name="T83" fmla="*/ 22 h 30"/>
                    <a:gd name="T84" fmla="*/ 16 w 27"/>
                    <a:gd name="T85" fmla="*/ 24 h 30"/>
                    <a:gd name="T86" fmla="*/ 15 w 27"/>
                    <a:gd name="T87" fmla="*/ 25 h 30"/>
                    <a:gd name="T88" fmla="*/ 11 w 27"/>
                    <a:gd name="T89" fmla="*/ 27 h 30"/>
                    <a:gd name="T90" fmla="*/ 9 w 27"/>
                    <a:gd name="T91" fmla="*/ 28 h 30"/>
                    <a:gd name="T92" fmla="*/ 7 w 27"/>
                    <a:gd name="T93" fmla="*/ 28 h 30"/>
                    <a:gd name="T94" fmla="*/ 4 w 27"/>
                    <a:gd name="T95" fmla="*/ 29 h 30"/>
                    <a:gd name="T96" fmla="*/ 3 w 27"/>
                    <a:gd name="T97" fmla="*/ 29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27" h="30">
                      <a:moveTo>
                        <a:pt x="3" y="29"/>
                      </a:moveTo>
                      <a:lnTo>
                        <a:pt x="2" y="29"/>
                      </a:lnTo>
                      <a:lnTo>
                        <a:pt x="1" y="28"/>
                      </a:lnTo>
                      <a:lnTo>
                        <a:pt x="0" y="28"/>
                      </a:lnTo>
                      <a:lnTo>
                        <a:pt x="0" y="27"/>
                      </a:lnTo>
                      <a:lnTo>
                        <a:pt x="1" y="25"/>
                      </a:lnTo>
                      <a:lnTo>
                        <a:pt x="2" y="24"/>
                      </a:lnTo>
                      <a:lnTo>
                        <a:pt x="2" y="22"/>
                      </a:lnTo>
                      <a:lnTo>
                        <a:pt x="3" y="20"/>
                      </a:lnTo>
                      <a:lnTo>
                        <a:pt x="3" y="18"/>
                      </a:lnTo>
                      <a:lnTo>
                        <a:pt x="3" y="17"/>
                      </a:lnTo>
                      <a:lnTo>
                        <a:pt x="3" y="14"/>
                      </a:lnTo>
                      <a:lnTo>
                        <a:pt x="3" y="12"/>
                      </a:lnTo>
                      <a:lnTo>
                        <a:pt x="4" y="11"/>
                      </a:lnTo>
                      <a:lnTo>
                        <a:pt x="4" y="10"/>
                      </a:lnTo>
                      <a:lnTo>
                        <a:pt x="5" y="7"/>
                      </a:lnTo>
                      <a:lnTo>
                        <a:pt x="6" y="7"/>
                      </a:lnTo>
                      <a:lnTo>
                        <a:pt x="7" y="5"/>
                      </a:lnTo>
                      <a:lnTo>
                        <a:pt x="7" y="4"/>
                      </a:lnTo>
                      <a:lnTo>
                        <a:pt x="9" y="3"/>
                      </a:lnTo>
                      <a:lnTo>
                        <a:pt x="10" y="2"/>
                      </a:lnTo>
                      <a:lnTo>
                        <a:pt x="11" y="2"/>
                      </a:lnTo>
                      <a:lnTo>
                        <a:pt x="12" y="1"/>
                      </a:lnTo>
                      <a:lnTo>
                        <a:pt x="14" y="1"/>
                      </a:lnTo>
                      <a:lnTo>
                        <a:pt x="15" y="0"/>
                      </a:lnTo>
                      <a:lnTo>
                        <a:pt x="16" y="1"/>
                      </a:lnTo>
                      <a:lnTo>
                        <a:pt x="18" y="1"/>
                      </a:lnTo>
                      <a:lnTo>
                        <a:pt x="19" y="2"/>
                      </a:lnTo>
                      <a:lnTo>
                        <a:pt x="21" y="2"/>
                      </a:lnTo>
                      <a:lnTo>
                        <a:pt x="23" y="3"/>
                      </a:lnTo>
                      <a:lnTo>
                        <a:pt x="23" y="4"/>
                      </a:lnTo>
                      <a:lnTo>
                        <a:pt x="23" y="5"/>
                      </a:lnTo>
                      <a:lnTo>
                        <a:pt x="24" y="7"/>
                      </a:lnTo>
                      <a:lnTo>
                        <a:pt x="25" y="7"/>
                      </a:lnTo>
                      <a:lnTo>
                        <a:pt x="26" y="10"/>
                      </a:lnTo>
                      <a:lnTo>
                        <a:pt x="26" y="11"/>
                      </a:lnTo>
                      <a:lnTo>
                        <a:pt x="26" y="12"/>
                      </a:lnTo>
                      <a:lnTo>
                        <a:pt x="26" y="14"/>
                      </a:lnTo>
                      <a:lnTo>
                        <a:pt x="25" y="17"/>
                      </a:lnTo>
                      <a:lnTo>
                        <a:pt x="23" y="18"/>
                      </a:lnTo>
                      <a:lnTo>
                        <a:pt x="22" y="20"/>
                      </a:lnTo>
                      <a:lnTo>
                        <a:pt x="19" y="22"/>
                      </a:lnTo>
                      <a:lnTo>
                        <a:pt x="16" y="24"/>
                      </a:lnTo>
                      <a:lnTo>
                        <a:pt x="15" y="25"/>
                      </a:lnTo>
                      <a:lnTo>
                        <a:pt x="11" y="27"/>
                      </a:lnTo>
                      <a:lnTo>
                        <a:pt x="9" y="28"/>
                      </a:lnTo>
                      <a:lnTo>
                        <a:pt x="7" y="28"/>
                      </a:lnTo>
                      <a:lnTo>
                        <a:pt x="4" y="29"/>
                      </a:lnTo>
                      <a:lnTo>
                        <a:pt x="3" y="2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6" name="Freeform 86">
                  <a:extLst>
                    <a:ext uri="{FF2B5EF4-FFF2-40B4-BE49-F238E27FC236}">
                      <a16:creationId xmlns="" xmlns:a16="http://schemas.microsoft.com/office/drawing/2014/main" id="{FE33A128-C514-496D-815C-57C74C5561A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90294" y="2351545"/>
                  <a:ext cx="20210" cy="40432"/>
                </a:xfrm>
                <a:custGeom>
                  <a:avLst/>
                  <a:gdLst>
                    <a:gd name="T0" fmla="*/ 7 w 15"/>
                    <a:gd name="T1" fmla="*/ 30 h 31"/>
                    <a:gd name="T2" fmla="*/ 6 w 15"/>
                    <a:gd name="T3" fmla="*/ 30 h 31"/>
                    <a:gd name="T4" fmla="*/ 4 w 15"/>
                    <a:gd name="T5" fmla="*/ 29 h 31"/>
                    <a:gd name="T6" fmla="*/ 4 w 15"/>
                    <a:gd name="T7" fmla="*/ 27 h 31"/>
                    <a:gd name="T8" fmla="*/ 3 w 15"/>
                    <a:gd name="T9" fmla="*/ 26 h 31"/>
                    <a:gd name="T10" fmla="*/ 2 w 15"/>
                    <a:gd name="T11" fmla="*/ 26 h 31"/>
                    <a:gd name="T12" fmla="*/ 2 w 15"/>
                    <a:gd name="T13" fmla="*/ 24 h 31"/>
                    <a:gd name="T14" fmla="*/ 2 w 15"/>
                    <a:gd name="T15" fmla="*/ 22 h 31"/>
                    <a:gd name="T16" fmla="*/ 1 w 15"/>
                    <a:gd name="T17" fmla="*/ 20 h 31"/>
                    <a:gd name="T18" fmla="*/ 1 w 15"/>
                    <a:gd name="T19" fmla="*/ 19 h 31"/>
                    <a:gd name="T20" fmla="*/ 1 w 15"/>
                    <a:gd name="T21" fmla="*/ 17 h 31"/>
                    <a:gd name="T22" fmla="*/ 0 w 15"/>
                    <a:gd name="T23" fmla="*/ 14 h 31"/>
                    <a:gd name="T24" fmla="*/ 1 w 15"/>
                    <a:gd name="T25" fmla="*/ 13 h 31"/>
                    <a:gd name="T26" fmla="*/ 1 w 15"/>
                    <a:gd name="T27" fmla="*/ 11 h 31"/>
                    <a:gd name="T28" fmla="*/ 1 w 15"/>
                    <a:gd name="T29" fmla="*/ 10 h 31"/>
                    <a:gd name="T30" fmla="*/ 2 w 15"/>
                    <a:gd name="T31" fmla="*/ 7 h 31"/>
                    <a:gd name="T32" fmla="*/ 2 w 15"/>
                    <a:gd name="T33" fmla="*/ 6 h 31"/>
                    <a:gd name="T34" fmla="*/ 2 w 15"/>
                    <a:gd name="T35" fmla="*/ 4 h 31"/>
                    <a:gd name="T36" fmla="*/ 3 w 15"/>
                    <a:gd name="T37" fmla="*/ 4 h 31"/>
                    <a:gd name="T38" fmla="*/ 4 w 15"/>
                    <a:gd name="T39" fmla="*/ 3 h 31"/>
                    <a:gd name="T40" fmla="*/ 4 w 15"/>
                    <a:gd name="T41" fmla="*/ 2 h 31"/>
                    <a:gd name="T42" fmla="*/ 6 w 15"/>
                    <a:gd name="T43" fmla="*/ 1 h 31"/>
                    <a:gd name="T44" fmla="*/ 7 w 15"/>
                    <a:gd name="T45" fmla="*/ 1 h 31"/>
                    <a:gd name="T46" fmla="*/ 7 w 15"/>
                    <a:gd name="T47" fmla="*/ 0 h 31"/>
                    <a:gd name="T48" fmla="*/ 8 w 15"/>
                    <a:gd name="T49" fmla="*/ 1 h 31"/>
                    <a:gd name="T50" fmla="*/ 9 w 15"/>
                    <a:gd name="T51" fmla="*/ 1 h 31"/>
                    <a:gd name="T52" fmla="*/ 11 w 15"/>
                    <a:gd name="T53" fmla="*/ 2 h 31"/>
                    <a:gd name="T54" fmla="*/ 11 w 15"/>
                    <a:gd name="T55" fmla="*/ 3 h 31"/>
                    <a:gd name="T56" fmla="*/ 12 w 15"/>
                    <a:gd name="T57" fmla="*/ 4 h 31"/>
                    <a:gd name="T58" fmla="*/ 13 w 15"/>
                    <a:gd name="T59" fmla="*/ 6 h 31"/>
                    <a:gd name="T60" fmla="*/ 13 w 15"/>
                    <a:gd name="T61" fmla="*/ 7 h 31"/>
                    <a:gd name="T62" fmla="*/ 14 w 15"/>
                    <a:gd name="T63" fmla="*/ 10 h 31"/>
                    <a:gd name="T64" fmla="*/ 14 w 15"/>
                    <a:gd name="T65" fmla="*/ 11 h 31"/>
                    <a:gd name="T66" fmla="*/ 14 w 15"/>
                    <a:gd name="T67" fmla="*/ 13 h 31"/>
                    <a:gd name="T68" fmla="*/ 14 w 15"/>
                    <a:gd name="T69" fmla="*/ 14 h 31"/>
                    <a:gd name="T70" fmla="*/ 14 w 15"/>
                    <a:gd name="T71" fmla="*/ 17 h 31"/>
                    <a:gd name="T72" fmla="*/ 14 w 15"/>
                    <a:gd name="T73" fmla="*/ 19 h 31"/>
                    <a:gd name="T74" fmla="*/ 14 w 15"/>
                    <a:gd name="T75" fmla="*/ 20 h 31"/>
                    <a:gd name="T76" fmla="*/ 13 w 15"/>
                    <a:gd name="T77" fmla="*/ 22 h 31"/>
                    <a:gd name="T78" fmla="*/ 13 w 15"/>
                    <a:gd name="T79" fmla="*/ 24 h 31"/>
                    <a:gd name="T80" fmla="*/ 12 w 15"/>
                    <a:gd name="T81" fmla="*/ 26 h 31"/>
                    <a:gd name="T82" fmla="*/ 11 w 15"/>
                    <a:gd name="T83" fmla="*/ 27 h 31"/>
                    <a:gd name="T84" fmla="*/ 11 w 15"/>
                    <a:gd name="T85" fmla="*/ 29 h 31"/>
                    <a:gd name="T86" fmla="*/ 9 w 15"/>
                    <a:gd name="T87" fmla="*/ 30 h 31"/>
                    <a:gd name="T88" fmla="*/ 8 w 15"/>
                    <a:gd name="T89" fmla="*/ 30 h 31"/>
                    <a:gd name="T90" fmla="*/ 7 w 15"/>
                    <a:gd name="T91" fmla="*/ 30 h 3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15" h="31">
                      <a:moveTo>
                        <a:pt x="7" y="30"/>
                      </a:moveTo>
                      <a:lnTo>
                        <a:pt x="6" y="30"/>
                      </a:lnTo>
                      <a:lnTo>
                        <a:pt x="4" y="29"/>
                      </a:lnTo>
                      <a:lnTo>
                        <a:pt x="4" y="27"/>
                      </a:lnTo>
                      <a:lnTo>
                        <a:pt x="3" y="26"/>
                      </a:lnTo>
                      <a:lnTo>
                        <a:pt x="2" y="26"/>
                      </a:lnTo>
                      <a:lnTo>
                        <a:pt x="2" y="24"/>
                      </a:lnTo>
                      <a:lnTo>
                        <a:pt x="2" y="22"/>
                      </a:lnTo>
                      <a:lnTo>
                        <a:pt x="1" y="20"/>
                      </a:lnTo>
                      <a:lnTo>
                        <a:pt x="1" y="19"/>
                      </a:lnTo>
                      <a:lnTo>
                        <a:pt x="1" y="17"/>
                      </a:lnTo>
                      <a:lnTo>
                        <a:pt x="0" y="14"/>
                      </a:lnTo>
                      <a:lnTo>
                        <a:pt x="1" y="13"/>
                      </a:lnTo>
                      <a:lnTo>
                        <a:pt x="1" y="11"/>
                      </a:lnTo>
                      <a:lnTo>
                        <a:pt x="1" y="10"/>
                      </a:lnTo>
                      <a:lnTo>
                        <a:pt x="2" y="7"/>
                      </a:lnTo>
                      <a:lnTo>
                        <a:pt x="2" y="6"/>
                      </a:lnTo>
                      <a:lnTo>
                        <a:pt x="2" y="4"/>
                      </a:lnTo>
                      <a:lnTo>
                        <a:pt x="3" y="4"/>
                      </a:lnTo>
                      <a:lnTo>
                        <a:pt x="4" y="3"/>
                      </a:lnTo>
                      <a:lnTo>
                        <a:pt x="4" y="2"/>
                      </a:lnTo>
                      <a:lnTo>
                        <a:pt x="6" y="1"/>
                      </a:lnTo>
                      <a:lnTo>
                        <a:pt x="7" y="1"/>
                      </a:lnTo>
                      <a:lnTo>
                        <a:pt x="7" y="0"/>
                      </a:lnTo>
                      <a:lnTo>
                        <a:pt x="8" y="1"/>
                      </a:lnTo>
                      <a:lnTo>
                        <a:pt x="9" y="1"/>
                      </a:lnTo>
                      <a:lnTo>
                        <a:pt x="11" y="2"/>
                      </a:lnTo>
                      <a:lnTo>
                        <a:pt x="11" y="3"/>
                      </a:lnTo>
                      <a:lnTo>
                        <a:pt x="12" y="4"/>
                      </a:lnTo>
                      <a:lnTo>
                        <a:pt x="13" y="6"/>
                      </a:lnTo>
                      <a:lnTo>
                        <a:pt x="13" y="7"/>
                      </a:lnTo>
                      <a:lnTo>
                        <a:pt x="14" y="10"/>
                      </a:lnTo>
                      <a:lnTo>
                        <a:pt x="14" y="11"/>
                      </a:lnTo>
                      <a:lnTo>
                        <a:pt x="14" y="13"/>
                      </a:lnTo>
                      <a:lnTo>
                        <a:pt x="14" y="14"/>
                      </a:lnTo>
                      <a:lnTo>
                        <a:pt x="14" y="17"/>
                      </a:lnTo>
                      <a:lnTo>
                        <a:pt x="14" y="19"/>
                      </a:lnTo>
                      <a:lnTo>
                        <a:pt x="14" y="20"/>
                      </a:lnTo>
                      <a:lnTo>
                        <a:pt x="13" y="22"/>
                      </a:lnTo>
                      <a:lnTo>
                        <a:pt x="13" y="24"/>
                      </a:lnTo>
                      <a:lnTo>
                        <a:pt x="12" y="26"/>
                      </a:lnTo>
                      <a:lnTo>
                        <a:pt x="11" y="27"/>
                      </a:lnTo>
                      <a:lnTo>
                        <a:pt x="11" y="29"/>
                      </a:lnTo>
                      <a:lnTo>
                        <a:pt x="9" y="30"/>
                      </a:lnTo>
                      <a:lnTo>
                        <a:pt x="8" y="30"/>
                      </a:lnTo>
                      <a:lnTo>
                        <a:pt x="7" y="3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7" name="Freeform 87">
                  <a:extLst>
                    <a:ext uri="{FF2B5EF4-FFF2-40B4-BE49-F238E27FC236}">
                      <a16:creationId xmlns="" xmlns:a16="http://schemas.microsoft.com/office/drawing/2014/main" id="{31015112-B19D-4174-AB22-BA1D20F02C2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41691" y="2493058"/>
                  <a:ext cx="78463" cy="68973"/>
                </a:xfrm>
                <a:custGeom>
                  <a:avLst/>
                  <a:gdLst>
                    <a:gd name="T0" fmla="*/ 26 w 59"/>
                    <a:gd name="T1" fmla="*/ 0 h 51"/>
                    <a:gd name="T2" fmla="*/ 50 w 59"/>
                    <a:gd name="T3" fmla="*/ 8 h 51"/>
                    <a:gd name="T4" fmla="*/ 58 w 59"/>
                    <a:gd name="T5" fmla="*/ 23 h 51"/>
                    <a:gd name="T6" fmla="*/ 38 w 59"/>
                    <a:gd name="T7" fmla="*/ 31 h 51"/>
                    <a:gd name="T8" fmla="*/ 15 w 59"/>
                    <a:gd name="T9" fmla="*/ 50 h 51"/>
                    <a:gd name="T10" fmla="*/ 0 w 59"/>
                    <a:gd name="T11" fmla="*/ 31 h 51"/>
                    <a:gd name="T12" fmla="*/ 3 w 59"/>
                    <a:gd name="T13" fmla="*/ 10 h 51"/>
                    <a:gd name="T14" fmla="*/ 26 w 59"/>
                    <a:gd name="T15" fmla="*/ 0 h 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59" h="51">
                      <a:moveTo>
                        <a:pt x="26" y="0"/>
                      </a:moveTo>
                      <a:lnTo>
                        <a:pt x="50" y="8"/>
                      </a:lnTo>
                      <a:lnTo>
                        <a:pt x="58" y="23"/>
                      </a:lnTo>
                      <a:lnTo>
                        <a:pt x="38" y="31"/>
                      </a:lnTo>
                      <a:lnTo>
                        <a:pt x="15" y="50"/>
                      </a:lnTo>
                      <a:lnTo>
                        <a:pt x="0" y="31"/>
                      </a:lnTo>
                      <a:lnTo>
                        <a:pt x="3" y="10"/>
                      </a:lnTo>
                      <a:lnTo>
                        <a:pt x="26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8" name="Freeform 88">
                  <a:extLst>
                    <a:ext uri="{FF2B5EF4-FFF2-40B4-BE49-F238E27FC236}">
                      <a16:creationId xmlns="" xmlns:a16="http://schemas.microsoft.com/office/drawing/2014/main" id="{CF2FD5C6-F219-4FA1-BAD4-8FC29B6A87F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841968" y="2106574"/>
                  <a:ext cx="93917" cy="61837"/>
                </a:xfrm>
                <a:custGeom>
                  <a:avLst/>
                  <a:gdLst>
                    <a:gd name="T0" fmla="*/ 30 w 71"/>
                    <a:gd name="T1" fmla="*/ 18 h 46"/>
                    <a:gd name="T2" fmla="*/ 50 w 71"/>
                    <a:gd name="T3" fmla="*/ 5 h 46"/>
                    <a:gd name="T4" fmla="*/ 70 w 71"/>
                    <a:gd name="T5" fmla="*/ 7 h 46"/>
                    <a:gd name="T6" fmla="*/ 68 w 71"/>
                    <a:gd name="T7" fmla="*/ 37 h 46"/>
                    <a:gd name="T8" fmla="*/ 26 w 71"/>
                    <a:gd name="T9" fmla="*/ 45 h 46"/>
                    <a:gd name="T10" fmla="*/ 13 w 71"/>
                    <a:gd name="T11" fmla="*/ 30 h 46"/>
                    <a:gd name="T12" fmla="*/ 0 w 71"/>
                    <a:gd name="T13" fmla="*/ 10 h 46"/>
                    <a:gd name="T14" fmla="*/ 10 w 71"/>
                    <a:gd name="T15" fmla="*/ 0 h 46"/>
                    <a:gd name="T16" fmla="*/ 22 w 71"/>
                    <a:gd name="T17" fmla="*/ 14 h 4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71" h="46">
                      <a:moveTo>
                        <a:pt x="30" y="18"/>
                      </a:moveTo>
                      <a:lnTo>
                        <a:pt x="50" y="5"/>
                      </a:lnTo>
                      <a:lnTo>
                        <a:pt x="70" y="7"/>
                      </a:lnTo>
                      <a:lnTo>
                        <a:pt x="68" y="37"/>
                      </a:lnTo>
                      <a:lnTo>
                        <a:pt x="26" y="45"/>
                      </a:lnTo>
                      <a:lnTo>
                        <a:pt x="13" y="30"/>
                      </a:lnTo>
                      <a:lnTo>
                        <a:pt x="0" y="10"/>
                      </a:lnTo>
                      <a:lnTo>
                        <a:pt x="10" y="0"/>
                      </a:lnTo>
                      <a:lnTo>
                        <a:pt x="22" y="1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9" name="Freeform 89">
                  <a:extLst>
                    <a:ext uri="{FF2B5EF4-FFF2-40B4-BE49-F238E27FC236}">
                      <a16:creationId xmlns="" xmlns:a16="http://schemas.microsoft.com/office/drawing/2014/main" id="{9DD43B75-3C6A-4D92-9ECC-49CEE1E4548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62040" y="2024520"/>
                  <a:ext cx="47553" cy="49946"/>
                </a:xfrm>
                <a:custGeom>
                  <a:avLst/>
                  <a:gdLst>
                    <a:gd name="T0" fmla="*/ 0 w 36"/>
                    <a:gd name="T1" fmla="*/ 7 h 37"/>
                    <a:gd name="T2" fmla="*/ 0 w 36"/>
                    <a:gd name="T3" fmla="*/ 25 h 37"/>
                    <a:gd name="T4" fmla="*/ 13 w 36"/>
                    <a:gd name="T5" fmla="*/ 36 h 37"/>
                    <a:gd name="T6" fmla="*/ 27 w 36"/>
                    <a:gd name="T7" fmla="*/ 34 h 37"/>
                    <a:gd name="T8" fmla="*/ 35 w 36"/>
                    <a:gd name="T9" fmla="*/ 17 h 37"/>
                    <a:gd name="T10" fmla="*/ 23 w 36"/>
                    <a:gd name="T11" fmla="*/ 0 h 37"/>
                    <a:gd name="T12" fmla="*/ 0 w 36"/>
                    <a:gd name="T13" fmla="*/ 7 h 3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6" h="37">
                      <a:moveTo>
                        <a:pt x="0" y="7"/>
                      </a:moveTo>
                      <a:lnTo>
                        <a:pt x="0" y="25"/>
                      </a:lnTo>
                      <a:lnTo>
                        <a:pt x="13" y="36"/>
                      </a:lnTo>
                      <a:lnTo>
                        <a:pt x="27" y="34"/>
                      </a:lnTo>
                      <a:lnTo>
                        <a:pt x="35" y="17"/>
                      </a:lnTo>
                      <a:lnTo>
                        <a:pt x="23" y="0"/>
                      </a:lnTo>
                      <a:lnTo>
                        <a:pt x="0" y="7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0" name="Freeform 90">
                  <a:extLst>
                    <a:ext uri="{FF2B5EF4-FFF2-40B4-BE49-F238E27FC236}">
                      <a16:creationId xmlns="" xmlns:a16="http://schemas.microsoft.com/office/drawing/2014/main" id="{62D54EA9-28BE-48AA-889E-C0739506671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53718" y="1974575"/>
                  <a:ext cx="33287" cy="27351"/>
                </a:xfrm>
                <a:custGeom>
                  <a:avLst/>
                  <a:gdLst>
                    <a:gd name="T0" fmla="*/ 2 w 25"/>
                    <a:gd name="T1" fmla="*/ 0 h 21"/>
                    <a:gd name="T2" fmla="*/ 0 w 25"/>
                    <a:gd name="T3" fmla="*/ 20 h 21"/>
                    <a:gd name="T4" fmla="*/ 19 w 25"/>
                    <a:gd name="T5" fmla="*/ 20 h 21"/>
                    <a:gd name="T6" fmla="*/ 24 w 25"/>
                    <a:gd name="T7" fmla="*/ 5 h 21"/>
                    <a:gd name="T8" fmla="*/ 2 w 25"/>
                    <a:gd name="T9" fmla="*/ 0 h 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5" h="21">
                      <a:moveTo>
                        <a:pt x="2" y="0"/>
                      </a:moveTo>
                      <a:lnTo>
                        <a:pt x="0" y="20"/>
                      </a:lnTo>
                      <a:lnTo>
                        <a:pt x="19" y="20"/>
                      </a:lnTo>
                      <a:lnTo>
                        <a:pt x="24" y="5"/>
                      </a:lnTo>
                      <a:lnTo>
                        <a:pt x="2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1" name="Freeform 91">
                  <a:extLst>
                    <a:ext uri="{FF2B5EF4-FFF2-40B4-BE49-F238E27FC236}">
                      <a16:creationId xmlns="" xmlns:a16="http://schemas.microsoft.com/office/drawing/2014/main" id="{4DD330E5-8B33-4D34-8034-6E001222743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22670" y="1931764"/>
                  <a:ext cx="110561" cy="117729"/>
                </a:xfrm>
                <a:custGeom>
                  <a:avLst/>
                  <a:gdLst>
                    <a:gd name="T0" fmla="*/ 27 w 83"/>
                    <a:gd name="T1" fmla="*/ 0 h 89"/>
                    <a:gd name="T2" fmla="*/ 15 w 83"/>
                    <a:gd name="T3" fmla="*/ 18 h 89"/>
                    <a:gd name="T4" fmla="*/ 0 w 83"/>
                    <a:gd name="T5" fmla="*/ 35 h 89"/>
                    <a:gd name="T6" fmla="*/ 2 w 83"/>
                    <a:gd name="T7" fmla="*/ 56 h 89"/>
                    <a:gd name="T8" fmla="*/ 20 w 83"/>
                    <a:gd name="T9" fmla="*/ 56 h 89"/>
                    <a:gd name="T10" fmla="*/ 17 w 83"/>
                    <a:gd name="T11" fmla="*/ 67 h 89"/>
                    <a:gd name="T12" fmla="*/ 22 w 83"/>
                    <a:gd name="T13" fmla="*/ 83 h 89"/>
                    <a:gd name="T14" fmla="*/ 67 w 83"/>
                    <a:gd name="T15" fmla="*/ 88 h 89"/>
                    <a:gd name="T16" fmla="*/ 80 w 83"/>
                    <a:gd name="T17" fmla="*/ 70 h 89"/>
                    <a:gd name="T18" fmla="*/ 82 w 83"/>
                    <a:gd name="T19" fmla="*/ 43 h 89"/>
                    <a:gd name="T20" fmla="*/ 65 w 83"/>
                    <a:gd name="T21" fmla="*/ 20 h 89"/>
                    <a:gd name="T22" fmla="*/ 27 w 83"/>
                    <a:gd name="T23" fmla="*/ 0 h 8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83" h="89">
                      <a:moveTo>
                        <a:pt x="27" y="0"/>
                      </a:moveTo>
                      <a:lnTo>
                        <a:pt x="15" y="18"/>
                      </a:lnTo>
                      <a:lnTo>
                        <a:pt x="0" y="35"/>
                      </a:lnTo>
                      <a:lnTo>
                        <a:pt x="2" y="56"/>
                      </a:lnTo>
                      <a:lnTo>
                        <a:pt x="20" y="56"/>
                      </a:lnTo>
                      <a:lnTo>
                        <a:pt x="17" y="67"/>
                      </a:lnTo>
                      <a:lnTo>
                        <a:pt x="22" y="83"/>
                      </a:lnTo>
                      <a:lnTo>
                        <a:pt x="67" y="88"/>
                      </a:lnTo>
                      <a:lnTo>
                        <a:pt x="80" y="70"/>
                      </a:lnTo>
                      <a:lnTo>
                        <a:pt x="82" y="43"/>
                      </a:lnTo>
                      <a:lnTo>
                        <a:pt x="65" y="20"/>
                      </a:lnTo>
                      <a:lnTo>
                        <a:pt x="27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2" name="Freeform 92">
                  <a:extLst>
                    <a:ext uri="{FF2B5EF4-FFF2-40B4-BE49-F238E27FC236}">
                      <a16:creationId xmlns="" xmlns:a16="http://schemas.microsoft.com/office/drawing/2014/main" id="{41620A62-29F2-44AE-8350-61E5809C970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86866" y="1863981"/>
                  <a:ext cx="469587" cy="268755"/>
                </a:xfrm>
                <a:custGeom>
                  <a:avLst/>
                  <a:gdLst>
                    <a:gd name="T0" fmla="*/ 27 w 353"/>
                    <a:gd name="T1" fmla="*/ 37 h 201"/>
                    <a:gd name="T2" fmla="*/ 34 w 353"/>
                    <a:gd name="T3" fmla="*/ 53 h 201"/>
                    <a:gd name="T4" fmla="*/ 47 w 353"/>
                    <a:gd name="T5" fmla="*/ 68 h 201"/>
                    <a:gd name="T6" fmla="*/ 59 w 353"/>
                    <a:gd name="T7" fmla="*/ 72 h 201"/>
                    <a:gd name="T8" fmla="*/ 85 w 353"/>
                    <a:gd name="T9" fmla="*/ 80 h 201"/>
                    <a:gd name="T10" fmla="*/ 107 w 353"/>
                    <a:gd name="T11" fmla="*/ 69 h 201"/>
                    <a:gd name="T12" fmla="*/ 137 w 353"/>
                    <a:gd name="T13" fmla="*/ 62 h 201"/>
                    <a:gd name="T14" fmla="*/ 148 w 353"/>
                    <a:gd name="T15" fmla="*/ 58 h 201"/>
                    <a:gd name="T16" fmla="*/ 148 w 353"/>
                    <a:gd name="T17" fmla="*/ 75 h 201"/>
                    <a:gd name="T18" fmla="*/ 115 w 353"/>
                    <a:gd name="T19" fmla="*/ 82 h 201"/>
                    <a:gd name="T20" fmla="*/ 95 w 353"/>
                    <a:gd name="T21" fmla="*/ 92 h 201"/>
                    <a:gd name="T22" fmla="*/ 112 w 353"/>
                    <a:gd name="T23" fmla="*/ 100 h 201"/>
                    <a:gd name="T24" fmla="*/ 80 w 353"/>
                    <a:gd name="T25" fmla="*/ 100 h 201"/>
                    <a:gd name="T26" fmla="*/ 64 w 353"/>
                    <a:gd name="T27" fmla="*/ 90 h 201"/>
                    <a:gd name="T28" fmla="*/ 62 w 353"/>
                    <a:gd name="T29" fmla="*/ 109 h 201"/>
                    <a:gd name="T30" fmla="*/ 75 w 353"/>
                    <a:gd name="T31" fmla="*/ 127 h 201"/>
                    <a:gd name="T32" fmla="*/ 59 w 353"/>
                    <a:gd name="T33" fmla="*/ 140 h 201"/>
                    <a:gd name="T34" fmla="*/ 47 w 353"/>
                    <a:gd name="T35" fmla="*/ 149 h 201"/>
                    <a:gd name="T36" fmla="*/ 32 w 353"/>
                    <a:gd name="T37" fmla="*/ 160 h 201"/>
                    <a:gd name="T38" fmla="*/ 25 w 353"/>
                    <a:gd name="T39" fmla="*/ 172 h 201"/>
                    <a:gd name="T40" fmla="*/ 0 w 353"/>
                    <a:gd name="T41" fmla="*/ 167 h 201"/>
                    <a:gd name="T42" fmla="*/ 12 w 353"/>
                    <a:gd name="T43" fmla="*/ 189 h 201"/>
                    <a:gd name="T44" fmla="*/ 81 w 353"/>
                    <a:gd name="T45" fmla="*/ 200 h 201"/>
                    <a:gd name="T46" fmla="*/ 121 w 353"/>
                    <a:gd name="T47" fmla="*/ 192 h 201"/>
                    <a:gd name="T48" fmla="*/ 140 w 353"/>
                    <a:gd name="T49" fmla="*/ 172 h 201"/>
                    <a:gd name="T50" fmla="*/ 125 w 353"/>
                    <a:gd name="T51" fmla="*/ 153 h 201"/>
                    <a:gd name="T52" fmla="*/ 140 w 353"/>
                    <a:gd name="T53" fmla="*/ 147 h 201"/>
                    <a:gd name="T54" fmla="*/ 157 w 353"/>
                    <a:gd name="T55" fmla="*/ 142 h 201"/>
                    <a:gd name="T56" fmla="*/ 182 w 353"/>
                    <a:gd name="T57" fmla="*/ 117 h 201"/>
                    <a:gd name="T58" fmla="*/ 189 w 353"/>
                    <a:gd name="T59" fmla="*/ 105 h 201"/>
                    <a:gd name="T60" fmla="*/ 210 w 353"/>
                    <a:gd name="T61" fmla="*/ 92 h 201"/>
                    <a:gd name="T62" fmla="*/ 237 w 353"/>
                    <a:gd name="T63" fmla="*/ 100 h 201"/>
                    <a:gd name="T64" fmla="*/ 287 w 353"/>
                    <a:gd name="T65" fmla="*/ 58 h 201"/>
                    <a:gd name="T66" fmla="*/ 277 w 353"/>
                    <a:gd name="T67" fmla="*/ 40 h 201"/>
                    <a:gd name="T68" fmla="*/ 322 w 353"/>
                    <a:gd name="T69" fmla="*/ 32 h 201"/>
                    <a:gd name="T70" fmla="*/ 352 w 353"/>
                    <a:gd name="T71" fmla="*/ 20 h 201"/>
                    <a:gd name="T72" fmla="*/ 335 w 353"/>
                    <a:gd name="T73" fmla="*/ 3 h 201"/>
                    <a:gd name="T74" fmla="*/ 305 w 353"/>
                    <a:gd name="T75" fmla="*/ 3 h 201"/>
                    <a:gd name="T76" fmla="*/ 230 w 353"/>
                    <a:gd name="T77" fmla="*/ 0 h 201"/>
                    <a:gd name="T78" fmla="*/ 204 w 353"/>
                    <a:gd name="T79" fmla="*/ 20 h 201"/>
                    <a:gd name="T80" fmla="*/ 182 w 353"/>
                    <a:gd name="T81" fmla="*/ 0 h 201"/>
                    <a:gd name="T82" fmla="*/ 180 w 353"/>
                    <a:gd name="T83" fmla="*/ 10 h 201"/>
                    <a:gd name="T84" fmla="*/ 137 w 353"/>
                    <a:gd name="T85" fmla="*/ 7 h 201"/>
                    <a:gd name="T86" fmla="*/ 117 w 353"/>
                    <a:gd name="T87" fmla="*/ 30 h 201"/>
                    <a:gd name="T88" fmla="*/ 97 w 353"/>
                    <a:gd name="T89" fmla="*/ 30 h 201"/>
                    <a:gd name="T90" fmla="*/ 87 w 353"/>
                    <a:gd name="T91" fmla="*/ 18 h 201"/>
                    <a:gd name="T92" fmla="*/ 64 w 353"/>
                    <a:gd name="T93" fmla="*/ 22 h 201"/>
                    <a:gd name="T94" fmla="*/ 59 w 353"/>
                    <a:gd name="T95" fmla="*/ 32 h 201"/>
                    <a:gd name="T96" fmla="*/ 27 w 353"/>
                    <a:gd name="T97" fmla="*/ 37 h 20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353" h="201">
                      <a:moveTo>
                        <a:pt x="27" y="37"/>
                      </a:moveTo>
                      <a:lnTo>
                        <a:pt x="34" y="53"/>
                      </a:lnTo>
                      <a:lnTo>
                        <a:pt x="47" y="68"/>
                      </a:lnTo>
                      <a:lnTo>
                        <a:pt x="59" y="72"/>
                      </a:lnTo>
                      <a:lnTo>
                        <a:pt x="85" y="80"/>
                      </a:lnTo>
                      <a:lnTo>
                        <a:pt x="107" y="69"/>
                      </a:lnTo>
                      <a:lnTo>
                        <a:pt x="137" y="62"/>
                      </a:lnTo>
                      <a:lnTo>
                        <a:pt x="148" y="58"/>
                      </a:lnTo>
                      <a:lnTo>
                        <a:pt x="148" y="75"/>
                      </a:lnTo>
                      <a:lnTo>
                        <a:pt x="115" y="82"/>
                      </a:lnTo>
                      <a:lnTo>
                        <a:pt x="95" y="92"/>
                      </a:lnTo>
                      <a:lnTo>
                        <a:pt x="112" y="100"/>
                      </a:lnTo>
                      <a:lnTo>
                        <a:pt x="80" y="100"/>
                      </a:lnTo>
                      <a:lnTo>
                        <a:pt x="64" y="90"/>
                      </a:lnTo>
                      <a:lnTo>
                        <a:pt x="62" y="109"/>
                      </a:lnTo>
                      <a:lnTo>
                        <a:pt x="75" y="127"/>
                      </a:lnTo>
                      <a:lnTo>
                        <a:pt x="59" y="140"/>
                      </a:lnTo>
                      <a:lnTo>
                        <a:pt x="47" y="149"/>
                      </a:lnTo>
                      <a:lnTo>
                        <a:pt x="32" y="160"/>
                      </a:lnTo>
                      <a:lnTo>
                        <a:pt x="25" y="172"/>
                      </a:lnTo>
                      <a:lnTo>
                        <a:pt x="0" y="167"/>
                      </a:lnTo>
                      <a:lnTo>
                        <a:pt x="12" y="189"/>
                      </a:lnTo>
                      <a:lnTo>
                        <a:pt x="81" y="200"/>
                      </a:lnTo>
                      <a:lnTo>
                        <a:pt x="121" y="192"/>
                      </a:lnTo>
                      <a:lnTo>
                        <a:pt x="140" y="172"/>
                      </a:lnTo>
                      <a:lnTo>
                        <a:pt x="125" y="153"/>
                      </a:lnTo>
                      <a:lnTo>
                        <a:pt x="140" y="147"/>
                      </a:lnTo>
                      <a:lnTo>
                        <a:pt x="157" y="142"/>
                      </a:lnTo>
                      <a:lnTo>
                        <a:pt x="182" y="117"/>
                      </a:lnTo>
                      <a:lnTo>
                        <a:pt x="189" y="105"/>
                      </a:lnTo>
                      <a:lnTo>
                        <a:pt x="210" y="92"/>
                      </a:lnTo>
                      <a:lnTo>
                        <a:pt x="237" y="100"/>
                      </a:lnTo>
                      <a:lnTo>
                        <a:pt x="287" y="58"/>
                      </a:lnTo>
                      <a:lnTo>
                        <a:pt x="277" y="40"/>
                      </a:lnTo>
                      <a:lnTo>
                        <a:pt x="322" y="32"/>
                      </a:lnTo>
                      <a:lnTo>
                        <a:pt x="352" y="20"/>
                      </a:lnTo>
                      <a:lnTo>
                        <a:pt x="335" y="3"/>
                      </a:lnTo>
                      <a:lnTo>
                        <a:pt x="305" y="3"/>
                      </a:lnTo>
                      <a:lnTo>
                        <a:pt x="230" y="0"/>
                      </a:lnTo>
                      <a:lnTo>
                        <a:pt x="204" y="20"/>
                      </a:lnTo>
                      <a:lnTo>
                        <a:pt x="182" y="0"/>
                      </a:lnTo>
                      <a:lnTo>
                        <a:pt x="180" y="10"/>
                      </a:lnTo>
                      <a:lnTo>
                        <a:pt x="137" y="7"/>
                      </a:lnTo>
                      <a:lnTo>
                        <a:pt x="117" y="30"/>
                      </a:lnTo>
                      <a:lnTo>
                        <a:pt x="97" y="30"/>
                      </a:lnTo>
                      <a:lnTo>
                        <a:pt x="87" y="18"/>
                      </a:lnTo>
                      <a:lnTo>
                        <a:pt x="64" y="22"/>
                      </a:lnTo>
                      <a:lnTo>
                        <a:pt x="59" y="32"/>
                      </a:lnTo>
                      <a:lnTo>
                        <a:pt x="27" y="37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3" name="Freeform 93">
                  <a:extLst>
                    <a:ext uri="{FF2B5EF4-FFF2-40B4-BE49-F238E27FC236}">
                      <a16:creationId xmlns="" xmlns:a16="http://schemas.microsoft.com/office/drawing/2014/main" id="{BFC489D3-B695-4BC0-8C4C-89151F05AB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08404" y="2089925"/>
                  <a:ext cx="211611" cy="99891"/>
                </a:xfrm>
                <a:custGeom>
                  <a:avLst/>
                  <a:gdLst>
                    <a:gd name="T0" fmla="*/ 20 w 160"/>
                    <a:gd name="T1" fmla="*/ 0 h 75"/>
                    <a:gd name="T2" fmla="*/ 0 w 160"/>
                    <a:gd name="T3" fmla="*/ 18 h 75"/>
                    <a:gd name="T4" fmla="*/ 13 w 160"/>
                    <a:gd name="T5" fmla="*/ 35 h 75"/>
                    <a:gd name="T6" fmla="*/ 35 w 160"/>
                    <a:gd name="T7" fmla="*/ 61 h 75"/>
                    <a:gd name="T8" fmla="*/ 57 w 160"/>
                    <a:gd name="T9" fmla="*/ 71 h 75"/>
                    <a:gd name="T10" fmla="*/ 122 w 160"/>
                    <a:gd name="T11" fmla="*/ 64 h 75"/>
                    <a:gd name="T12" fmla="*/ 159 w 160"/>
                    <a:gd name="T13" fmla="*/ 74 h 75"/>
                    <a:gd name="T14" fmla="*/ 155 w 160"/>
                    <a:gd name="T15" fmla="*/ 46 h 75"/>
                    <a:gd name="T16" fmla="*/ 101 w 160"/>
                    <a:gd name="T17" fmla="*/ 43 h 75"/>
                    <a:gd name="T18" fmla="*/ 54 w 160"/>
                    <a:gd name="T19" fmla="*/ 31 h 75"/>
                    <a:gd name="T20" fmla="*/ 47 w 160"/>
                    <a:gd name="T21" fmla="*/ 3 h 75"/>
                    <a:gd name="T22" fmla="*/ 20 w 160"/>
                    <a:gd name="T23" fmla="*/ 0 h 7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160" h="75">
                      <a:moveTo>
                        <a:pt x="20" y="0"/>
                      </a:moveTo>
                      <a:lnTo>
                        <a:pt x="0" y="18"/>
                      </a:lnTo>
                      <a:lnTo>
                        <a:pt x="13" y="35"/>
                      </a:lnTo>
                      <a:lnTo>
                        <a:pt x="35" y="61"/>
                      </a:lnTo>
                      <a:lnTo>
                        <a:pt x="57" y="71"/>
                      </a:lnTo>
                      <a:lnTo>
                        <a:pt x="122" y="64"/>
                      </a:lnTo>
                      <a:lnTo>
                        <a:pt x="159" y="74"/>
                      </a:lnTo>
                      <a:lnTo>
                        <a:pt x="155" y="46"/>
                      </a:lnTo>
                      <a:lnTo>
                        <a:pt x="101" y="43"/>
                      </a:lnTo>
                      <a:lnTo>
                        <a:pt x="54" y="31"/>
                      </a:lnTo>
                      <a:lnTo>
                        <a:pt x="47" y="3"/>
                      </a:lnTo>
                      <a:lnTo>
                        <a:pt x="20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4" name="Freeform 94">
                  <a:extLst>
                    <a:ext uri="{FF2B5EF4-FFF2-40B4-BE49-F238E27FC236}">
                      <a16:creationId xmlns="" xmlns:a16="http://schemas.microsoft.com/office/drawing/2014/main" id="{67722662-EAB1-40A6-B39D-DF850BB393F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58473" y="2147006"/>
                  <a:ext cx="46364" cy="30919"/>
                </a:xfrm>
                <a:custGeom>
                  <a:avLst/>
                  <a:gdLst>
                    <a:gd name="T0" fmla="*/ 13 w 34"/>
                    <a:gd name="T1" fmla="*/ 0 h 23"/>
                    <a:gd name="T2" fmla="*/ 0 w 34"/>
                    <a:gd name="T3" fmla="*/ 15 h 23"/>
                    <a:gd name="T4" fmla="*/ 18 w 34"/>
                    <a:gd name="T5" fmla="*/ 22 h 23"/>
                    <a:gd name="T6" fmla="*/ 33 w 34"/>
                    <a:gd name="T7" fmla="*/ 15 h 23"/>
                    <a:gd name="T8" fmla="*/ 30 w 34"/>
                    <a:gd name="T9" fmla="*/ 2 h 23"/>
                    <a:gd name="T10" fmla="*/ 13 w 34"/>
                    <a:gd name="T11" fmla="*/ 0 h 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4" h="23">
                      <a:moveTo>
                        <a:pt x="13" y="0"/>
                      </a:moveTo>
                      <a:lnTo>
                        <a:pt x="0" y="15"/>
                      </a:lnTo>
                      <a:lnTo>
                        <a:pt x="18" y="22"/>
                      </a:lnTo>
                      <a:lnTo>
                        <a:pt x="33" y="15"/>
                      </a:lnTo>
                      <a:lnTo>
                        <a:pt x="30" y="2"/>
                      </a:lnTo>
                      <a:lnTo>
                        <a:pt x="13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5" name="Freeform 95">
                  <a:extLst>
                    <a:ext uri="{FF2B5EF4-FFF2-40B4-BE49-F238E27FC236}">
                      <a16:creationId xmlns="" xmlns:a16="http://schemas.microsoft.com/office/drawing/2014/main" id="{87A4BBCB-90B4-4684-A054-F03B4E98684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68618" y="1834251"/>
                  <a:ext cx="960572" cy="811022"/>
                </a:xfrm>
                <a:custGeom>
                  <a:avLst/>
                  <a:gdLst>
                    <a:gd name="T0" fmla="*/ 138 w 720"/>
                    <a:gd name="T1" fmla="*/ 83 h 608"/>
                    <a:gd name="T2" fmla="*/ 93 w 720"/>
                    <a:gd name="T3" fmla="*/ 123 h 608"/>
                    <a:gd name="T4" fmla="*/ 31 w 720"/>
                    <a:gd name="T5" fmla="*/ 155 h 608"/>
                    <a:gd name="T6" fmla="*/ 3 w 720"/>
                    <a:gd name="T7" fmla="*/ 175 h 608"/>
                    <a:gd name="T8" fmla="*/ 65 w 720"/>
                    <a:gd name="T9" fmla="*/ 187 h 608"/>
                    <a:gd name="T10" fmla="*/ 20 w 720"/>
                    <a:gd name="T11" fmla="*/ 195 h 608"/>
                    <a:gd name="T12" fmla="*/ 143 w 720"/>
                    <a:gd name="T13" fmla="*/ 220 h 608"/>
                    <a:gd name="T14" fmla="*/ 180 w 720"/>
                    <a:gd name="T15" fmla="*/ 285 h 608"/>
                    <a:gd name="T16" fmla="*/ 190 w 720"/>
                    <a:gd name="T17" fmla="*/ 342 h 608"/>
                    <a:gd name="T18" fmla="*/ 219 w 720"/>
                    <a:gd name="T19" fmla="*/ 354 h 608"/>
                    <a:gd name="T20" fmla="*/ 227 w 720"/>
                    <a:gd name="T21" fmla="*/ 377 h 608"/>
                    <a:gd name="T22" fmla="*/ 195 w 720"/>
                    <a:gd name="T23" fmla="*/ 422 h 608"/>
                    <a:gd name="T24" fmla="*/ 200 w 720"/>
                    <a:gd name="T25" fmla="*/ 490 h 608"/>
                    <a:gd name="T26" fmla="*/ 240 w 720"/>
                    <a:gd name="T27" fmla="*/ 582 h 608"/>
                    <a:gd name="T28" fmla="*/ 278 w 720"/>
                    <a:gd name="T29" fmla="*/ 607 h 608"/>
                    <a:gd name="T30" fmla="*/ 325 w 720"/>
                    <a:gd name="T31" fmla="*/ 540 h 608"/>
                    <a:gd name="T32" fmla="*/ 345 w 720"/>
                    <a:gd name="T33" fmla="*/ 485 h 608"/>
                    <a:gd name="T34" fmla="*/ 433 w 720"/>
                    <a:gd name="T35" fmla="*/ 465 h 608"/>
                    <a:gd name="T36" fmla="*/ 510 w 720"/>
                    <a:gd name="T37" fmla="*/ 425 h 608"/>
                    <a:gd name="T38" fmla="*/ 581 w 720"/>
                    <a:gd name="T39" fmla="*/ 367 h 608"/>
                    <a:gd name="T40" fmla="*/ 525 w 720"/>
                    <a:gd name="T41" fmla="*/ 354 h 608"/>
                    <a:gd name="T42" fmla="*/ 548 w 720"/>
                    <a:gd name="T43" fmla="*/ 332 h 608"/>
                    <a:gd name="T44" fmla="*/ 588 w 720"/>
                    <a:gd name="T45" fmla="*/ 358 h 608"/>
                    <a:gd name="T46" fmla="*/ 586 w 720"/>
                    <a:gd name="T47" fmla="*/ 318 h 608"/>
                    <a:gd name="T48" fmla="*/ 561 w 720"/>
                    <a:gd name="T49" fmla="*/ 290 h 608"/>
                    <a:gd name="T50" fmla="*/ 588 w 720"/>
                    <a:gd name="T51" fmla="*/ 298 h 608"/>
                    <a:gd name="T52" fmla="*/ 616 w 720"/>
                    <a:gd name="T53" fmla="*/ 280 h 608"/>
                    <a:gd name="T54" fmla="*/ 626 w 720"/>
                    <a:gd name="T55" fmla="*/ 267 h 608"/>
                    <a:gd name="T56" fmla="*/ 646 w 720"/>
                    <a:gd name="T57" fmla="*/ 237 h 608"/>
                    <a:gd name="T58" fmla="*/ 621 w 720"/>
                    <a:gd name="T59" fmla="*/ 210 h 608"/>
                    <a:gd name="T60" fmla="*/ 643 w 720"/>
                    <a:gd name="T61" fmla="*/ 195 h 608"/>
                    <a:gd name="T62" fmla="*/ 598 w 720"/>
                    <a:gd name="T63" fmla="*/ 168 h 608"/>
                    <a:gd name="T64" fmla="*/ 631 w 720"/>
                    <a:gd name="T65" fmla="*/ 128 h 608"/>
                    <a:gd name="T66" fmla="*/ 618 w 720"/>
                    <a:gd name="T67" fmla="*/ 105 h 608"/>
                    <a:gd name="T68" fmla="*/ 651 w 720"/>
                    <a:gd name="T69" fmla="*/ 95 h 608"/>
                    <a:gd name="T70" fmla="*/ 719 w 720"/>
                    <a:gd name="T71" fmla="*/ 63 h 608"/>
                    <a:gd name="T72" fmla="*/ 624 w 720"/>
                    <a:gd name="T73" fmla="*/ 68 h 608"/>
                    <a:gd name="T74" fmla="*/ 601 w 720"/>
                    <a:gd name="T75" fmla="*/ 50 h 608"/>
                    <a:gd name="T76" fmla="*/ 553 w 720"/>
                    <a:gd name="T77" fmla="*/ 45 h 608"/>
                    <a:gd name="T78" fmla="*/ 518 w 720"/>
                    <a:gd name="T79" fmla="*/ 37 h 608"/>
                    <a:gd name="T80" fmla="*/ 598 w 720"/>
                    <a:gd name="T81" fmla="*/ 23 h 608"/>
                    <a:gd name="T82" fmla="*/ 470 w 720"/>
                    <a:gd name="T83" fmla="*/ 20 h 608"/>
                    <a:gd name="T84" fmla="*/ 413 w 720"/>
                    <a:gd name="T85" fmla="*/ 3 h 608"/>
                    <a:gd name="T86" fmla="*/ 340 w 720"/>
                    <a:gd name="T87" fmla="*/ 15 h 608"/>
                    <a:gd name="T88" fmla="*/ 333 w 720"/>
                    <a:gd name="T89" fmla="*/ 58 h 608"/>
                    <a:gd name="T90" fmla="*/ 303 w 720"/>
                    <a:gd name="T91" fmla="*/ 41 h 608"/>
                    <a:gd name="T92" fmla="*/ 283 w 720"/>
                    <a:gd name="T93" fmla="*/ 65 h 608"/>
                    <a:gd name="T94" fmla="*/ 258 w 720"/>
                    <a:gd name="T95" fmla="*/ 45 h 608"/>
                    <a:gd name="T96" fmla="*/ 240 w 720"/>
                    <a:gd name="T97" fmla="*/ 55 h 608"/>
                    <a:gd name="T98" fmla="*/ 183 w 720"/>
                    <a:gd name="T99" fmla="*/ 50 h 608"/>
                    <a:gd name="T100" fmla="*/ 150 w 720"/>
                    <a:gd name="T101" fmla="*/ 65 h 6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</a:cxnLst>
                  <a:rect l="0" t="0" r="r" b="b"/>
                  <a:pathLst>
                    <a:path w="720" h="608">
                      <a:moveTo>
                        <a:pt x="150" y="65"/>
                      </a:moveTo>
                      <a:lnTo>
                        <a:pt x="138" y="83"/>
                      </a:lnTo>
                      <a:lnTo>
                        <a:pt x="95" y="92"/>
                      </a:lnTo>
                      <a:lnTo>
                        <a:pt x="93" y="123"/>
                      </a:lnTo>
                      <a:lnTo>
                        <a:pt x="60" y="132"/>
                      </a:lnTo>
                      <a:lnTo>
                        <a:pt x="31" y="155"/>
                      </a:lnTo>
                      <a:lnTo>
                        <a:pt x="0" y="164"/>
                      </a:lnTo>
                      <a:lnTo>
                        <a:pt x="3" y="175"/>
                      </a:lnTo>
                      <a:lnTo>
                        <a:pt x="55" y="172"/>
                      </a:lnTo>
                      <a:lnTo>
                        <a:pt x="65" y="187"/>
                      </a:lnTo>
                      <a:lnTo>
                        <a:pt x="42" y="192"/>
                      </a:lnTo>
                      <a:lnTo>
                        <a:pt x="20" y="195"/>
                      </a:lnTo>
                      <a:lnTo>
                        <a:pt x="55" y="220"/>
                      </a:lnTo>
                      <a:lnTo>
                        <a:pt x="143" y="220"/>
                      </a:lnTo>
                      <a:lnTo>
                        <a:pt x="166" y="245"/>
                      </a:lnTo>
                      <a:lnTo>
                        <a:pt x="180" y="285"/>
                      </a:lnTo>
                      <a:lnTo>
                        <a:pt x="188" y="326"/>
                      </a:lnTo>
                      <a:lnTo>
                        <a:pt x="190" y="342"/>
                      </a:lnTo>
                      <a:lnTo>
                        <a:pt x="211" y="332"/>
                      </a:lnTo>
                      <a:lnTo>
                        <a:pt x="219" y="354"/>
                      </a:lnTo>
                      <a:lnTo>
                        <a:pt x="193" y="363"/>
                      </a:lnTo>
                      <a:lnTo>
                        <a:pt x="227" y="377"/>
                      </a:lnTo>
                      <a:lnTo>
                        <a:pt x="222" y="407"/>
                      </a:lnTo>
                      <a:lnTo>
                        <a:pt x="195" y="422"/>
                      </a:lnTo>
                      <a:lnTo>
                        <a:pt x="188" y="445"/>
                      </a:lnTo>
                      <a:lnTo>
                        <a:pt x="200" y="490"/>
                      </a:lnTo>
                      <a:lnTo>
                        <a:pt x="218" y="537"/>
                      </a:lnTo>
                      <a:lnTo>
                        <a:pt x="240" y="582"/>
                      </a:lnTo>
                      <a:lnTo>
                        <a:pt x="266" y="588"/>
                      </a:lnTo>
                      <a:lnTo>
                        <a:pt x="278" y="607"/>
                      </a:lnTo>
                      <a:lnTo>
                        <a:pt x="301" y="602"/>
                      </a:lnTo>
                      <a:lnTo>
                        <a:pt x="325" y="540"/>
                      </a:lnTo>
                      <a:lnTo>
                        <a:pt x="343" y="517"/>
                      </a:lnTo>
                      <a:lnTo>
                        <a:pt x="345" y="485"/>
                      </a:lnTo>
                      <a:lnTo>
                        <a:pt x="388" y="475"/>
                      </a:lnTo>
                      <a:lnTo>
                        <a:pt x="433" y="465"/>
                      </a:lnTo>
                      <a:lnTo>
                        <a:pt x="456" y="420"/>
                      </a:lnTo>
                      <a:lnTo>
                        <a:pt x="510" y="425"/>
                      </a:lnTo>
                      <a:lnTo>
                        <a:pt x="558" y="393"/>
                      </a:lnTo>
                      <a:lnTo>
                        <a:pt x="581" y="367"/>
                      </a:lnTo>
                      <a:lnTo>
                        <a:pt x="556" y="359"/>
                      </a:lnTo>
                      <a:lnTo>
                        <a:pt x="525" y="354"/>
                      </a:lnTo>
                      <a:lnTo>
                        <a:pt x="531" y="337"/>
                      </a:lnTo>
                      <a:lnTo>
                        <a:pt x="548" y="332"/>
                      </a:lnTo>
                      <a:lnTo>
                        <a:pt x="569" y="348"/>
                      </a:lnTo>
                      <a:lnTo>
                        <a:pt x="588" y="358"/>
                      </a:lnTo>
                      <a:lnTo>
                        <a:pt x="598" y="342"/>
                      </a:lnTo>
                      <a:lnTo>
                        <a:pt x="586" y="318"/>
                      </a:lnTo>
                      <a:lnTo>
                        <a:pt x="558" y="307"/>
                      </a:lnTo>
                      <a:lnTo>
                        <a:pt x="561" y="290"/>
                      </a:lnTo>
                      <a:lnTo>
                        <a:pt x="581" y="290"/>
                      </a:lnTo>
                      <a:lnTo>
                        <a:pt x="588" y="298"/>
                      </a:lnTo>
                      <a:lnTo>
                        <a:pt x="596" y="285"/>
                      </a:lnTo>
                      <a:lnTo>
                        <a:pt x="616" y="280"/>
                      </a:lnTo>
                      <a:lnTo>
                        <a:pt x="609" y="267"/>
                      </a:lnTo>
                      <a:lnTo>
                        <a:pt x="626" y="267"/>
                      </a:lnTo>
                      <a:lnTo>
                        <a:pt x="641" y="253"/>
                      </a:lnTo>
                      <a:lnTo>
                        <a:pt x="646" y="237"/>
                      </a:lnTo>
                      <a:lnTo>
                        <a:pt x="624" y="227"/>
                      </a:lnTo>
                      <a:lnTo>
                        <a:pt x="621" y="210"/>
                      </a:lnTo>
                      <a:lnTo>
                        <a:pt x="631" y="198"/>
                      </a:lnTo>
                      <a:lnTo>
                        <a:pt x="643" y="195"/>
                      </a:lnTo>
                      <a:lnTo>
                        <a:pt x="641" y="172"/>
                      </a:lnTo>
                      <a:lnTo>
                        <a:pt x="598" y="168"/>
                      </a:lnTo>
                      <a:lnTo>
                        <a:pt x="609" y="142"/>
                      </a:lnTo>
                      <a:lnTo>
                        <a:pt x="631" y="128"/>
                      </a:lnTo>
                      <a:lnTo>
                        <a:pt x="643" y="117"/>
                      </a:lnTo>
                      <a:lnTo>
                        <a:pt x="618" y="105"/>
                      </a:lnTo>
                      <a:lnTo>
                        <a:pt x="636" y="97"/>
                      </a:lnTo>
                      <a:lnTo>
                        <a:pt x="651" y="95"/>
                      </a:lnTo>
                      <a:lnTo>
                        <a:pt x="686" y="85"/>
                      </a:lnTo>
                      <a:lnTo>
                        <a:pt x="719" y="63"/>
                      </a:lnTo>
                      <a:lnTo>
                        <a:pt x="656" y="58"/>
                      </a:lnTo>
                      <a:lnTo>
                        <a:pt x="624" y="68"/>
                      </a:lnTo>
                      <a:lnTo>
                        <a:pt x="578" y="91"/>
                      </a:lnTo>
                      <a:lnTo>
                        <a:pt x="601" y="50"/>
                      </a:lnTo>
                      <a:lnTo>
                        <a:pt x="550" y="68"/>
                      </a:lnTo>
                      <a:lnTo>
                        <a:pt x="553" y="45"/>
                      </a:lnTo>
                      <a:lnTo>
                        <a:pt x="470" y="53"/>
                      </a:lnTo>
                      <a:lnTo>
                        <a:pt x="518" y="37"/>
                      </a:lnTo>
                      <a:lnTo>
                        <a:pt x="578" y="28"/>
                      </a:lnTo>
                      <a:lnTo>
                        <a:pt x="598" y="23"/>
                      </a:lnTo>
                      <a:lnTo>
                        <a:pt x="558" y="8"/>
                      </a:lnTo>
                      <a:lnTo>
                        <a:pt x="470" y="20"/>
                      </a:lnTo>
                      <a:lnTo>
                        <a:pt x="518" y="0"/>
                      </a:lnTo>
                      <a:lnTo>
                        <a:pt x="413" y="3"/>
                      </a:lnTo>
                      <a:lnTo>
                        <a:pt x="383" y="30"/>
                      </a:lnTo>
                      <a:lnTo>
                        <a:pt x="340" y="15"/>
                      </a:lnTo>
                      <a:lnTo>
                        <a:pt x="340" y="36"/>
                      </a:lnTo>
                      <a:lnTo>
                        <a:pt x="333" y="58"/>
                      </a:lnTo>
                      <a:lnTo>
                        <a:pt x="318" y="41"/>
                      </a:lnTo>
                      <a:lnTo>
                        <a:pt x="303" y="41"/>
                      </a:lnTo>
                      <a:lnTo>
                        <a:pt x="283" y="41"/>
                      </a:lnTo>
                      <a:lnTo>
                        <a:pt x="283" y="65"/>
                      </a:lnTo>
                      <a:lnTo>
                        <a:pt x="261" y="65"/>
                      </a:lnTo>
                      <a:lnTo>
                        <a:pt x="258" y="45"/>
                      </a:lnTo>
                      <a:lnTo>
                        <a:pt x="235" y="43"/>
                      </a:lnTo>
                      <a:lnTo>
                        <a:pt x="240" y="55"/>
                      </a:lnTo>
                      <a:lnTo>
                        <a:pt x="200" y="41"/>
                      </a:lnTo>
                      <a:lnTo>
                        <a:pt x="183" y="50"/>
                      </a:lnTo>
                      <a:lnTo>
                        <a:pt x="167" y="50"/>
                      </a:lnTo>
                      <a:lnTo>
                        <a:pt x="150" y="6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6" name="Freeform 97">
                  <a:extLst>
                    <a:ext uri="{FF2B5EF4-FFF2-40B4-BE49-F238E27FC236}">
                      <a16:creationId xmlns="" xmlns:a16="http://schemas.microsoft.com/office/drawing/2014/main" id="{0A41D56E-6DC1-465D-A39B-DAD85645C12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27564" y="3590673"/>
                  <a:ext cx="197345" cy="86810"/>
                </a:xfrm>
                <a:custGeom>
                  <a:avLst/>
                  <a:gdLst>
                    <a:gd name="T0" fmla="*/ 0 w 148"/>
                    <a:gd name="T1" fmla="*/ 19 h 65"/>
                    <a:gd name="T2" fmla="*/ 14 w 148"/>
                    <a:gd name="T3" fmla="*/ 6 h 65"/>
                    <a:gd name="T4" fmla="*/ 26 w 148"/>
                    <a:gd name="T5" fmla="*/ 0 h 65"/>
                    <a:gd name="T6" fmla="*/ 46 w 148"/>
                    <a:gd name="T7" fmla="*/ 3 h 65"/>
                    <a:gd name="T8" fmla="*/ 74 w 148"/>
                    <a:gd name="T9" fmla="*/ 9 h 65"/>
                    <a:gd name="T10" fmla="*/ 100 w 148"/>
                    <a:gd name="T11" fmla="*/ 23 h 65"/>
                    <a:gd name="T12" fmla="*/ 140 w 148"/>
                    <a:gd name="T13" fmla="*/ 42 h 65"/>
                    <a:gd name="T14" fmla="*/ 147 w 148"/>
                    <a:gd name="T15" fmla="*/ 52 h 65"/>
                    <a:gd name="T16" fmla="*/ 127 w 148"/>
                    <a:gd name="T17" fmla="*/ 64 h 65"/>
                    <a:gd name="T18" fmla="*/ 96 w 148"/>
                    <a:gd name="T19" fmla="*/ 61 h 65"/>
                    <a:gd name="T20" fmla="*/ 100 w 148"/>
                    <a:gd name="T21" fmla="*/ 45 h 65"/>
                    <a:gd name="T22" fmla="*/ 90 w 148"/>
                    <a:gd name="T23" fmla="*/ 35 h 65"/>
                    <a:gd name="T24" fmla="*/ 68 w 148"/>
                    <a:gd name="T25" fmla="*/ 20 h 65"/>
                    <a:gd name="T26" fmla="*/ 60 w 148"/>
                    <a:gd name="T27" fmla="*/ 17 h 65"/>
                    <a:gd name="T28" fmla="*/ 17 w 148"/>
                    <a:gd name="T29" fmla="*/ 13 h 65"/>
                    <a:gd name="T30" fmla="*/ 0 w 148"/>
                    <a:gd name="T31" fmla="*/ 19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148" h="65">
                      <a:moveTo>
                        <a:pt x="0" y="19"/>
                      </a:moveTo>
                      <a:lnTo>
                        <a:pt x="14" y="6"/>
                      </a:lnTo>
                      <a:lnTo>
                        <a:pt x="26" y="0"/>
                      </a:lnTo>
                      <a:lnTo>
                        <a:pt x="46" y="3"/>
                      </a:lnTo>
                      <a:lnTo>
                        <a:pt x="74" y="9"/>
                      </a:lnTo>
                      <a:lnTo>
                        <a:pt x="100" y="23"/>
                      </a:lnTo>
                      <a:lnTo>
                        <a:pt x="140" y="42"/>
                      </a:lnTo>
                      <a:lnTo>
                        <a:pt x="147" y="52"/>
                      </a:lnTo>
                      <a:lnTo>
                        <a:pt x="127" y="64"/>
                      </a:lnTo>
                      <a:lnTo>
                        <a:pt x="96" y="61"/>
                      </a:lnTo>
                      <a:lnTo>
                        <a:pt x="100" y="45"/>
                      </a:lnTo>
                      <a:lnTo>
                        <a:pt x="90" y="35"/>
                      </a:lnTo>
                      <a:lnTo>
                        <a:pt x="68" y="20"/>
                      </a:lnTo>
                      <a:lnTo>
                        <a:pt x="60" y="17"/>
                      </a:lnTo>
                      <a:lnTo>
                        <a:pt x="17" y="13"/>
                      </a:lnTo>
                      <a:lnTo>
                        <a:pt x="0" y="1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7" name="Freeform 98">
                  <a:extLst>
                    <a:ext uri="{FF2B5EF4-FFF2-40B4-BE49-F238E27FC236}">
                      <a16:creationId xmlns="" xmlns:a16="http://schemas.microsoft.com/office/drawing/2014/main" id="{37EF4000-8175-4E16-8D16-C25B84BB882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34697" y="3891536"/>
                  <a:ext cx="115316" cy="64216"/>
                </a:xfrm>
                <a:custGeom>
                  <a:avLst/>
                  <a:gdLst>
                    <a:gd name="T0" fmla="*/ 13 w 87"/>
                    <a:gd name="T1" fmla="*/ 4 h 49"/>
                    <a:gd name="T2" fmla="*/ 0 w 87"/>
                    <a:gd name="T3" fmla="*/ 11 h 49"/>
                    <a:gd name="T4" fmla="*/ 1 w 87"/>
                    <a:gd name="T5" fmla="*/ 26 h 49"/>
                    <a:gd name="T6" fmla="*/ 30 w 87"/>
                    <a:gd name="T7" fmla="*/ 30 h 49"/>
                    <a:gd name="T8" fmla="*/ 41 w 87"/>
                    <a:gd name="T9" fmla="*/ 40 h 49"/>
                    <a:gd name="T10" fmla="*/ 54 w 87"/>
                    <a:gd name="T11" fmla="*/ 33 h 49"/>
                    <a:gd name="T12" fmla="*/ 49 w 87"/>
                    <a:gd name="T13" fmla="*/ 22 h 49"/>
                    <a:gd name="T14" fmla="*/ 63 w 87"/>
                    <a:gd name="T15" fmla="*/ 21 h 49"/>
                    <a:gd name="T16" fmla="*/ 77 w 87"/>
                    <a:gd name="T17" fmla="*/ 37 h 49"/>
                    <a:gd name="T18" fmla="*/ 83 w 87"/>
                    <a:gd name="T19" fmla="*/ 48 h 49"/>
                    <a:gd name="T20" fmla="*/ 86 w 87"/>
                    <a:gd name="T21" fmla="*/ 17 h 49"/>
                    <a:gd name="T22" fmla="*/ 67 w 87"/>
                    <a:gd name="T23" fmla="*/ 4 h 49"/>
                    <a:gd name="T24" fmla="*/ 52 w 87"/>
                    <a:gd name="T25" fmla="*/ 0 h 49"/>
                    <a:gd name="T26" fmla="*/ 40 w 87"/>
                    <a:gd name="T27" fmla="*/ 11 h 49"/>
                    <a:gd name="T28" fmla="*/ 13 w 87"/>
                    <a:gd name="T29" fmla="*/ 4 h 4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87" h="49">
                      <a:moveTo>
                        <a:pt x="13" y="4"/>
                      </a:moveTo>
                      <a:lnTo>
                        <a:pt x="0" y="11"/>
                      </a:lnTo>
                      <a:lnTo>
                        <a:pt x="1" y="26"/>
                      </a:lnTo>
                      <a:lnTo>
                        <a:pt x="30" y="30"/>
                      </a:lnTo>
                      <a:lnTo>
                        <a:pt x="41" y="40"/>
                      </a:lnTo>
                      <a:lnTo>
                        <a:pt x="54" y="33"/>
                      </a:lnTo>
                      <a:lnTo>
                        <a:pt x="49" y="22"/>
                      </a:lnTo>
                      <a:lnTo>
                        <a:pt x="63" y="21"/>
                      </a:lnTo>
                      <a:lnTo>
                        <a:pt x="77" y="37"/>
                      </a:lnTo>
                      <a:lnTo>
                        <a:pt x="83" y="48"/>
                      </a:lnTo>
                      <a:lnTo>
                        <a:pt x="86" y="17"/>
                      </a:lnTo>
                      <a:lnTo>
                        <a:pt x="67" y="4"/>
                      </a:lnTo>
                      <a:lnTo>
                        <a:pt x="52" y="0"/>
                      </a:lnTo>
                      <a:lnTo>
                        <a:pt x="40" y="11"/>
                      </a:lnTo>
                      <a:lnTo>
                        <a:pt x="13" y="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8" name="Freeform 99">
                  <a:extLst>
                    <a:ext uri="{FF2B5EF4-FFF2-40B4-BE49-F238E27FC236}">
                      <a16:creationId xmlns="" xmlns:a16="http://schemas.microsoft.com/office/drawing/2014/main" id="{74459511-72E1-4272-B6B6-4C1787AE271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78683" y="4080616"/>
                  <a:ext cx="146226" cy="135567"/>
                </a:xfrm>
                <a:custGeom>
                  <a:avLst/>
                  <a:gdLst>
                    <a:gd name="T0" fmla="*/ 109 w 110"/>
                    <a:gd name="T1" fmla="*/ 47 h 101"/>
                    <a:gd name="T2" fmla="*/ 96 w 110"/>
                    <a:gd name="T3" fmla="*/ 31 h 101"/>
                    <a:gd name="T4" fmla="*/ 81 w 110"/>
                    <a:gd name="T5" fmla="*/ 20 h 101"/>
                    <a:gd name="T6" fmla="*/ 70 w 110"/>
                    <a:gd name="T7" fmla="*/ 11 h 101"/>
                    <a:gd name="T8" fmla="*/ 47 w 110"/>
                    <a:gd name="T9" fmla="*/ 12 h 101"/>
                    <a:gd name="T10" fmla="*/ 26 w 110"/>
                    <a:gd name="T11" fmla="*/ 0 h 101"/>
                    <a:gd name="T12" fmla="*/ 14 w 110"/>
                    <a:gd name="T13" fmla="*/ 6 h 101"/>
                    <a:gd name="T14" fmla="*/ 11 w 110"/>
                    <a:gd name="T15" fmla="*/ 23 h 101"/>
                    <a:gd name="T16" fmla="*/ 4 w 110"/>
                    <a:gd name="T17" fmla="*/ 32 h 101"/>
                    <a:gd name="T18" fmla="*/ 0 w 110"/>
                    <a:gd name="T19" fmla="*/ 43 h 101"/>
                    <a:gd name="T20" fmla="*/ 4 w 110"/>
                    <a:gd name="T21" fmla="*/ 54 h 101"/>
                    <a:gd name="T22" fmla="*/ 14 w 110"/>
                    <a:gd name="T23" fmla="*/ 63 h 101"/>
                    <a:gd name="T24" fmla="*/ 15 w 110"/>
                    <a:gd name="T25" fmla="*/ 74 h 101"/>
                    <a:gd name="T26" fmla="*/ 15 w 110"/>
                    <a:gd name="T27" fmla="*/ 89 h 101"/>
                    <a:gd name="T28" fmla="*/ 26 w 110"/>
                    <a:gd name="T29" fmla="*/ 100 h 101"/>
                    <a:gd name="T30" fmla="*/ 41 w 110"/>
                    <a:gd name="T31" fmla="*/ 89 h 101"/>
                    <a:gd name="T32" fmla="*/ 60 w 110"/>
                    <a:gd name="T33" fmla="*/ 75 h 101"/>
                    <a:gd name="T34" fmla="*/ 101 w 110"/>
                    <a:gd name="T35" fmla="*/ 57 h 101"/>
                    <a:gd name="T36" fmla="*/ 109 w 110"/>
                    <a:gd name="T37" fmla="*/ 47 h 10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10" h="101">
                      <a:moveTo>
                        <a:pt x="109" y="47"/>
                      </a:moveTo>
                      <a:lnTo>
                        <a:pt x="96" y="31"/>
                      </a:lnTo>
                      <a:lnTo>
                        <a:pt x="81" y="20"/>
                      </a:lnTo>
                      <a:lnTo>
                        <a:pt x="70" y="11"/>
                      </a:lnTo>
                      <a:lnTo>
                        <a:pt x="47" y="12"/>
                      </a:lnTo>
                      <a:lnTo>
                        <a:pt x="26" y="0"/>
                      </a:lnTo>
                      <a:lnTo>
                        <a:pt x="14" y="6"/>
                      </a:lnTo>
                      <a:lnTo>
                        <a:pt x="11" y="23"/>
                      </a:lnTo>
                      <a:lnTo>
                        <a:pt x="4" y="32"/>
                      </a:lnTo>
                      <a:lnTo>
                        <a:pt x="0" y="43"/>
                      </a:lnTo>
                      <a:lnTo>
                        <a:pt x="4" y="54"/>
                      </a:lnTo>
                      <a:lnTo>
                        <a:pt x="14" y="63"/>
                      </a:lnTo>
                      <a:lnTo>
                        <a:pt x="15" y="74"/>
                      </a:lnTo>
                      <a:lnTo>
                        <a:pt x="15" y="89"/>
                      </a:lnTo>
                      <a:lnTo>
                        <a:pt x="26" y="100"/>
                      </a:lnTo>
                      <a:lnTo>
                        <a:pt x="41" y="89"/>
                      </a:lnTo>
                      <a:lnTo>
                        <a:pt x="60" y="75"/>
                      </a:lnTo>
                      <a:lnTo>
                        <a:pt x="101" y="57"/>
                      </a:lnTo>
                      <a:lnTo>
                        <a:pt x="109" y="47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9" name="Freeform 100">
                  <a:extLst>
                    <a:ext uri="{FF2B5EF4-FFF2-40B4-BE49-F238E27FC236}">
                      <a16:creationId xmlns="" xmlns:a16="http://schemas.microsoft.com/office/drawing/2014/main" id="{84B81074-86E9-49A5-92A5-51B6BF1430A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59108" y="3915320"/>
                  <a:ext cx="84407" cy="166486"/>
                </a:xfrm>
                <a:custGeom>
                  <a:avLst/>
                  <a:gdLst>
                    <a:gd name="T0" fmla="*/ 18 w 64"/>
                    <a:gd name="T1" fmla="*/ 0 h 125"/>
                    <a:gd name="T2" fmla="*/ 18 w 64"/>
                    <a:gd name="T3" fmla="*/ 14 h 125"/>
                    <a:gd name="T4" fmla="*/ 12 w 64"/>
                    <a:gd name="T5" fmla="*/ 20 h 125"/>
                    <a:gd name="T6" fmla="*/ 9 w 64"/>
                    <a:gd name="T7" fmla="*/ 28 h 125"/>
                    <a:gd name="T8" fmla="*/ 1 w 64"/>
                    <a:gd name="T9" fmla="*/ 36 h 125"/>
                    <a:gd name="T10" fmla="*/ 0 w 64"/>
                    <a:gd name="T11" fmla="*/ 50 h 125"/>
                    <a:gd name="T12" fmla="*/ 7 w 64"/>
                    <a:gd name="T13" fmla="*/ 59 h 125"/>
                    <a:gd name="T14" fmla="*/ 7 w 64"/>
                    <a:gd name="T15" fmla="*/ 70 h 125"/>
                    <a:gd name="T16" fmla="*/ 18 w 64"/>
                    <a:gd name="T17" fmla="*/ 73 h 125"/>
                    <a:gd name="T18" fmla="*/ 22 w 64"/>
                    <a:gd name="T19" fmla="*/ 90 h 125"/>
                    <a:gd name="T20" fmla="*/ 18 w 64"/>
                    <a:gd name="T21" fmla="*/ 101 h 125"/>
                    <a:gd name="T22" fmla="*/ 25 w 64"/>
                    <a:gd name="T23" fmla="*/ 116 h 125"/>
                    <a:gd name="T24" fmla="*/ 32 w 64"/>
                    <a:gd name="T25" fmla="*/ 124 h 125"/>
                    <a:gd name="T26" fmla="*/ 41 w 64"/>
                    <a:gd name="T27" fmla="*/ 123 h 125"/>
                    <a:gd name="T28" fmla="*/ 45 w 64"/>
                    <a:gd name="T29" fmla="*/ 117 h 125"/>
                    <a:gd name="T30" fmla="*/ 57 w 64"/>
                    <a:gd name="T31" fmla="*/ 116 h 125"/>
                    <a:gd name="T32" fmla="*/ 60 w 64"/>
                    <a:gd name="T33" fmla="*/ 109 h 125"/>
                    <a:gd name="T34" fmla="*/ 59 w 64"/>
                    <a:gd name="T35" fmla="*/ 94 h 125"/>
                    <a:gd name="T36" fmla="*/ 50 w 64"/>
                    <a:gd name="T37" fmla="*/ 89 h 125"/>
                    <a:gd name="T38" fmla="*/ 45 w 64"/>
                    <a:gd name="T39" fmla="*/ 83 h 125"/>
                    <a:gd name="T40" fmla="*/ 45 w 64"/>
                    <a:gd name="T41" fmla="*/ 70 h 125"/>
                    <a:gd name="T42" fmla="*/ 51 w 64"/>
                    <a:gd name="T43" fmla="*/ 65 h 125"/>
                    <a:gd name="T44" fmla="*/ 61 w 64"/>
                    <a:gd name="T45" fmla="*/ 66 h 125"/>
                    <a:gd name="T46" fmla="*/ 63 w 64"/>
                    <a:gd name="T47" fmla="*/ 51 h 125"/>
                    <a:gd name="T48" fmla="*/ 61 w 64"/>
                    <a:gd name="T49" fmla="*/ 36 h 125"/>
                    <a:gd name="T50" fmla="*/ 55 w 64"/>
                    <a:gd name="T51" fmla="*/ 30 h 125"/>
                    <a:gd name="T52" fmla="*/ 44 w 64"/>
                    <a:gd name="T53" fmla="*/ 29 h 125"/>
                    <a:gd name="T54" fmla="*/ 41 w 64"/>
                    <a:gd name="T55" fmla="*/ 15 h 125"/>
                    <a:gd name="T56" fmla="*/ 33 w 64"/>
                    <a:gd name="T57" fmla="*/ 14 h 125"/>
                    <a:gd name="T58" fmla="*/ 29 w 64"/>
                    <a:gd name="T59" fmla="*/ 2 h 125"/>
                    <a:gd name="T60" fmla="*/ 18 w 64"/>
                    <a:gd name="T61" fmla="*/ 0 h 1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</a:cxnLst>
                  <a:rect l="0" t="0" r="r" b="b"/>
                  <a:pathLst>
                    <a:path w="64" h="125">
                      <a:moveTo>
                        <a:pt x="18" y="0"/>
                      </a:moveTo>
                      <a:lnTo>
                        <a:pt x="18" y="14"/>
                      </a:lnTo>
                      <a:lnTo>
                        <a:pt x="12" y="20"/>
                      </a:lnTo>
                      <a:lnTo>
                        <a:pt x="9" y="28"/>
                      </a:lnTo>
                      <a:lnTo>
                        <a:pt x="1" y="36"/>
                      </a:lnTo>
                      <a:lnTo>
                        <a:pt x="0" y="50"/>
                      </a:lnTo>
                      <a:lnTo>
                        <a:pt x="7" y="59"/>
                      </a:lnTo>
                      <a:lnTo>
                        <a:pt x="7" y="70"/>
                      </a:lnTo>
                      <a:lnTo>
                        <a:pt x="18" y="73"/>
                      </a:lnTo>
                      <a:lnTo>
                        <a:pt x="22" y="90"/>
                      </a:lnTo>
                      <a:lnTo>
                        <a:pt x="18" y="101"/>
                      </a:lnTo>
                      <a:lnTo>
                        <a:pt x="25" y="116"/>
                      </a:lnTo>
                      <a:lnTo>
                        <a:pt x="32" y="124"/>
                      </a:lnTo>
                      <a:lnTo>
                        <a:pt x="41" y="123"/>
                      </a:lnTo>
                      <a:lnTo>
                        <a:pt x="45" y="117"/>
                      </a:lnTo>
                      <a:lnTo>
                        <a:pt x="57" y="116"/>
                      </a:lnTo>
                      <a:lnTo>
                        <a:pt x="60" y="109"/>
                      </a:lnTo>
                      <a:lnTo>
                        <a:pt x="59" y="94"/>
                      </a:lnTo>
                      <a:lnTo>
                        <a:pt x="50" y="89"/>
                      </a:lnTo>
                      <a:lnTo>
                        <a:pt x="45" y="83"/>
                      </a:lnTo>
                      <a:lnTo>
                        <a:pt x="45" y="70"/>
                      </a:lnTo>
                      <a:lnTo>
                        <a:pt x="51" y="65"/>
                      </a:lnTo>
                      <a:lnTo>
                        <a:pt x="61" y="66"/>
                      </a:lnTo>
                      <a:lnTo>
                        <a:pt x="63" y="51"/>
                      </a:lnTo>
                      <a:lnTo>
                        <a:pt x="61" y="36"/>
                      </a:lnTo>
                      <a:lnTo>
                        <a:pt x="55" y="30"/>
                      </a:lnTo>
                      <a:lnTo>
                        <a:pt x="44" y="29"/>
                      </a:lnTo>
                      <a:lnTo>
                        <a:pt x="41" y="15"/>
                      </a:lnTo>
                      <a:lnTo>
                        <a:pt x="33" y="14"/>
                      </a:lnTo>
                      <a:lnTo>
                        <a:pt x="29" y="2"/>
                      </a:lnTo>
                      <a:lnTo>
                        <a:pt x="18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50" name="Freeform 101">
                  <a:extLst>
                    <a:ext uri="{FF2B5EF4-FFF2-40B4-BE49-F238E27FC236}">
                      <a16:creationId xmlns="" xmlns:a16="http://schemas.microsoft.com/office/drawing/2014/main" id="{54B0E81B-6C3B-4A17-9D69-70458C29F81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417360" y="3962887"/>
                  <a:ext cx="79651" cy="109405"/>
                </a:xfrm>
                <a:custGeom>
                  <a:avLst/>
                  <a:gdLst>
                    <a:gd name="T0" fmla="*/ 19 w 61"/>
                    <a:gd name="T1" fmla="*/ 15 h 82"/>
                    <a:gd name="T2" fmla="*/ 17 w 61"/>
                    <a:gd name="T3" fmla="*/ 30 h 82"/>
                    <a:gd name="T4" fmla="*/ 7 w 61"/>
                    <a:gd name="T5" fmla="*/ 29 h 82"/>
                    <a:gd name="T6" fmla="*/ 0 w 61"/>
                    <a:gd name="T7" fmla="*/ 34 h 82"/>
                    <a:gd name="T8" fmla="*/ 1 w 61"/>
                    <a:gd name="T9" fmla="*/ 47 h 82"/>
                    <a:gd name="T10" fmla="*/ 6 w 61"/>
                    <a:gd name="T11" fmla="*/ 53 h 82"/>
                    <a:gd name="T12" fmla="*/ 14 w 61"/>
                    <a:gd name="T13" fmla="*/ 59 h 82"/>
                    <a:gd name="T14" fmla="*/ 15 w 61"/>
                    <a:gd name="T15" fmla="*/ 73 h 82"/>
                    <a:gd name="T16" fmla="*/ 13 w 61"/>
                    <a:gd name="T17" fmla="*/ 81 h 82"/>
                    <a:gd name="T18" fmla="*/ 30 w 61"/>
                    <a:gd name="T19" fmla="*/ 80 h 82"/>
                    <a:gd name="T20" fmla="*/ 30 w 61"/>
                    <a:gd name="T21" fmla="*/ 67 h 82"/>
                    <a:gd name="T22" fmla="*/ 52 w 61"/>
                    <a:gd name="T23" fmla="*/ 65 h 82"/>
                    <a:gd name="T24" fmla="*/ 56 w 61"/>
                    <a:gd name="T25" fmla="*/ 61 h 82"/>
                    <a:gd name="T26" fmla="*/ 56 w 61"/>
                    <a:gd name="T27" fmla="*/ 19 h 82"/>
                    <a:gd name="T28" fmla="*/ 60 w 61"/>
                    <a:gd name="T29" fmla="*/ 10 h 82"/>
                    <a:gd name="T30" fmla="*/ 54 w 61"/>
                    <a:gd name="T31" fmla="*/ 0 h 82"/>
                    <a:gd name="T32" fmla="*/ 37 w 61"/>
                    <a:gd name="T33" fmla="*/ 0 h 82"/>
                    <a:gd name="T34" fmla="*/ 32 w 61"/>
                    <a:gd name="T35" fmla="*/ 8 h 82"/>
                    <a:gd name="T36" fmla="*/ 19 w 61"/>
                    <a:gd name="T37" fmla="*/ 15 h 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61" h="82">
                      <a:moveTo>
                        <a:pt x="19" y="15"/>
                      </a:moveTo>
                      <a:lnTo>
                        <a:pt x="17" y="30"/>
                      </a:lnTo>
                      <a:lnTo>
                        <a:pt x="7" y="29"/>
                      </a:lnTo>
                      <a:lnTo>
                        <a:pt x="0" y="34"/>
                      </a:lnTo>
                      <a:lnTo>
                        <a:pt x="1" y="47"/>
                      </a:lnTo>
                      <a:lnTo>
                        <a:pt x="6" y="53"/>
                      </a:lnTo>
                      <a:lnTo>
                        <a:pt x="14" y="59"/>
                      </a:lnTo>
                      <a:lnTo>
                        <a:pt x="15" y="73"/>
                      </a:lnTo>
                      <a:lnTo>
                        <a:pt x="13" y="81"/>
                      </a:lnTo>
                      <a:lnTo>
                        <a:pt x="30" y="80"/>
                      </a:lnTo>
                      <a:lnTo>
                        <a:pt x="30" y="67"/>
                      </a:lnTo>
                      <a:lnTo>
                        <a:pt x="52" y="65"/>
                      </a:lnTo>
                      <a:lnTo>
                        <a:pt x="56" y="61"/>
                      </a:lnTo>
                      <a:lnTo>
                        <a:pt x="56" y="19"/>
                      </a:lnTo>
                      <a:lnTo>
                        <a:pt x="60" y="10"/>
                      </a:lnTo>
                      <a:lnTo>
                        <a:pt x="54" y="0"/>
                      </a:lnTo>
                      <a:lnTo>
                        <a:pt x="37" y="0"/>
                      </a:lnTo>
                      <a:lnTo>
                        <a:pt x="32" y="8"/>
                      </a:lnTo>
                      <a:lnTo>
                        <a:pt x="19" y="1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51" name="Freeform 102">
                  <a:extLst>
                    <a:ext uri="{FF2B5EF4-FFF2-40B4-BE49-F238E27FC236}">
                      <a16:creationId xmlns="" xmlns:a16="http://schemas.microsoft.com/office/drawing/2014/main" id="{BBF300A3-BBD9-495F-8020-BA7CB8D7B97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11832" y="4008076"/>
                  <a:ext cx="765604" cy="856211"/>
                </a:xfrm>
                <a:custGeom>
                  <a:avLst/>
                  <a:gdLst>
                    <a:gd name="T0" fmla="*/ 58 w 573"/>
                    <a:gd name="T1" fmla="*/ 58 h 641"/>
                    <a:gd name="T2" fmla="*/ 62 w 573"/>
                    <a:gd name="T3" fmla="*/ 98 h 641"/>
                    <a:gd name="T4" fmla="*/ 57 w 573"/>
                    <a:gd name="T5" fmla="*/ 131 h 641"/>
                    <a:gd name="T6" fmla="*/ 29 w 573"/>
                    <a:gd name="T7" fmla="*/ 147 h 641"/>
                    <a:gd name="T8" fmla="*/ 18 w 573"/>
                    <a:gd name="T9" fmla="*/ 178 h 641"/>
                    <a:gd name="T10" fmla="*/ 0 w 573"/>
                    <a:gd name="T11" fmla="*/ 201 h 641"/>
                    <a:gd name="T12" fmla="*/ 17 w 573"/>
                    <a:gd name="T13" fmla="*/ 228 h 641"/>
                    <a:gd name="T14" fmla="*/ 42 w 573"/>
                    <a:gd name="T15" fmla="*/ 241 h 641"/>
                    <a:gd name="T16" fmla="*/ 71 w 573"/>
                    <a:gd name="T17" fmla="*/ 259 h 641"/>
                    <a:gd name="T18" fmla="*/ 96 w 573"/>
                    <a:gd name="T19" fmla="*/ 252 h 641"/>
                    <a:gd name="T20" fmla="*/ 108 w 573"/>
                    <a:gd name="T21" fmla="*/ 235 h 641"/>
                    <a:gd name="T22" fmla="*/ 136 w 573"/>
                    <a:gd name="T23" fmla="*/ 277 h 641"/>
                    <a:gd name="T24" fmla="*/ 163 w 573"/>
                    <a:gd name="T25" fmla="*/ 286 h 641"/>
                    <a:gd name="T26" fmla="*/ 190 w 573"/>
                    <a:gd name="T27" fmla="*/ 299 h 641"/>
                    <a:gd name="T28" fmla="*/ 207 w 573"/>
                    <a:gd name="T29" fmla="*/ 316 h 641"/>
                    <a:gd name="T30" fmla="*/ 204 w 573"/>
                    <a:gd name="T31" fmla="*/ 343 h 641"/>
                    <a:gd name="T32" fmla="*/ 230 w 573"/>
                    <a:gd name="T33" fmla="*/ 359 h 641"/>
                    <a:gd name="T34" fmla="*/ 245 w 573"/>
                    <a:gd name="T35" fmla="*/ 376 h 641"/>
                    <a:gd name="T36" fmla="*/ 230 w 573"/>
                    <a:gd name="T37" fmla="*/ 405 h 641"/>
                    <a:gd name="T38" fmla="*/ 243 w 573"/>
                    <a:gd name="T39" fmla="*/ 431 h 641"/>
                    <a:gd name="T40" fmla="*/ 268 w 573"/>
                    <a:gd name="T41" fmla="*/ 445 h 641"/>
                    <a:gd name="T42" fmla="*/ 295 w 573"/>
                    <a:gd name="T43" fmla="*/ 464 h 641"/>
                    <a:gd name="T44" fmla="*/ 302 w 573"/>
                    <a:gd name="T45" fmla="*/ 520 h 641"/>
                    <a:gd name="T46" fmla="*/ 299 w 573"/>
                    <a:gd name="T47" fmla="*/ 533 h 641"/>
                    <a:gd name="T48" fmla="*/ 277 w 573"/>
                    <a:gd name="T49" fmla="*/ 557 h 641"/>
                    <a:gd name="T50" fmla="*/ 269 w 573"/>
                    <a:gd name="T51" fmla="*/ 584 h 641"/>
                    <a:gd name="T52" fmla="*/ 320 w 573"/>
                    <a:gd name="T53" fmla="*/ 629 h 641"/>
                    <a:gd name="T54" fmla="*/ 331 w 573"/>
                    <a:gd name="T55" fmla="*/ 611 h 641"/>
                    <a:gd name="T56" fmla="*/ 342 w 573"/>
                    <a:gd name="T57" fmla="*/ 581 h 641"/>
                    <a:gd name="T58" fmla="*/ 339 w 573"/>
                    <a:gd name="T59" fmla="*/ 603 h 641"/>
                    <a:gd name="T60" fmla="*/ 364 w 573"/>
                    <a:gd name="T61" fmla="*/ 578 h 641"/>
                    <a:gd name="T62" fmla="*/ 383 w 573"/>
                    <a:gd name="T63" fmla="*/ 500 h 641"/>
                    <a:gd name="T64" fmla="*/ 403 w 573"/>
                    <a:gd name="T65" fmla="*/ 476 h 641"/>
                    <a:gd name="T66" fmla="*/ 456 w 573"/>
                    <a:gd name="T67" fmla="*/ 455 h 641"/>
                    <a:gd name="T68" fmla="*/ 486 w 573"/>
                    <a:gd name="T69" fmla="*/ 420 h 641"/>
                    <a:gd name="T70" fmla="*/ 501 w 573"/>
                    <a:gd name="T71" fmla="*/ 365 h 641"/>
                    <a:gd name="T72" fmla="*/ 525 w 573"/>
                    <a:gd name="T73" fmla="*/ 280 h 641"/>
                    <a:gd name="T74" fmla="*/ 536 w 573"/>
                    <a:gd name="T75" fmla="*/ 247 h 641"/>
                    <a:gd name="T76" fmla="*/ 558 w 573"/>
                    <a:gd name="T77" fmla="*/ 226 h 641"/>
                    <a:gd name="T78" fmla="*/ 563 w 573"/>
                    <a:gd name="T79" fmla="*/ 198 h 641"/>
                    <a:gd name="T80" fmla="*/ 562 w 573"/>
                    <a:gd name="T81" fmla="*/ 184 h 641"/>
                    <a:gd name="T82" fmla="*/ 542 w 573"/>
                    <a:gd name="T83" fmla="*/ 148 h 641"/>
                    <a:gd name="T84" fmla="*/ 513 w 573"/>
                    <a:gd name="T85" fmla="*/ 130 h 641"/>
                    <a:gd name="T86" fmla="*/ 486 w 573"/>
                    <a:gd name="T87" fmla="*/ 114 h 641"/>
                    <a:gd name="T88" fmla="*/ 456 w 573"/>
                    <a:gd name="T89" fmla="*/ 109 h 641"/>
                    <a:gd name="T90" fmla="*/ 426 w 573"/>
                    <a:gd name="T91" fmla="*/ 92 h 641"/>
                    <a:gd name="T92" fmla="*/ 385 w 573"/>
                    <a:gd name="T93" fmla="*/ 84 h 641"/>
                    <a:gd name="T94" fmla="*/ 358 w 573"/>
                    <a:gd name="T95" fmla="*/ 102 h 641"/>
                    <a:gd name="T96" fmla="*/ 362 w 573"/>
                    <a:gd name="T97" fmla="*/ 74 h 641"/>
                    <a:gd name="T98" fmla="*/ 334 w 573"/>
                    <a:gd name="T99" fmla="*/ 90 h 641"/>
                    <a:gd name="T100" fmla="*/ 330 w 573"/>
                    <a:gd name="T101" fmla="*/ 81 h 641"/>
                    <a:gd name="T102" fmla="*/ 349 w 573"/>
                    <a:gd name="T103" fmla="*/ 48 h 641"/>
                    <a:gd name="T104" fmla="*/ 318 w 573"/>
                    <a:gd name="T105" fmla="*/ 14 h 641"/>
                    <a:gd name="T106" fmla="*/ 302 w 573"/>
                    <a:gd name="T107" fmla="*/ 40 h 641"/>
                    <a:gd name="T108" fmla="*/ 259 w 573"/>
                    <a:gd name="T109" fmla="*/ 33 h 641"/>
                    <a:gd name="T110" fmla="*/ 230 w 573"/>
                    <a:gd name="T111" fmla="*/ 47 h 641"/>
                    <a:gd name="T112" fmla="*/ 209 w 573"/>
                    <a:gd name="T113" fmla="*/ 46 h 641"/>
                    <a:gd name="T114" fmla="*/ 203 w 573"/>
                    <a:gd name="T115" fmla="*/ 3 h 641"/>
                    <a:gd name="T116" fmla="*/ 162 w 573"/>
                    <a:gd name="T117" fmla="*/ 11 h 641"/>
                    <a:gd name="T118" fmla="*/ 136 w 573"/>
                    <a:gd name="T119" fmla="*/ 7 h 641"/>
                    <a:gd name="T120" fmla="*/ 143 w 573"/>
                    <a:gd name="T121" fmla="*/ 36 h 641"/>
                    <a:gd name="T122" fmla="*/ 117 w 573"/>
                    <a:gd name="T123" fmla="*/ 58 h 641"/>
                    <a:gd name="T124" fmla="*/ 89 w 573"/>
                    <a:gd name="T125" fmla="*/ 39 h 6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573" h="641">
                      <a:moveTo>
                        <a:pt x="89" y="39"/>
                      </a:moveTo>
                      <a:lnTo>
                        <a:pt x="64" y="47"/>
                      </a:lnTo>
                      <a:lnTo>
                        <a:pt x="58" y="58"/>
                      </a:lnTo>
                      <a:lnTo>
                        <a:pt x="66" y="65"/>
                      </a:lnTo>
                      <a:lnTo>
                        <a:pt x="58" y="70"/>
                      </a:lnTo>
                      <a:lnTo>
                        <a:pt x="62" y="98"/>
                      </a:lnTo>
                      <a:lnTo>
                        <a:pt x="62" y="111"/>
                      </a:lnTo>
                      <a:lnTo>
                        <a:pt x="47" y="113"/>
                      </a:lnTo>
                      <a:lnTo>
                        <a:pt x="57" y="131"/>
                      </a:lnTo>
                      <a:lnTo>
                        <a:pt x="53" y="145"/>
                      </a:lnTo>
                      <a:lnTo>
                        <a:pt x="42" y="151"/>
                      </a:lnTo>
                      <a:lnTo>
                        <a:pt x="29" y="147"/>
                      </a:lnTo>
                      <a:lnTo>
                        <a:pt x="19" y="154"/>
                      </a:lnTo>
                      <a:lnTo>
                        <a:pt x="14" y="168"/>
                      </a:lnTo>
                      <a:lnTo>
                        <a:pt x="18" y="178"/>
                      </a:lnTo>
                      <a:lnTo>
                        <a:pt x="11" y="183"/>
                      </a:lnTo>
                      <a:lnTo>
                        <a:pt x="3" y="187"/>
                      </a:lnTo>
                      <a:lnTo>
                        <a:pt x="0" y="201"/>
                      </a:lnTo>
                      <a:lnTo>
                        <a:pt x="3" y="210"/>
                      </a:lnTo>
                      <a:lnTo>
                        <a:pt x="14" y="219"/>
                      </a:lnTo>
                      <a:lnTo>
                        <a:pt x="17" y="228"/>
                      </a:lnTo>
                      <a:lnTo>
                        <a:pt x="27" y="230"/>
                      </a:lnTo>
                      <a:lnTo>
                        <a:pt x="29" y="238"/>
                      </a:lnTo>
                      <a:lnTo>
                        <a:pt x="42" y="241"/>
                      </a:lnTo>
                      <a:lnTo>
                        <a:pt x="53" y="234"/>
                      </a:lnTo>
                      <a:lnTo>
                        <a:pt x="58" y="252"/>
                      </a:lnTo>
                      <a:lnTo>
                        <a:pt x="71" y="259"/>
                      </a:lnTo>
                      <a:lnTo>
                        <a:pt x="81" y="259"/>
                      </a:lnTo>
                      <a:lnTo>
                        <a:pt x="91" y="256"/>
                      </a:lnTo>
                      <a:lnTo>
                        <a:pt x="96" y="252"/>
                      </a:lnTo>
                      <a:lnTo>
                        <a:pt x="99" y="245"/>
                      </a:lnTo>
                      <a:lnTo>
                        <a:pt x="107" y="246"/>
                      </a:lnTo>
                      <a:lnTo>
                        <a:pt x="108" y="235"/>
                      </a:lnTo>
                      <a:lnTo>
                        <a:pt x="128" y="237"/>
                      </a:lnTo>
                      <a:lnTo>
                        <a:pt x="130" y="267"/>
                      </a:lnTo>
                      <a:lnTo>
                        <a:pt x="136" y="277"/>
                      </a:lnTo>
                      <a:lnTo>
                        <a:pt x="138" y="282"/>
                      </a:lnTo>
                      <a:lnTo>
                        <a:pt x="161" y="282"/>
                      </a:lnTo>
                      <a:lnTo>
                        <a:pt x="163" y="286"/>
                      </a:lnTo>
                      <a:lnTo>
                        <a:pt x="173" y="288"/>
                      </a:lnTo>
                      <a:lnTo>
                        <a:pt x="175" y="297"/>
                      </a:lnTo>
                      <a:lnTo>
                        <a:pt x="190" y="299"/>
                      </a:lnTo>
                      <a:lnTo>
                        <a:pt x="197" y="301"/>
                      </a:lnTo>
                      <a:lnTo>
                        <a:pt x="199" y="315"/>
                      </a:lnTo>
                      <a:lnTo>
                        <a:pt x="207" y="316"/>
                      </a:lnTo>
                      <a:lnTo>
                        <a:pt x="199" y="322"/>
                      </a:lnTo>
                      <a:lnTo>
                        <a:pt x="200" y="342"/>
                      </a:lnTo>
                      <a:lnTo>
                        <a:pt x="204" y="343"/>
                      </a:lnTo>
                      <a:lnTo>
                        <a:pt x="209" y="349"/>
                      </a:lnTo>
                      <a:lnTo>
                        <a:pt x="229" y="348"/>
                      </a:lnTo>
                      <a:lnTo>
                        <a:pt x="230" y="359"/>
                      </a:lnTo>
                      <a:lnTo>
                        <a:pt x="238" y="361"/>
                      </a:lnTo>
                      <a:lnTo>
                        <a:pt x="240" y="372"/>
                      </a:lnTo>
                      <a:lnTo>
                        <a:pt x="245" y="376"/>
                      </a:lnTo>
                      <a:lnTo>
                        <a:pt x="243" y="394"/>
                      </a:lnTo>
                      <a:lnTo>
                        <a:pt x="238" y="403"/>
                      </a:lnTo>
                      <a:lnTo>
                        <a:pt x="230" y="405"/>
                      </a:lnTo>
                      <a:lnTo>
                        <a:pt x="231" y="416"/>
                      </a:lnTo>
                      <a:lnTo>
                        <a:pt x="242" y="420"/>
                      </a:lnTo>
                      <a:lnTo>
                        <a:pt x="243" y="431"/>
                      </a:lnTo>
                      <a:lnTo>
                        <a:pt x="257" y="435"/>
                      </a:lnTo>
                      <a:lnTo>
                        <a:pt x="260" y="442"/>
                      </a:lnTo>
                      <a:lnTo>
                        <a:pt x="268" y="445"/>
                      </a:lnTo>
                      <a:lnTo>
                        <a:pt x="281" y="446"/>
                      </a:lnTo>
                      <a:lnTo>
                        <a:pt x="283" y="463"/>
                      </a:lnTo>
                      <a:lnTo>
                        <a:pt x="295" y="464"/>
                      </a:lnTo>
                      <a:lnTo>
                        <a:pt x="297" y="501"/>
                      </a:lnTo>
                      <a:lnTo>
                        <a:pt x="300" y="504"/>
                      </a:lnTo>
                      <a:lnTo>
                        <a:pt x="302" y="520"/>
                      </a:lnTo>
                      <a:lnTo>
                        <a:pt x="309" y="520"/>
                      </a:lnTo>
                      <a:lnTo>
                        <a:pt x="310" y="531"/>
                      </a:lnTo>
                      <a:lnTo>
                        <a:pt x="299" y="533"/>
                      </a:lnTo>
                      <a:lnTo>
                        <a:pt x="292" y="543"/>
                      </a:lnTo>
                      <a:lnTo>
                        <a:pt x="285" y="546"/>
                      </a:lnTo>
                      <a:lnTo>
                        <a:pt x="277" y="557"/>
                      </a:lnTo>
                      <a:lnTo>
                        <a:pt x="269" y="565"/>
                      </a:lnTo>
                      <a:lnTo>
                        <a:pt x="264" y="576"/>
                      </a:lnTo>
                      <a:lnTo>
                        <a:pt x="269" y="584"/>
                      </a:lnTo>
                      <a:lnTo>
                        <a:pt x="283" y="589"/>
                      </a:lnTo>
                      <a:lnTo>
                        <a:pt x="314" y="618"/>
                      </a:lnTo>
                      <a:lnTo>
                        <a:pt x="320" y="629"/>
                      </a:lnTo>
                      <a:lnTo>
                        <a:pt x="323" y="640"/>
                      </a:lnTo>
                      <a:lnTo>
                        <a:pt x="330" y="628"/>
                      </a:lnTo>
                      <a:lnTo>
                        <a:pt x="331" y="611"/>
                      </a:lnTo>
                      <a:lnTo>
                        <a:pt x="335" y="599"/>
                      </a:lnTo>
                      <a:lnTo>
                        <a:pt x="336" y="580"/>
                      </a:lnTo>
                      <a:lnTo>
                        <a:pt x="342" y="581"/>
                      </a:lnTo>
                      <a:lnTo>
                        <a:pt x="345" y="585"/>
                      </a:lnTo>
                      <a:lnTo>
                        <a:pt x="343" y="595"/>
                      </a:lnTo>
                      <a:lnTo>
                        <a:pt x="339" y="603"/>
                      </a:lnTo>
                      <a:lnTo>
                        <a:pt x="353" y="598"/>
                      </a:lnTo>
                      <a:lnTo>
                        <a:pt x="356" y="585"/>
                      </a:lnTo>
                      <a:lnTo>
                        <a:pt x="364" y="578"/>
                      </a:lnTo>
                      <a:lnTo>
                        <a:pt x="362" y="558"/>
                      </a:lnTo>
                      <a:lnTo>
                        <a:pt x="378" y="548"/>
                      </a:lnTo>
                      <a:lnTo>
                        <a:pt x="383" y="500"/>
                      </a:lnTo>
                      <a:lnTo>
                        <a:pt x="386" y="489"/>
                      </a:lnTo>
                      <a:lnTo>
                        <a:pt x="398" y="484"/>
                      </a:lnTo>
                      <a:lnTo>
                        <a:pt x="403" y="476"/>
                      </a:lnTo>
                      <a:lnTo>
                        <a:pt x="411" y="470"/>
                      </a:lnTo>
                      <a:lnTo>
                        <a:pt x="426" y="459"/>
                      </a:lnTo>
                      <a:lnTo>
                        <a:pt x="456" y="455"/>
                      </a:lnTo>
                      <a:lnTo>
                        <a:pt x="459" y="447"/>
                      </a:lnTo>
                      <a:lnTo>
                        <a:pt x="482" y="446"/>
                      </a:lnTo>
                      <a:lnTo>
                        <a:pt x="486" y="420"/>
                      </a:lnTo>
                      <a:lnTo>
                        <a:pt x="493" y="408"/>
                      </a:lnTo>
                      <a:lnTo>
                        <a:pt x="499" y="392"/>
                      </a:lnTo>
                      <a:lnTo>
                        <a:pt x="501" y="365"/>
                      </a:lnTo>
                      <a:lnTo>
                        <a:pt x="508" y="361"/>
                      </a:lnTo>
                      <a:lnTo>
                        <a:pt x="512" y="285"/>
                      </a:lnTo>
                      <a:lnTo>
                        <a:pt x="525" y="280"/>
                      </a:lnTo>
                      <a:lnTo>
                        <a:pt x="525" y="265"/>
                      </a:lnTo>
                      <a:lnTo>
                        <a:pt x="532" y="261"/>
                      </a:lnTo>
                      <a:lnTo>
                        <a:pt x="536" y="247"/>
                      </a:lnTo>
                      <a:lnTo>
                        <a:pt x="543" y="244"/>
                      </a:lnTo>
                      <a:lnTo>
                        <a:pt x="547" y="230"/>
                      </a:lnTo>
                      <a:lnTo>
                        <a:pt x="558" y="226"/>
                      </a:lnTo>
                      <a:lnTo>
                        <a:pt x="558" y="214"/>
                      </a:lnTo>
                      <a:lnTo>
                        <a:pt x="564" y="212"/>
                      </a:lnTo>
                      <a:lnTo>
                        <a:pt x="563" y="198"/>
                      </a:lnTo>
                      <a:lnTo>
                        <a:pt x="569" y="198"/>
                      </a:lnTo>
                      <a:lnTo>
                        <a:pt x="572" y="185"/>
                      </a:lnTo>
                      <a:lnTo>
                        <a:pt x="562" y="184"/>
                      </a:lnTo>
                      <a:lnTo>
                        <a:pt x="559" y="156"/>
                      </a:lnTo>
                      <a:lnTo>
                        <a:pt x="553" y="150"/>
                      </a:lnTo>
                      <a:lnTo>
                        <a:pt x="542" y="148"/>
                      </a:lnTo>
                      <a:lnTo>
                        <a:pt x="533" y="142"/>
                      </a:lnTo>
                      <a:lnTo>
                        <a:pt x="525" y="130"/>
                      </a:lnTo>
                      <a:lnTo>
                        <a:pt x="513" y="130"/>
                      </a:lnTo>
                      <a:lnTo>
                        <a:pt x="510" y="119"/>
                      </a:lnTo>
                      <a:lnTo>
                        <a:pt x="500" y="114"/>
                      </a:lnTo>
                      <a:lnTo>
                        <a:pt x="486" y="114"/>
                      </a:lnTo>
                      <a:lnTo>
                        <a:pt x="472" y="111"/>
                      </a:lnTo>
                      <a:lnTo>
                        <a:pt x="465" y="104"/>
                      </a:lnTo>
                      <a:lnTo>
                        <a:pt x="456" y="109"/>
                      </a:lnTo>
                      <a:lnTo>
                        <a:pt x="447" y="110"/>
                      </a:lnTo>
                      <a:lnTo>
                        <a:pt x="435" y="103"/>
                      </a:lnTo>
                      <a:lnTo>
                        <a:pt x="426" y="92"/>
                      </a:lnTo>
                      <a:lnTo>
                        <a:pt x="414" y="84"/>
                      </a:lnTo>
                      <a:lnTo>
                        <a:pt x="401" y="82"/>
                      </a:lnTo>
                      <a:lnTo>
                        <a:pt x="385" y="84"/>
                      </a:lnTo>
                      <a:lnTo>
                        <a:pt x="375" y="87"/>
                      </a:lnTo>
                      <a:lnTo>
                        <a:pt x="371" y="95"/>
                      </a:lnTo>
                      <a:lnTo>
                        <a:pt x="358" y="102"/>
                      </a:lnTo>
                      <a:lnTo>
                        <a:pt x="364" y="92"/>
                      </a:lnTo>
                      <a:lnTo>
                        <a:pt x="370" y="80"/>
                      </a:lnTo>
                      <a:lnTo>
                        <a:pt x="362" y="74"/>
                      </a:lnTo>
                      <a:lnTo>
                        <a:pt x="351" y="74"/>
                      </a:lnTo>
                      <a:lnTo>
                        <a:pt x="342" y="81"/>
                      </a:lnTo>
                      <a:lnTo>
                        <a:pt x="334" y="90"/>
                      </a:lnTo>
                      <a:lnTo>
                        <a:pt x="327" y="99"/>
                      </a:lnTo>
                      <a:lnTo>
                        <a:pt x="317" y="103"/>
                      </a:lnTo>
                      <a:lnTo>
                        <a:pt x="330" y="81"/>
                      </a:lnTo>
                      <a:lnTo>
                        <a:pt x="338" y="70"/>
                      </a:lnTo>
                      <a:lnTo>
                        <a:pt x="345" y="56"/>
                      </a:lnTo>
                      <a:lnTo>
                        <a:pt x="349" y="48"/>
                      </a:lnTo>
                      <a:lnTo>
                        <a:pt x="338" y="23"/>
                      </a:lnTo>
                      <a:lnTo>
                        <a:pt x="330" y="14"/>
                      </a:lnTo>
                      <a:lnTo>
                        <a:pt x="318" y="14"/>
                      </a:lnTo>
                      <a:lnTo>
                        <a:pt x="310" y="22"/>
                      </a:lnTo>
                      <a:lnTo>
                        <a:pt x="305" y="31"/>
                      </a:lnTo>
                      <a:lnTo>
                        <a:pt x="302" y="40"/>
                      </a:lnTo>
                      <a:lnTo>
                        <a:pt x="286" y="38"/>
                      </a:lnTo>
                      <a:lnTo>
                        <a:pt x="280" y="31"/>
                      </a:lnTo>
                      <a:lnTo>
                        <a:pt x="259" y="33"/>
                      </a:lnTo>
                      <a:lnTo>
                        <a:pt x="258" y="46"/>
                      </a:lnTo>
                      <a:lnTo>
                        <a:pt x="242" y="47"/>
                      </a:lnTo>
                      <a:lnTo>
                        <a:pt x="230" y="47"/>
                      </a:lnTo>
                      <a:lnTo>
                        <a:pt x="225" y="53"/>
                      </a:lnTo>
                      <a:lnTo>
                        <a:pt x="216" y="54"/>
                      </a:lnTo>
                      <a:lnTo>
                        <a:pt x="209" y="46"/>
                      </a:lnTo>
                      <a:lnTo>
                        <a:pt x="202" y="31"/>
                      </a:lnTo>
                      <a:lnTo>
                        <a:pt x="206" y="20"/>
                      </a:lnTo>
                      <a:lnTo>
                        <a:pt x="203" y="3"/>
                      </a:lnTo>
                      <a:lnTo>
                        <a:pt x="191" y="0"/>
                      </a:lnTo>
                      <a:lnTo>
                        <a:pt x="187" y="9"/>
                      </a:lnTo>
                      <a:lnTo>
                        <a:pt x="162" y="11"/>
                      </a:lnTo>
                      <a:lnTo>
                        <a:pt x="154" y="16"/>
                      </a:lnTo>
                      <a:lnTo>
                        <a:pt x="142" y="5"/>
                      </a:lnTo>
                      <a:lnTo>
                        <a:pt x="136" y="7"/>
                      </a:lnTo>
                      <a:lnTo>
                        <a:pt x="132" y="20"/>
                      </a:lnTo>
                      <a:lnTo>
                        <a:pt x="134" y="29"/>
                      </a:lnTo>
                      <a:lnTo>
                        <a:pt x="143" y="36"/>
                      </a:lnTo>
                      <a:lnTo>
                        <a:pt x="144" y="47"/>
                      </a:lnTo>
                      <a:lnTo>
                        <a:pt x="132" y="56"/>
                      </a:lnTo>
                      <a:lnTo>
                        <a:pt x="117" y="58"/>
                      </a:lnTo>
                      <a:lnTo>
                        <a:pt x="106" y="53"/>
                      </a:lnTo>
                      <a:lnTo>
                        <a:pt x="98" y="42"/>
                      </a:lnTo>
                      <a:lnTo>
                        <a:pt x="89" y="3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52" name="Freeform 103">
                  <a:extLst>
                    <a:ext uri="{FF2B5EF4-FFF2-40B4-BE49-F238E27FC236}">
                      <a16:creationId xmlns="" xmlns:a16="http://schemas.microsoft.com/office/drawing/2014/main" id="{A819CDF5-5A90-4E39-A8E1-7787A51A6A4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03313" y="2440734"/>
                  <a:ext cx="175946" cy="108216"/>
                </a:xfrm>
                <a:custGeom>
                  <a:avLst/>
                  <a:gdLst>
                    <a:gd name="T0" fmla="*/ 40 w 133"/>
                    <a:gd name="T1" fmla="*/ 15 h 81"/>
                    <a:gd name="T2" fmla="*/ 22 w 133"/>
                    <a:gd name="T3" fmla="*/ 0 h 81"/>
                    <a:gd name="T4" fmla="*/ 0 w 133"/>
                    <a:gd name="T5" fmla="*/ 25 h 81"/>
                    <a:gd name="T6" fmla="*/ 2 w 133"/>
                    <a:gd name="T7" fmla="*/ 37 h 81"/>
                    <a:gd name="T8" fmla="*/ 27 w 133"/>
                    <a:gd name="T9" fmla="*/ 32 h 81"/>
                    <a:gd name="T10" fmla="*/ 27 w 133"/>
                    <a:gd name="T11" fmla="*/ 52 h 81"/>
                    <a:gd name="T12" fmla="*/ 19 w 133"/>
                    <a:gd name="T13" fmla="*/ 65 h 81"/>
                    <a:gd name="T14" fmla="*/ 41 w 133"/>
                    <a:gd name="T15" fmla="*/ 60 h 81"/>
                    <a:gd name="T16" fmla="*/ 64 w 133"/>
                    <a:gd name="T17" fmla="*/ 71 h 81"/>
                    <a:gd name="T18" fmla="*/ 72 w 133"/>
                    <a:gd name="T19" fmla="*/ 80 h 81"/>
                    <a:gd name="T20" fmla="*/ 91 w 133"/>
                    <a:gd name="T21" fmla="*/ 60 h 81"/>
                    <a:gd name="T22" fmla="*/ 109 w 133"/>
                    <a:gd name="T23" fmla="*/ 60 h 81"/>
                    <a:gd name="T24" fmla="*/ 127 w 133"/>
                    <a:gd name="T25" fmla="*/ 48 h 81"/>
                    <a:gd name="T26" fmla="*/ 132 w 133"/>
                    <a:gd name="T27" fmla="*/ 27 h 81"/>
                    <a:gd name="T28" fmla="*/ 127 w 133"/>
                    <a:gd name="T29" fmla="*/ 4 h 81"/>
                    <a:gd name="T30" fmla="*/ 102 w 133"/>
                    <a:gd name="T31" fmla="*/ 4 h 81"/>
                    <a:gd name="T32" fmla="*/ 77 w 133"/>
                    <a:gd name="T33" fmla="*/ 12 h 81"/>
                    <a:gd name="T34" fmla="*/ 49 w 133"/>
                    <a:gd name="T35" fmla="*/ 3 h 81"/>
                    <a:gd name="T36" fmla="*/ 40 w 133"/>
                    <a:gd name="T37" fmla="*/ 15 h 8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33" h="81">
                      <a:moveTo>
                        <a:pt x="40" y="15"/>
                      </a:moveTo>
                      <a:lnTo>
                        <a:pt x="22" y="0"/>
                      </a:lnTo>
                      <a:lnTo>
                        <a:pt x="0" y="25"/>
                      </a:lnTo>
                      <a:lnTo>
                        <a:pt x="2" y="37"/>
                      </a:lnTo>
                      <a:lnTo>
                        <a:pt x="27" y="32"/>
                      </a:lnTo>
                      <a:lnTo>
                        <a:pt x="27" y="52"/>
                      </a:lnTo>
                      <a:lnTo>
                        <a:pt x="19" y="65"/>
                      </a:lnTo>
                      <a:lnTo>
                        <a:pt x="41" y="60"/>
                      </a:lnTo>
                      <a:lnTo>
                        <a:pt x="64" y="71"/>
                      </a:lnTo>
                      <a:lnTo>
                        <a:pt x="72" y="80"/>
                      </a:lnTo>
                      <a:lnTo>
                        <a:pt x="91" y="60"/>
                      </a:lnTo>
                      <a:lnTo>
                        <a:pt x="109" y="60"/>
                      </a:lnTo>
                      <a:lnTo>
                        <a:pt x="127" y="48"/>
                      </a:lnTo>
                      <a:lnTo>
                        <a:pt x="132" y="27"/>
                      </a:lnTo>
                      <a:lnTo>
                        <a:pt x="127" y="4"/>
                      </a:lnTo>
                      <a:lnTo>
                        <a:pt x="102" y="4"/>
                      </a:lnTo>
                      <a:lnTo>
                        <a:pt x="77" y="12"/>
                      </a:lnTo>
                      <a:lnTo>
                        <a:pt x="49" y="3"/>
                      </a:lnTo>
                      <a:lnTo>
                        <a:pt x="40" y="1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</p:grpSp>
          <p:grpSp>
            <p:nvGrpSpPr>
              <p:cNvPr id="15" name="Group 14">
                <a:extLst>
                  <a:ext uri="{FF2B5EF4-FFF2-40B4-BE49-F238E27FC236}">
                    <a16:creationId xmlns="" xmlns:a16="http://schemas.microsoft.com/office/drawing/2014/main" id="{7522402B-6DF0-451A-9E00-F74DFCCF2729}"/>
                  </a:ext>
                </a:extLst>
              </p:cNvPr>
              <p:cNvGrpSpPr/>
              <p:nvPr/>
            </p:nvGrpSpPr>
            <p:grpSpPr>
              <a:xfrm>
                <a:off x="3303654" y="1732559"/>
                <a:ext cx="3599767" cy="2959874"/>
                <a:chOff x="3174643" y="1910359"/>
                <a:chExt cx="3599767" cy="2959874"/>
              </a:xfrm>
              <a:solidFill>
                <a:schemeClr val="accent6"/>
              </a:solidFill>
            </p:grpSpPr>
            <p:sp>
              <p:nvSpPr>
                <p:cNvPr id="16" name="Freeform 58">
                  <a:extLst>
                    <a:ext uri="{FF2B5EF4-FFF2-40B4-BE49-F238E27FC236}">
                      <a16:creationId xmlns="" xmlns:a16="http://schemas.microsoft.com/office/drawing/2014/main" id="{8D1C3E49-8475-4061-850A-734A82EF8A9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83461" y="1975764"/>
                  <a:ext cx="222311" cy="130810"/>
                </a:xfrm>
                <a:custGeom>
                  <a:avLst/>
                  <a:gdLst>
                    <a:gd name="T0" fmla="*/ 65 w 167"/>
                    <a:gd name="T1" fmla="*/ 3 h 99"/>
                    <a:gd name="T2" fmla="*/ 60 w 167"/>
                    <a:gd name="T3" fmla="*/ 23 h 99"/>
                    <a:gd name="T4" fmla="*/ 42 w 167"/>
                    <a:gd name="T5" fmla="*/ 11 h 99"/>
                    <a:gd name="T6" fmla="*/ 27 w 167"/>
                    <a:gd name="T7" fmla="*/ 20 h 99"/>
                    <a:gd name="T8" fmla="*/ 20 w 167"/>
                    <a:gd name="T9" fmla="*/ 3 h 99"/>
                    <a:gd name="T10" fmla="*/ 0 w 167"/>
                    <a:gd name="T11" fmla="*/ 19 h 99"/>
                    <a:gd name="T12" fmla="*/ 4 w 167"/>
                    <a:gd name="T13" fmla="*/ 28 h 99"/>
                    <a:gd name="T14" fmla="*/ 8 w 167"/>
                    <a:gd name="T15" fmla="*/ 45 h 99"/>
                    <a:gd name="T16" fmla="*/ 30 w 167"/>
                    <a:gd name="T17" fmla="*/ 47 h 99"/>
                    <a:gd name="T18" fmla="*/ 42 w 167"/>
                    <a:gd name="T19" fmla="*/ 35 h 99"/>
                    <a:gd name="T20" fmla="*/ 53 w 167"/>
                    <a:gd name="T21" fmla="*/ 38 h 99"/>
                    <a:gd name="T22" fmla="*/ 48 w 167"/>
                    <a:gd name="T23" fmla="*/ 52 h 99"/>
                    <a:gd name="T24" fmla="*/ 45 w 167"/>
                    <a:gd name="T25" fmla="*/ 65 h 99"/>
                    <a:gd name="T26" fmla="*/ 57 w 167"/>
                    <a:gd name="T27" fmla="*/ 75 h 99"/>
                    <a:gd name="T28" fmla="*/ 68 w 167"/>
                    <a:gd name="T29" fmla="*/ 92 h 99"/>
                    <a:gd name="T30" fmla="*/ 82 w 167"/>
                    <a:gd name="T31" fmla="*/ 98 h 99"/>
                    <a:gd name="T32" fmla="*/ 88 w 167"/>
                    <a:gd name="T33" fmla="*/ 73 h 99"/>
                    <a:gd name="T34" fmla="*/ 109 w 167"/>
                    <a:gd name="T35" fmla="*/ 51 h 99"/>
                    <a:gd name="T36" fmla="*/ 121 w 167"/>
                    <a:gd name="T37" fmla="*/ 58 h 99"/>
                    <a:gd name="T38" fmla="*/ 121 w 167"/>
                    <a:gd name="T39" fmla="*/ 75 h 99"/>
                    <a:gd name="T40" fmla="*/ 145 w 167"/>
                    <a:gd name="T41" fmla="*/ 73 h 99"/>
                    <a:gd name="T42" fmla="*/ 157 w 167"/>
                    <a:gd name="T43" fmla="*/ 78 h 99"/>
                    <a:gd name="T44" fmla="*/ 166 w 167"/>
                    <a:gd name="T45" fmla="*/ 60 h 99"/>
                    <a:gd name="T46" fmla="*/ 109 w 167"/>
                    <a:gd name="T47" fmla="*/ 30 h 99"/>
                    <a:gd name="T48" fmla="*/ 90 w 167"/>
                    <a:gd name="T49" fmla="*/ 0 h 99"/>
                    <a:gd name="T50" fmla="*/ 65 w 167"/>
                    <a:gd name="T51" fmla="*/ 3 h 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</a:cxnLst>
                  <a:rect l="0" t="0" r="r" b="b"/>
                  <a:pathLst>
                    <a:path w="167" h="99">
                      <a:moveTo>
                        <a:pt x="65" y="3"/>
                      </a:moveTo>
                      <a:lnTo>
                        <a:pt x="60" y="23"/>
                      </a:lnTo>
                      <a:lnTo>
                        <a:pt x="42" y="11"/>
                      </a:lnTo>
                      <a:lnTo>
                        <a:pt x="27" y="20"/>
                      </a:lnTo>
                      <a:lnTo>
                        <a:pt x="20" y="3"/>
                      </a:lnTo>
                      <a:lnTo>
                        <a:pt x="0" y="19"/>
                      </a:lnTo>
                      <a:lnTo>
                        <a:pt x="4" y="28"/>
                      </a:lnTo>
                      <a:lnTo>
                        <a:pt x="8" y="45"/>
                      </a:lnTo>
                      <a:lnTo>
                        <a:pt x="30" y="47"/>
                      </a:lnTo>
                      <a:lnTo>
                        <a:pt x="42" y="35"/>
                      </a:lnTo>
                      <a:lnTo>
                        <a:pt x="53" y="38"/>
                      </a:lnTo>
                      <a:lnTo>
                        <a:pt x="48" y="52"/>
                      </a:lnTo>
                      <a:lnTo>
                        <a:pt x="45" y="65"/>
                      </a:lnTo>
                      <a:lnTo>
                        <a:pt x="57" y="75"/>
                      </a:lnTo>
                      <a:lnTo>
                        <a:pt x="68" y="92"/>
                      </a:lnTo>
                      <a:lnTo>
                        <a:pt x="82" y="98"/>
                      </a:lnTo>
                      <a:lnTo>
                        <a:pt x="88" y="73"/>
                      </a:lnTo>
                      <a:lnTo>
                        <a:pt x="109" y="51"/>
                      </a:lnTo>
                      <a:lnTo>
                        <a:pt x="121" y="58"/>
                      </a:lnTo>
                      <a:lnTo>
                        <a:pt x="121" y="75"/>
                      </a:lnTo>
                      <a:lnTo>
                        <a:pt x="145" y="73"/>
                      </a:lnTo>
                      <a:lnTo>
                        <a:pt x="157" y="78"/>
                      </a:lnTo>
                      <a:lnTo>
                        <a:pt x="166" y="60"/>
                      </a:lnTo>
                      <a:lnTo>
                        <a:pt x="109" y="30"/>
                      </a:lnTo>
                      <a:lnTo>
                        <a:pt x="90" y="0"/>
                      </a:lnTo>
                      <a:lnTo>
                        <a:pt x="65" y="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7" name="Freeform 59">
                  <a:extLst>
                    <a:ext uri="{FF2B5EF4-FFF2-40B4-BE49-F238E27FC236}">
                      <a16:creationId xmlns="" xmlns:a16="http://schemas.microsoft.com/office/drawing/2014/main" id="{3C80922F-7A6E-4EB9-A1E7-2FDF7B78B1B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28498" y="1960304"/>
                  <a:ext cx="127204" cy="49946"/>
                </a:xfrm>
                <a:custGeom>
                  <a:avLst/>
                  <a:gdLst>
                    <a:gd name="T0" fmla="*/ 0 w 95"/>
                    <a:gd name="T1" fmla="*/ 3 h 38"/>
                    <a:gd name="T2" fmla="*/ 5 w 95"/>
                    <a:gd name="T3" fmla="*/ 27 h 38"/>
                    <a:gd name="T4" fmla="*/ 43 w 95"/>
                    <a:gd name="T5" fmla="*/ 37 h 38"/>
                    <a:gd name="T6" fmla="*/ 71 w 95"/>
                    <a:gd name="T7" fmla="*/ 27 h 38"/>
                    <a:gd name="T8" fmla="*/ 94 w 95"/>
                    <a:gd name="T9" fmla="*/ 5 h 38"/>
                    <a:gd name="T10" fmla="*/ 54 w 95"/>
                    <a:gd name="T11" fmla="*/ 5 h 38"/>
                    <a:gd name="T12" fmla="*/ 31 w 95"/>
                    <a:gd name="T13" fmla="*/ 0 h 38"/>
                    <a:gd name="T14" fmla="*/ 0 w 95"/>
                    <a:gd name="T15" fmla="*/ 3 h 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95" h="38">
                      <a:moveTo>
                        <a:pt x="0" y="3"/>
                      </a:moveTo>
                      <a:lnTo>
                        <a:pt x="5" y="27"/>
                      </a:lnTo>
                      <a:lnTo>
                        <a:pt x="43" y="37"/>
                      </a:lnTo>
                      <a:lnTo>
                        <a:pt x="71" y="27"/>
                      </a:lnTo>
                      <a:lnTo>
                        <a:pt x="94" y="5"/>
                      </a:lnTo>
                      <a:lnTo>
                        <a:pt x="54" y="5"/>
                      </a:lnTo>
                      <a:lnTo>
                        <a:pt x="31" y="0"/>
                      </a:lnTo>
                      <a:lnTo>
                        <a:pt x="0" y="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8" name="Freeform 96">
                  <a:extLst>
                    <a:ext uri="{FF2B5EF4-FFF2-40B4-BE49-F238E27FC236}">
                      <a16:creationId xmlns="" xmlns:a16="http://schemas.microsoft.com/office/drawing/2014/main" id="{0657751D-EF54-4424-8C02-870CD45969B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57722" y="2292086"/>
                  <a:ext cx="30909" cy="39243"/>
                </a:xfrm>
                <a:custGeom>
                  <a:avLst/>
                  <a:gdLst>
                    <a:gd name="T0" fmla="*/ 8 w 24"/>
                    <a:gd name="T1" fmla="*/ 0 h 29"/>
                    <a:gd name="T2" fmla="*/ 0 w 24"/>
                    <a:gd name="T3" fmla="*/ 28 h 29"/>
                    <a:gd name="T4" fmla="*/ 23 w 24"/>
                    <a:gd name="T5" fmla="*/ 10 h 29"/>
                    <a:gd name="T6" fmla="*/ 8 w 24"/>
                    <a:gd name="T7" fmla="*/ 0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24" h="29">
                      <a:moveTo>
                        <a:pt x="8" y="0"/>
                      </a:moveTo>
                      <a:lnTo>
                        <a:pt x="0" y="28"/>
                      </a:lnTo>
                      <a:lnTo>
                        <a:pt x="23" y="10"/>
                      </a:lnTo>
                      <a:lnTo>
                        <a:pt x="8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9" name="Freeform 104">
                  <a:extLst>
                    <a:ext uri="{FF2B5EF4-FFF2-40B4-BE49-F238E27FC236}">
                      <a16:creationId xmlns="" xmlns:a16="http://schemas.microsoft.com/office/drawing/2014/main" id="{BFCDB46B-58C6-49F6-A389-D7D27CB1001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72761" y="2689273"/>
                  <a:ext cx="27343" cy="19027"/>
                </a:xfrm>
                <a:custGeom>
                  <a:avLst/>
                  <a:gdLst>
                    <a:gd name="T0" fmla="*/ 0 w 20"/>
                    <a:gd name="T1" fmla="*/ 14 h 15"/>
                    <a:gd name="T2" fmla="*/ 4 w 20"/>
                    <a:gd name="T3" fmla="*/ 0 h 15"/>
                    <a:gd name="T4" fmla="*/ 13 w 20"/>
                    <a:gd name="T5" fmla="*/ 0 h 15"/>
                    <a:gd name="T6" fmla="*/ 19 w 20"/>
                    <a:gd name="T7" fmla="*/ 0 h 15"/>
                    <a:gd name="T8" fmla="*/ 0 w 20"/>
                    <a:gd name="T9" fmla="*/ 14 h 1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0" h="15">
                      <a:moveTo>
                        <a:pt x="0" y="14"/>
                      </a:moveTo>
                      <a:lnTo>
                        <a:pt x="4" y="0"/>
                      </a:lnTo>
                      <a:lnTo>
                        <a:pt x="13" y="0"/>
                      </a:lnTo>
                      <a:lnTo>
                        <a:pt x="19" y="0"/>
                      </a:lnTo>
                      <a:lnTo>
                        <a:pt x="0" y="1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0" name="Freeform 105">
                  <a:extLst>
                    <a:ext uri="{FF2B5EF4-FFF2-40B4-BE49-F238E27FC236}">
                      <a16:creationId xmlns="" xmlns:a16="http://schemas.microsoft.com/office/drawing/2014/main" id="{E9872509-EAD9-425B-B3A7-3B46C6BD9A5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317105" y="2334897"/>
                  <a:ext cx="30909" cy="33297"/>
                </a:xfrm>
                <a:custGeom>
                  <a:avLst/>
                  <a:gdLst>
                    <a:gd name="T0" fmla="*/ 11 w 23"/>
                    <a:gd name="T1" fmla="*/ 0 h 25"/>
                    <a:gd name="T2" fmla="*/ 0 w 23"/>
                    <a:gd name="T3" fmla="*/ 12 h 25"/>
                    <a:gd name="T4" fmla="*/ 5 w 23"/>
                    <a:gd name="T5" fmla="*/ 24 h 25"/>
                    <a:gd name="T6" fmla="*/ 14 w 23"/>
                    <a:gd name="T7" fmla="*/ 22 h 25"/>
                    <a:gd name="T8" fmla="*/ 22 w 23"/>
                    <a:gd name="T9" fmla="*/ 9 h 25"/>
                    <a:gd name="T10" fmla="*/ 11 w 23"/>
                    <a:gd name="T11" fmla="*/ 0 h 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3" h="25">
                      <a:moveTo>
                        <a:pt x="11" y="0"/>
                      </a:moveTo>
                      <a:lnTo>
                        <a:pt x="0" y="12"/>
                      </a:lnTo>
                      <a:lnTo>
                        <a:pt x="5" y="24"/>
                      </a:lnTo>
                      <a:lnTo>
                        <a:pt x="14" y="22"/>
                      </a:lnTo>
                      <a:lnTo>
                        <a:pt x="22" y="9"/>
                      </a:lnTo>
                      <a:lnTo>
                        <a:pt x="11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1" name="Freeform 106">
                  <a:extLst>
                    <a:ext uri="{FF2B5EF4-FFF2-40B4-BE49-F238E27FC236}">
                      <a16:creationId xmlns="" xmlns:a16="http://schemas.microsoft.com/office/drawing/2014/main" id="{4F05F840-6307-46C4-BBC8-94CE4AE57A4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466897" y="2305167"/>
                  <a:ext cx="43987" cy="23784"/>
                </a:xfrm>
                <a:custGeom>
                  <a:avLst/>
                  <a:gdLst>
                    <a:gd name="T0" fmla="*/ 27 w 33"/>
                    <a:gd name="T1" fmla="*/ 4 h 17"/>
                    <a:gd name="T2" fmla="*/ 13 w 33"/>
                    <a:gd name="T3" fmla="*/ 0 h 17"/>
                    <a:gd name="T4" fmla="*/ 0 w 33"/>
                    <a:gd name="T5" fmla="*/ 12 h 17"/>
                    <a:gd name="T6" fmla="*/ 9 w 33"/>
                    <a:gd name="T7" fmla="*/ 14 h 17"/>
                    <a:gd name="T8" fmla="*/ 32 w 33"/>
                    <a:gd name="T9" fmla="*/ 16 h 17"/>
                    <a:gd name="T10" fmla="*/ 27 w 33"/>
                    <a:gd name="T11" fmla="*/ 4 h 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3" h="17">
                      <a:moveTo>
                        <a:pt x="27" y="4"/>
                      </a:moveTo>
                      <a:lnTo>
                        <a:pt x="13" y="0"/>
                      </a:lnTo>
                      <a:lnTo>
                        <a:pt x="0" y="12"/>
                      </a:lnTo>
                      <a:lnTo>
                        <a:pt x="9" y="14"/>
                      </a:lnTo>
                      <a:lnTo>
                        <a:pt x="32" y="16"/>
                      </a:lnTo>
                      <a:lnTo>
                        <a:pt x="27" y="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2" name="Freeform 107">
                  <a:extLst>
                    <a:ext uri="{FF2B5EF4-FFF2-40B4-BE49-F238E27FC236}">
                      <a16:creationId xmlns="" xmlns:a16="http://schemas.microsoft.com/office/drawing/2014/main" id="{CF575149-4022-4651-ACF0-8F514511362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664243" y="2164844"/>
                  <a:ext cx="17832" cy="21405"/>
                </a:xfrm>
                <a:custGeom>
                  <a:avLst/>
                  <a:gdLst>
                    <a:gd name="T0" fmla="*/ 6 w 14"/>
                    <a:gd name="T1" fmla="*/ 15 h 16"/>
                    <a:gd name="T2" fmla="*/ 7 w 14"/>
                    <a:gd name="T3" fmla="*/ 15 h 16"/>
                    <a:gd name="T4" fmla="*/ 8 w 14"/>
                    <a:gd name="T5" fmla="*/ 15 h 16"/>
                    <a:gd name="T6" fmla="*/ 9 w 14"/>
                    <a:gd name="T7" fmla="*/ 14 h 16"/>
                    <a:gd name="T8" fmla="*/ 11 w 14"/>
                    <a:gd name="T9" fmla="*/ 14 h 16"/>
                    <a:gd name="T10" fmla="*/ 11 w 14"/>
                    <a:gd name="T11" fmla="*/ 13 h 16"/>
                    <a:gd name="T12" fmla="*/ 11 w 14"/>
                    <a:gd name="T13" fmla="*/ 12 h 16"/>
                    <a:gd name="T14" fmla="*/ 11 w 14"/>
                    <a:gd name="T15" fmla="*/ 11 h 16"/>
                    <a:gd name="T16" fmla="*/ 11 w 14"/>
                    <a:gd name="T17" fmla="*/ 10 h 16"/>
                    <a:gd name="T18" fmla="*/ 11 w 14"/>
                    <a:gd name="T19" fmla="*/ 9 h 16"/>
                    <a:gd name="T20" fmla="*/ 13 w 14"/>
                    <a:gd name="T21" fmla="*/ 8 h 16"/>
                    <a:gd name="T22" fmla="*/ 11 w 14"/>
                    <a:gd name="T23" fmla="*/ 8 h 16"/>
                    <a:gd name="T24" fmla="*/ 11 w 14"/>
                    <a:gd name="T25" fmla="*/ 7 h 16"/>
                    <a:gd name="T26" fmla="*/ 11 w 14"/>
                    <a:gd name="T27" fmla="*/ 5 h 16"/>
                    <a:gd name="T28" fmla="*/ 11 w 14"/>
                    <a:gd name="T29" fmla="*/ 4 h 16"/>
                    <a:gd name="T30" fmla="*/ 11 w 14"/>
                    <a:gd name="T31" fmla="*/ 3 h 16"/>
                    <a:gd name="T32" fmla="*/ 11 w 14"/>
                    <a:gd name="T33" fmla="*/ 2 h 16"/>
                    <a:gd name="T34" fmla="*/ 9 w 14"/>
                    <a:gd name="T35" fmla="*/ 1 h 16"/>
                    <a:gd name="T36" fmla="*/ 8 w 14"/>
                    <a:gd name="T37" fmla="*/ 1 h 16"/>
                    <a:gd name="T38" fmla="*/ 7 w 14"/>
                    <a:gd name="T39" fmla="*/ 0 h 16"/>
                    <a:gd name="T40" fmla="*/ 6 w 14"/>
                    <a:gd name="T41" fmla="*/ 0 h 16"/>
                    <a:gd name="T42" fmla="*/ 4 w 14"/>
                    <a:gd name="T43" fmla="*/ 0 h 16"/>
                    <a:gd name="T44" fmla="*/ 3 w 14"/>
                    <a:gd name="T45" fmla="*/ 1 h 16"/>
                    <a:gd name="T46" fmla="*/ 2 w 14"/>
                    <a:gd name="T47" fmla="*/ 2 h 16"/>
                    <a:gd name="T48" fmla="*/ 1 w 14"/>
                    <a:gd name="T49" fmla="*/ 3 h 16"/>
                    <a:gd name="T50" fmla="*/ 0 w 14"/>
                    <a:gd name="T51" fmla="*/ 4 h 16"/>
                    <a:gd name="T52" fmla="*/ 0 w 14"/>
                    <a:gd name="T53" fmla="*/ 5 h 16"/>
                    <a:gd name="T54" fmla="*/ 0 w 14"/>
                    <a:gd name="T55" fmla="*/ 7 h 16"/>
                    <a:gd name="T56" fmla="*/ 0 w 14"/>
                    <a:gd name="T57" fmla="*/ 8 h 16"/>
                    <a:gd name="T58" fmla="*/ 0 w 14"/>
                    <a:gd name="T59" fmla="*/ 9 h 16"/>
                    <a:gd name="T60" fmla="*/ 0 w 14"/>
                    <a:gd name="T61" fmla="*/ 10 h 16"/>
                    <a:gd name="T62" fmla="*/ 0 w 14"/>
                    <a:gd name="T63" fmla="*/ 11 h 16"/>
                    <a:gd name="T64" fmla="*/ 0 w 14"/>
                    <a:gd name="T65" fmla="*/ 12 h 16"/>
                    <a:gd name="T66" fmla="*/ 1 w 14"/>
                    <a:gd name="T67" fmla="*/ 13 h 16"/>
                    <a:gd name="T68" fmla="*/ 2 w 14"/>
                    <a:gd name="T69" fmla="*/ 14 h 16"/>
                    <a:gd name="T70" fmla="*/ 3 w 14"/>
                    <a:gd name="T71" fmla="*/ 14 h 16"/>
                    <a:gd name="T72" fmla="*/ 3 w 14"/>
                    <a:gd name="T73" fmla="*/ 15 h 16"/>
                    <a:gd name="T74" fmla="*/ 4 w 14"/>
                    <a:gd name="T75" fmla="*/ 15 h 16"/>
                    <a:gd name="T76" fmla="*/ 6 w 14"/>
                    <a:gd name="T77" fmla="*/ 15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</a:cxnLst>
                  <a:rect l="0" t="0" r="r" b="b"/>
                  <a:pathLst>
                    <a:path w="14" h="16">
                      <a:moveTo>
                        <a:pt x="6" y="15"/>
                      </a:moveTo>
                      <a:lnTo>
                        <a:pt x="7" y="15"/>
                      </a:lnTo>
                      <a:lnTo>
                        <a:pt x="8" y="15"/>
                      </a:lnTo>
                      <a:lnTo>
                        <a:pt x="9" y="14"/>
                      </a:lnTo>
                      <a:lnTo>
                        <a:pt x="11" y="14"/>
                      </a:lnTo>
                      <a:lnTo>
                        <a:pt x="11" y="13"/>
                      </a:lnTo>
                      <a:lnTo>
                        <a:pt x="11" y="12"/>
                      </a:lnTo>
                      <a:lnTo>
                        <a:pt x="11" y="11"/>
                      </a:lnTo>
                      <a:lnTo>
                        <a:pt x="11" y="10"/>
                      </a:lnTo>
                      <a:lnTo>
                        <a:pt x="11" y="9"/>
                      </a:lnTo>
                      <a:lnTo>
                        <a:pt x="13" y="8"/>
                      </a:lnTo>
                      <a:lnTo>
                        <a:pt x="11" y="8"/>
                      </a:lnTo>
                      <a:lnTo>
                        <a:pt x="11" y="7"/>
                      </a:lnTo>
                      <a:lnTo>
                        <a:pt x="11" y="5"/>
                      </a:lnTo>
                      <a:lnTo>
                        <a:pt x="11" y="4"/>
                      </a:lnTo>
                      <a:lnTo>
                        <a:pt x="11" y="3"/>
                      </a:lnTo>
                      <a:lnTo>
                        <a:pt x="11" y="2"/>
                      </a:lnTo>
                      <a:lnTo>
                        <a:pt x="9" y="1"/>
                      </a:lnTo>
                      <a:lnTo>
                        <a:pt x="8" y="1"/>
                      </a:lnTo>
                      <a:lnTo>
                        <a:pt x="7" y="0"/>
                      </a:lnTo>
                      <a:lnTo>
                        <a:pt x="6" y="0"/>
                      </a:lnTo>
                      <a:lnTo>
                        <a:pt x="4" y="0"/>
                      </a:lnTo>
                      <a:lnTo>
                        <a:pt x="3" y="1"/>
                      </a:lnTo>
                      <a:lnTo>
                        <a:pt x="2" y="2"/>
                      </a:lnTo>
                      <a:lnTo>
                        <a:pt x="1" y="3"/>
                      </a:lnTo>
                      <a:lnTo>
                        <a:pt x="0" y="4"/>
                      </a:lnTo>
                      <a:lnTo>
                        <a:pt x="0" y="5"/>
                      </a:lnTo>
                      <a:lnTo>
                        <a:pt x="0" y="7"/>
                      </a:lnTo>
                      <a:lnTo>
                        <a:pt x="0" y="8"/>
                      </a:lnTo>
                      <a:lnTo>
                        <a:pt x="0" y="9"/>
                      </a:lnTo>
                      <a:lnTo>
                        <a:pt x="0" y="10"/>
                      </a:lnTo>
                      <a:lnTo>
                        <a:pt x="0" y="11"/>
                      </a:lnTo>
                      <a:lnTo>
                        <a:pt x="0" y="12"/>
                      </a:lnTo>
                      <a:lnTo>
                        <a:pt x="1" y="13"/>
                      </a:lnTo>
                      <a:lnTo>
                        <a:pt x="2" y="14"/>
                      </a:lnTo>
                      <a:lnTo>
                        <a:pt x="3" y="14"/>
                      </a:lnTo>
                      <a:lnTo>
                        <a:pt x="3" y="15"/>
                      </a:lnTo>
                      <a:lnTo>
                        <a:pt x="4" y="15"/>
                      </a:lnTo>
                      <a:lnTo>
                        <a:pt x="6" y="1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3" name="Freeform 108">
                  <a:extLst>
                    <a:ext uri="{FF2B5EF4-FFF2-40B4-BE49-F238E27FC236}">
                      <a16:creationId xmlns="" xmlns:a16="http://schemas.microsoft.com/office/drawing/2014/main" id="{53A7C464-944E-4A8B-AE99-7A21A175ABA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51224" y="2346789"/>
                  <a:ext cx="23777" cy="21405"/>
                </a:xfrm>
                <a:custGeom>
                  <a:avLst/>
                  <a:gdLst>
                    <a:gd name="T0" fmla="*/ 6 w 18"/>
                    <a:gd name="T1" fmla="*/ 0 h 16"/>
                    <a:gd name="T2" fmla="*/ 0 w 18"/>
                    <a:gd name="T3" fmla="*/ 11 h 16"/>
                    <a:gd name="T4" fmla="*/ 12 w 18"/>
                    <a:gd name="T5" fmla="*/ 15 h 16"/>
                    <a:gd name="T6" fmla="*/ 17 w 18"/>
                    <a:gd name="T7" fmla="*/ 0 h 16"/>
                    <a:gd name="T8" fmla="*/ 6 w 18"/>
                    <a:gd name="T9" fmla="*/ 0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8" h="16">
                      <a:moveTo>
                        <a:pt x="6" y="0"/>
                      </a:moveTo>
                      <a:lnTo>
                        <a:pt x="0" y="11"/>
                      </a:lnTo>
                      <a:lnTo>
                        <a:pt x="12" y="15"/>
                      </a:lnTo>
                      <a:lnTo>
                        <a:pt x="17" y="0"/>
                      </a:lnTo>
                      <a:lnTo>
                        <a:pt x="6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4" name="Freeform 109">
                  <a:extLst>
                    <a:ext uri="{FF2B5EF4-FFF2-40B4-BE49-F238E27FC236}">
                      <a16:creationId xmlns="" xmlns:a16="http://schemas.microsoft.com/office/drawing/2014/main" id="{A143A4E3-B361-46AB-A018-033D177512C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89266" y="2328951"/>
                  <a:ext cx="21399" cy="44000"/>
                </a:xfrm>
                <a:custGeom>
                  <a:avLst/>
                  <a:gdLst>
                    <a:gd name="T0" fmla="*/ 0 w 16"/>
                    <a:gd name="T1" fmla="*/ 0 h 33"/>
                    <a:gd name="T2" fmla="*/ 2 w 16"/>
                    <a:gd name="T3" fmla="*/ 13 h 33"/>
                    <a:gd name="T4" fmla="*/ 9 w 16"/>
                    <a:gd name="T5" fmla="*/ 16 h 33"/>
                    <a:gd name="T6" fmla="*/ 12 w 16"/>
                    <a:gd name="T7" fmla="*/ 32 h 33"/>
                    <a:gd name="T8" fmla="*/ 15 w 16"/>
                    <a:gd name="T9" fmla="*/ 20 h 33"/>
                    <a:gd name="T10" fmla="*/ 15 w 16"/>
                    <a:gd name="T11" fmla="*/ 11 h 33"/>
                    <a:gd name="T12" fmla="*/ 14 w 16"/>
                    <a:gd name="T13" fmla="*/ 0 h 33"/>
                    <a:gd name="T14" fmla="*/ 0 w 16"/>
                    <a:gd name="T15" fmla="*/ 0 h 3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16" h="33">
                      <a:moveTo>
                        <a:pt x="0" y="0"/>
                      </a:moveTo>
                      <a:lnTo>
                        <a:pt x="2" y="13"/>
                      </a:lnTo>
                      <a:lnTo>
                        <a:pt x="9" y="16"/>
                      </a:lnTo>
                      <a:lnTo>
                        <a:pt x="12" y="32"/>
                      </a:lnTo>
                      <a:lnTo>
                        <a:pt x="15" y="20"/>
                      </a:lnTo>
                      <a:lnTo>
                        <a:pt x="15" y="11"/>
                      </a:lnTo>
                      <a:lnTo>
                        <a:pt x="14" y="0"/>
                      </a:lnTo>
                      <a:lnTo>
                        <a:pt x="0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5" name="Freeform 110">
                  <a:extLst>
                    <a:ext uri="{FF2B5EF4-FFF2-40B4-BE49-F238E27FC236}">
                      <a16:creationId xmlns="" xmlns:a16="http://schemas.microsoft.com/office/drawing/2014/main" id="{385E93D9-241C-48E9-BFDD-3BE943535E3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22553" y="2331329"/>
                  <a:ext cx="21399" cy="17838"/>
                </a:xfrm>
                <a:custGeom>
                  <a:avLst/>
                  <a:gdLst>
                    <a:gd name="T0" fmla="*/ 0 w 15"/>
                    <a:gd name="T1" fmla="*/ 4 h 14"/>
                    <a:gd name="T2" fmla="*/ 7 w 15"/>
                    <a:gd name="T3" fmla="*/ 13 h 14"/>
                    <a:gd name="T4" fmla="*/ 14 w 15"/>
                    <a:gd name="T5" fmla="*/ 0 h 14"/>
                    <a:gd name="T6" fmla="*/ 0 w 15"/>
                    <a:gd name="T7" fmla="*/ 4 h 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5" h="14">
                      <a:moveTo>
                        <a:pt x="0" y="4"/>
                      </a:moveTo>
                      <a:lnTo>
                        <a:pt x="7" y="13"/>
                      </a:lnTo>
                      <a:lnTo>
                        <a:pt x="14" y="0"/>
                      </a:lnTo>
                      <a:lnTo>
                        <a:pt x="0" y="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6" name="Freeform 111">
                  <a:extLst>
                    <a:ext uri="{FF2B5EF4-FFF2-40B4-BE49-F238E27FC236}">
                      <a16:creationId xmlns="" xmlns:a16="http://schemas.microsoft.com/office/drawing/2014/main" id="{2032281A-3AB0-4658-BB45-DDE181DA440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99295" y="3326675"/>
                  <a:ext cx="23777" cy="22594"/>
                </a:xfrm>
                <a:custGeom>
                  <a:avLst/>
                  <a:gdLst>
                    <a:gd name="T0" fmla="*/ 1 w 18"/>
                    <a:gd name="T1" fmla="*/ 6 h 17"/>
                    <a:gd name="T2" fmla="*/ 0 w 18"/>
                    <a:gd name="T3" fmla="*/ 16 h 17"/>
                    <a:gd name="T4" fmla="*/ 9 w 18"/>
                    <a:gd name="T5" fmla="*/ 16 h 17"/>
                    <a:gd name="T6" fmla="*/ 17 w 18"/>
                    <a:gd name="T7" fmla="*/ 6 h 17"/>
                    <a:gd name="T8" fmla="*/ 7 w 18"/>
                    <a:gd name="T9" fmla="*/ 0 h 17"/>
                    <a:gd name="T10" fmla="*/ 1 w 18"/>
                    <a:gd name="T11" fmla="*/ 2 h 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8" h="17">
                      <a:moveTo>
                        <a:pt x="1" y="6"/>
                      </a:moveTo>
                      <a:lnTo>
                        <a:pt x="0" y="16"/>
                      </a:lnTo>
                      <a:lnTo>
                        <a:pt x="9" y="16"/>
                      </a:lnTo>
                      <a:lnTo>
                        <a:pt x="17" y="6"/>
                      </a:lnTo>
                      <a:lnTo>
                        <a:pt x="7" y="0"/>
                      </a:lnTo>
                      <a:lnTo>
                        <a:pt x="1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7" name="Freeform 112">
                  <a:extLst>
                    <a:ext uri="{FF2B5EF4-FFF2-40B4-BE49-F238E27FC236}">
                      <a16:creationId xmlns="" xmlns:a16="http://schemas.microsoft.com/office/drawing/2014/main" id="{FFA41757-928E-42A1-8C76-03E34E13145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103116" y="3275540"/>
                  <a:ext cx="43987" cy="21405"/>
                </a:xfrm>
                <a:custGeom>
                  <a:avLst/>
                  <a:gdLst>
                    <a:gd name="T0" fmla="*/ 16 w 32"/>
                    <a:gd name="T1" fmla="*/ 11 h 16"/>
                    <a:gd name="T2" fmla="*/ 15 w 32"/>
                    <a:gd name="T3" fmla="*/ 11 h 16"/>
                    <a:gd name="T4" fmla="*/ 14 w 32"/>
                    <a:gd name="T5" fmla="*/ 11 h 16"/>
                    <a:gd name="T6" fmla="*/ 12 w 32"/>
                    <a:gd name="T7" fmla="*/ 11 h 16"/>
                    <a:gd name="T8" fmla="*/ 12 w 32"/>
                    <a:gd name="T9" fmla="*/ 12 h 16"/>
                    <a:gd name="T10" fmla="*/ 11 w 32"/>
                    <a:gd name="T11" fmla="*/ 12 h 16"/>
                    <a:gd name="T12" fmla="*/ 9 w 32"/>
                    <a:gd name="T13" fmla="*/ 13 h 16"/>
                    <a:gd name="T14" fmla="*/ 8 w 32"/>
                    <a:gd name="T15" fmla="*/ 13 h 16"/>
                    <a:gd name="T16" fmla="*/ 6 w 32"/>
                    <a:gd name="T17" fmla="*/ 14 h 16"/>
                    <a:gd name="T18" fmla="*/ 5 w 32"/>
                    <a:gd name="T19" fmla="*/ 14 h 16"/>
                    <a:gd name="T20" fmla="*/ 4 w 32"/>
                    <a:gd name="T21" fmla="*/ 15 h 16"/>
                    <a:gd name="T22" fmla="*/ 3 w 32"/>
                    <a:gd name="T23" fmla="*/ 14 h 16"/>
                    <a:gd name="T24" fmla="*/ 1 w 32"/>
                    <a:gd name="T25" fmla="*/ 14 h 16"/>
                    <a:gd name="T26" fmla="*/ 0 w 32"/>
                    <a:gd name="T27" fmla="*/ 13 h 16"/>
                    <a:gd name="T28" fmla="*/ 0 w 32"/>
                    <a:gd name="T29" fmla="*/ 12 h 16"/>
                    <a:gd name="T30" fmla="*/ 0 w 32"/>
                    <a:gd name="T31" fmla="*/ 11 h 16"/>
                    <a:gd name="T32" fmla="*/ 0 w 32"/>
                    <a:gd name="T33" fmla="*/ 10 h 16"/>
                    <a:gd name="T34" fmla="*/ 0 w 32"/>
                    <a:gd name="T35" fmla="*/ 9 h 16"/>
                    <a:gd name="T36" fmla="*/ 0 w 32"/>
                    <a:gd name="T37" fmla="*/ 8 h 16"/>
                    <a:gd name="T38" fmla="*/ 0 w 32"/>
                    <a:gd name="T39" fmla="*/ 7 h 16"/>
                    <a:gd name="T40" fmla="*/ 0 w 32"/>
                    <a:gd name="T41" fmla="*/ 6 h 16"/>
                    <a:gd name="T42" fmla="*/ 0 w 32"/>
                    <a:gd name="T43" fmla="*/ 5 h 16"/>
                    <a:gd name="T44" fmla="*/ 1 w 32"/>
                    <a:gd name="T45" fmla="*/ 4 h 16"/>
                    <a:gd name="T46" fmla="*/ 2 w 32"/>
                    <a:gd name="T47" fmla="*/ 4 h 16"/>
                    <a:gd name="T48" fmla="*/ 3 w 32"/>
                    <a:gd name="T49" fmla="*/ 4 h 16"/>
                    <a:gd name="T50" fmla="*/ 4 w 32"/>
                    <a:gd name="T51" fmla="*/ 4 h 16"/>
                    <a:gd name="T52" fmla="*/ 5 w 32"/>
                    <a:gd name="T53" fmla="*/ 4 h 16"/>
                    <a:gd name="T54" fmla="*/ 7 w 32"/>
                    <a:gd name="T55" fmla="*/ 4 h 16"/>
                    <a:gd name="T56" fmla="*/ 8 w 32"/>
                    <a:gd name="T57" fmla="*/ 4 h 16"/>
                    <a:gd name="T58" fmla="*/ 10 w 32"/>
                    <a:gd name="T59" fmla="*/ 4 h 16"/>
                    <a:gd name="T60" fmla="*/ 12 w 32"/>
                    <a:gd name="T61" fmla="*/ 4 h 16"/>
                    <a:gd name="T62" fmla="*/ 14 w 32"/>
                    <a:gd name="T63" fmla="*/ 4 h 16"/>
                    <a:gd name="T64" fmla="*/ 15 w 32"/>
                    <a:gd name="T65" fmla="*/ 4 h 16"/>
                    <a:gd name="T66" fmla="*/ 16 w 32"/>
                    <a:gd name="T67" fmla="*/ 4 h 16"/>
                    <a:gd name="T68" fmla="*/ 18 w 32"/>
                    <a:gd name="T69" fmla="*/ 4 h 16"/>
                    <a:gd name="T70" fmla="*/ 19 w 32"/>
                    <a:gd name="T71" fmla="*/ 3 h 16"/>
                    <a:gd name="T72" fmla="*/ 20 w 32"/>
                    <a:gd name="T73" fmla="*/ 2 h 16"/>
                    <a:gd name="T74" fmla="*/ 23 w 32"/>
                    <a:gd name="T75" fmla="*/ 2 h 16"/>
                    <a:gd name="T76" fmla="*/ 24 w 32"/>
                    <a:gd name="T77" fmla="*/ 1 h 16"/>
                    <a:gd name="T78" fmla="*/ 26 w 32"/>
                    <a:gd name="T79" fmla="*/ 0 h 16"/>
                    <a:gd name="T80" fmla="*/ 27 w 32"/>
                    <a:gd name="T81" fmla="*/ 0 h 16"/>
                    <a:gd name="T82" fmla="*/ 28 w 32"/>
                    <a:gd name="T83" fmla="*/ 0 h 16"/>
                    <a:gd name="T84" fmla="*/ 29 w 32"/>
                    <a:gd name="T85" fmla="*/ 0 h 16"/>
                    <a:gd name="T86" fmla="*/ 31 w 32"/>
                    <a:gd name="T87" fmla="*/ 0 h 16"/>
                    <a:gd name="T88" fmla="*/ 31 w 32"/>
                    <a:gd name="T89" fmla="*/ 1 h 16"/>
                    <a:gd name="T90" fmla="*/ 31 w 32"/>
                    <a:gd name="T91" fmla="*/ 2 h 16"/>
                    <a:gd name="T92" fmla="*/ 31 w 32"/>
                    <a:gd name="T93" fmla="*/ 3 h 16"/>
                    <a:gd name="T94" fmla="*/ 30 w 32"/>
                    <a:gd name="T95" fmla="*/ 4 h 16"/>
                    <a:gd name="T96" fmla="*/ 29 w 32"/>
                    <a:gd name="T97" fmla="*/ 4 h 16"/>
                    <a:gd name="T98" fmla="*/ 28 w 32"/>
                    <a:gd name="T99" fmla="*/ 4 h 16"/>
                    <a:gd name="T100" fmla="*/ 27 w 32"/>
                    <a:gd name="T101" fmla="*/ 6 h 16"/>
                    <a:gd name="T102" fmla="*/ 27 w 32"/>
                    <a:gd name="T103" fmla="*/ 7 h 16"/>
                    <a:gd name="T104" fmla="*/ 27 w 32"/>
                    <a:gd name="T105" fmla="*/ 8 h 16"/>
                    <a:gd name="T106" fmla="*/ 27 w 32"/>
                    <a:gd name="T107" fmla="*/ 9 h 16"/>
                    <a:gd name="T108" fmla="*/ 26 w 32"/>
                    <a:gd name="T109" fmla="*/ 9 h 16"/>
                    <a:gd name="T110" fmla="*/ 26 w 32"/>
                    <a:gd name="T111" fmla="*/ 10 h 16"/>
                    <a:gd name="T112" fmla="*/ 24 w 32"/>
                    <a:gd name="T113" fmla="*/ 11 h 16"/>
                    <a:gd name="T114" fmla="*/ 23 w 32"/>
                    <a:gd name="T115" fmla="*/ 11 h 16"/>
                    <a:gd name="T116" fmla="*/ 21 w 32"/>
                    <a:gd name="T117" fmla="*/ 11 h 16"/>
                    <a:gd name="T118" fmla="*/ 19 w 32"/>
                    <a:gd name="T119" fmla="*/ 11 h 16"/>
                    <a:gd name="T120" fmla="*/ 18 w 32"/>
                    <a:gd name="T121" fmla="*/ 11 h 16"/>
                    <a:gd name="T122" fmla="*/ 16 w 32"/>
                    <a:gd name="T123" fmla="*/ 11 h 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</a:cxnLst>
                  <a:rect l="0" t="0" r="r" b="b"/>
                  <a:pathLst>
                    <a:path w="32" h="16">
                      <a:moveTo>
                        <a:pt x="16" y="11"/>
                      </a:moveTo>
                      <a:lnTo>
                        <a:pt x="15" y="11"/>
                      </a:lnTo>
                      <a:lnTo>
                        <a:pt x="14" y="11"/>
                      </a:lnTo>
                      <a:lnTo>
                        <a:pt x="12" y="11"/>
                      </a:lnTo>
                      <a:lnTo>
                        <a:pt x="12" y="12"/>
                      </a:lnTo>
                      <a:lnTo>
                        <a:pt x="11" y="12"/>
                      </a:lnTo>
                      <a:lnTo>
                        <a:pt x="9" y="13"/>
                      </a:lnTo>
                      <a:lnTo>
                        <a:pt x="8" y="13"/>
                      </a:lnTo>
                      <a:lnTo>
                        <a:pt x="6" y="14"/>
                      </a:lnTo>
                      <a:lnTo>
                        <a:pt x="5" y="14"/>
                      </a:lnTo>
                      <a:lnTo>
                        <a:pt x="4" y="15"/>
                      </a:lnTo>
                      <a:lnTo>
                        <a:pt x="3" y="14"/>
                      </a:lnTo>
                      <a:lnTo>
                        <a:pt x="1" y="14"/>
                      </a:lnTo>
                      <a:lnTo>
                        <a:pt x="0" y="13"/>
                      </a:lnTo>
                      <a:lnTo>
                        <a:pt x="0" y="12"/>
                      </a:lnTo>
                      <a:lnTo>
                        <a:pt x="0" y="11"/>
                      </a:lnTo>
                      <a:lnTo>
                        <a:pt x="0" y="10"/>
                      </a:lnTo>
                      <a:lnTo>
                        <a:pt x="0" y="9"/>
                      </a:lnTo>
                      <a:lnTo>
                        <a:pt x="0" y="8"/>
                      </a:lnTo>
                      <a:lnTo>
                        <a:pt x="0" y="7"/>
                      </a:lnTo>
                      <a:lnTo>
                        <a:pt x="0" y="6"/>
                      </a:lnTo>
                      <a:lnTo>
                        <a:pt x="0" y="5"/>
                      </a:lnTo>
                      <a:lnTo>
                        <a:pt x="1" y="4"/>
                      </a:lnTo>
                      <a:lnTo>
                        <a:pt x="2" y="4"/>
                      </a:lnTo>
                      <a:lnTo>
                        <a:pt x="3" y="4"/>
                      </a:lnTo>
                      <a:lnTo>
                        <a:pt x="4" y="4"/>
                      </a:lnTo>
                      <a:lnTo>
                        <a:pt x="5" y="4"/>
                      </a:lnTo>
                      <a:lnTo>
                        <a:pt x="7" y="4"/>
                      </a:lnTo>
                      <a:lnTo>
                        <a:pt x="8" y="4"/>
                      </a:lnTo>
                      <a:lnTo>
                        <a:pt x="10" y="4"/>
                      </a:lnTo>
                      <a:lnTo>
                        <a:pt x="12" y="4"/>
                      </a:lnTo>
                      <a:lnTo>
                        <a:pt x="14" y="4"/>
                      </a:lnTo>
                      <a:lnTo>
                        <a:pt x="15" y="4"/>
                      </a:lnTo>
                      <a:lnTo>
                        <a:pt x="16" y="4"/>
                      </a:lnTo>
                      <a:lnTo>
                        <a:pt x="18" y="4"/>
                      </a:lnTo>
                      <a:lnTo>
                        <a:pt x="19" y="3"/>
                      </a:lnTo>
                      <a:lnTo>
                        <a:pt x="20" y="2"/>
                      </a:lnTo>
                      <a:lnTo>
                        <a:pt x="23" y="2"/>
                      </a:lnTo>
                      <a:lnTo>
                        <a:pt x="24" y="1"/>
                      </a:lnTo>
                      <a:lnTo>
                        <a:pt x="26" y="0"/>
                      </a:lnTo>
                      <a:lnTo>
                        <a:pt x="27" y="0"/>
                      </a:lnTo>
                      <a:lnTo>
                        <a:pt x="28" y="0"/>
                      </a:lnTo>
                      <a:lnTo>
                        <a:pt x="29" y="0"/>
                      </a:lnTo>
                      <a:lnTo>
                        <a:pt x="31" y="0"/>
                      </a:lnTo>
                      <a:lnTo>
                        <a:pt x="31" y="1"/>
                      </a:lnTo>
                      <a:lnTo>
                        <a:pt x="31" y="2"/>
                      </a:lnTo>
                      <a:lnTo>
                        <a:pt x="31" y="3"/>
                      </a:lnTo>
                      <a:lnTo>
                        <a:pt x="30" y="4"/>
                      </a:lnTo>
                      <a:lnTo>
                        <a:pt x="29" y="4"/>
                      </a:lnTo>
                      <a:lnTo>
                        <a:pt x="28" y="4"/>
                      </a:lnTo>
                      <a:lnTo>
                        <a:pt x="27" y="6"/>
                      </a:lnTo>
                      <a:lnTo>
                        <a:pt x="27" y="7"/>
                      </a:lnTo>
                      <a:lnTo>
                        <a:pt x="27" y="8"/>
                      </a:lnTo>
                      <a:lnTo>
                        <a:pt x="27" y="9"/>
                      </a:lnTo>
                      <a:lnTo>
                        <a:pt x="26" y="9"/>
                      </a:lnTo>
                      <a:lnTo>
                        <a:pt x="26" y="10"/>
                      </a:lnTo>
                      <a:lnTo>
                        <a:pt x="24" y="11"/>
                      </a:lnTo>
                      <a:lnTo>
                        <a:pt x="23" y="11"/>
                      </a:lnTo>
                      <a:lnTo>
                        <a:pt x="21" y="11"/>
                      </a:lnTo>
                      <a:lnTo>
                        <a:pt x="19" y="11"/>
                      </a:lnTo>
                      <a:lnTo>
                        <a:pt x="18" y="11"/>
                      </a:lnTo>
                      <a:lnTo>
                        <a:pt x="16" y="1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8" name="Freeform 113">
                  <a:extLst>
                    <a:ext uri="{FF2B5EF4-FFF2-40B4-BE49-F238E27FC236}">
                      <a16:creationId xmlns="" xmlns:a16="http://schemas.microsoft.com/office/drawing/2014/main" id="{F764DCF6-9258-4E90-AC9C-A80C112583E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63528" y="2660733"/>
                  <a:ext cx="17832" cy="17838"/>
                </a:xfrm>
                <a:custGeom>
                  <a:avLst/>
                  <a:gdLst>
                    <a:gd name="T0" fmla="*/ 0 w 14"/>
                    <a:gd name="T1" fmla="*/ 0 h 14"/>
                    <a:gd name="T2" fmla="*/ 2 w 14"/>
                    <a:gd name="T3" fmla="*/ 13 h 14"/>
                    <a:gd name="T4" fmla="*/ 13 w 14"/>
                    <a:gd name="T5" fmla="*/ 0 h 14"/>
                    <a:gd name="T6" fmla="*/ 0 w 14"/>
                    <a:gd name="T7" fmla="*/ 0 h 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</a:cxnLst>
                  <a:rect l="0" t="0" r="r" b="b"/>
                  <a:pathLst>
                    <a:path w="14" h="14">
                      <a:moveTo>
                        <a:pt x="0" y="0"/>
                      </a:moveTo>
                      <a:lnTo>
                        <a:pt x="2" y="13"/>
                      </a:lnTo>
                      <a:lnTo>
                        <a:pt x="13" y="0"/>
                      </a:lnTo>
                      <a:lnTo>
                        <a:pt x="0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29" name="Freeform 114">
                  <a:extLst>
                    <a:ext uri="{FF2B5EF4-FFF2-40B4-BE49-F238E27FC236}">
                      <a16:creationId xmlns="" xmlns:a16="http://schemas.microsoft.com/office/drawing/2014/main" id="{28A0DDF4-6465-493E-A1D3-12B07E1505D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81499" y="2682138"/>
                  <a:ext cx="20210" cy="29730"/>
                </a:xfrm>
                <a:custGeom>
                  <a:avLst/>
                  <a:gdLst>
                    <a:gd name="T0" fmla="*/ 11 w 15"/>
                    <a:gd name="T1" fmla="*/ 0 h 23"/>
                    <a:gd name="T2" fmla="*/ 2 w 15"/>
                    <a:gd name="T3" fmla="*/ 6 h 23"/>
                    <a:gd name="T4" fmla="*/ 0 w 15"/>
                    <a:gd name="T5" fmla="*/ 17 h 23"/>
                    <a:gd name="T6" fmla="*/ 5 w 15"/>
                    <a:gd name="T7" fmla="*/ 22 h 23"/>
                    <a:gd name="T8" fmla="*/ 14 w 15"/>
                    <a:gd name="T9" fmla="*/ 11 h 23"/>
                    <a:gd name="T10" fmla="*/ 11 w 15"/>
                    <a:gd name="T11" fmla="*/ 0 h 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" h="23">
                      <a:moveTo>
                        <a:pt x="11" y="0"/>
                      </a:moveTo>
                      <a:lnTo>
                        <a:pt x="2" y="6"/>
                      </a:lnTo>
                      <a:lnTo>
                        <a:pt x="0" y="17"/>
                      </a:lnTo>
                      <a:lnTo>
                        <a:pt x="5" y="22"/>
                      </a:lnTo>
                      <a:lnTo>
                        <a:pt x="14" y="11"/>
                      </a:lnTo>
                      <a:lnTo>
                        <a:pt x="11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0" name="Freeform 115">
                  <a:extLst>
                    <a:ext uri="{FF2B5EF4-FFF2-40B4-BE49-F238E27FC236}">
                      <a16:creationId xmlns="" xmlns:a16="http://schemas.microsoft.com/office/drawing/2014/main" id="{FD3417A3-C6AE-4955-ADCE-0A4C5A07CAE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75912" y="3124514"/>
                  <a:ext cx="40420" cy="26162"/>
                </a:xfrm>
                <a:custGeom>
                  <a:avLst/>
                  <a:gdLst>
                    <a:gd name="T0" fmla="*/ 6 w 30"/>
                    <a:gd name="T1" fmla="*/ 19 h 20"/>
                    <a:gd name="T2" fmla="*/ 18 w 30"/>
                    <a:gd name="T3" fmla="*/ 19 h 20"/>
                    <a:gd name="T4" fmla="*/ 29 w 30"/>
                    <a:gd name="T5" fmla="*/ 10 h 20"/>
                    <a:gd name="T6" fmla="*/ 13 w 30"/>
                    <a:gd name="T7" fmla="*/ 0 h 20"/>
                    <a:gd name="T8" fmla="*/ 0 w 30"/>
                    <a:gd name="T9" fmla="*/ 2 h 20"/>
                    <a:gd name="T10" fmla="*/ 0 w 30"/>
                    <a:gd name="T11" fmla="*/ 14 h 20"/>
                    <a:gd name="T12" fmla="*/ 6 w 30"/>
                    <a:gd name="T13" fmla="*/ 19 h 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</a:cxnLst>
                  <a:rect l="0" t="0" r="r" b="b"/>
                  <a:pathLst>
                    <a:path w="30" h="20">
                      <a:moveTo>
                        <a:pt x="6" y="19"/>
                      </a:moveTo>
                      <a:lnTo>
                        <a:pt x="18" y="19"/>
                      </a:lnTo>
                      <a:lnTo>
                        <a:pt x="29" y="10"/>
                      </a:lnTo>
                      <a:lnTo>
                        <a:pt x="13" y="0"/>
                      </a:lnTo>
                      <a:lnTo>
                        <a:pt x="0" y="2"/>
                      </a:lnTo>
                      <a:lnTo>
                        <a:pt x="0" y="14"/>
                      </a:lnTo>
                      <a:lnTo>
                        <a:pt x="6" y="1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1" name="Freeform 118">
                  <a:extLst>
                    <a:ext uri="{FF2B5EF4-FFF2-40B4-BE49-F238E27FC236}">
                      <a16:creationId xmlns="" xmlns:a16="http://schemas.microsoft.com/office/drawing/2014/main" id="{CB9B6186-8ED3-4983-8B80-14FCC7B9263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788873" y="3519322"/>
                  <a:ext cx="34476" cy="67783"/>
                </a:xfrm>
                <a:custGeom>
                  <a:avLst/>
                  <a:gdLst>
                    <a:gd name="T0" fmla="*/ 12 w 25"/>
                    <a:gd name="T1" fmla="*/ 0 h 51"/>
                    <a:gd name="T2" fmla="*/ 2 w 25"/>
                    <a:gd name="T3" fmla="*/ 15 h 51"/>
                    <a:gd name="T4" fmla="*/ 0 w 25"/>
                    <a:gd name="T5" fmla="*/ 34 h 51"/>
                    <a:gd name="T6" fmla="*/ 16 w 25"/>
                    <a:gd name="T7" fmla="*/ 50 h 51"/>
                    <a:gd name="T8" fmla="*/ 24 w 25"/>
                    <a:gd name="T9" fmla="*/ 26 h 51"/>
                    <a:gd name="T10" fmla="*/ 12 w 25"/>
                    <a:gd name="T11" fmla="*/ 0 h 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25" h="51">
                      <a:moveTo>
                        <a:pt x="12" y="0"/>
                      </a:moveTo>
                      <a:lnTo>
                        <a:pt x="2" y="15"/>
                      </a:lnTo>
                      <a:lnTo>
                        <a:pt x="0" y="34"/>
                      </a:lnTo>
                      <a:lnTo>
                        <a:pt x="16" y="50"/>
                      </a:lnTo>
                      <a:lnTo>
                        <a:pt x="24" y="26"/>
                      </a:lnTo>
                      <a:lnTo>
                        <a:pt x="12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2" name="Freeform 131">
                  <a:extLst>
                    <a:ext uri="{FF2B5EF4-FFF2-40B4-BE49-F238E27FC236}">
                      <a16:creationId xmlns="" xmlns:a16="http://schemas.microsoft.com/office/drawing/2014/main" id="{FD3273EB-BE95-488A-A344-98BFA39DB00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002066" y="4420722"/>
                  <a:ext cx="145037" cy="166486"/>
                </a:xfrm>
                <a:custGeom>
                  <a:avLst/>
                  <a:gdLst>
                    <a:gd name="T0" fmla="*/ 65 w 108"/>
                    <a:gd name="T1" fmla="*/ 0 h 125"/>
                    <a:gd name="T2" fmla="*/ 59 w 108"/>
                    <a:gd name="T3" fmla="*/ 7 h 125"/>
                    <a:gd name="T4" fmla="*/ 47 w 108"/>
                    <a:gd name="T5" fmla="*/ 9 h 125"/>
                    <a:gd name="T6" fmla="*/ 45 w 108"/>
                    <a:gd name="T7" fmla="*/ 20 h 125"/>
                    <a:gd name="T8" fmla="*/ 40 w 108"/>
                    <a:gd name="T9" fmla="*/ 23 h 125"/>
                    <a:gd name="T10" fmla="*/ 32 w 108"/>
                    <a:gd name="T11" fmla="*/ 25 h 125"/>
                    <a:gd name="T12" fmla="*/ 30 w 108"/>
                    <a:gd name="T13" fmla="*/ 36 h 125"/>
                    <a:gd name="T14" fmla="*/ 22 w 108"/>
                    <a:gd name="T15" fmla="*/ 39 h 125"/>
                    <a:gd name="T16" fmla="*/ 8 w 108"/>
                    <a:gd name="T17" fmla="*/ 39 h 125"/>
                    <a:gd name="T18" fmla="*/ 0 w 108"/>
                    <a:gd name="T19" fmla="*/ 42 h 125"/>
                    <a:gd name="T20" fmla="*/ 6 w 108"/>
                    <a:gd name="T21" fmla="*/ 64 h 125"/>
                    <a:gd name="T22" fmla="*/ 8 w 108"/>
                    <a:gd name="T23" fmla="*/ 75 h 125"/>
                    <a:gd name="T24" fmla="*/ 15 w 108"/>
                    <a:gd name="T25" fmla="*/ 79 h 125"/>
                    <a:gd name="T26" fmla="*/ 19 w 108"/>
                    <a:gd name="T27" fmla="*/ 91 h 125"/>
                    <a:gd name="T28" fmla="*/ 27 w 108"/>
                    <a:gd name="T29" fmla="*/ 92 h 125"/>
                    <a:gd name="T30" fmla="*/ 31 w 108"/>
                    <a:gd name="T31" fmla="*/ 107 h 125"/>
                    <a:gd name="T32" fmla="*/ 37 w 108"/>
                    <a:gd name="T33" fmla="*/ 109 h 125"/>
                    <a:gd name="T34" fmla="*/ 52 w 108"/>
                    <a:gd name="T35" fmla="*/ 115 h 125"/>
                    <a:gd name="T36" fmla="*/ 62 w 108"/>
                    <a:gd name="T37" fmla="*/ 119 h 125"/>
                    <a:gd name="T38" fmla="*/ 66 w 108"/>
                    <a:gd name="T39" fmla="*/ 124 h 125"/>
                    <a:gd name="T40" fmla="*/ 82 w 108"/>
                    <a:gd name="T41" fmla="*/ 124 h 125"/>
                    <a:gd name="T42" fmla="*/ 85 w 108"/>
                    <a:gd name="T43" fmla="*/ 113 h 125"/>
                    <a:gd name="T44" fmla="*/ 93 w 108"/>
                    <a:gd name="T45" fmla="*/ 108 h 125"/>
                    <a:gd name="T46" fmla="*/ 92 w 108"/>
                    <a:gd name="T47" fmla="*/ 87 h 125"/>
                    <a:gd name="T48" fmla="*/ 102 w 108"/>
                    <a:gd name="T49" fmla="*/ 82 h 125"/>
                    <a:gd name="T50" fmla="*/ 107 w 108"/>
                    <a:gd name="T51" fmla="*/ 75 h 125"/>
                    <a:gd name="T52" fmla="*/ 101 w 108"/>
                    <a:gd name="T53" fmla="*/ 61 h 125"/>
                    <a:gd name="T54" fmla="*/ 100 w 108"/>
                    <a:gd name="T55" fmla="*/ 51 h 125"/>
                    <a:gd name="T56" fmla="*/ 105 w 108"/>
                    <a:gd name="T57" fmla="*/ 31 h 125"/>
                    <a:gd name="T58" fmla="*/ 98 w 108"/>
                    <a:gd name="T59" fmla="*/ 16 h 125"/>
                    <a:gd name="T60" fmla="*/ 77 w 108"/>
                    <a:gd name="T61" fmla="*/ 13 h 125"/>
                    <a:gd name="T62" fmla="*/ 70 w 108"/>
                    <a:gd name="T63" fmla="*/ 1 h 125"/>
                    <a:gd name="T64" fmla="*/ 65 w 108"/>
                    <a:gd name="T65" fmla="*/ 0 h 12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108" h="125">
                      <a:moveTo>
                        <a:pt x="65" y="0"/>
                      </a:moveTo>
                      <a:lnTo>
                        <a:pt x="59" y="7"/>
                      </a:lnTo>
                      <a:lnTo>
                        <a:pt x="47" y="9"/>
                      </a:lnTo>
                      <a:lnTo>
                        <a:pt x="45" y="20"/>
                      </a:lnTo>
                      <a:lnTo>
                        <a:pt x="40" y="23"/>
                      </a:lnTo>
                      <a:lnTo>
                        <a:pt x="32" y="25"/>
                      </a:lnTo>
                      <a:lnTo>
                        <a:pt x="30" y="36"/>
                      </a:lnTo>
                      <a:lnTo>
                        <a:pt x="22" y="39"/>
                      </a:lnTo>
                      <a:lnTo>
                        <a:pt x="8" y="39"/>
                      </a:lnTo>
                      <a:lnTo>
                        <a:pt x="0" y="42"/>
                      </a:lnTo>
                      <a:lnTo>
                        <a:pt x="6" y="64"/>
                      </a:lnTo>
                      <a:lnTo>
                        <a:pt x="8" y="75"/>
                      </a:lnTo>
                      <a:lnTo>
                        <a:pt x="15" y="79"/>
                      </a:lnTo>
                      <a:lnTo>
                        <a:pt x="19" y="91"/>
                      </a:lnTo>
                      <a:lnTo>
                        <a:pt x="27" y="92"/>
                      </a:lnTo>
                      <a:lnTo>
                        <a:pt x="31" y="107"/>
                      </a:lnTo>
                      <a:lnTo>
                        <a:pt x="37" y="109"/>
                      </a:lnTo>
                      <a:lnTo>
                        <a:pt x="52" y="115"/>
                      </a:lnTo>
                      <a:lnTo>
                        <a:pt x="62" y="119"/>
                      </a:lnTo>
                      <a:lnTo>
                        <a:pt x="66" y="124"/>
                      </a:lnTo>
                      <a:lnTo>
                        <a:pt x="82" y="124"/>
                      </a:lnTo>
                      <a:lnTo>
                        <a:pt x="85" y="113"/>
                      </a:lnTo>
                      <a:lnTo>
                        <a:pt x="93" y="108"/>
                      </a:lnTo>
                      <a:lnTo>
                        <a:pt x="92" y="87"/>
                      </a:lnTo>
                      <a:lnTo>
                        <a:pt x="102" y="82"/>
                      </a:lnTo>
                      <a:lnTo>
                        <a:pt x="107" y="75"/>
                      </a:lnTo>
                      <a:lnTo>
                        <a:pt x="101" y="61"/>
                      </a:lnTo>
                      <a:lnTo>
                        <a:pt x="100" y="51"/>
                      </a:lnTo>
                      <a:lnTo>
                        <a:pt x="105" y="31"/>
                      </a:lnTo>
                      <a:lnTo>
                        <a:pt x="98" y="16"/>
                      </a:lnTo>
                      <a:lnTo>
                        <a:pt x="77" y="13"/>
                      </a:lnTo>
                      <a:lnTo>
                        <a:pt x="70" y="1"/>
                      </a:lnTo>
                      <a:lnTo>
                        <a:pt x="65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3" name="Freeform 132">
                  <a:extLst>
                    <a:ext uri="{FF2B5EF4-FFF2-40B4-BE49-F238E27FC236}">
                      <a16:creationId xmlns="" xmlns:a16="http://schemas.microsoft.com/office/drawing/2014/main" id="{0E4A5F41-4C7C-42F6-921D-3C3D383731B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31014" y="4451641"/>
                  <a:ext cx="189023" cy="283025"/>
                </a:xfrm>
                <a:custGeom>
                  <a:avLst/>
                  <a:gdLst>
                    <a:gd name="T0" fmla="*/ 1 w 141"/>
                    <a:gd name="T1" fmla="*/ 6 h 212"/>
                    <a:gd name="T2" fmla="*/ 15 w 141"/>
                    <a:gd name="T3" fmla="*/ 0 h 212"/>
                    <a:gd name="T4" fmla="*/ 31 w 141"/>
                    <a:gd name="T5" fmla="*/ 7 h 212"/>
                    <a:gd name="T6" fmla="*/ 56 w 141"/>
                    <a:gd name="T7" fmla="*/ 9 h 212"/>
                    <a:gd name="T8" fmla="*/ 93 w 141"/>
                    <a:gd name="T9" fmla="*/ 8 h 212"/>
                    <a:gd name="T10" fmla="*/ 98 w 141"/>
                    <a:gd name="T11" fmla="*/ 16 h 212"/>
                    <a:gd name="T12" fmla="*/ 129 w 141"/>
                    <a:gd name="T13" fmla="*/ 20 h 212"/>
                    <a:gd name="T14" fmla="*/ 140 w 141"/>
                    <a:gd name="T15" fmla="*/ 22 h 212"/>
                    <a:gd name="T16" fmla="*/ 133 w 141"/>
                    <a:gd name="T17" fmla="*/ 35 h 212"/>
                    <a:gd name="T18" fmla="*/ 132 w 141"/>
                    <a:gd name="T19" fmla="*/ 87 h 212"/>
                    <a:gd name="T20" fmla="*/ 126 w 141"/>
                    <a:gd name="T21" fmla="*/ 91 h 212"/>
                    <a:gd name="T22" fmla="*/ 118 w 141"/>
                    <a:gd name="T23" fmla="*/ 95 h 212"/>
                    <a:gd name="T24" fmla="*/ 119 w 141"/>
                    <a:gd name="T25" fmla="*/ 146 h 212"/>
                    <a:gd name="T26" fmla="*/ 115 w 141"/>
                    <a:gd name="T27" fmla="*/ 202 h 212"/>
                    <a:gd name="T28" fmla="*/ 107 w 141"/>
                    <a:gd name="T29" fmla="*/ 211 h 212"/>
                    <a:gd name="T30" fmla="*/ 87 w 141"/>
                    <a:gd name="T31" fmla="*/ 208 h 212"/>
                    <a:gd name="T32" fmla="*/ 81 w 141"/>
                    <a:gd name="T33" fmla="*/ 197 h 212"/>
                    <a:gd name="T34" fmla="*/ 77 w 141"/>
                    <a:gd name="T35" fmla="*/ 202 h 212"/>
                    <a:gd name="T36" fmla="*/ 67 w 141"/>
                    <a:gd name="T37" fmla="*/ 203 h 212"/>
                    <a:gd name="T38" fmla="*/ 63 w 141"/>
                    <a:gd name="T39" fmla="*/ 190 h 212"/>
                    <a:gd name="T40" fmla="*/ 55 w 141"/>
                    <a:gd name="T41" fmla="*/ 181 h 212"/>
                    <a:gd name="T42" fmla="*/ 45 w 141"/>
                    <a:gd name="T43" fmla="*/ 179 h 212"/>
                    <a:gd name="T44" fmla="*/ 46 w 141"/>
                    <a:gd name="T45" fmla="*/ 160 h 212"/>
                    <a:gd name="T46" fmla="*/ 42 w 141"/>
                    <a:gd name="T47" fmla="*/ 138 h 212"/>
                    <a:gd name="T48" fmla="*/ 41 w 141"/>
                    <a:gd name="T49" fmla="*/ 123 h 212"/>
                    <a:gd name="T50" fmla="*/ 40 w 141"/>
                    <a:gd name="T51" fmla="*/ 103 h 212"/>
                    <a:gd name="T52" fmla="*/ 35 w 141"/>
                    <a:gd name="T53" fmla="*/ 89 h 212"/>
                    <a:gd name="T54" fmla="*/ 30 w 141"/>
                    <a:gd name="T55" fmla="*/ 78 h 212"/>
                    <a:gd name="T56" fmla="*/ 25 w 141"/>
                    <a:gd name="T57" fmla="*/ 68 h 212"/>
                    <a:gd name="T58" fmla="*/ 16 w 141"/>
                    <a:gd name="T59" fmla="*/ 50 h 212"/>
                    <a:gd name="T60" fmla="*/ 11 w 141"/>
                    <a:gd name="T61" fmla="*/ 40 h 212"/>
                    <a:gd name="T62" fmla="*/ 0 w 141"/>
                    <a:gd name="T63" fmla="*/ 25 h 212"/>
                    <a:gd name="T64" fmla="*/ 1 w 141"/>
                    <a:gd name="T65" fmla="*/ 6 h 2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141" h="212">
                      <a:moveTo>
                        <a:pt x="1" y="6"/>
                      </a:moveTo>
                      <a:lnTo>
                        <a:pt x="15" y="0"/>
                      </a:lnTo>
                      <a:lnTo>
                        <a:pt x="31" y="7"/>
                      </a:lnTo>
                      <a:lnTo>
                        <a:pt x="56" y="9"/>
                      </a:lnTo>
                      <a:lnTo>
                        <a:pt x="93" y="8"/>
                      </a:lnTo>
                      <a:lnTo>
                        <a:pt x="98" y="16"/>
                      </a:lnTo>
                      <a:lnTo>
                        <a:pt x="129" y="20"/>
                      </a:lnTo>
                      <a:lnTo>
                        <a:pt x="140" y="22"/>
                      </a:lnTo>
                      <a:lnTo>
                        <a:pt x="133" y="35"/>
                      </a:lnTo>
                      <a:lnTo>
                        <a:pt x="132" y="87"/>
                      </a:lnTo>
                      <a:lnTo>
                        <a:pt x="126" y="91"/>
                      </a:lnTo>
                      <a:lnTo>
                        <a:pt x="118" y="95"/>
                      </a:lnTo>
                      <a:lnTo>
                        <a:pt x="119" y="146"/>
                      </a:lnTo>
                      <a:lnTo>
                        <a:pt x="115" y="202"/>
                      </a:lnTo>
                      <a:lnTo>
                        <a:pt x="107" y="211"/>
                      </a:lnTo>
                      <a:lnTo>
                        <a:pt x="87" y="208"/>
                      </a:lnTo>
                      <a:lnTo>
                        <a:pt x="81" y="197"/>
                      </a:lnTo>
                      <a:lnTo>
                        <a:pt x="77" y="202"/>
                      </a:lnTo>
                      <a:lnTo>
                        <a:pt x="67" y="203"/>
                      </a:lnTo>
                      <a:lnTo>
                        <a:pt x="63" y="190"/>
                      </a:lnTo>
                      <a:lnTo>
                        <a:pt x="55" y="181"/>
                      </a:lnTo>
                      <a:lnTo>
                        <a:pt x="45" y="179"/>
                      </a:lnTo>
                      <a:lnTo>
                        <a:pt x="46" y="160"/>
                      </a:lnTo>
                      <a:lnTo>
                        <a:pt x="42" y="138"/>
                      </a:lnTo>
                      <a:lnTo>
                        <a:pt x="41" y="123"/>
                      </a:lnTo>
                      <a:lnTo>
                        <a:pt x="40" y="103"/>
                      </a:lnTo>
                      <a:lnTo>
                        <a:pt x="35" y="89"/>
                      </a:lnTo>
                      <a:lnTo>
                        <a:pt x="30" y="78"/>
                      </a:lnTo>
                      <a:lnTo>
                        <a:pt x="25" y="68"/>
                      </a:lnTo>
                      <a:lnTo>
                        <a:pt x="16" y="50"/>
                      </a:lnTo>
                      <a:lnTo>
                        <a:pt x="11" y="40"/>
                      </a:lnTo>
                      <a:lnTo>
                        <a:pt x="0" y="25"/>
                      </a:lnTo>
                      <a:lnTo>
                        <a:pt x="1" y="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4" name="Freeform 133">
                  <a:extLst>
                    <a:ext uri="{FF2B5EF4-FFF2-40B4-BE49-F238E27FC236}">
                      <a16:creationId xmlns="" xmlns:a16="http://schemas.microsoft.com/office/drawing/2014/main" id="{2A95D5F9-2510-4E1C-A3E2-61107F3BFC7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325427" y="4337480"/>
                  <a:ext cx="154547" cy="318701"/>
                </a:xfrm>
                <a:custGeom>
                  <a:avLst/>
                  <a:gdLst>
                    <a:gd name="T0" fmla="*/ 88 w 116"/>
                    <a:gd name="T1" fmla="*/ 3 h 238"/>
                    <a:gd name="T2" fmla="*/ 87 w 116"/>
                    <a:gd name="T3" fmla="*/ 23 h 238"/>
                    <a:gd name="T4" fmla="*/ 81 w 116"/>
                    <a:gd name="T5" fmla="*/ 26 h 238"/>
                    <a:gd name="T6" fmla="*/ 79 w 116"/>
                    <a:gd name="T7" fmla="*/ 41 h 238"/>
                    <a:gd name="T8" fmla="*/ 70 w 116"/>
                    <a:gd name="T9" fmla="*/ 41 h 238"/>
                    <a:gd name="T10" fmla="*/ 66 w 116"/>
                    <a:gd name="T11" fmla="*/ 47 h 238"/>
                    <a:gd name="T12" fmla="*/ 64 w 116"/>
                    <a:gd name="T13" fmla="*/ 55 h 238"/>
                    <a:gd name="T14" fmla="*/ 56 w 116"/>
                    <a:gd name="T15" fmla="*/ 62 h 238"/>
                    <a:gd name="T16" fmla="*/ 53 w 116"/>
                    <a:gd name="T17" fmla="*/ 70 h 238"/>
                    <a:gd name="T18" fmla="*/ 48 w 116"/>
                    <a:gd name="T19" fmla="*/ 69 h 238"/>
                    <a:gd name="T20" fmla="*/ 46 w 116"/>
                    <a:gd name="T21" fmla="*/ 61 h 238"/>
                    <a:gd name="T22" fmla="*/ 37 w 116"/>
                    <a:gd name="T23" fmla="*/ 61 h 238"/>
                    <a:gd name="T24" fmla="*/ 35 w 116"/>
                    <a:gd name="T25" fmla="*/ 67 h 238"/>
                    <a:gd name="T26" fmla="*/ 26 w 116"/>
                    <a:gd name="T27" fmla="*/ 71 h 238"/>
                    <a:gd name="T28" fmla="*/ 23 w 116"/>
                    <a:gd name="T29" fmla="*/ 84 h 238"/>
                    <a:gd name="T30" fmla="*/ 17 w 116"/>
                    <a:gd name="T31" fmla="*/ 85 h 238"/>
                    <a:gd name="T32" fmla="*/ 20 w 116"/>
                    <a:gd name="T33" fmla="*/ 127 h 238"/>
                    <a:gd name="T34" fmla="*/ 24 w 116"/>
                    <a:gd name="T35" fmla="*/ 128 h 238"/>
                    <a:gd name="T36" fmla="*/ 26 w 116"/>
                    <a:gd name="T37" fmla="*/ 139 h 238"/>
                    <a:gd name="T38" fmla="*/ 20 w 116"/>
                    <a:gd name="T39" fmla="*/ 143 h 238"/>
                    <a:gd name="T40" fmla="*/ 17 w 116"/>
                    <a:gd name="T41" fmla="*/ 157 h 238"/>
                    <a:gd name="T42" fmla="*/ 10 w 116"/>
                    <a:gd name="T43" fmla="*/ 160 h 238"/>
                    <a:gd name="T44" fmla="*/ 9 w 116"/>
                    <a:gd name="T45" fmla="*/ 167 h 238"/>
                    <a:gd name="T46" fmla="*/ 0 w 116"/>
                    <a:gd name="T47" fmla="*/ 170 h 238"/>
                    <a:gd name="T48" fmla="*/ 1 w 116"/>
                    <a:gd name="T49" fmla="*/ 189 h 238"/>
                    <a:gd name="T50" fmla="*/ 11 w 116"/>
                    <a:gd name="T51" fmla="*/ 189 h 238"/>
                    <a:gd name="T52" fmla="*/ 11 w 116"/>
                    <a:gd name="T53" fmla="*/ 228 h 238"/>
                    <a:gd name="T54" fmla="*/ 20 w 116"/>
                    <a:gd name="T55" fmla="*/ 228 h 238"/>
                    <a:gd name="T56" fmla="*/ 26 w 116"/>
                    <a:gd name="T57" fmla="*/ 234 h 238"/>
                    <a:gd name="T58" fmla="*/ 33 w 116"/>
                    <a:gd name="T59" fmla="*/ 237 h 238"/>
                    <a:gd name="T60" fmla="*/ 42 w 116"/>
                    <a:gd name="T61" fmla="*/ 228 h 238"/>
                    <a:gd name="T62" fmla="*/ 52 w 116"/>
                    <a:gd name="T63" fmla="*/ 227 h 238"/>
                    <a:gd name="T64" fmla="*/ 59 w 116"/>
                    <a:gd name="T65" fmla="*/ 222 h 238"/>
                    <a:gd name="T66" fmla="*/ 66 w 116"/>
                    <a:gd name="T67" fmla="*/ 217 h 238"/>
                    <a:gd name="T68" fmla="*/ 70 w 116"/>
                    <a:gd name="T69" fmla="*/ 198 h 238"/>
                    <a:gd name="T70" fmla="*/ 78 w 116"/>
                    <a:gd name="T71" fmla="*/ 195 h 238"/>
                    <a:gd name="T72" fmla="*/ 78 w 116"/>
                    <a:gd name="T73" fmla="*/ 170 h 238"/>
                    <a:gd name="T74" fmla="*/ 83 w 116"/>
                    <a:gd name="T75" fmla="*/ 167 h 238"/>
                    <a:gd name="T76" fmla="*/ 82 w 116"/>
                    <a:gd name="T77" fmla="*/ 132 h 238"/>
                    <a:gd name="T78" fmla="*/ 92 w 116"/>
                    <a:gd name="T79" fmla="*/ 125 h 238"/>
                    <a:gd name="T80" fmla="*/ 98 w 116"/>
                    <a:gd name="T81" fmla="*/ 119 h 238"/>
                    <a:gd name="T82" fmla="*/ 98 w 116"/>
                    <a:gd name="T83" fmla="*/ 91 h 238"/>
                    <a:gd name="T84" fmla="*/ 106 w 116"/>
                    <a:gd name="T85" fmla="*/ 86 h 238"/>
                    <a:gd name="T86" fmla="*/ 107 w 116"/>
                    <a:gd name="T87" fmla="*/ 64 h 238"/>
                    <a:gd name="T88" fmla="*/ 114 w 116"/>
                    <a:gd name="T89" fmla="*/ 64 h 238"/>
                    <a:gd name="T90" fmla="*/ 115 w 116"/>
                    <a:gd name="T91" fmla="*/ 28 h 238"/>
                    <a:gd name="T92" fmla="*/ 106 w 116"/>
                    <a:gd name="T93" fmla="*/ 23 h 238"/>
                    <a:gd name="T94" fmla="*/ 105 w 116"/>
                    <a:gd name="T95" fmla="*/ 6 h 238"/>
                    <a:gd name="T96" fmla="*/ 96 w 116"/>
                    <a:gd name="T97" fmla="*/ 0 h 238"/>
                    <a:gd name="T98" fmla="*/ 88 w 116"/>
                    <a:gd name="T99" fmla="*/ 3 h 2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</a:cxnLst>
                  <a:rect l="0" t="0" r="r" b="b"/>
                  <a:pathLst>
                    <a:path w="116" h="238">
                      <a:moveTo>
                        <a:pt x="88" y="3"/>
                      </a:moveTo>
                      <a:lnTo>
                        <a:pt x="87" y="23"/>
                      </a:lnTo>
                      <a:lnTo>
                        <a:pt x="81" y="26"/>
                      </a:lnTo>
                      <a:lnTo>
                        <a:pt x="79" y="41"/>
                      </a:lnTo>
                      <a:lnTo>
                        <a:pt x="70" y="41"/>
                      </a:lnTo>
                      <a:lnTo>
                        <a:pt x="66" y="47"/>
                      </a:lnTo>
                      <a:lnTo>
                        <a:pt x="64" y="55"/>
                      </a:lnTo>
                      <a:lnTo>
                        <a:pt x="56" y="62"/>
                      </a:lnTo>
                      <a:lnTo>
                        <a:pt x="53" y="70"/>
                      </a:lnTo>
                      <a:lnTo>
                        <a:pt x="48" y="69"/>
                      </a:lnTo>
                      <a:lnTo>
                        <a:pt x="46" y="61"/>
                      </a:lnTo>
                      <a:lnTo>
                        <a:pt x="37" y="61"/>
                      </a:lnTo>
                      <a:lnTo>
                        <a:pt x="35" y="67"/>
                      </a:lnTo>
                      <a:lnTo>
                        <a:pt x="26" y="71"/>
                      </a:lnTo>
                      <a:lnTo>
                        <a:pt x="23" y="84"/>
                      </a:lnTo>
                      <a:lnTo>
                        <a:pt x="17" y="85"/>
                      </a:lnTo>
                      <a:lnTo>
                        <a:pt x="20" y="127"/>
                      </a:lnTo>
                      <a:lnTo>
                        <a:pt x="24" y="128"/>
                      </a:lnTo>
                      <a:lnTo>
                        <a:pt x="26" y="139"/>
                      </a:lnTo>
                      <a:lnTo>
                        <a:pt x="20" y="143"/>
                      </a:lnTo>
                      <a:lnTo>
                        <a:pt x="17" y="157"/>
                      </a:lnTo>
                      <a:lnTo>
                        <a:pt x="10" y="160"/>
                      </a:lnTo>
                      <a:lnTo>
                        <a:pt x="9" y="167"/>
                      </a:lnTo>
                      <a:lnTo>
                        <a:pt x="0" y="170"/>
                      </a:lnTo>
                      <a:lnTo>
                        <a:pt x="1" y="189"/>
                      </a:lnTo>
                      <a:lnTo>
                        <a:pt x="11" y="189"/>
                      </a:lnTo>
                      <a:lnTo>
                        <a:pt x="11" y="228"/>
                      </a:lnTo>
                      <a:lnTo>
                        <a:pt x="20" y="228"/>
                      </a:lnTo>
                      <a:lnTo>
                        <a:pt x="26" y="234"/>
                      </a:lnTo>
                      <a:lnTo>
                        <a:pt x="33" y="237"/>
                      </a:lnTo>
                      <a:lnTo>
                        <a:pt x="42" y="228"/>
                      </a:lnTo>
                      <a:lnTo>
                        <a:pt x="52" y="227"/>
                      </a:lnTo>
                      <a:lnTo>
                        <a:pt x="59" y="222"/>
                      </a:lnTo>
                      <a:lnTo>
                        <a:pt x="66" y="217"/>
                      </a:lnTo>
                      <a:lnTo>
                        <a:pt x="70" y="198"/>
                      </a:lnTo>
                      <a:lnTo>
                        <a:pt x="78" y="195"/>
                      </a:lnTo>
                      <a:lnTo>
                        <a:pt x="78" y="170"/>
                      </a:lnTo>
                      <a:lnTo>
                        <a:pt x="83" y="167"/>
                      </a:lnTo>
                      <a:lnTo>
                        <a:pt x="82" y="132"/>
                      </a:lnTo>
                      <a:lnTo>
                        <a:pt x="92" y="125"/>
                      </a:lnTo>
                      <a:lnTo>
                        <a:pt x="98" y="119"/>
                      </a:lnTo>
                      <a:lnTo>
                        <a:pt x="98" y="91"/>
                      </a:lnTo>
                      <a:lnTo>
                        <a:pt x="106" y="86"/>
                      </a:lnTo>
                      <a:lnTo>
                        <a:pt x="107" y="64"/>
                      </a:lnTo>
                      <a:lnTo>
                        <a:pt x="114" y="64"/>
                      </a:lnTo>
                      <a:lnTo>
                        <a:pt x="115" y="28"/>
                      </a:lnTo>
                      <a:lnTo>
                        <a:pt x="106" y="23"/>
                      </a:lnTo>
                      <a:lnTo>
                        <a:pt x="105" y="6"/>
                      </a:lnTo>
                      <a:lnTo>
                        <a:pt x="96" y="0"/>
                      </a:lnTo>
                      <a:lnTo>
                        <a:pt x="88" y="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5" name="Freeform 134">
                  <a:extLst>
                    <a:ext uri="{FF2B5EF4-FFF2-40B4-BE49-F238E27FC236}">
                      <a16:creationId xmlns="" xmlns:a16="http://schemas.microsoft.com/office/drawing/2014/main" id="{FBFD178C-B5BA-4A0A-A308-A6ABD8FA0B9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87939" y="4471857"/>
                  <a:ext cx="184268" cy="211674"/>
                </a:xfrm>
                <a:custGeom>
                  <a:avLst/>
                  <a:gdLst>
                    <a:gd name="T0" fmla="*/ 47 w 139"/>
                    <a:gd name="T1" fmla="*/ 3 h 159"/>
                    <a:gd name="T2" fmla="*/ 86 w 139"/>
                    <a:gd name="T3" fmla="*/ 4 h 159"/>
                    <a:gd name="T4" fmla="*/ 92 w 139"/>
                    <a:gd name="T5" fmla="*/ 26 h 159"/>
                    <a:gd name="T6" fmla="*/ 93 w 139"/>
                    <a:gd name="T7" fmla="*/ 37 h 159"/>
                    <a:gd name="T8" fmla="*/ 101 w 139"/>
                    <a:gd name="T9" fmla="*/ 42 h 159"/>
                    <a:gd name="T10" fmla="*/ 105 w 139"/>
                    <a:gd name="T11" fmla="*/ 54 h 159"/>
                    <a:gd name="T12" fmla="*/ 113 w 139"/>
                    <a:gd name="T13" fmla="*/ 54 h 159"/>
                    <a:gd name="T14" fmla="*/ 117 w 139"/>
                    <a:gd name="T15" fmla="*/ 70 h 159"/>
                    <a:gd name="T16" fmla="*/ 123 w 139"/>
                    <a:gd name="T17" fmla="*/ 71 h 159"/>
                    <a:gd name="T18" fmla="*/ 138 w 139"/>
                    <a:gd name="T19" fmla="*/ 77 h 159"/>
                    <a:gd name="T20" fmla="*/ 135 w 139"/>
                    <a:gd name="T21" fmla="*/ 86 h 159"/>
                    <a:gd name="T22" fmla="*/ 126 w 139"/>
                    <a:gd name="T23" fmla="*/ 93 h 159"/>
                    <a:gd name="T24" fmla="*/ 117 w 139"/>
                    <a:gd name="T25" fmla="*/ 102 h 159"/>
                    <a:gd name="T26" fmla="*/ 106 w 139"/>
                    <a:gd name="T27" fmla="*/ 107 h 159"/>
                    <a:gd name="T28" fmla="*/ 102 w 139"/>
                    <a:gd name="T29" fmla="*/ 121 h 159"/>
                    <a:gd name="T30" fmla="*/ 93 w 139"/>
                    <a:gd name="T31" fmla="*/ 124 h 159"/>
                    <a:gd name="T32" fmla="*/ 87 w 139"/>
                    <a:gd name="T33" fmla="*/ 133 h 159"/>
                    <a:gd name="T34" fmla="*/ 78 w 139"/>
                    <a:gd name="T35" fmla="*/ 142 h 159"/>
                    <a:gd name="T36" fmla="*/ 64 w 139"/>
                    <a:gd name="T37" fmla="*/ 142 h 159"/>
                    <a:gd name="T38" fmla="*/ 55 w 139"/>
                    <a:gd name="T39" fmla="*/ 136 h 159"/>
                    <a:gd name="T40" fmla="*/ 46 w 139"/>
                    <a:gd name="T41" fmla="*/ 136 h 159"/>
                    <a:gd name="T42" fmla="*/ 41 w 139"/>
                    <a:gd name="T43" fmla="*/ 144 h 159"/>
                    <a:gd name="T44" fmla="*/ 38 w 139"/>
                    <a:gd name="T45" fmla="*/ 153 h 159"/>
                    <a:gd name="T46" fmla="*/ 30 w 139"/>
                    <a:gd name="T47" fmla="*/ 158 h 159"/>
                    <a:gd name="T48" fmla="*/ 10 w 139"/>
                    <a:gd name="T49" fmla="*/ 153 h 159"/>
                    <a:gd name="T50" fmla="*/ 6 w 139"/>
                    <a:gd name="T51" fmla="*/ 138 h 159"/>
                    <a:gd name="T52" fmla="*/ 1 w 139"/>
                    <a:gd name="T53" fmla="*/ 132 h 159"/>
                    <a:gd name="T54" fmla="*/ 0 w 139"/>
                    <a:gd name="T55" fmla="*/ 80 h 159"/>
                    <a:gd name="T56" fmla="*/ 8 w 139"/>
                    <a:gd name="T57" fmla="*/ 76 h 159"/>
                    <a:gd name="T58" fmla="*/ 15 w 139"/>
                    <a:gd name="T59" fmla="*/ 72 h 159"/>
                    <a:gd name="T60" fmla="*/ 15 w 139"/>
                    <a:gd name="T61" fmla="*/ 20 h 159"/>
                    <a:gd name="T62" fmla="*/ 22 w 139"/>
                    <a:gd name="T63" fmla="*/ 7 h 159"/>
                    <a:gd name="T64" fmla="*/ 40 w 139"/>
                    <a:gd name="T65" fmla="*/ 0 h 159"/>
                    <a:gd name="T66" fmla="*/ 47 w 139"/>
                    <a:gd name="T67" fmla="*/ 3 h 15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</a:cxnLst>
                  <a:rect l="0" t="0" r="r" b="b"/>
                  <a:pathLst>
                    <a:path w="139" h="159">
                      <a:moveTo>
                        <a:pt x="47" y="3"/>
                      </a:moveTo>
                      <a:lnTo>
                        <a:pt x="86" y="4"/>
                      </a:lnTo>
                      <a:lnTo>
                        <a:pt x="92" y="26"/>
                      </a:lnTo>
                      <a:lnTo>
                        <a:pt x="93" y="37"/>
                      </a:lnTo>
                      <a:lnTo>
                        <a:pt x="101" y="42"/>
                      </a:lnTo>
                      <a:lnTo>
                        <a:pt x="105" y="54"/>
                      </a:lnTo>
                      <a:lnTo>
                        <a:pt x="113" y="54"/>
                      </a:lnTo>
                      <a:lnTo>
                        <a:pt x="117" y="70"/>
                      </a:lnTo>
                      <a:lnTo>
                        <a:pt x="123" y="71"/>
                      </a:lnTo>
                      <a:lnTo>
                        <a:pt x="138" y="77"/>
                      </a:lnTo>
                      <a:lnTo>
                        <a:pt x="135" y="86"/>
                      </a:lnTo>
                      <a:lnTo>
                        <a:pt x="126" y="93"/>
                      </a:lnTo>
                      <a:lnTo>
                        <a:pt x="117" y="102"/>
                      </a:lnTo>
                      <a:lnTo>
                        <a:pt x="106" y="107"/>
                      </a:lnTo>
                      <a:lnTo>
                        <a:pt x="102" y="121"/>
                      </a:lnTo>
                      <a:lnTo>
                        <a:pt x="93" y="124"/>
                      </a:lnTo>
                      <a:lnTo>
                        <a:pt x="87" y="133"/>
                      </a:lnTo>
                      <a:lnTo>
                        <a:pt x="78" y="142"/>
                      </a:lnTo>
                      <a:lnTo>
                        <a:pt x="64" y="142"/>
                      </a:lnTo>
                      <a:lnTo>
                        <a:pt x="55" y="136"/>
                      </a:lnTo>
                      <a:lnTo>
                        <a:pt x="46" y="136"/>
                      </a:lnTo>
                      <a:lnTo>
                        <a:pt x="41" y="144"/>
                      </a:lnTo>
                      <a:lnTo>
                        <a:pt x="38" y="153"/>
                      </a:lnTo>
                      <a:lnTo>
                        <a:pt x="30" y="158"/>
                      </a:lnTo>
                      <a:lnTo>
                        <a:pt x="10" y="153"/>
                      </a:lnTo>
                      <a:lnTo>
                        <a:pt x="6" y="138"/>
                      </a:lnTo>
                      <a:lnTo>
                        <a:pt x="1" y="132"/>
                      </a:lnTo>
                      <a:lnTo>
                        <a:pt x="0" y="80"/>
                      </a:lnTo>
                      <a:lnTo>
                        <a:pt x="8" y="76"/>
                      </a:lnTo>
                      <a:lnTo>
                        <a:pt x="15" y="72"/>
                      </a:lnTo>
                      <a:lnTo>
                        <a:pt x="15" y="20"/>
                      </a:lnTo>
                      <a:lnTo>
                        <a:pt x="22" y="7"/>
                      </a:lnTo>
                      <a:lnTo>
                        <a:pt x="40" y="0"/>
                      </a:lnTo>
                      <a:lnTo>
                        <a:pt x="47" y="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6" name="Freeform 149">
                  <a:extLst>
                    <a:ext uri="{FF2B5EF4-FFF2-40B4-BE49-F238E27FC236}">
                      <a16:creationId xmlns="" xmlns:a16="http://schemas.microsoft.com/office/drawing/2014/main" id="{FA3FBB0A-E6F7-40D7-AD3E-BE1ABC861C4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416770" y="3579971"/>
                  <a:ext cx="141470" cy="202161"/>
                </a:xfrm>
                <a:custGeom>
                  <a:avLst/>
                  <a:gdLst>
                    <a:gd name="T0" fmla="*/ 0 w 106"/>
                    <a:gd name="T1" fmla="*/ 23 h 152"/>
                    <a:gd name="T2" fmla="*/ 3 w 106"/>
                    <a:gd name="T3" fmla="*/ 36 h 152"/>
                    <a:gd name="T4" fmla="*/ 6 w 106"/>
                    <a:gd name="T5" fmla="*/ 50 h 152"/>
                    <a:gd name="T6" fmla="*/ 13 w 106"/>
                    <a:gd name="T7" fmla="*/ 57 h 152"/>
                    <a:gd name="T8" fmla="*/ 24 w 106"/>
                    <a:gd name="T9" fmla="*/ 61 h 152"/>
                    <a:gd name="T10" fmla="*/ 38 w 106"/>
                    <a:gd name="T11" fmla="*/ 81 h 152"/>
                    <a:gd name="T12" fmla="*/ 50 w 106"/>
                    <a:gd name="T13" fmla="*/ 71 h 152"/>
                    <a:gd name="T14" fmla="*/ 60 w 106"/>
                    <a:gd name="T15" fmla="*/ 84 h 152"/>
                    <a:gd name="T16" fmla="*/ 68 w 106"/>
                    <a:gd name="T17" fmla="*/ 103 h 152"/>
                    <a:gd name="T18" fmla="*/ 73 w 106"/>
                    <a:gd name="T19" fmla="*/ 114 h 152"/>
                    <a:gd name="T20" fmla="*/ 81 w 106"/>
                    <a:gd name="T21" fmla="*/ 116 h 152"/>
                    <a:gd name="T22" fmla="*/ 81 w 106"/>
                    <a:gd name="T23" fmla="*/ 140 h 152"/>
                    <a:gd name="T24" fmla="*/ 91 w 106"/>
                    <a:gd name="T25" fmla="*/ 151 h 152"/>
                    <a:gd name="T26" fmla="*/ 105 w 106"/>
                    <a:gd name="T27" fmla="*/ 140 h 152"/>
                    <a:gd name="T28" fmla="*/ 105 w 106"/>
                    <a:gd name="T29" fmla="*/ 111 h 152"/>
                    <a:gd name="T30" fmla="*/ 92 w 106"/>
                    <a:gd name="T31" fmla="*/ 102 h 152"/>
                    <a:gd name="T32" fmla="*/ 71 w 106"/>
                    <a:gd name="T33" fmla="*/ 69 h 152"/>
                    <a:gd name="T34" fmla="*/ 60 w 106"/>
                    <a:gd name="T35" fmla="*/ 58 h 152"/>
                    <a:gd name="T36" fmla="*/ 65 w 106"/>
                    <a:gd name="T37" fmla="*/ 42 h 152"/>
                    <a:gd name="T38" fmla="*/ 62 w 106"/>
                    <a:gd name="T39" fmla="*/ 32 h 152"/>
                    <a:gd name="T40" fmla="*/ 37 w 106"/>
                    <a:gd name="T41" fmla="*/ 23 h 152"/>
                    <a:gd name="T42" fmla="*/ 29 w 106"/>
                    <a:gd name="T43" fmla="*/ 0 h 152"/>
                    <a:gd name="T44" fmla="*/ 18 w 106"/>
                    <a:gd name="T45" fmla="*/ 6 h 152"/>
                    <a:gd name="T46" fmla="*/ 19 w 106"/>
                    <a:gd name="T47" fmla="*/ 20 h 152"/>
                    <a:gd name="T48" fmla="*/ 0 w 106"/>
                    <a:gd name="T49" fmla="*/ 23 h 15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06" h="152">
                      <a:moveTo>
                        <a:pt x="0" y="23"/>
                      </a:moveTo>
                      <a:lnTo>
                        <a:pt x="3" y="36"/>
                      </a:lnTo>
                      <a:lnTo>
                        <a:pt x="6" y="50"/>
                      </a:lnTo>
                      <a:lnTo>
                        <a:pt x="13" y="57"/>
                      </a:lnTo>
                      <a:lnTo>
                        <a:pt x="24" y="61"/>
                      </a:lnTo>
                      <a:lnTo>
                        <a:pt x="38" y="81"/>
                      </a:lnTo>
                      <a:lnTo>
                        <a:pt x="50" y="71"/>
                      </a:lnTo>
                      <a:lnTo>
                        <a:pt x="60" y="84"/>
                      </a:lnTo>
                      <a:lnTo>
                        <a:pt x="68" y="103"/>
                      </a:lnTo>
                      <a:lnTo>
                        <a:pt x="73" y="114"/>
                      </a:lnTo>
                      <a:lnTo>
                        <a:pt x="81" y="116"/>
                      </a:lnTo>
                      <a:lnTo>
                        <a:pt x="81" y="140"/>
                      </a:lnTo>
                      <a:lnTo>
                        <a:pt x="91" y="151"/>
                      </a:lnTo>
                      <a:lnTo>
                        <a:pt x="105" y="140"/>
                      </a:lnTo>
                      <a:lnTo>
                        <a:pt x="105" y="111"/>
                      </a:lnTo>
                      <a:lnTo>
                        <a:pt x="92" y="102"/>
                      </a:lnTo>
                      <a:lnTo>
                        <a:pt x="71" y="69"/>
                      </a:lnTo>
                      <a:lnTo>
                        <a:pt x="60" y="58"/>
                      </a:lnTo>
                      <a:lnTo>
                        <a:pt x="65" y="42"/>
                      </a:lnTo>
                      <a:lnTo>
                        <a:pt x="62" y="32"/>
                      </a:lnTo>
                      <a:lnTo>
                        <a:pt x="37" y="23"/>
                      </a:lnTo>
                      <a:lnTo>
                        <a:pt x="29" y="0"/>
                      </a:lnTo>
                      <a:lnTo>
                        <a:pt x="18" y="6"/>
                      </a:lnTo>
                      <a:lnTo>
                        <a:pt x="19" y="20"/>
                      </a:lnTo>
                      <a:lnTo>
                        <a:pt x="0" y="2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7" name="Freeform 152">
                  <a:extLst>
                    <a:ext uri="{FF2B5EF4-FFF2-40B4-BE49-F238E27FC236}">
                      <a16:creationId xmlns="" xmlns:a16="http://schemas.microsoft.com/office/drawing/2014/main" id="{913052BB-0A7C-4311-842A-9CCB4703260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21365" y="4574127"/>
                  <a:ext cx="316228" cy="296106"/>
                </a:xfrm>
                <a:custGeom>
                  <a:avLst/>
                  <a:gdLst>
                    <a:gd name="T0" fmla="*/ 217 w 237"/>
                    <a:gd name="T1" fmla="*/ 9 h 221"/>
                    <a:gd name="T2" fmla="*/ 201 w 237"/>
                    <a:gd name="T3" fmla="*/ 9 h 221"/>
                    <a:gd name="T4" fmla="*/ 197 w 237"/>
                    <a:gd name="T5" fmla="*/ 4 h 221"/>
                    <a:gd name="T6" fmla="*/ 187 w 237"/>
                    <a:gd name="T7" fmla="*/ 0 h 221"/>
                    <a:gd name="T8" fmla="*/ 184 w 237"/>
                    <a:gd name="T9" fmla="*/ 8 h 221"/>
                    <a:gd name="T10" fmla="*/ 175 w 237"/>
                    <a:gd name="T11" fmla="*/ 15 h 221"/>
                    <a:gd name="T12" fmla="*/ 167 w 237"/>
                    <a:gd name="T13" fmla="*/ 25 h 221"/>
                    <a:gd name="T14" fmla="*/ 156 w 237"/>
                    <a:gd name="T15" fmla="*/ 30 h 221"/>
                    <a:gd name="T16" fmla="*/ 151 w 237"/>
                    <a:gd name="T17" fmla="*/ 44 h 221"/>
                    <a:gd name="T18" fmla="*/ 143 w 237"/>
                    <a:gd name="T19" fmla="*/ 47 h 221"/>
                    <a:gd name="T20" fmla="*/ 137 w 237"/>
                    <a:gd name="T21" fmla="*/ 55 h 221"/>
                    <a:gd name="T22" fmla="*/ 128 w 237"/>
                    <a:gd name="T23" fmla="*/ 65 h 221"/>
                    <a:gd name="T24" fmla="*/ 114 w 237"/>
                    <a:gd name="T25" fmla="*/ 65 h 221"/>
                    <a:gd name="T26" fmla="*/ 105 w 237"/>
                    <a:gd name="T27" fmla="*/ 59 h 221"/>
                    <a:gd name="T28" fmla="*/ 96 w 237"/>
                    <a:gd name="T29" fmla="*/ 59 h 221"/>
                    <a:gd name="T30" fmla="*/ 91 w 237"/>
                    <a:gd name="T31" fmla="*/ 66 h 221"/>
                    <a:gd name="T32" fmla="*/ 88 w 237"/>
                    <a:gd name="T33" fmla="*/ 76 h 221"/>
                    <a:gd name="T34" fmla="*/ 80 w 237"/>
                    <a:gd name="T35" fmla="*/ 81 h 221"/>
                    <a:gd name="T36" fmla="*/ 61 w 237"/>
                    <a:gd name="T37" fmla="*/ 76 h 221"/>
                    <a:gd name="T38" fmla="*/ 57 w 237"/>
                    <a:gd name="T39" fmla="*/ 61 h 221"/>
                    <a:gd name="T40" fmla="*/ 52 w 237"/>
                    <a:gd name="T41" fmla="*/ 54 h 221"/>
                    <a:gd name="T42" fmla="*/ 47 w 237"/>
                    <a:gd name="T43" fmla="*/ 110 h 221"/>
                    <a:gd name="T44" fmla="*/ 40 w 237"/>
                    <a:gd name="T45" fmla="*/ 120 h 221"/>
                    <a:gd name="T46" fmla="*/ 20 w 237"/>
                    <a:gd name="T47" fmla="*/ 117 h 221"/>
                    <a:gd name="T48" fmla="*/ 14 w 237"/>
                    <a:gd name="T49" fmla="*/ 105 h 221"/>
                    <a:gd name="T50" fmla="*/ 10 w 237"/>
                    <a:gd name="T51" fmla="*/ 110 h 221"/>
                    <a:gd name="T52" fmla="*/ 0 w 237"/>
                    <a:gd name="T53" fmla="*/ 111 h 221"/>
                    <a:gd name="T54" fmla="*/ 3 w 237"/>
                    <a:gd name="T55" fmla="*/ 118 h 221"/>
                    <a:gd name="T56" fmla="*/ 3 w 237"/>
                    <a:gd name="T57" fmla="*/ 134 h 221"/>
                    <a:gd name="T58" fmla="*/ 13 w 237"/>
                    <a:gd name="T59" fmla="*/ 138 h 221"/>
                    <a:gd name="T60" fmla="*/ 14 w 237"/>
                    <a:gd name="T61" fmla="*/ 157 h 221"/>
                    <a:gd name="T62" fmla="*/ 20 w 237"/>
                    <a:gd name="T63" fmla="*/ 160 h 221"/>
                    <a:gd name="T64" fmla="*/ 20 w 237"/>
                    <a:gd name="T65" fmla="*/ 166 h 221"/>
                    <a:gd name="T66" fmla="*/ 27 w 237"/>
                    <a:gd name="T67" fmla="*/ 166 h 221"/>
                    <a:gd name="T68" fmla="*/ 25 w 237"/>
                    <a:gd name="T69" fmla="*/ 178 h 221"/>
                    <a:gd name="T70" fmla="*/ 17 w 237"/>
                    <a:gd name="T71" fmla="*/ 184 h 221"/>
                    <a:gd name="T72" fmla="*/ 43 w 237"/>
                    <a:gd name="T73" fmla="*/ 218 h 221"/>
                    <a:gd name="T74" fmla="*/ 61 w 237"/>
                    <a:gd name="T75" fmla="*/ 220 h 221"/>
                    <a:gd name="T76" fmla="*/ 70 w 237"/>
                    <a:gd name="T77" fmla="*/ 214 h 221"/>
                    <a:gd name="T78" fmla="*/ 78 w 237"/>
                    <a:gd name="T79" fmla="*/ 203 h 221"/>
                    <a:gd name="T80" fmla="*/ 108 w 237"/>
                    <a:gd name="T81" fmla="*/ 204 h 221"/>
                    <a:gd name="T82" fmla="*/ 111 w 237"/>
                    <a:gd name="T83" fmla="*/ 209 h 221"/>
                    <a:gd name="T84" fmla="*/ 128 w 237"/>
                    <a:gd name="T85" fmla="*/ 202 h 221"/>
                    <a:gd name="T86" fmla="*/ 135 w 237"/>
                    <a:gd name="T87" fmla="*/ 196 h 221"/>
                    <a:gd name="T88" fmla="*/ 156 w 237"/>
                    <a:gd name="T89" fmla="*/ 193 h 221"/>
                    <a:gd name="T90" fmla="*/ 167 w 237"/>
                    <a:gd name="T91" fmla="*/ 186 h 221"/>
                    <a:gd name="T92" fmla="*/ 178 w 237"/>
                    <a:gd name="T93" fmla="*/ 167 h 221"/>
                    <a:gd name="T94" fmla="*/ 190 w 237"/>
                    <a:gd name="T95" fmla="*/ 158 h 221"/>
                    <a:gd name="T96" fmla="*/ 209 w 237"/>
                    <a:gd name="T97" fmla="*/ 142 h 221"/>
                    <a:gd name="T98" fmla="*/ 212 w 237"/>
                    <a:gd name="T99" fmla="*/ 125 h 221"/>
                    <a:gd name="T100" fmla="*/ 217 w 237"/>
                    <a:gd name="T101" fmla="*/ 110 h 221"/>
                    <a:gd name="T102" fmla="*/ 228 w 237"/>
                    <a:gd name="T103" fmla="*/ 109 h 221"/>
                    <a:gd name="T104" fmla="*/ 236 w 237"/>
                    <a:gd name="T105" fmla="*/ 93 h 221"/>
                    <a:gd name="T106" fmla="*/ 224 w 237"/>
                    <a:gd name="T107" fmla="*/ 88 h 221"/>
                    <a:gd name="T108" fmla="*/ 222 w 237"/>
                    <a:gd name="T109" fmla="*/ 76 h 221"/>
                    <a:gd name="T110" fmla="*/ 216 w 237"/>
                    <a:gd name="T111" fmla="*/ 66 h 221"/>
                    <a:gd name="T112" fmla="*/ 217 w 237"/>
                    <a:gd name="T113" fmla="*/ 52 h 221"/>
                    <a:gd name="T114" fmla="*/ 217 w 237"/>
                    <a:gd name="T115" fmla="*/ 34 h 221"/>
                    <a:gd name="T116" fmla="*/ 217 w 237"/>
                    <a:gd name="T117" fmla="*/ 9 h 22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</a:cxnLst>
                  <a:rect l="0" t="0" r="r" b="b"/>
                  <a:pathLst>
                    <a:path w="237" h="221">
                      <a:moveTo>
                        <a:pt x="217" y="9"/>
                      </a:moveTo>
                      <a:lnTo>
                        <a:pt x="201" y="9"/>
                      </a:lnTo>
                      <a:lnTo>
                        <a:pt x="197" y="4"/>
                      </a:lnTo>
                      <a:lnTo>
                        <a:pt x="187" y="0"/>
                      </a:lnTo>
                      <a:lnTo>
                        <a:pt x="184" y="8"/>
                      </a:lnTo>
                      <a:lnTo>
                        <a:pt x="175" y="15"/>
                      </a:lnTo>
                      <a:lnTo>
                        <a:pt x="167" y="25"/>
                      </a:lnTo>
                      <a:lnTo>
                        <a:pt x="156" y="30"/>
                      </a:lnTo>
                      <a:lnTo>
                        <a:pt x="151" y="44"/>
                      </a:lnTo>
                      <a:lnTo>
                        <a:pt x="143" y="47"/>
                      </a:lnTo>
                      <a:lnTo>
                        <a:pt x="137" y="55"/>
                      </a:lnTo>
                      <a:lnTo>
                        <a:pt x="128" y="65"/>
                      </a:lnTo>
                      <a:lnTo>
                        <a:pt x="114" y="65"/>
                      </a:lnTo>
                      <a:lnTo>
                        <a:pt x="105" y="59"/>
                      </a:lnTo>
                      <a:lnTo>
                        <a:pt x="96" y="59"/>
                      </a:lnTo>
                      <a:lnTo>
                        <a:pt x="91" y="66"/>
                      </a:lnTo>
                      <a:lnTo>
                        <a:pt x="88" y="76"/>
                      </a:lnTo>
                      <a:lnTo>
                        <a:pt x="80" y="81"/>
                      </a:lnTo>
                      <a:lnTo>
                        <a:pt x="61" y="76"/>
                      </a:lnTo>
                      <a:lnTo>
                        <a:pt x="57" y="61"/>
                      </a:lnTo>
                      <a:lnTo>
                        <a:pt x="52" y="54"/>
                      </a:lnTo>
                      <a:lnTo>
                        <a:pt x="47" y="110"/>
                      </a:lnTo>
                      <a:lnTo>
                        <a:pt x="40" y="120"/>
                      </a:lnTo>
                      <a:lnTo>
                        <a:pt x="20" y="117"/>
                      </a:lnTo>
                      <a:lnTo>
                        <a:pt x="14" y="105"/>
                      </a:lnTo>
                      <a:lnTo>
                        <a:pt x="10" y="110"/>
                      </a:lnTo>
                      <a:lnTo>
                        <a:pt x="0" y="111"/>
                      </a:lnTo>
                      <a:lnTo>
                        <a:pt x="3" y="118"/>
                      </a:lnTo>
                      <a:lnTo>
                        <a:pt x="3" y="134"/>
                      </a:lnTo>
                      <a:lnTo>
                        <a:pt x="13" y="138"/>
                      </a:lnTo>
                      <a:lnTo>
                        <a:pt x="14" y="157"/>
                      </a:lnTo>
                      <a:lnTo>
                        <a:pt x="20" y="160"/>
                      </a:lnTo>
                      <a:lnTo>
                        <a:pt x="20" y="166"/>
                      </a:lnTo>
                      <a:lnTo>
                        <a:pt x="27" y="166"/>
                      </a:lnTo>
                      <a:lnTo>
                        <a:pt x="25" y="178"/>
                      </a:lnTo>
                      <a:lnTo>
                        <a:pt x="17" y="184"/>
                      </a:lnTo>
                      <a:lnTo>
                        <a:pt x="43" y="218"/>
                      </a:lnTo>
                      <a:lnTo>
                        <a:pt x="61" y="220"/>
                      </a:lnTo>
                      <a:lnTo>
                        <a:pt x="70" y="214"/>
                      </a:lnTo>
                      <a:lnTo>
                        <a:pt x="78" y="203"/>
                      </a:lnTo>
                      <a:lnTo>
                        <a:pt x="108" y="204"/>
                      </a:lnTo>
                      <a:lnTo>
                        <a:pt x="111" y="209"/>
                      </a:lnTo>
                      <a:lnTo>
                        <a:pt x="128" y="202"/>
                      </a:lnTo>
                      <a:lnTo>
                        <a:pt x="135" y="196"/>
                      </a:lnTo>
                      <a:lnTo>
                        <a:pt x="156" y="193"/>
                      </a:lnTo>
                      <a:lnTo>
                        <a:pt x="167" y="186"/>
                      </a:lnTo>
                      <a:lnTo>
                        <a:pt x="178" y="167"/>
                      </a:lnTo>
                      <a:lnTo>
                        <a:pt x="190" y="158"/>
                      </a:lnTo>
                      <a:lnTo>
                        <a:pt x="209" y="142"/>
                      </a:lnTo>
                      <a:lnTo>
                        <a:pt x="212" y="125"/>
                      </a:lnTo>
                      <a:lnTo>
                        <a:pt x="217" y="110"/>
                      </a:lnTo>
                      <a:lnTo>
                        <a:pt x="228" y="109"/>
                      </a:lnTo>
                      <a:lnTo>
                        <a:pt x="236" y="93"/>
                      </a:lnTo>
                      <a:lnTo>
                        <a:pt x="224" y="88"/>
                      </a:lnTo>
                      <a:lnTo>
                        <a:pt x="222" y="76"/>
                      </a:lnTo>
                      <a:lnTo>
                        <a:pt x="216" y="66"/>
                      </a:lnTo>
                      <a:lnTo>
                        <a:pt x="217" y="52"/>
                      </a:lnTo>
                      <a:lnTo>
                        <a:pt x="217" y="34"/>
                      </a:lnTo>
                      <a:lnTo>
                        <a:pt x="217" y="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8" name="Freeform 153">
                  <a:extLst>
                    <a:ext uri="{FF2B5EF4-FFF2-40B4-BE49-F238E27FC236}">
                      <a16:creationId xmlns="" xmlns:a16="http://schemas.microsoft.com/office/drawing/2014/main" id="{EC0CC810-B640-489F-B27D-14163B999EB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088851" y="4314885"/>
                  <a:ext cx="199723" cy="385295"/>
                </a:xfrm>
                <a:custGeom>
                  <a:avLst/>
                  <a:gdLst>
                    <a:gd name="T0" fmla="*/ 24 w 150"/>
                    <a:gd name="T1" fmla="*/ 284 h 289"/>
                    <a:gd name="T2" fmla="*/ 15 w 150"/>
                    <a:gd name="T3" fmla="*/ 262 h 289"/>
                    <a:gd name="T4" fmla="*/ 16 w 150"/>
                    <a:gd name="T5" fmla="*/ 229 h 289"/>
                    <a:gd name="T6" fmla="*/ 19 w 150"/>
                    <a:gd name="T7" fmla="*/ 194 h 289"/>
                    <a:gd name="T8" fmla="*/ 26 w 150"/>
                    <a:gd name="T9" fmla="*/ 168 h 289"/>
                    <a:gd name="T10" fmla="*/ 41 w 150"/>
                    <a:gd name="T11" fmla="*/ 155 h 289"/>
                    <a:gd name="T12" fmla="*/ 35 w 150"/>
                    <a:gd name="T13" fmla="*/ 132 h 289"/>
                    <a:gd name="T14" fmla="*/ 32 w 150"/>
                    <a:gd name="T15" fmla="*/ 97 h 289"/>
                    <a:gd name="T16" fmla="*/ 5 w 150"/>
                    <a:gd name="T17" fmla="*/ 82 h 289"/>
                    <a:gd name="T18" fmla="*/ 23 w 150"/>
                    <a:gd name="T19" fmla="*/ 75 h 289"/>
                    <a:gd name="T20" fmla="*/ 38 w 150"/>
                    <a:gd name="T21" fmla="*/ 60 h 289"/>
                    <a:gd name="T22" fmla="*/ 60 w 150"/>
                    <a:gd name="T23" fmla="*/ 68 h 289"/>
                    <a:gd name="T24" fmla="*/ 55 w 150"/>
                    <a:gd name="T25" fmla="*/ 94 h 289"/>
                    <a:gd name="T26" fmla="*/ 71 w 150"/>
                    <a:gd name="T27" fmla="*/ 99 h 289"/>
                    <a:gd name="T28" fmla="*/ 85 w 150"/>
                    <a:gd name="T29" fmla="*/ 81 h 289"/>
                    <a:gd name="T30" fmla="*/ 78 w 150"/>
                    <a:gd name="T31" fmla="*/ 59 h 289"/>
                    <a:gd name="T32" fmla="*/ 69 w 150"/>
                    <a:gd name="T33" fmla="*/ 44 h 289"/>
                    <a:gd name="T34" fmla="*/ 64 w 150"/>
                    <a:gd name="T35" fmla="*/ 26 h 289"/>
                    <a:gd name="T36" fmla="*/ 64 w 150"/>
                    <a:gd name="T37" fmla="*/ 0 h 289"/>
                    <a:gd name="T38" fmla="*/ 80 w 150"/>
                    <a:gd name="T39" fmla="*/ 18 h 289"/>
                    <a:gd name="T40" fmla="*/ 112 w 150"/>
                    <a:gd name="T41" fmla="*/ 11 h 289"/>
                    <a:gd name="T42" fmla="*/ 132 w 150"/>
                    <a:gd name="T43" fmla="*/ 4 h 289"/>
                    <a:gd name="T44" fmla="*/ 149 w 150"/>
                    <a:gd name="T45" fmla="*/ 30 h 289"/>
                    <a:gd name="T46" fmla="*/ 140 w 150"/>
                    <a:gd name="T47" fmla="*/ 93 h 289"/>
                    <a:gd name="T48" fmla="*/ 113 w 150"/>
                    <a:gd name="T49" fmla="*/ 106 h 289"/>
                    <a:gd name="T50" fmla="*/ 101 w 150"/>
                    <a:gd name="T51" fmla="*/ 117 h 289"/>
                    <a:gd name="T52" fmla="*/ 93 w 150"/>
                    <a:gd name="T53" fmla="*/ 139 h 289"/>
                    <a:gd name="T54" fmla="*/ 73 w 150"/>
                    <a:gd name="T55" fmla="*/ 149 h 289"/>
                    <a:gd name="T56" fmla="*/ 68 w 150"/>
                    <a:gd name="T57" fmla="*/ 189 h 289"/>
                    <a:gd name="T58" fmla="*/ 71 w 150"/>
                    <a:gd name="T59" fmla="*/ 220 h 289"/>
                    <a:gd name="T60" fmla="*/ 68 w 150"/>
                    <a:gd name="T61" fmla="*/ 234 h 289"/>
                    <a:gd name="T62" fmla="*/ 56 w 150"/>
                    <a:gd name="T63" fmla="*/ 242 h 289"/>
                    <a:gd name="T64" fmla="*/ 39 w 150"/>
                    <a:gd name="T65" fmla="*/ 248 h 289"/>
                    <a:gd name="T66" fmla="*/ 37 w 150"/>
                    <a:gd name="T67" fmla="*/ 269 h 289"/>
                    <a:gd name="T68" fmla="*/ 36 w 150"/>
                    <a:gd name="T69" fmla="*/ 288 h 28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50" h="289">
                      <a:moveTo>
                        <a:pt x="36" y="288"/>
                      </a:moveTo>
                      <a:lnTo>
                        <a:pt x="24" y="284"/>
                      </a:lnTo>
                      <a:lnTo>
                        <a:pt x="21" y="272"/>
                      </a:lnTo>
                      <a:lnTo>
                        <a:pt x="15" y="262"/>
                      </a:lnTo>
                      <a:lnTo>
                        <a:pt x="16" y="247"/>
                      </a:lnTo>
                      <a:lnTo>
                        <a:pt x="16" y="229"/>
                      </a:lnTo>
                      <a:lnTo>
                        <a:pt x="16" y="205"/>
                      </a:lnTo>
                      <a:lnTo>
                        <a:pt x="19" y="194"/>
                      </a:lnTo>
                      <a:lnTo>
                        <a:pt x="27" y="189"/>
                      </a:lnTo>
                      <a:lnTo>
                        <a:pt x="26" y="168"/>
                      </a:lnTo>
                      <a:lnTo>
                        <a:pt x="36" y="162"/>
                      </a:lnTo>
                      <a:lnTo>
                        <a:pt x="41" y="155"/>
                      </a:lnTo>
                      <a:lnTo>
                        <a:pt x="36" y="142"/>
                      </a:lnTo>
                      <a:lnTo>
                        <a:pt x="35" y="132"/>
                      </a:lnTo>
                      <a:lnTo>
                        <a:pt x="40" y="111"/>
                      </a:lnTo>
                      <a:lnTo>
                        <a:pt x="32" y="97"/>
                      </a:lnTo>
                      <a:lnTo>
                        <a:pt x="12" y="93"/>
                      </a:lnTo>
                      <a:lnTo>
                        <a:pt x="5" y="82"/>
                      </a:lnTo>
                      <a:lnTo>
                        <a:pt x="0" y="81"/>
                      </a:lnTo>
                      <a:lnTo>
                        <a:pt x="23" y="75"/>
                      </a:lnTo>
                      <a:lnTo>
                        <a:pt x="26" y="66"/>
                      </a:lnTo>
                      <a:lnTo>
                        <a:pt x="38" y="60"/>
                      </a:lnTo>
                      <a:lnTo>
                        <a:pt x="49" y="65"/>
                      </a:lnTo>
                      <a:lnTo>
                        <a:pt x="60" y="68"/>
                      </a:lnTo>
                      <a:lnTo>
                        <a:pt x="59" y="80"/>
                      </a:lnTo>
                      <a:lnTo>
                        <a:pt x="55" y="94"/>
                      </a:lnTo>
                      <a:lnTo>
                        <a:pt x="61" y="101"/>
                      </a:lnTo>
                      <a:lnTo>
                        <a:pt x="71" y="99"/>
                      </a:lnTo>
                      <a:lnTo>
                        <a:pt x="75" y="88"/>
                      </a:lnTo>
                      <a:lnTo>
                        <a:pt x="85" y="81"/>
                      </a:lnTo>
                      <a:lnTo>
                        <a:pt x="82" y="68"/>
                      </a:lnTo>
                      <a:lnTo>
                        <a:pt x="78" y="59"/>
                      </a:lnTo>
                      <a:lnTo>
                        <a:pt x="72" y="49"/>
                      </a:lnTo>
                      <a:lnTo>
                        <a:pt x="69" y="44"/>
                      </a:lnTo>
                      <a:lnTo>
                        <a:pt x="63" y="37"/>
                      </a:lnTo>
                      <a:lnTo>
                        <a:pt x="64" y="26"/>
                      </a:lnTo>
                      <a:lnTo>
                        <a:pt x="67" y="14"/>
                      </a:lnTo>
                      <a:lnTo>
                        <a:pt x="64" y="0"/>
                      </a:lnTo>
                      <a:lnTo>
                        <a:pt x="77" y="9"/>
                      </a:lnTo>
                      <a:lnTo>
                        <a:pt x="80" y="18"/>
                      </a:lnTo>
                      <a:lnTo>
                        <a:pt x="109" y="20"/>
                      </a:lnTo>
                      <a:lnTo>
                        <a:pt x="112" y="11"/>
                      </a:lnTo>
                      <a:lnTo>
                        <a:pt x="129" y="11"/>
                      </a:lnTo>
                      <a:lnTo>
                        <a:pt x="132" y="4"/>
                      </a:lnTo>
                      <a:lnTo>
                        <a:pt x="149" y="0"/>
                      </a:lnTo>
                      <a:lnTo>
                        <a:pt x="149" y="30"/>
                      </a:lnTo>
                      <a:lnTo>
                        <a:pt x="149" y="83"/>
                      </a:lnTo>
                      <a:lnTo>
                        <a:pt x="140" y="93"/>
                      </a:lnTo>
                      <a:lnTo>
                        <a:pt x="136" y="103"/>
                      </a:lnTo>
                      <a:lnTo>
                        <a:pt x="113" y="106"/>
                      </a:lnTo>
                      <a:lnTo>
                        <a:pt x="111" y="114"/>
                      </a:lnTo>
                      <a:lnTo>
                        <a:pt x="101" y="117"/>
                      </a:lnTo>
                      <a:lnTo>
                        <a:pt x="97" y="121"/>
                      </a:lnTo>
                      <a:lnTo>
                        <a:pt x="93" y="139"/>
                      </a:lnTo>
                      <a:lnTo>
                        <a:pt x="81" y="143"/>
                      </a:lnTo>
                      <a:lnTo>
                        <a:pt x="73" y="149"/>
                      </a:lnTo>
                      <a:lnTo>
                        <a:pt x="69" y="157"/>
                      </a:lnTo>
                      <a:lnTo>
                        <a:pt x="68" y="189"/>
                      </a:lnTo>
                      <a:lnTo>
                        <a:pt x="71" y="190"/>
                      </a:lnTo>
                      <a:lnTo>
                        <a:pt x="71" y="220"/>
                      </a:lnTo>
                      <a:lnTo>
                        <a:pt x="73" y="233"/>
                      </a:lnTo>
                      <a:lnTo>
                        <a:pt x="68" y="234"/>
                      </a:lnTo>
                      <a:lnTo>
                        <a:pt x="67" y="242"/>
                      </a:lnTo>
                      <a:lnTo>
                        <a:pt x="56" y="242"/>
                      </a:lnTo>
                      <a:lnTo>
                        <a:pt x="52" y="246"/>
                      </a:lnTo>
                      <a:lnTo>
                        <a:pt x="39" y="248"/>
                      </a:lnTo>
                      <a:lnTo>
                        <a:pt x="37" y="259"/>
                      </a:lnTo>
                      <a:lnTo>
                        <a:pt x="37" y="269"/>
                      </a:lnTo>
                      <a:lnTo>
                        <a:pt x="37" y="280"/>
                      </a:lnTo>
                      <a:lnTo>
                        <a:pt x="36" y="28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39" name="Freeform 154">
                  <a:extLst>
                    <a:ext uri="{FF2B5EF4-FFF2-40B4-BE49-F238E27FC236}">
                      <a16:creationId xmlns="" xmlns:a16="http://schemas.microsoft.com/office/drawing/2014/main" id="{3E9B5F59-21E0-4D17-9B54-6FD65E33043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015143" y="4723964"/>
                  <a:ext cx="49931" cy="51135"/>
                </a:xfrm>
                <a:custGeom>
                  <a:avLst/>
                  <a:gdLst>
                    <a:gd name="T0" fmla="*/ 12 w 38"/>
                    <a:gd name="T1" fmla="*/ 2 h 38"/>
                    <a:gd name="T2" fmla="*/ 9 w 38"/>
                    <a:gd name="T3" fmla="*/ 9 h 38"/>
                    <a:gd name="T4" fmla="*/ 0 w 38"/>
                    <a:gd name="T5" fmla="*/ 11 h 38"/>
                    <a:gd name="T6" fmla="*/ 1 w 38"/>
                    <a:gd name="T7" fmla="*/ 34 h 38"/>
                    <a:gd name="T8" fmla="*/ 13 w 38"/>
                    <a:gd name="T9" fmla="*/ 33 h 38"/>
                    <a:gd name="T10" fmla="*/ 16 w 38"/>
                    <a:gd name="T11" fmla="*/ 37 h 38"/>
                    <a:gd name="T12" fmla="*/ 23 w 38"/>
                    <a:gd name="T13" fmla="*/ 36 h 38"/>
                    <a:gd name="T14" fmla="*/ 28 w 38"/>
                    <a:gd name="T15" fmla="*/ 30 h 38"/>
                    <a:gd name="T16" fmla="*/ 31 w 38"/>
                    <a:gd name="T17" fmla="*/ 22 h 38"/>
                    <a:gd name="T18" fmla="*/ 37 w 38"/>
                    <a:gd name="T19" fmla="*/ 22 h 38"/>
                    <a:gd name="T20" fmla="*/ 37 w 38"/>
                    <a:gd name="T21" fmla="*/ 1 h 38"/>
                    <a:gd name="T22" fmla="*/ 23 w 38"/>
                    <a:gd name="T23" fmla="*/ 0 h 38"/>
                    <a:gd name="T24" fmla="*/ 12 w 38"/>
                    <a:gd name="T25" fmla="*/ 2 h 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38" h="38">
                      <a:moveTo>
                        <a:pt x="12" y="2"/>
                      </a:moveTo>
                      <a:lnTo>
                        <a:pt x="9" y="9"/>
                      </a:lnTo>
                      <a:lnTo>
                        <a:pt x="0" y="11"/>
                      </a:lnTo>
                      <a:lnTo>
                        <a:pt x="1" y="34"/>
                      </a:lnTo>
                      <a:lnTo>
                        <a:pt x="13" y="33"/>
                      </a:lnTo>
                      <a:lnTo>
                        <a:pt x="16" y="37"/>
                      </a:lnTo>
                      <a:lnTo>
                        <a:pt x="23" y="36"/>
                      </a:lnTo>
                      <a:lnTo>
                        <a:pt x="28" y="30"/>
                      </a:lnTo>
                      <a:lnTo>
                        <a:pt x="31" y="22"/>
                      </a:lnTo>
                      <a:lnTo>
                        <a:pt x="37" y="22"/>
                      </a:lnTo>
                      <a:lnTo>
                        <a:pt x="37" y="1"/>
                      </a:lnTo>
                      <a:lnTo>
                        <a:pt x="23" y="0"/>
                      </a:lnTo>
                      <a:lnTo>
                        <a:pt x="12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0" name="Freeform 155">
                  <a:extLst>
                    <a:ext uri="{FF2B5EF4-FFF2-40B4-BE49-F238E27FC236}">
                      <a16:creationId xmlns="" xmlns:a16="http://schemas.microsoft.com/office/drawing/2014/main" id="{C970B58C-5228-4802-90F7-43C10874779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22415" y="4247102"/>
                  <a:ext cx="231821" cy="230701"/>
                </a:xfrm>
                <a:custGeom>
                  <a:avLst/>
                  <a:gdLst>
                    <a:gd name="T0" fmla="*/ 59 w 174"/>
                    <a:gd name="T1" fmla="*/ 172 h 173"/>
                    <a:gd name="T2" fmla="*/ 68 w 174"/>
                    <a:gd name="T3" fmla="*/ 169 h 173"/>
                    <a:gd name="T4" fmla="*/ 81 w 174"/>
                    <a:gd name="T5" fmla="*/ 169 h 173"/>
                    <a:gd name="T6" fmla="*/ 89 w 174"/>
                    <a:gd name="T7" fmla="*/ 166 h 173"/>
                    <a:gd name="T8" fmla="*/ 92 w 174"/>
                    <a:gd name="T9" fmla="*/ 156 h 173"/>
                    <a:gd name="T10" fmla="*/ 99 w 174"/>
                    <a:gd name="T11" fmla="*/ 153 h 173"/>
                    <a:gd name="T12" fmla="*/ 104 w 174"/>
                    <a:gd name="T13" fmla="*/ 150 h 173"/>
                    <a:gd name="T14" fmla="*/ 106 w 174"/>
                    <a:gd name="T15" fmla="*/ 140 h 173"/>
                    <a:gd name="T16" fmla="*/ 119 w 174"/>
                    <a:gd name="T17" fmla="*/ 137 h 173"/>
                    <a:gd name="T18" fmla="*/ 125 w 174"/>
                    <a:gd name="T19" fmla="*/ 130 h 173"/>
                    <a:gd name="T20" fmla="*/ 148 w 174"/>
                    <a:gd name="T21" fmla="*/ 125 h 173"/>
                    <a:gd name="T22" fmla="*/ 151 w 174"/>
                    <a:gd name="T23" fmla="*/ 116 h 173"/>
                    <a:gd name="T24" fmla="*/ 163 w 174"/>
                    <a:gd name="T25" fmla="*/ 110 h 173"/>
                    <a:gd name="T26" fmla="*/ 165 w 174"/>
                    <a:gd name="T27" fmla="*/ 83 h 173"/>
                    <a:gd name="T28" fmla="*/ 173 w 174"/>
                    <a:gd name="T29" fmla="*/ 76 h 173"/>
                    <a:gd name="T30" fmla="*/ 170 w 174"/>
                    <a:gd name="T31" fmla="*/ 59 h 173"/>
                    <a:gd name="T32" fmla="*/ 170 w 174"/>
                    <a:gd name="T33" fmla="*/ 39 h 173"/>
                    <a:gd name="T34" fmla="*/ 162 w 174"/>
                    <a:gd name="T35" fmla="*/ 25 h 173"/>
                    <a:gd name="T36" fmla="*/ 148 w 174"/>
                    <a:gd name="T37" fmla="*/ 19 h 173"/>
                    <a:gd name="T38" fmla="*/ 139 w 174"/>
                    <a:gd name="T39" fmla="*/ 8 h 173"/>
                    <a:gd name="T40" fmla="*/ 137 w 174"/>
                    <a:gd name="T41" fmla="*/ 0 h 173"/>
                    <a:gd name="T42" fmla="*/ 126 w 174"/>
                    <a:gd name="T43" fmla="*/ 1 h 173"/>
                    <a:gd name="T44" fmla="*/ 123 w 174"/>
                    <a:gd name="T45" fmla="*/ 10 h 173"/>
                    <a:gd name="T46" fmla="*/ 112 w 174"/>
                    <a:gd name="T47" fmla="*/ 14 h 173"/>
                    <a:gd name="T48" fmla="*/ 107 w 174"/>
                    <a:gd name="T49" fmla="*/ 25 h 173"/>
                    <a:gd name="T50" fmla="*/ 103 w 174"/>
                    <a:gd name="T51" fmla="*/ 69 h 173"/>
                    <a:gd name="T52" fmla="*/ 109 w 174"/>
                    <a:gd name="T53" fmla="*/ 75 h 173"/>
                    <a:gd name="T54" fmla="*/ 119 w 174"/>
                    <a:gd name="T55" fmla="*/ 75 h 173"/>
                    <a:gd name="T56" fmla="*/ 122 w 174"/>
                    <a:gd name="T57" fmla="*/ 93 h 173"/>
                    <a:gd name="T58" fmla="*/ 118 w 174"/>
                    <a:gd name="T59" fmla="*/ 103 h 173"/>
                    <a:gd name="T60" fmla="*/ 102 w 174"/>
                    <a:gd name="T61" fmla="*/ 103 h 173"/>
                    <a:gd name="T62" fmla="*/ 96 w 174"/>
                    <a:gd name="T63" fmla="*/ 96 h 173"/>
                    <a:gd name="T64" fmla="*/ 92 w 174"/>
                    <a:gd name="T65" fmla="*/ 80 h 173"/>
                    <a:gd name="T66" fmla="*/ 81 w 174"/>
                    <a:gd name="T67" fmla="*/ 74 h 173"/>
                    <a:gd name="T68" fmla="*/ 80 w 174"/>
                    <a:gd name="T69" fmla="*/ 69 h 173"/>
                    <a:gd name="T70" fmla="*/ 68 w 174"/>
                    <a:gd name="T71" fmla="*/ 70 h 173"/>
                    <a:gd name="T72" fmla="*/ 64 w 174"/>
                    <a:gd name="T73" fmla="*/ 80 h 173"/>
                    <a:gd name="T74" fmla="*/ 57 w 174"/>
                    <a:gd name="T75" fmla="*/ 77 h 173"/>
                    <a:gd name="T76" fmla="*/ 53 w 174"/>
                    <a:gd name="T77" fmla="*/ 62 h 173"/>
                    <a:gd name="T78" fmla="*/ 37 w 174"/>
                    <a:gd name="T79" fmla="*/ 60 h 173"/>
                    <a:gd name="T80" fmla="*/ 35 w 174"/>
                    <a:gd name="T81" fmla="*/ 94 h 173"/>
                    <a:gd name="T82" fmla="*/ 22 w 174"/>
                    <a:gd name="T83" fmla="*/ 94 h 173"/>
                    <a:gd name="T84" fmla="*/ 17 w 174"/>
                    <a:gd name="T85" fmla="*/ 85 h 173"/>
                    <a:gd name="T86" fmla="*/ 11 w 174"/>
                    <a:gd name="T87" fmla="*/ 86 h 173"/>
                    <a:gd name="T88" fmla="*/ 11 w 174"/>
                    <a:gd name="T89" fmla="*/ 94 h 173"/>
                    <a:gd name="T90" fmla="*/ 1 w 174"/>
                    <a:gd name="T91" fmla="*/ 95 h 173"/>
                    <a:gd name="T92" fmla="*/ 0 w 174"/>
                    <a:gd name="T93" fmla="*/ 134 h 173"/>
                    <a:gd name="T94" fmla="*/ 2 w 174"/>
                    <a:gd name="T95" fmla="*/ 146 h 173"/>
                    <a:gd name="T96" fmla="*/ 14 w 174"/>
                    <a:gd name="T97" fmla="*/ 160 h 173"/>
                    <a:gd name="T98" fmla="*/ 14 w 174"/>
                    <a:gd name="T99" fmla="*/ 168 h 173"/>
                    <a:gd name="T100" fmla="*/ 21 w 174"/>
                    <a:gd name="T101" fmla="*/ 170 h 173"/>
                    <a:gd name="T102" fmla="*/ 59 w 174"/>
                    <a:gd name="T103" fmla="*/ 172 h 1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</a:cxnLst>
                  <a:rect l="0" t="0" r="r" b="b"/>
                  <a:pathLst>
                    <a:path w="174" h="173">
                      <a:moveTo>
                        <a:pt x="59" y="172"/>
                      </a:moveTo>
                      <a:lnTo>
                        <a:pt x="68" y="169"/>
                      </a:lnTo>
                      <a:lnTo>
                        <a:pt x="81" y="169"/>
                      </a:lnTo>
                      <a:lnTo>
                        <a:pt x="89" y="166"/>
                      </a:lnTo>
                      <a:lnTo>
                        <a:pt x="92" y="156"/>
                      </a:lnTo>
                      <a:lnTo>
                        <a:pt x="99" y="153"/>
                      </a:lnTo>
                      <a:lnTo>
                        <a:pt x="104" y="150"/>
                      </a:lnTo>
                      <a:lnTo>
                        <a:pt x="106" y="140"/>
                      </a:lnTo>
                      <a:lnTo>
                        <a:pt x="119" y="137"/>
                      </a:lnTo>
                      <a:lnTo>
                        <a:pt x="125" y="130"/>
                      </a:lnTo>
                      <a:lnTo>
                        <a:pt x="148" y="125"/>
                      </a:lnTo>
                      <a:lnTo>
                        <a:pt x="151" y="116"/>
                      </a:lnTo>
                      <a:lnTo>
                        <a:pt x="163" y="110"/>
                      </a:lnTo>
                      <a:lnTo>
                        <a:pt x="165" y="83"/>
                      </a:lnTo>
                      <a:lnTo>
                        <a:pt x="173" y="76"/>
                      </a:lnTo>
                      <a:lnTo>
                        <a:pt x="170" y="59"/>
                      </a:lnTo>
                      <a:lnTo>
                        <a:pt x="170" y="39"/>
                      </a:lnTo>
                      <a:lnTo>
                        <a:pt x="162" y="25"/>
                      </a:lnTo>
                      <a:lnTo>
                        <a:pt x="148" y="19"/>
                      </a:lnTo>
                      <a:lnTo>
                        <a:pt x="139" y="8"/>
                      </a:lnTo>
                      <a:lnTo>
                        <a:pt x="137" y="0"/>
                      </a:lnTo>
                      <a:lnTo>
                        <a:pt x="126" y="1"/>
                      </a:lnTo>
                      <a:lnTo>
                        <a:pt x="123" y="10"/>
                      </a:lnTo>
                      <a:lnTo>
                        <a:pt x="112" y="14"/>
                      </a:lnTo>
                      <a:lnTo>
                        <a:pt x="107" y="25"/>
                      </a:lnTo>
                      <a:lnTo>
                        <a:pt x="103" y="69"/>
                      </a:lnTo>
                      <a:lnTo>
                        <a:pt x="109" y="75"/>
                      </a:lnTo>
                      <a:lnTo>
                        <a:pt x="119" y="75"/>
                      </a:lnTo>
                      <a:lnTo>
                        <a:pt x="122" y="93"/>
                      </a:lnTo>
                      <a:lnTo>
                        <a:pt x="118" y="103"/>
                      </a:lnTo>
                      <a:lnTo>
                        <a:pt x="102" y="103"/>
                      </a:lnTo>
                      <a:lnTo>
                        <a:pt x="96" y="96"/>
                      </a:lnTo>
                      <a:lnTo>
                        <a:pt x="92" y="80"/>
                      </a:lnTo>
                      <a:lnTo>
                        <a:pt x="81" y="74"/>
                      </a:lnTo>
                      <a:lnTo>
                        <a:pt x="80" y="69"/>
                      </a:lnTo>
                      <a:lnTo>
                        <a:pt x="68" y="70"/>
                      </a:lnTo>
                      <a:lnTo>
                        <a:pt x="64" y="80"/>
                      </a:lnTo>
                      <a:lnTo>
                        <a:pt x="57" y="77"/>
                      </a:lnTo>
                      <a:lnTo>
                        <a:pt x="53" y="62"/>
                      </a:lnTo>
                      <a:lnTo>
                        <a:pt x="37" y="60"/>
                      </a:lnTo>
                      <a:lnTo>
                        <a:pt x="35" y="94"/>
                      </a:lnTo>
                      <a:lnTo>
                        <a:pt x="22" y="94"/>
                      </a:lnTo>
                      <a:lnTo>
                        <a:pt x="17" y="85"/>
                      </a:lnTo>
                      <a:lnTo>
                        <a:pt x="11" y="86"/>
                      </a:lnTo>
                      <a:lnTo>
                        <a:pt x="11" y="94"/>
                      </a:lnTo>
                      <a:lnTo>
                        <a:pt x="1" y="95"/>
                      </a:lnTo>
                      <a:lnTo>
                        <a:pt x="0" y="134"/>
                      </a:lnTo>
                      <a:lnTo>
                        <a:pt x="2" y="146"/>
                      </a:lnTo>
                      <a:lnTo>
                        <a:pt x="14" y="160"/>
                      </a:lnTo>
                      <a:lnTo>
                        <a:pt x="14" y="168"/>
                      </a:lnTo>
                      <a:lnTo>
                        <a:pt x="21" y="170"/>
                      </a:lnTo>
                      <a:lnTo>
                        <a:pt x="59" y="17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1" name="Freeform 156">
                  <a:extLst>
                    <a:ext uri="{FF2B5EF4-FFF2-40B4-BE49-F238E27FC236}">
                      <a16:creationId xmlns="" xmlns:a16="http://schemas.microsoft.com/office/drawing/2014/main" id="{6A4EDC67-DF5F-473A-A7A4-681FEFCAFA3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22415" y="2636949"/>
                  <a:ext cx="92728" cy="41621"/>
                </a:xfrm>
                <a:custGeom>
                  <a:avLst/>
                  <a:gdLst>
                    <a:gd name="T0" fmla="*/ 69 w 70"/>
                    <a:gd name="T1" fmla="*/ 30 h 31"/>
                    <a:gd name="T2" fmla="*/ 41 w 70"/>
                    <a:gd name="T3" fmla="*/ 29 h 31"/>
                    <a:gd name="T4" fmla="*/ 27 w 70"/>
                    <a:gd name="T5" fmla="*/ 18 h 31"/>
                    <a:gd name="T6" fmla="*/ 0 w 70"/>
                    <a:gd name="T7" fmla="*/ 19 h 31"/>
                    <a:gd name="T8" fmla="*/ 11 w 70"/>
                    <a:gd name="T9" fmla="*/ 10 h 31"/>
                    <a:gd name="T10" fmla="*/ 30 w 70"/>
                    <a:gd name="T11" fmla="*/ 0 h 31"/>
                    <a:gd name="T12" fmla="*/ 53 w 70"/>
                    <a:gd name="T13" fmla="*/ 8 h 31"/>
                    <a:gd name="T14" fmla="*/ 69 w 70"/>
                    <a:gd name="T15" fmla="*/ 30 h 3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70" h="31">
                      <a:moveTo>
                        <a:pt x="69" y="30"/>
                      </a:moveTo>
                      <a:lnTo>
                        <a:pt x="41" y="29"/>
                      </a:lnTo>
                      <a:lnTo>
                        <a:pt x="27" y="18"/>
                      </a:lnTo>
                      <a:lnTo>
                        <a:pt x="0" y="19"/>
                      </a:lnTo>
                      <a:lnTo>
                        <a:pt x="11" y="10"/>
                      </a:lnTo>
                      <a:lnTo>
                        <a:pt x="30" y="0"/>
                      </a:lnTo>
                      <a:lnTo>
                        <a:pt x="53" y="8"/>
                      </a:lnTo>
                      <a:lnTo>
                        <a:pt x="69" y="3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2" name="Freeform 157">
                  <a:extLst>
                    <a:ext uri="{FF2B5EF4-FFF2-40B4-BE49-F238E27FC236}">
                      <a16:creationId xmlns="" xmlns:a16="http://schemas.microsoft.com/office/drawing/2014/main" id="{AD041B09-9975-4B9C-A5EE-08CBF929ADD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300462" y="3091217"/>
                  <a:ext cx="74896" cy="104648"/>
                </a:xfrm>
                <a:custGeom>
                  <a:avLst/>
                  <a:gdLst>
                    <a:gd name="T0" fmla="*/ 55 w 56"/>
                    <a:gd name="T1" fmla="*/ 69 h 78"/>
                    <a:gd name="T2" fmla="*/ 44 w 56"/>
                    <a:gd name="T3" fmla="*/ 77 h 78"/>
                    <a:gd name="T4" fmla="*/ 37 w 56"/>
                    <a:gd name="T5" fmla="*/ 65 h 78"/>
                    <a:gd name="T6" fmla="*/ 24 w 56"/>
                    <a:gd name="T7" fmla="*/ 58 h 78"/>
                    <a:gd name="T8" fmla="*/ 13 w 56"/>
                    <a:gd name="T9" fmla="*/ 46 h 78"/>
                    <a:gd name="T10" fmla="*/ 0 w 56"/>
                    <a:gd name="T11" fmla="*/ 25 h 78"/>
                    <a:gd name="T12" fmla="*/ 16 w 56"/>
                    <a:gd name="T13" fmla="*/ 18 h 78"/>
                    <a:gd name="T14" fmla="*/ 25 w 56"/>
                    <a:gd name="T15" fmla="*/ 0 h 78"/>
                    <a:gd name="T16" fmla="*/ 31 w 56"/>
                    <a:gd name="T17" fmla="*/ 21 h 78"/>
                    <a:gd name="T18" fmla="*/ 42 w 56"/>
                    <a:gd name="T19" fmla="*/ 43 h 78"/>
                    <a:gd name="T20" fmla="*/ 55 w 56"/>
                    <a:gd name="T21" fmla="*/ 69 h 7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56" h="78">
                      <a:moveTo>
                        <a:pt x="55" y="69"/>
                      </a:moveTo>
                      <a:lnTo>
                        <a:pt x="44" y="77"/>
                      </a:lnTo>
                      <a:lnTo>
                        <a:pt x="37" y="65"/>
                      </a:lnTo>
                      <a:lnTo>
                        <a:pt x="24" y="58"/>
                      </a:lnTo>
                      <a:lnTo>
                        <a:pt x="13" y="46"/>
                      </a:lnTo>
                      <a:lnTo>
                        <a:pt x="0" y="25"/>
                      </a:lnTo>
                      <a:lnTo>
                        <a:pt x="16" y="18"/>
                      </a:lnTo>
                      <a:lnTo>
                        <a:pt x="25" y="0"/>
                      </a:lnTo>
                      <a:lnTo>
                        <a:pt x="31" y="21"/>
                      </a:lnTo>
                      <a:lnTo>
                        <a:pt x="42" y="43"/>
                      </a:lnTo>
                      <a:lnTo>
                        <a:pt x="55" y="6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3" name="Freeform 158">
                  <a:extLst>
                    <a:ext uri="{FF2B5EF4-FFF2-40B4-BE49-F238E27FC236}">
                      <a16:creationId xmlns="" xmlns:a16="http://schemas.microsoft.com/office/drawing/2014/main" id="{D258D0E3-4A20-4D3D-AA88-CA0EEE4E9F4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89128" y="2660733"/>
                  <a:ext cx="158114" cy="74918"/>
                </a:xfrm>
                <a:custGeom>
                  <a:avLst/>
                  <a:gdLst>
                    <a:gd name="T0" fmla="*/ 86 w 119"/>
                    <a:gd name="T1" fmla="*/ 55 h 56"/>
                    <a:gd name="T2" fmla="*/ 85 w 119"/>
                    <a:gd name="T3" fmla="*/ 45 h 56"/>
                    <a:gd name="T4" fmla="*/ 56 w 119"/>
                    <a:gd name="T5" fmla="*/ 33 h 56"/>
                    <a:gd name="T6" fmla="*/ 26 w 119"/>
                    <a:gd name="T7" fmla="*/ 51 h 56"/>
                    <a:gd name="T8" fmla="*/ 2 w 119"/>
                    <a:gd name="T9" fmla="*/ 52 h 56"/>
                    <a:gd name="T10" fmla="*/ 0 w 119"/>
                    <a:gd name="T11" fmla="*/ 27 h 56"/>
                    <a:gd name="T12" fmla="*/ 10 w 119"/>
                    <a:gd name="T13" fmla="*/ 17 h 56"/>
                    <a:gd name="T14" fmla="*/ 21 w 119"/>
                    <a:gd name="T15" fmla="*/ 33 h 56"/>
                    <a:gd name="T16" fmla="*/ 37 w 119"/>
                    <a:gd name="T17" fmla="*/ 33 h 56"/>
                    <a:gd name="T18" fmla="*/ 40 w 119"/>
                    <a:gd name="T19" fmla="*/ 19 h 56"/>
                    <a:gd name="T20" fmla="*/ 29 w 119"/>
                    <a:gd name="T21" fmla="*/ 14 h 56"/>
                    <a:gd name="T22" fmla="*/ 25 w 119"/>
                    <a:gd name="T23" fmla="*/ 2 h 56"/>
                    <a:gd name="T24" fmla="*/ 52 w 119"/>
                    <a:gd name="T25" fmla="*/ 0 h 56"/>
                    <a:gd name="T26" fmla="*/ 67 w 119"/>
                    <a:gd name="T27" fmla="*/ 12 h 56"/>
                    <a:gd name="T28" fmla="*/ 95 w 119"/>
                    <a:gd name="T29" fmla="*/ 13 h 56"/>
                    <a:gd name="T30" fmla="*/ 118 w 119"/>
                    <a:gd name="T31" fmla="*/ 33 h 56"/>
                    <a:gd name="T32" fmla="*/ 107 w 119"/>
                    <a:gd name="T33" fmla="*/ 41 h 56"/>
                    <a:gd name="T34" fmla="*/ 92 w 119"/>
                    <a:gd name="T35" fmla="*/ 36 h 56"/>
                    <a:gd name="T36" fmla="*/ 86 w 119"/>
                    <a:gd name="T37" fmla="*/ 55 h 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19" h="56">
                      <a:moveTo>
                        <a:pt x="86" y="55"/>
                      </a:moveTo>
                      <a:lnTo>
                        <a:pt x="85" y="45"/>
                      </a:lnTo>
                      <a:lnTo>
                        <a:pt x="56" y="33"/>
                      </a:lnTo>
                      <a:lnTo>
                        <a:pt x="26" y="51"/>
                      </a:lnTo>
                      <a:lnTo>
                        <a:pt x="2" y="52"/>
                      </a:lnTo>
                      <a:lnTo>
                        <a:pt x="0" y="27"/>
                      </a:lnTo>
                      <a:lnTo>
                        <a:pt x="10" y="17"/>
                      </a:lnTo>
                      <a:lnTo>
                        <a:pt x="21" y="33"/>
                      </a:lnTo>
                      <a:lnTo>
                        <a:pt x="37" y="33"/>
                      </a:lnTo>
                      <a:lnTo>
                        <a:pt x="40" y="19"/>
                      </a:lnTo>
                      <a:lnTo>
                        <a:pt x="29" y="14"/>
                      </a:lnTo>
                      <a:lnTo>
                        <a:pt x="25" y="2"/>
                      </a:lnTo>
                      <a:lnTo>
                        <a:pt x="52" y="0"/>
                      </a:lnTo>
                      <a:lnTo>
                        <a:pt x="67" y="12"/>
                      </a:lnTo>
                      <a:lnTo>
                        <a:pt x="95" y="13"/>
                      </a:lnTo>
                      <a:lnTo>
                        <a:pt x="118" y="33"/>
                      </a:lnTo>
                      <a:lnTo>
                        <a:pt x="107" y="41"/>
                      </a:lnTo>
                      <a:lnTo>
                        <a:pt x="92" y="36"/>
                      </a:lnTo>
                      <a:lnTo>
                        <a:pt x="86" y="5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4" name="Freeform 159">
                  <a:extLst>
                    <a:ext uri="{FF2B5EF4-FFF2-40B4-BE49-F238E27FC236}">
                      <a16:creationId xmlns="" xmlns:a16="http://schemas.microsoft.com/office/drawing/2014/main" id="{C1C256ED-0784-4CAC-BBF4-2973147F9DC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301651" y="3815429"/>
                  <a:ext cx="42798" cy="42811"/>
                </a:xfrm>
                <a:custGeom>
                  <a:avLst/>
                  <a:gdLst>
                    <a:gd name="T0" fmla="*/ 16 w 32"/>
                    <a:gd name="T1" fmla="*/ 30 h 31"/>
                    <a:gd name="T2" fmla="*/ 0 w 32"/>
                    <a:gd name="T3" fmla="*/ 27 h 31"/>
                    <a:gd name="T4" fmla="*/ 3 w 32"/>
                    <a:gd name="T5" fmla="*/ 0 h 31"/>
                    <a:gd name="T6" fmla="*/ 31 w 32"/>
                    <a:gd name="T7" fmla="*/ 17 h 31"/>
                    <a:gd name="T8" fmla="*/ 16 w 32"/>
                    <a:gd name="T9" fmla="*/ 30 h 3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2" h="31">
                      <a:moveTo>
                        <a:pt x="16" y="30"/>
                      </a:moveTo>
                      <a:lnTo>
                        <a:pt x="0" y="27"/>
                      </a:lnTo>
                      <a:lnTo>
                        <a:pt x="3" y="0"/>
                      </a:lnTo>
                      <a:lnTo>
                        <a:pt x="31" y="17"/>
                      </a:lnTo>
                      <a:lnTo>
                        <a:pt x="16" y="3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5" name="Freeform 160">
                  <a:extLst>
                    <a:ext uri="{FF2B5EF4-FFF2-40B4-BE49-F238E27FC236}">
                      <a16:creationId xmlns="" xmlns:a16="http://schemas.microsoft.com/office/drawing/2014/main" id="{81CDDCD3-7151-4281-89A1-9D0264A885D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17025" y="3810672"/>
                  <a:ext cx="64197" cy="139134"/>
                </a:xfrm>
                <a:custGeom>
                  <a:avLst/>
                  <a:gdLst>
                    <a:gd name="T0" fmla="*/ 0 w 48"/>
                    <a:gd name="T1" fmla="*/ 36 h 104"/>
                    <a:gd name="T2" fmla="*/ 7 w 48"/>
                    <a:gd name="T3" fmla="*/ 46 h 104"/>
                    <a:gd name="T4" fmla="*/ 10 w 48"/>
                    <a:gd name="T5" fmla="*/ 66 h 104"/>
                    <a:gd name="T6" fmla="*/ 11 w 48"/>
                    <a:gd name="T7" fmla="*/ 84 h 104"/>
                    <a:gd name="T8" fmla="*/ 16 w 48"/>
                    <a:gd name="T9" fmla="*/ 103 h 104"/>
                    <a:gd name="T10" fmla="*/ 34 w 48"/>
                    <a:gd name="T11" fmla="*/ 95 h 104"/>
                    <a:gd name="T12" fmla="*/ 31 w 48"/>
                    <a:gd name="T13" fmla="*/ 62 h 104"/>
                    <a:gd name="T14" fmla="*/ 39 w 48"/>
                    <a:gd name="T15" fmla="*/ 51 h 104"/>
                    <a:gd name="T16" fmla="*/ 47 w 48"/>
                    <a:gd name="T17" fmla="*/ 19 h 104"/>
                    <a:gd name="T18" fmla="*/ 44 w 48"/>
                    <a:gd name="T19" fmla="*/ 0 h 104"/>
                    <a:gd name="T20" fmla="*/ 31 w 48"/>
                    <a:gd name="T21" fmla="*/ 1 h 104"/>
                    <a:gd name="T22" fmla="*/ 27 w 48"/>
                    <a:gd name="T23" fmla="*/ 16 h 104"/>
                    <a:gd name="T24" fmla="*/ 11 w 48"/>
                    <a:gd name="T25" fmla="*/ 21 h 104"/>
                    <a:gd name="T26" fmla="*/ 0 w 48"/>
                    <a:gd name="T27" fmla="*/ 36 h 1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48" h="104">
                      <a:moveTo>
                        <a:pt x="0" y="36"/>
                      </a:moveTo>
                      <a:lnTo>
                        <a:pt x="7" y="46"/>
                      </a:lnTo>
                      <a:lnTo>
                        <a:pt x="10" y="66"/>
                      </a:lnTo>
                      <a:lnTo>
                        <a:pt x="11" y="84"/>
                      </a:lnTo>
                      <a:lnTo>
                        <a:pt x="16" y="103"/>
                      </a:lnTo>
                      <a:lnTo>
                        <a:pt x="34" y="95"/>
                      </a:lnTo>
                      <a:lnTo>
                        <a:pt x="31" y="62"/>
                      </a:lnTo>
                      <a:lnTo>
                        <a:pt x="39" y="51"/>
                      </a:lnTo>
                      <a:lnTo>
                        <a:pt x="47" y="19"/>
                      </a:lnTo>
                      <a:lnTo>
                        <a:pt x="44" y="0"/>
                      </a:lnTo>
                      <a:lnTo>
                        <a:pt x="31" y="1"/>
                      </a:lnTo>
                      <a:lnTo>
                        <a:pt x="27" y="16"/>
                      </a:lnTo>
                      <a:lnTo>
                        <a:pt x="11" y="21"/>
                      </a:lnTo>
                      <a:lnTo>
                        <a:pt x="0" y="3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6" name="Freeform 161">
                  <a:extLst>
                    <a:ext uri="{FF2B5EF4-FFF2-40B4-BE49-F238E27FC236}">
                      <a16:creationId xmlns="" xmlns:a16="http://schemas.microsoft.com/office/drawing/2014/main" id="{EF50B987-E65B-4597-9280-0AA0D137F0A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256672" y="3866564"/>
                  <a:ext cx="66574" cy="71351"/>
                </a:xfrm>
                <a:custGeom>
                  <a:avLst/>
                  <a:gdLst>
                    <a:gd name="T0" fmla="*/ 48 w 49"/>
                    <a:gd name="T1" fmla="*/ 26 h 53"/>
                    <a:gd name="T2" fmla="*/ 44 w 49"/>
                    <a:gd name="T3" fmla="*/ 9 h 53"/>
                    <a:gd name="T4" fmla="*/ 27 w 49"/>
                    <a:gd name="T5" fmla="*/ 0 h 53"/>
                    <a:gd name="T6" fmla="*/ 15 w 49"/>
                    <a:gd name="T7" fmla="*/ 6 h 53"/>
                    <a:gd name="T8" fmla="*/ 0 w 49"/>
                    <a:gd name="T9" fmla="*/ 10 h 53"/>
                    <a:gd name="T10" fmla="*/ 3 w 49"/>
                    <a:gd name="T11" fmla="*/ 25 h 53"/>
                    <a:gd name="T12" fmla="*/ 14 w 49"/>
                    <a:gd name="T13" fmla="*/ 28 h 53"/>
                    <a:gd name="T14" fmla="*/ 16 w 49"/>
                    <a:gd name="T15" fmla="*/ 40 h 53"/>
                    <a:gd name="T16" fmla="*/ 29 w 49"/>
                    <a:gd name="T17" fmla="*/ 44 h 53"/>
                    <a:gd name="T18" fmla="*/ 33 w 49"/>
                    <a:gd name="T19" fmla="*/ 52 h 53"/>
                    <a:gd name="T20" fmla="*/ 48 w 49"/>
                    <a:gd name="T21" fmla="*/ 26 h 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49" h="53">
                      <a:moveTo>
                        <a:pt x="48" y="26"/>
                      </a:moveTo>
                      <a:lnTo>
                        <a:pt x="44" y="9"/>
                      </a:lnTo>
                      <a:lnTo>
                        <a:pt x="27" y="0"/>
                      </a:lnTo>
                      <a:lnTo>
                        <a:pt x="15" y="6"/>
                      </a:lnTo>
                      <a:lnTo>
                        <a:pt x="0" y="10"/>
                      </a:lnTo>
                      <a:lnTo>
                        <a:pt x="3" y="25"/>
                      </a:lnTo>
                      <a:lnTo>
                        <a:pt x="14" y="28"/>
                      </a:lnTo>
                      <a:lnTo>
                        <a:pt x="16" y="40"/>
                      </a:lnTo>
                      <a:lnTo>
                        <a:pt x="29" y="44"/>
                      </a:lnTo>
                      <a:lnTo>
                        <a:pt x="33" y="52"/>
                      </a:lnTo>
                      <a:lnTo>
                        <a:pt x="48" y="2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7" name="Freeform 162">
                  <a:extLst>
                    <a:ext uri="{FF2B5EF4-FFF2-40B4-BE49-F238E27FC236}">
                      <a16:creationId xmlns="" xmlns:a16="http://schemas.microsoft.com/office/drawing/2014/main" id="{7DB08DF7-588D-4086-B731-78AA7F1F755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474030" y="3505052"/>
                  <a:ext cx="102239" cy="71351"/>
                </a:xfrm>
                <a:custGeom>
                  <a:avLst/>
                  <a:gdLst>
                    <a:gd name="T0" fmla="*/ 0 w 78"/>
                    <a:gd name="T1" fmla="*/ 16 h 54"/>
                    <a:gd name="T2" fmla="*/ 12 w 78"/>
                    <a:gd name="T3" fmla="*/ 50 h 54"/>
                    <a:gd name="T4" fmla="*/ 56 w 78"/>
                    <a:gd name="T5" fmla="*/ 53 h 54"/>
                    <a:gd name="T6" fmla="*/ 77 w 78"/>
                    <a:gd name="T7" fmla="*/ 19 h 54"/>
                    <a:gd name="T8" fmla="*/ 73 w 78"/>
                    <a:gd name="T9" fmla="*/ 0 h 54"/>
                    <a:gd name="T10" fmla="*/ 61 w 78"/>
                    <a:gd name="T11" fmla="*/ 15 h 54"/>
                    <a:gd name="T12" fmla="*/ 50 w 78"/>
                    <a:gd name="T13" fmla="*/ 27 h 54"/>
                    <a:gd name="T14" fmla="*/ 26 w 78"/>
                    <a:gd name="T15" fmla="*/ 31 h 54"/>
                    <a:gd name="T16" fmla="*/ 14 w 78"/>
                    <a:gd name="T17" fmla="*/ 27 h 54"/>
                    <a:gd name="T18" fmla="*/ 0 w 78"/>
                    <a:gd name="T19" fmla="*/ 16 h 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78" h="54">
                      <a:moveTo>
                        <a:pt x="0" y="16"/>
                      </a:moveTo>
                      <a:lnTo>
                        <a:pt x="12" y="50"/>
                      </a:lnTo>
                      <a:lnTo>
                        <a:pt x="56" y="53"/>
                      </a:lnTo>
                      <a:lnTo>
                        <a:pt x="77" y="19"/>
                      </a:lnTo>
                      <a:lnTo>
                        <a:pt x="73" y="0"/>
                      </a:lnTo>
                      <a:lnTo>
                        <a:pt x="61" y="15"/>
                      </a:lnTo>
                      <a:lnTo>
                        <a:pt x="50" y="27"/>
                      </a:lnTo>
                      <a:lnTo>
                        <a:pt x="26" y="31"/>
                      </a:lnTo>
                      <a:lnTo>
                        <a:pt x="14" y="27"/>
                      </a:lnTo>
                      <a:lnTo>
                        <a:pt x="0" y="1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8" name="Freeform 163">
                  <a:extLst>
                    <a:ext uri="{FF2B5EF4-FFF2-40B4-BE49-F238E27FC236}">
                      <a16:creationId xmlns="" xmlns:a16="http://schemas.microsoft.com/office/drawing/2014/main" id="{46AB6E17-E4CB-4035-A6BB-B92819CACD6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062696" y="4109157"/>
                  <a:ext cx="36854" cy="36865"/>
                </a:xfrm>
                <a:custGeom>
                  <a:avLst/>
                  <a:gdLst>
                    <a:gd name="T0" fmla="*/ 13 w 28"/>
                    <a:gd name="T1" fmla="*/ 0 h 28"/>
                    <a:gd name="T2" fmla="*/ 3 w 28"/>
                    <a:gd name="T3" fmla="*/ 4 h 28"/>
                    <a:gd name="T4" fmla="*/ 6 w 28"/>
                    <a:gd name="T5" fmla="*/ 14 h 28"/>
                    <a:gd name="T6" fmla="*/ 0 w 28"/>
                    <a:gd name="T7" fmla="*/ 19 h 28"/>
                    <a:gd name="T8" fmla="*/ 1 w 28"/>
                    <a:gd name="T9" fmla="*/ 27 h 28"/>
                    <a:gd name="T10" fmla="*/ 10 w 28"/>
                    <a:gd name="T11" fmla="*/ 26 h 28"/>
                    <a:gd name="T12" fmla="*/ 22 w 28"/>
                    <a:gd name="T13" fmla="*/ 26 h 28"/>
                    <a:gd name="T14" fmla="*/ 27 w 28"/>
                    <a:gd name="T15" fmla="*/ 19 h 28"/>
                    <a:gd name="T16" fmla="*/ 24 w 28"/>
                    <a:gd name="T17" fmla="*/ 4 h 28"/>
                    <a:gd name="T18" fmla="*/ 13 w 28"/>
                    <a:gd name="T19" fmla="*/ 0 h 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28" h="28">
                      <a:moveTo>
                        <a:pt x="13" y="0"/>
                      </a:moveTo>
                      <a:lnTo>
                        <a:pt x="3" y="4"/>
                      </a:lnTo>
                      <a:lnTo>
                        <a:pt x="6" y="14"/>
                      </a:lnTo>
                      <a:lnTo>
                        <a:pt x="0" y="19"/>
                      </a:lnTo>
                      <a:lnTo>
                        <a:pt x="1" y="27"/>
                      </a:lnTo>
                      <a:lnTo>
                        <a:pt x="10" y="26"/>
                      </a:lnTo>
                      <a:lnTo>
                        <a:pt x="22" y="26"/>
                      </a:lnTo>
                      <a:lnTo>
                        <a:pt x="27" y="19"/>
                      </a:lnTo>
                      <a:lnTo>
                        <a:pt x="24" y="4"/>
                      </a:lnTo>
                      <a:lnTo>
                        <a:pt x="13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49" name="Freeform 164">
                  <a:extLst>
                    <a:ext uri="{FF2B5EF4-FFF2-40B4-BE49-F238E27FC236}">
                      <a16:creationId xmlns="" xmlns:a16="http://schemas.microsoft.com/office/drawing/2014/main" id="{DFA72171-8A2E-49AC-B437-A933E024694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072207" y="4134130"/>
                  <a:ext cx="32098" cy="39243"/>
                </a:xfrm>
                <a:custGeom>
                  <a:avLst/>
                  <a:gdLst>
                    <a:gd name="T0" fmla="*/ 13 w 25"/>
                    <a:gd name="T1" fmla="*/ 26 h 29"/>
                    <a:gd name="T2" fmla="*/ 24 w 25"/>
                    <a:gd name="T3" fmla="*/ 25 h 29"/>
                    <a:gd name="T4" fmla="*/ 23 w 25"/>
                    <a:gd name="T5" fmla="*/ 7 h 29"/>
                    <a:gd name="T6" fmla="*/ 19 w 25"/>
                    <a:gd name="T7" fmla="*/ 0 h 29"/>
                    <a:gd name="T8" fmla="*/ 14 w 25"/>
                    <a:gd name="T9" fmla="*/ 7 h 29"/>
                    <a:gd name="T10" fmla="*/ 2 w 25"/>
                    <a:gd name="T11" fmla="*/ 7 h 29"/>
                    <a:gd name="T12" fmla="*/ 0 w 25"/>
                    <a:gd name="T13" fmla="*/ 23 h 29"/>
                    <a:gd name="T14" fmla="*/ 6 w 25"/>
                    <a:gd name="T15" fmla="*/ 28 h 29"/>
                    <a:gd name="T16" fmla="*/ 13 w 25"/>
                    <a:gd name="T17" fmla="*/ 26 h 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25" h="29">
                      <a:moveTo>
                        <a:pt x="13" y="26"/>
                      </a:moveTo>
                      <a:lnTo>
                        <a:pt x="24" y="25"/>
                      </a:lnTo>
                      <a:lnTo>
                        <a:pt x="23" y="7"/>
                      </a:lnTo>
                      <a:lnTo>
                        <a:pt x="19" y="0"/>
                      </a:lnTo>
                      <a:lnTo>
                        <a:pt x="14" y="7"/>
                      </a:lnTo>
                      <a:lnTo>
                        <a:pt x="2" y="7"/>
                      </a:lnTo>
                      <a:lnTo>
                        <a:pt x="0" y="23"/>
                      </a:lnTo>
                      <a:lnTo>
                        <a:pt x="6" y="28"/>
                      </a:lnTo>
                      <a:lnTo>
                        <a:pt x="13" y="2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0" name="Freeform 165">
                  <a:extLst>
                    <a:ext uri="{FF2B5EF4-FFF2-40B4-BE49-F238E27FC236}">
                      <a16:creationId xmlns="" xmlns:a16="http://schemas.microsoft.com/office/drawing/2014/main" id="{ED0B32AF-008E-412B-92A4-132A233E3F2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28775" y="2971109"/>
                  <a:ext cx="63008" cy="40432"/>
                </a:xfrm>
                <a:custGeom>
                  <a:avLst/>
                  <a:gdLst>
                    <a:gd name="T0" fmla="*/ 8 w 49"/>
                    <a:gd name="T1" fmla="*/ 28 h 30"/>
                    <a:gd name="T2" fmla="*/ 0 w 49"/>
                    <a:gd name="T3" fmla="*/ 22 h 30"/>
                    <a:gd name="T4" fmla="*/ 3 w 49"/>
                    <a:gd name="T5" fmla="*/ 13 h 30"/>
                    <a:gd name="T6" fmla="*/ 9 w 49"/>
                    <a:gd name="T7" fmla="*/ 3 h 30"/>
                    <a:gd name="T8" fmla="*/ 19 w 49"/>
                    <a:gd name="T9" fmla="*/ 2 h 30"/>
                    <a:gd name="T10" fmla="*/ 27 w 49"/>
                    <a:gd name="T11" fmla="*/ 3 h 30"/>
                    <a:gd name="T12" fmla="*/ 37 w 49"/>
                    <a:gd name="T13" fmla="*/ 0 h 30"/>
                    <a:gd name="T14" fmla="*/ 45 w 49"/>
                    <a:gd name="T15" fmla="*/ 5 h 30"/>
                    <a:gd name="T16" fmla="*/ 48 w 49"/>
                    <a:gd name="T17" fmla="*/ 15 h 30"/>
                    <a:gd name="T18" fmla="*/ 43 w 49"/>
                    <a:gd name="T19" fmla="*/ 26 h 30"/>
                    <a:gd name="T20" fmla="*/ 37 w 49"/>
                    <a:gd name="T21" fmla="*/ 24 h 30"/>
                    <a:gd name="T22" fmla="*/ 33 w 49"/>
                    <a:gd name="T23" fmla="*/ 29 h 30"/>
                    <a:gd name="T24" fmla="*/ 27 w 49"/>
                    <a:gd name="T25" fmla="*/ 22 h 30"/>
                    <a:gd name="T26" fmla="*/ 22 w 49"/>
                    <a:gd name="T27" fmla="*/ 28 h 30"/>
                    <a:gd name="T28" fmla="*/ 8 w 49"/>
                    <a:gd name="T29" fmla="*/ 28 h 3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</a:cxnLst>
                  <a:rect l="0" t="0" r="r" b="b"/>
                  <a:pathLst>
                    <a:path w="49" h="30">
                      <a:moveTo>
                        <a:pt x="8" y="28"/>
                      </a:moveTo>
                      <a:lnTo>
                        <a:pt x="0" y="22"/>
                      </a:lnTo>
                      <a:lnTo>
                        <a:pt x="3" y="13"/>
                      </a:lnTo>
                      <a:lnTo>
                        <a:pt x="9" y="3"/>
                      </a:lnTo>
                      <a:lnTo>
                        <a:pt x="19" y="2"/>
                      </a:lnTo>
                      <a:lnTo>
                        <a:pt x="27" y="3"/>
                      </a:lnTo>
                      <a:lnTo>
                        <a:pt x="37" y="0"/>
                      </a:lnTo>
                      <a:lnTo>
                        <a:pt x="45" y="5"/>
                      </a:lnTo>
                      <a:lnTo>
                        <a:pt x="48" y="15"/>
                      </a:lnTo>
                      <a:lnTo>
                        <a:pt x="43" y="26"/>
                      </a:lnTo>
                      <a:lnTo>
                        <a:pt x="37" y="24"/>
                      </a:lnTo>
                      <a:lnTo>
                        <a:pt x="33" y="29"/>
                      </a:lnTo>
                      <a:lnTo>
                        <a:pt x="27" y="22"/>
                      </a:lnTo>
                      <a:lnTo>
                        <a:pt x="22" y="28"/>
                      </a:lnTo>
                      <a:lnTo>
                        <a:pt x="8" y="2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1" name="Freeform 166">
                  <a:extLst>
                    <a:ext uri="{FF2B5EF4-FFF2-40B4-BE49-F238E27FC236}">
                      <a16:creationId xmlns="" xmlns:a16="http://schemas.microsoft.com/office/drawing/2014/main" id="{CB78E2D0-B4A5-4CD3-B479-E6CCD179AF4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90732" y="2818894"/>
                  <a:ext cx="53497" cy="73729"/>
                </a:xfrm>
                <a:custGeom>
                  <a:avLst/>
                  <a:gdLst>
                    <a:gd name="T0" fmla="*/ 0 w 41"/>
                    <a:gd name="T1" fmla="*/ 42 h 54"/>
                    <a:gd name="T2" fmla="*/ 8 w 41"/>
                    <a:gd name="T3" fmla="*/ 38 h 54"/>
                    <a:gd name="T4" fmla="*/ 17 w 41"/>
                    <a:gd name="T5" fmla="*/ 40 h 54"/>
                    <a:gd name="T6" fmla="*/ 19 w 41"/>
                    <a:gd name="T7" fmla="*/ 53 h 54"/>
                    <a:gd name="T8" fmla="*/ 22 w 41"/>
                    <a:gd name="T9" fmla="*/ 36 h 54"/>
                    <a:gd name="T10" fmla="*/ 32 w 41"/>
                    <a:gd name="T11" fmla="*/ 29 h 54"/>
                    <a:gd name="T12" fmla="*/ 40 w 41"/>
                    <a:gd name="T13" fmla="*/ 15 h 54"/>
                    <a:gd name="T14" fmla="*/ 40 w 41"/>
                    <a:gd name="T15" fmla="*/ 0 h 54"/>
                    <a:gd name="T16" fmla="*/ 22 w 41"/>
                    <a:gd name="T17" fmla="*/ 3 h 54"/>
                    <a:gd name="T18" fmla="*/ 18 w 41"/>
                    <a:gd name="T19" fmla="*/ 8 h 54"/>
                    <a:gd name="T20" fmla="*/ 18 w 41"/>
                    <a:gd name="T21" fmla="*/ 10 h 54"/>
                    <a:gd name="T22" fmla="*/ 16 w 41"/>
                    <a:gd name="T23" fmla="*/ 16 h 54"/>
                    <a:gd name="T24" fmla="*/ 8 w 41"/>
                    <a:gd name="T25" fmla="*/ 11 h 54"/>
                    <a:gd name="T26" fmla="*/ 2 w 41"/>
                    <a:gd name="T27" fmla="*/ 27 h 54"/>
                    <a:gd name="T28" fmla="*/ 4 w 41"/>
                    <a:gd name="T29" fmla="*/ 30 h 54"/>
                    <a:gd name="T30" fmla="*/ 0 w 41"/>
                    <a:gd name="T31" fmla="*/ 42 h 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41" h="54">
                      <a:moveTo>
                        <a:pt x="0" y="42"/>
                      </a:moveTo>
                      <a:lnTo>
                        <a:pt x="8" y="38"/>
                      </a:lnTo>
                      <a:lnTo>
                        <a:pt x="17" y="40"/>
                      </a:lnTo>
                      <a:lnTo>
                        <a:pt x="19" y="53"/>
                      </a:lnTo>
                      <a:lnTo>
                        <a:pt x="22" y="36"/>
                      </a:lnTo>
                      <a:lnTo>
                        <a:pt x="32" y="29"/>
                      </a:lnTo>
                      <a:lnTo>
                        <a:pt x="40" y="15"/>
                      </a:lnTo>
                      <a:lnTo>
                        <a:pt x="40" y="0"/>
                      </a:lnTo>
                      <a:lnTo>
                        <a:pt x="22" y="3"/>
                      </a:lnTo>
                      <a:lnTo>
                        <a:pt x="18" y="8"/>
                      </a:lnTo>
                      <a:lnTo>
                        <a:pt x="18" y="10"/>
                      </a:lnTo>
                      <a:lnTo>
                        <a:pt x="16" y="16"/>
                      </a:lnTo>
                      <a:lnTo>
                        <a:pt x="8" y="11"/>
                      </a:lnTo>
                      <a:lnTo>
                        <a:pt x="2" y="27"/>
                      </a:lnTo>
                      <a:lnTo>
                        <a:pt x="4" y="30"/>
                      </a:lnTo>
                      <a:lnTo>
                        <a:pt x="0" y="4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2" name="Freeform 167">
                  <a:extLst>
                    <a:ext uri="{FF2B5EF4-FFF2-40B4-BE49-F238E27FC236}">
                      <a16:creationId xmlns="" xmlns:a16="http://schemas.microsoft.com/office/drawing/2014/main" id="{BC2E723F-C956-4B40-A550-8859E7D08A1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75139" y="4034238"/>
                  <a:ext cx="123638" cy="145080"/>
                </a:xfrm>
                <a:custGeom>
                  <a:avLst/>
                  <a:gdLst>
                    <a:gd name="T0" fmla="*/ 68 w 93"/>
                    <a:gd name="T1" fmla="*/ 0 h 109"/>
                    <a:gd name="T2" fmla="*/ 45 w 93"/>
                    <a:gd name="T3" fmla="*/ 2 h 109"/>
                    <a:gd name="T4" fmla="*/ 37 w 93"/>
                    <a:gd name="T5" fmla="*/ 8 h 109"/>
                    <a:gd name="T6" fmla="*/ 37 w 93"/>
                    <a:gd name="T7" fmla="*/ 16 h 109"/>
                    <a:gd name="T8" fmla="*/ 33 w 93"/>
                    <a:gd name="T9" fmla="*/ 27 h 109"/>
                    <a:gd name="T10" fmla="*/ 18 w 93"/>
                    <a:gd name="T11" fmla="*/ 28 h 109"/>
                    <a:gd name="T12" fmla="*/ 14 w 93"/>
                    <a:gd name="T13" fmla="*/ 23 h 109"/>
                    <a:gd name="T14" fmla="*/ 14 w 93"/>
                    <a:gd name="T15" fmla="*/ 42 h 109"/>
                    <a:gd name="T16" fmla="*/ 2 w 93"/>
                    <a:gd name="T17" fmla="*/ 48 h 109"/>
                    <a:gd name="T18" fmla="*/ 0 w 93"/>
                    <a:gd name="T19" fmla="*/ 52 h 109"/>
                    <a:gd name="T20" fmla="*/ 7 w 93"/>
                    <a:gd name="T21" fmla="*/ 56 h 109"/>
                    <a:gd name="T22" fmla="*/ 6 w 93"/>
                    <a:gd name="T23" fmla="*/ 69 h 109"/>
                    <a:gd name="T24" fmla="*/ 24 w 93"/>
                    <a:gd name="T25" fmla="*/ 85 h 109"/>
                    <a:gd name="T26" fmla="*/ 38 w 93"/>
                    <a:gd name="T27" fmla="*/ 102 h 109"/>
                    <a:gd name="T28" fmla="*/ 43 w 93"/>
                    <a:gd name="T29" fmla="*/ 108 h 109"/>
                    <a:gd name="T30" fmla="*/ 49 w 93"/>
                    <a:gd name="T31" fmla="*/ 100 h 109"/>
                    <a:gd name="T32" fmla="*/ 54 w 93"/>
                    <a:gd name="T33" fmla="*/ 89 h 109"/>
                    <a:gd name="T34" fmla="*/ 47 w 93"/>
                    <a:gd name="T35" fmla="*/ 84 h 109"/>
                    <a:gd name="T36" fmla="*/ 45 w 93"/>
                    <a:gd name="T37" fmla="*/ 76 h 109"/>
                    <a:gd name="T38" fmla="*/ 55 w 93"/>
                    <a:gd name="T39" fmla="*/ 71 h 109"/>
                    <a:gd name="T40" fmla="*/ 63 w 93"/>
                    <a:gd name="T41" fmla="*/ 69 h 109"/>
                    <a:gd name="T42" fmla="*/ 71 w 93"/>
                    <a:gd name="T43" fmla="*/ 79 h 109"/>
                    <a:gd name="T44" fmla="*/ 83 w 93"/>
                    <a:gd name="T45" fmla="*/ 74 h 109"/>
                    <a:gd name="T46" fmla="*/ 92 w 93"/>
                    <a:gd name="T47" fmla="*/ 61 h 109"/>
                    <a:gd name="T48" fmla="*/ 89 w 93"/>
                    <a:gd name="T49" fmla="*/ 47 h 109"/>
                    <a:gd name="T50" fmla="*/ 83 w 93"/>
                    <a:gd name="T51" fmla="*/ 41 h 109"/>
                    <a:gd name="T52" fmla="*/ 78 w 93"/>
                    <a:gd name="T53" fmla="*/ 30 h 109"/>
                    <a:gd name="T54" fmla="*/ 82 w 93"/>
                    <a:gd name="T55" fmla="*/ 23 h 109"/>
                    <a:gd name="T56" fmla="*/ 78 w 93"/>
                    <a:gd name="T57" fmla="*/ 14 h 109"/>
                    <a:gd name="T58" fmla="*/ 68 w 93"/>
                    <a:gd name="T59" fmla="*/ 13 h 109"/>
                    <a:gd name="T60" fmla="*/ 68 w 93"/>
                    <a:gd name="T61" fmla="*/ 0 h 10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</a:cxnLst>
                  <a:rect l="0" t="0" r="r" b="b"/>
                  <a:pathLst>
                    <a:path w="93" h="109">
                      <a:moveTo>
                        <a:pt x="68" y="0"/>
                      </a:moveTo>
                      <a:lnTo>
                        <a:pt x="45" y="2"/>
                      </a:lnTo>
                      <a:lnTo>
                        <a:pt x="37" y="8"/>
                      </a:lnTo>
                      <a:lnTo>
                        <a:pt x="37" y="16"/>
                      </a:lnTo>
                      <a:lnTo>
                        <a:pt x="33" y="27"/>
                      </a:lnTo>
                      <a:lnTo>
                        <a:pt x="18" y="28"/>
                      </a:lnTo>
                      <a:lnTo>
                        <a:pt x="14" y="23"/>
                      </a:lnTo>
                      <a:lnTo>
                        <a:pt x="14" y="42"/>
                      </a:lnTo>
                      <a:lnTo>
                        <a:pt x="2" y="48"/>
                      </a:lnTo>
                      <a:lnTo>
                        <a:pt x="0" y="52"/>
                      </a:lnTo>
                      <a:lnTo>
                        <a:pt x="7" y="56"/>
                      </a:lnTo>
                      <a:lnTo>
                        <a:pt x="6" y="69"/>
                      </a:lnTo>
                      <a:lnTo>
                        <a:pt x="24" y="85"/>
                      </a:lnTo>
                      <a:lnTo>
                        <a:pt x="38" y="102"/>
                      </a:lnTo>
                      <a:lnTo>
                        <a:pt x="43" y="108"/>
                      </a:lnTo>
                      <a:lnTo>
                        <a:pt x="49" y="100"/>
                      </a:lnTo>
                      <a:lnTo>
                        <a:pt x="54" y="89"/>
                      </a:lnTo>
                      <a:lnTo>
                        <a:pt x="47" y="84"/>
                      </a:lnTo>
                      <a:lnTo>
                        <a:pt x="45" y="76"/>
                      </a:lnTo>
                      <a:lnTo>
                        <a:pt x="55" y="71"/>
                      </a:lnTo>
                      <a:lnTo>
                        <a:pt x="63" y="69"/>
                      </a:lnTo>
                      <a:lnTo>
                        <a:pt x="71" y="79"/>
                      </a:lnTo>
                      <a:lnTo>
                        <a:pt x="83" y="74"/>
                      </a:lnTo>
                      <a:lnTo>
                        <a:pt x="92" y="61"/>
                      </a:lnTo>
                      <a:lnTo>
                        <a:pt x="89" y="47"/>
                      </a:lnTo>
                      <a:lnTo>
                        <a:pt x="83" y="41"/>
                      </a:lnTo>
                      <a:lnTo>
                        <a:pt x="78" y="30"/>
                      </a:lnTo>
                      <a:lnTo>
                        <a:pt x="82" y="23"/>
                      </a:lnTo>
                      <a:lnTo>
                        <a:pt x="78" y="14"/>
                      </a:lnTo>
                      <a:lnTo>
                        <a:pt x="68" y="13"/>
                      </a:lnTo>
                      <a:lnTo>
                        <a:pt x="68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3" name="Freeform 168">
                  <a:extLst>
                    <a:ext uri="{FF2B5EF4-FFF2-40B4-BE49-F238E27FC236}">
                      <a16:creationId xmlns="" xmlns:a16="http://schemas.microsoft.com/office/drawing/2014/main" id="{A3FBD8DD-7425-4D0C-9DB3-8451F95E700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205552" y="3450350"/>
                  <a:ext cx="153359" cy="170053"/>
                </a:xfrm>
                <a:custGeom>
                  <a:avLst/>
                  <a:gdLst>
                    <a:gd name="T0" fmla="*/ 112 w 115"/>
                    <a:gd name="T1" fmla="*/ 7 h 127"/>
                    <a:gd name="T2" fmla="*/ 114 w 115"/>
                    <a:gd name="T3" fmla="*/ 0 h 127"/>
                    <a:gd name="T4" fmla="*/ 104 w 115"/>
                    <a:gd name="T5" fmla="*/ 0 h 127"/>
                    <a:gd name="T6" fmla="*/ 67 w 115"/>
                    <a:gd name="T7" fmla="*/ 0 h 127"/>
                    <a:gd name="T8" fmla="*/ 61 w 115"/>
                    <a:gd name="T9" fmla="*/ 9 h 127"/>
                    <a:gd name="T10" fmla="*/ 44 w 115"/>
                    <a:gd name="T11" fmla="*/ 6 h 127"/>
                    <a:gd name="T12" fmla="*/ 41 w 115"/>
                    <a:gd name="T13" fmla="*/ 25 h 127"/>
                    <a:gd name="T14" fmla="*/ 35 w 115"/>
                    <a:gd name="T15" fmla="*/ 35 h 127"/>
                    <a:gd name="T16" fmla="*/ 23 w 115"/>
                    <a:gd name="T17" fmla="*/ 40 h 127"/>
                    <a:gd name="T18" fmla="*/ 16 w 115"/>
                    <a:gd name="T19" fmla="*/ 46 h 127"/>
                    <a:gd name="T20" fmla="*/ 18 w 115"/>
                    <a:gd name="T21" fmla="*/ 68 h 127"/>
                    <a:gd name="T22" fmla="*/ 8 w 115"/>
                    <a:gd name="T23" fmla="*/ 70 h 127"/>
                    <a:gd name="T24" fmla="*/ 12 w 115"/>
                    <a:gd name="T25" fmla="*/ 81 h 127"/>
                    <a:gd name="T26" fmla="*/ 5 w 115"/>
                    <a:gd name="T27" fmla="*/ 86 h 127"/>
                    <a:gd name="T28" fmla="*/ 0 w 115"/>
                    <a:gd name="T29" fmla="*/ 100 h 127"/>
                    <a:gd name="T30" fmla="*/ 1 w 115"/>
                    <a:gd name="T31" fmla="*/ 121 h 127"/>
                    <a:gd name="T32" fmla="*/ 7 w 115"/>
                    <a:gd name="T33" fmla="*/ 123 h 127"/>
                    <a:gd name="T34" fmla="*/ 27 w 115"/>
                    <a:gd name="T35" fmla="*/ 126 h 127"/>
                    <a:gd name="T36" fmla="*/ 41 w 115"/>
                    <a:gd name="T37" fmla="*/ 126 h 127"/>
                    <a:gd name="T38" fmla="*/ 41 w 115"/>
                    <a:gd name="T39" fmla="*/ 105 h 127"/>
                    <a:gd name="T40" fmla="*/ 45 w 115"/>
                    <a:gd name="T41" fmla="*/ 92 h 127"/>
                    <a:gd name="T42" fmla="*/ 53 w 115"/>
                    <a:gd name="T43" fmla="*/ 84 h 127"/>
                    <a:gd name="T44" fmla="*/ 67 w 115"/>
                    <a:gd name="T45" fmla="*/ 88 h 127"/>
                    <a:gd name="T46" fmla="*/ 67 w 115"/>
                    <a:gd name="T47" fmla="*/ 39 h 127"/>
                    <a:gd name="T48" fmla="*/ 100 w 115"/>
                    <a:gd name="T49" fmla="*/ 36 h 127"/>
                    <a:gd name="T50" fmla="*/ 107 w 115"/>
                    <a:gd name="T51" fmla="*/ 27 h 127"/>
                    <a:gd name="T52" fmla="*/ 112 w 115"/>
                    <a:gd name="T53" fmla="*/ 7 h 1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115" h="127">
                      <a:moveTo>
                        <a:pt x="112" y="7"/>
                      </a:moveTo>
                      <a:lnTo>
                        <a:pt x="114" y="0"/>
                      </a:lnTo>
                      <a:lnTo>
                        <a:pt x="104" y="0"/>
                      </a:lnTo>
                      <a:lnTo>
                        <a:pt x="67" y="0"/>
                      </a:lnTo>
                      <a:lnTo>
                        <a:pt x="61" y="9"/>
                      </a:lnTo>
                      <a:lnTo>
                        <a:pt x="44" y="6"/>
                      </a:lnTo>
                      <a:lnTo>
                        <a:pt x="41" y="25"/>
                      </a:lnTo>
                      <a:lnTo>
                        <a:pt x="35" y="35"/>
                      </a:lnTo>
                      <a:lnTo>
                        <a:pt x="23" y="40"/>
                      </a:lnTo>
                      <a:lnTo>
                        <a:pt x="16" y="46"/>
                      </a:lnTo>
                      <a:lnTo>
                        <a:pt x="18" y="68"/>
                      </a:lnTo>
                      <a:lnTo>
                        <a:pt x="8" y="70"/>
                      </a:lnTo>
                      <a:lnTo>
                        <a:pt x="12" y="81"/>
                      </a:lnTo>
                      <a:lnTo>
                        <a:pt x="5" y="86"/>
                      </a:lnTo>
                      <a:lnTo>
                        <a:pt x="0" y="100"/>
                      </a:lnTo>
                      <a:lnTo>
                        <a:pt x="1" y="121"/>
                      </a:lnTo>
                      <a:lnTo>
                        <a:pt x="7" y="123"/>
                      </a:lnTo>
                      <a:lnTo>
                        <a:pt x="27" y="126"/>
                      </a:lnTo>
                      <a:lnTo>
                        <a:pt x="41" y="126"/>
                      </a:lnTo>
                      <a:lnTo>
                        <a:pt x="41" y="105"/>
                      </a:lnTo>
                      <a:lnTo>
                        <a:pt x="45" y="92"/>
                      </a:lnTo>
                      <a:lnTo>
                        <a:pt x="53" y="84"/>
                      </a:lnTo>
                      <a:lnTo>
                        <a:pt x="67" y="88"/>
                      </a:lnTo>
                      <a:lnTo>
                        <a:pt x="67" y="39"/>
                      </a:lnTo>
                      <a:lnTo>
                        <a:pt x="100" y="36"/>
                      </a:lnTo>
                      <a:lnTo>
                        <a:pt x="107" y="27"/>
                      </a:lnTo>
                      <a:lnTo>
                        <a:pt x="112" y="7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4" name="Freeform 169">
                  <a:extLst>
                    <a:ext uri="{FF2B5EF4-FFF2-40B4-BE49-F238E27FC236}">
                      <a16:creationId xmlns="" xmlns:a16="http://schemas.microsoft.com/office/drawing/2014/main" id="{9BAEE1B0-2F70-48B9-9C86-CF8B9D6116D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74643" y="3716727"/>
                  <a:ext cx="131960" cy="111783"/>
                </a:xfrm>
                <a:custGeom>
                  <a:avLst/>
                  <a:gdLst>
                    <a:gd name="T0" fmla="*/ 17 w 99"/>
                    <a:gd name="T1" fmla="*/ 66 h 84"/>
                    <a:gd name="T2" fmla="*/ 18 w 99"/>
                    <a:gd name="T3" fmla="*/ 77 h 84"/>
                    <a:gd name="T4" fmla="*/ 31 w 99"/>
                    <a:gd name="T5" fmla="*/ 77 h 84"/>
                    <a:gd name="T6" fmla="*/ 36 w 99"/>
                    <a:gd name="T7" fmla="*/ 83 h 84"/>
                    <a:gd name="T8" fmla="*/ 43 w 99"/>
                    <a:gd name="T9" fmla="*/ 74 h 84"/>
                    <a:gd name="T10" fmla="*/ 61 w 99"/>
                    <a:gd name="T11" fmla="*/ 68 h 84"/>
                    <a:gd name="T12" fmla="*/ 81 w 99"/>
                    <a:gd name="T13" fmla="*/ 71 h 84"/>
                    <a:gd name="T14" fmla="*/ 98 w 99"/>
                    <a:gd name="T15" fmla="*/ 71 h 84"/>
                    <a:gd name="T16" fmla="*/ 90 w 99"/>
                    <a:gd name="T17" fmla="*/ 54 h 84"/>
                    <a:gd name="T18" fmla="*/ 82 w 99"/>
                    <a:gd name="T19" fmla="*/ 48 h 84"/>
                    <a:gd name="T20" fmla="*/ 79 w 99"/>
                    <a:gd name="T21" fmla="*/ 36 h 84"/>
                    <a:gd name="T22" fmla="*/ 68 w 99"/>
                    <a:gd name="T23" fmla="*/ 28 h 84"/>
                    <a:gd name="T24" fmla="*/ 57 w 99"/>
                    <a:gd name="T25" fmla="*/ 13 h 84"/>
                    <a:gd name="T26" fmla="*/ 47 w 99"/>
                    <a:gd name="T27" fmla="*/ 8 h 84"/>
                    <a:gd name="T28" fmla="*/ 41 w 99"/>
                    <a:gd name="T29" fmla="*/ 0 h 84"/>
                    <a:gd name="T30" fmla="*/ 28 w 99"/>
                    <a:gd name="T31" fmla="*/ 3 h 84"/>
                    <a:gd name="T32" fmla="*/ 10 w 99"/>
                    <a:gd name="T33" fmla="*/ 24 h 84"/>
                    <a:gd name="T34" fmla="*/ 0 w 99"/>
                    <a:gd name="T35" fmla="*/ 28 h 84"/>
                    <a:gd name="T36" fmla="*/ 11 w 99"/>
                    <a:gd name="T37" fmla="*/ 32 h 84"/>
                    <a:gd name="T38" fmla="*/ 21 w 99"/>
                    <a:gd name="T39" fmla="*/ 44 h 84"/>
                    <a:gd name="T40" fmla="*/ 28 w 99"/>
                    <a:gd name="T41" fmla="*/ 50 h 84"/>
                    <a:gd name="T42" fmla="*/ 19 w 99"/>
                    <a:gd name="T43" fmla="*/ 56 h 84"/>
                    <a:gd name="T44" fmla="*/ 17 w 99"/>
                    <a:gd name="T45" fmla="*/ 66 h 8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99" h="84">
                      <a:moveTo>
                        <a:pt x="17" y="66"/>
                      </a:moveTo>
                      <a:lnTo>
                        <a:pt x="18" y="77"/>
                      </a:lnTo>
                      <a:lnTo>
                        <a:pt x="31" y="77"/>
                      </a:lnTo>
                      <a:lnTo>
                        <a:pt x="36" y="83"/>
                      </a:lnTo>
                      <a:lnTo>
                        <a:pt x="43" y="74"/>
                      </a:lnTo>
                      <a:lnTo>
                        <a:pt x="61" y="68"/>
                      </a:lnTo>
                      <a:lnTo>
                        <a:pt x="81" y="71"/>
                      </a:lnTo>
                      <a:lnTo>
                        <a:pt x="98" y="71"/>
                      </a:lnTo>
                      <a:lnTo>
                        <a:pt x="90" y="54"/>
                      </a:lnTo>
                      <a:lnTo>
                        <a:pt x="82" y="48"/>
                      </a:lnTo>
                      <a:lnTo>
                        <a:pt x="79" y="36"/>
                      </a:lnTo>
                      <a:lnTo>
                        <a:pt x="68" y="28"/>
                      </a:lnTo>
                      <a:lnTo>
                        <a:pt x="57" y="13"/>
                      </a:lnTo>
                      <a:lnTo>
                        <a:pt x="47" y="8"/>
                      </a:lnTo>
                      <a:lnTo>
                        <a:pt x="41" y="0"/>
                      </a:lnTo>
                      <a:lnTo>
                        <a:pt x="28" y="3"/>
                      </a:lnTo>
                      <a:lnTo>
                        <a:pt x="10" y="24"/>
                      </a:lnTo>
                      <a:lnTo>
                        <a:pt x="0" y="28"/>
                      </a:lnTo>
                      <a:lnTo>
                        <a:pt x="11" y="32"/>
                      </a:lnTo>
                      <a:lnTo>
                        <a:pt x="21" y="44"/>
                      </a:lnTo>
                      <a:lnTo>
                        <a:pt x="28" y="50"/>
                      </a:lnTo>
                      <a:lnTo>
                        <a:pt x="19" y="56"/>
                      </a:lnTo>
                      <a:lnTo>
                        <a:pt x="17" y="6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5" name="Freeform 170">
                  <a:extLst>
                    <a:ext uri="{FF2B5EF4-FFF2-40B4-BE49-F238E27FC236}">
                      <a16:creationId xmlns="" xmlns:a16="http://schemas.microsoft.com/office/drawing/2014/main" id="{DDBBE258-DA83-456C-8A12-8AE37C8154A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54929" y="3235108"/>
                  <a:ext cx="72518" cy="142702"/>
                </a:xfrm>
                <a:custGeom>
                  <a:avLst/>
                  <a:gdLst>
                    <a:gd name="T0" fmla="*/ 29 w 55"/>
                    <a:gd name="T1" fmla="*/ 106 h 107"/>
                    <a:gd name="T2" fmla="*/ 22 w 55"/>
                    <a:gd name="T3" fmla="*/ 105 h 107"/>
                    <a:gd name="T4" fmla="*/ 18 w 55"/>
                    <a:gd name="T5" fmla="*/ 89 h 107"/>
                    <a:gd name="T6" fmla="*/ 5 w 55"/>
                    <a:gd name="T7" fmla="*/ 85 h 107"/>
                    <a:gd name="T8" fmla="*/ 0 w 55"/>
                    <a:gd name="T9" fmla="*/ 68 h 107"/>
                    <a:gd name="T10" fmla="*/ 3 w 55"/>
                    <a:gd name="T11" fmla="*/ 53 h 107"/>
                    <a:gd name="T12" fmla="*/ 17 w 55"/>
                    <a:gd name="T13" fmla="*/ 48 h 107"/>
                    <a:gd name="T14" fmla="*/ 9 w 55"/>
                    <a:gd name="T15" fmla="*/ 37 h 107"/>
                    <a:gd name="T16" fmla="*/ 11 w 55"/>
                    <a:gd name="T17" fmla="*/ 25 h 107"/>
                    <a:gd name="T18" fmla="*/ 18 w 55"/>
                    <a:gd name="T19" fmla="*/ 25 h 107"/>
                    <a:gd name="T20" fmla="*/ 15 w 55"/>
                    <a:gd name="T21" fmla="*/ 7 h 107"/>
                    <a:gd name="T22" fmla="*/ 25 w 55"/>
                    <a:gd name="T23" fmla="*/ 1 h 107"/>
                    <a:gd name="T24" fmla="*/ 32 w 55"/>
                    <a:gd name="T25" fmla="*/ 0 h 107"/>
                    <a:gd name="T26" fmla="*/ 39 w 55"/>
                    <a:gd name="T27" fmla="*/ 5 h 107"/>
                    <a:gd name="T28" fmla="*/ 51 w 55"/>
                    <a:gd name="T29" fmla="*/ 9 h 107"/>
                    <a:gd name="T30" fmla="*/ 47 w 55"/>
                    <a:gd name="T31" fmla="*/ 21 h 107"/>
                    <a:gd name="T32" fmla="*/ 52 w 55"/>
                    <a:gd name="T33" fmla="*/ 30 h 107"/>
                    <a:gd name="T34" fmla="*/ 51 w 55"/>
                    <a:gd name="T35" fmla="*/ 47 h 107"/>
                    <a:gd name="T36" fmla="*/ 40 w 55"/>
                    <a:gd name="T37" fmla="*/ 50 h 107"/>
                    <a:gd name="T38" fmla="*/ 40 w 55"/>
                    <a:gd name="T39" fmla="*/ 64 h 107"/>
                    <a:gd name="T40" fmla="*/ 47 w 55"/>
                    <a:gd name="T41" fmla="*/ 67 h 107"/>
                    <a:gd name="T42" fmla="*/ 54 w 55"/>
                    <a:gd name="T43" fmla="*/ 75 h 107"/>
                    <a:gd name="T44" fmla="*/ 51 w 55"/>
                    <a:gd name="T45" fmla="*/ 97 h 107"/>
                    <a:gd name="T46" fmla="*/ 43 w 55"/>
                    <a:gd name="T47" fmla="*/ 99 h 107"/>
                    <a:gd name="T48" fmla="*/ 29 w 55"/>
                    <a:gd name="T49" fmla="*/ 106 h 1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55" h="107">
                      <a:moveTo>
                        <a:pt x="29" y="106"/>
                      </a:moveTo>
                      <a:lnTo>
                        <a:pt x="22" y="105"/>
                      </a:lnTo>
                      <a:lnTo>
                        <a:pt x="18" y="89"/>
                      </a:lnTo>
                      <a:lnTo>
                        <a:pt x="5" y="85"/>
                      </a:lnTo>
                      <a:lnTo>
                        <a:pt x="0" y="68"/>
                      </a:lnTo>
                      <a:lnTo>
                        <a:pt x="3" y="53"/>
                      </a:lnTo>
                      <a:lnTo>
                        <a:pt x="17" y="48"/>
                      </a:lnTo>
                      <a:lnTo>
                        <a:pt x="9" y="37"/>
                      </a:lnTo>
                      <a:lnTo>
                        <a:pt x="11" y="25"/>
                      </a:lnTo>
                      <a:lnTo>
                        <a:pt x="18" y="25"/>
                      </a:lnTo>
                      <a:lnTo>
                        <a:pt x="15" y="7"/>
                      </a:lnTo>
                      <a:lnTo>
                        <a:pt x="25" y="1"/>
                      </a:lnTo>
                      <a:lnTo>
                        <a:pt x="32" y="0"/>
                      </a:lnTo>
                      <a:lnTo>
                        <a:pt x="39" y="5"/>
                      </a:lnTo>
                      <a:lnTo>
                        <a:pt x="51" y="9"/>
                      </a:lnTo>
                      <a:lnTo>
                        <a:pt x="47" y="21"/>
                      </a:lnTo>
                      <a:lnTo>
                        <a:pt x="52" y="30"/>
                      </a:lnTo>
                      <a:lnTo>
                        <a:pt x="51" y="47"/>
                      </a:lnTo>
                      <a:lnTo>
                        <a:pt x="40" y="50"/>
                      </a:lnTo>
                      <a:lnTo>
                        <a:pt x="40" y="64"/>
                      </a:lnTo>
                      <a:lnTo>
                        <a:pt x="47" y="67"/>
                      </a:lnTo>
                      <a:lnTo>
                        <a:pt x="54" y="75"/>
                      </a:lnTo>
                      <a:lnTo>
                        <a:pt x="51" y="97"/>
                      </a:lnTo>
                      <a:lnTo>
                        <a:pt x="43" y="99"/>
                      </a:lnTo>
                      <a:lnTo>
                        <a:pt x="29" y="10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6" name="Freeform 171">
                  <a:extLst>
                    <a:ext uri="{FF2B5EF4-FFF2-40B4-BE49-F238E27FC236}">
                      <a16:creationId xmlns="" xmlns:a16="http://schemas.microsoft.com/office/drawing/2014/main" id="{E79BE9F0-0CB0-41C6-A724-7EB3211318D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19702" y="3406350"/>
                  <a:ext cx="164058" cy="86810"/>
                </a:xfrm>
                <a:custGeom>
                  <a:avLst/>
                  <a:gdLst>
                    <a:gd name="T0" fmla="*/ 0 w 122"/>
                    <a:gd name="T1" fmla="*/ 0 h 65"/>
                    <a:gd name="T2" fmla="*/ 16 w 122"/>
                    <a:gd name="T3" fmla="*/ 0 h 65"/>
                    <a:gd name="T4" fmla="*/ 29 w 122"/>
                    <a:gd name="T5" fmla="*/ 12 h 65"/>
                    <a:gd name="T6" fmla="*/ 43 w 122"/>
                    <a:gd name="T7" fmla="*/ 20 h 65"/>
                    <a:gd name="T8" fmla="*/ 49 w 122"/>
                    <a:gd name="T9" fmla="*/ 10 h 65"/>
                    <a:gd name="T10" fmla="*/ 50 w 122"/>
                    <a:gd name="T11" fmla="*/ 26 h 65"/>
                    <a:gd name="T12" fmla="*/ 61 w 122"/>
                    <a:gd name="T13" fmla="*/ 33 h 65"/>
                    <a:gd name="T14" fmla="*/ 76 w 122"/>
                    <a:gd name="T15" fmla="*/ 41 h 65"/>
                    <a:gd name="T16" fmla="*/ 107 w 122"/>
                    <a:gd name="T17" fmla="*/ 42 h 65"/>
                    <a:gd name="T18" fmla="*/ 121 w 122"/>
                    <a:gd name="T19" fmla="*/ 48 h 65"/>
                    <a:gd name="T20" fmla="*/ 113 w 122"/>
                    <a:gd name="T21" fmla="*/ 63 h 65"/>
                    <a:gd name="T22" fmla="*/ 100 w 122"/>
                    <a:gd name="T23" fmla="*/ 63 h 65"/>
                    <a:gd name="T24" fmla="*/ 84 w 122"/>
                    <a:gd name="T25" fmla="*/ 64 h 65"/>
                    <a:gd name="T26" fmla="*/ 72 w 122"/>
                    <a:gd name="T27" fmla="*/ 56 h 65"/>
                    <a:gd name="T28" fmla="*/ 54 w 122"/>
                    <a:gd name="T29" fmla="*/ 53 h 65"/>
                    <a:gd name="T30" fmla="*/ 32 w 122"/>
                    <a:gd name="T31" fmla="*/ 44 h 65"/>
                    <a:gd name="T32" fmla="*/ 14 w 122"/>
                    <a:gd name="T33" fmla="*/ 39 h 65"/>
                    <a:gd name="T34" fmla="*/ 3 w 122"/>
                    <a:gd name="T35" fmla="*/ 25 h 65"/>
                    <a:gd name="T36" fmla="*/ 0 w 122"/>
                    <a:gd name="T37" fmla="*/ 0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122" h="65">
                      <a:moveTo>
                        <a:pt x="0" y="0"/>
                      </a:moveTo>
                      <a:lnTo>
                        <a:pt x="16" y="0"/>
                      </a:lnTo>
                      <a:lnTo>
                        <a:pt x="29" y="12"/>
                      </a:lnTo>
                      <a:lnTo>
                        <a:pt x="43" y="20"/>
                      </a:lnTo>
                      <a:lnTo>
                        <a:pt x="49" y="10"/>
                      </a:lnTo>
                      <a:lnTo>
                        <a:pt x="50" y="26"/>
                      </a:lnTo>
                      <a:lnTo>
                        <a:pt x="61" y="33"/>
                      </a:lnTo>
                      <a:lnTo>
                        <a:pt x="76" y="41"/>
                      </a:lnTo>
                      <a:lnTo>
                        <a:pt x="107" y="42"/>
                      </a:lnTo>
                      <a:lnTo>
                        <a:pt x="121" y="48"/>
                      </a:lnTo>
                      <a:lnTo>
                        <a:pt x="113" y="63"/>
                      </a:lnTo>
                      <a:lnTo>
                        <a:pt x="100" y="63"/>
                      </a:lnTo>
                      <a:lnTo>
                        <a:pt x="84" y="64"/>
                      </a:lnTo>
                      <a:lnTo>
                        <a:pt x="72" y="56"/>
                      </a:lnTo>
                      <a:lnTo>
                        <a:pt x="54" y="53"/>
                      </a:lnTo>
                      <a:lnTo>
                        <a:pt x="32" y="44"/>
                      </a:lnTo>
                      <a:lnTo>
                        <a:pt x="14" y="39"/>
                      </a:lnTo>
                      <a:lnTo>
                        <a:pt x="3" y="25"/>
                      </a:lnTo>
                      <a:lnTo>
                        <a:pt x="0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7" name="Freeform 172">
                  <a:extLst>
                    <a:ext uri="{FF2B5EF4-FFF2-40B4-BE49-F238E27FC236}">
                      <a16:creationId xmlns="" xmlns:a16="http://schemas.microsoft.com/office/drawing/2014/main" id="{07F8205A-C7FF-409A-999D-7489540108F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373972" y="3610889"/>
                  <a:ext cx="153359" cy="263998"/>
                </a:xfrm>
                <a:custGeom>
                  <a:avLst/>
                  <a:gdLst>
                    <a:gd name="T0" fmla="*/ 14 w 115"/>
                    <a:gd name="T1" fmla="*/ 178 h 199"/>
                    <a:gd name="T2" fmla="*/ 21 w 115"/>
                    <a:gd name="T3" fmla="*/ 167 h 199"/>
                    <a:gd name="T4" fmla="*/ 30 w 115"/>
                    <a:gd name="T5" fmla="*/ 146 h 199"/>
                    <a:gd name="T6" fmla="*/ 18 w 115"/>
                    <a:gd name="T7" fmla="*/ 135 h 199"/>
                    <a:gd name="T8" fmla="*/ 13 w 115"/>
                    <a:gd name="T9" fmla="*/ 116 h 199"/>
                    <a:gd name="T10" fmla="*/ 11 w 115"/>
                    <a:gd name="T11" fmla="*/ 105 h 199"/>
                    <a:gd name="T12" fmla="*/ 15 w 115"/>
                    <a:gd name="T13" fmla="*/ 79 h 199"/>
                    <a:gd name="T14" fmla="*/ 3 w 115"/>
                    <a:gd name="T15" fmla="*/ 65 h 199"/>
                    <a:gd name="T16" fmla="*/ 0 w 115"/>
                    <a:gd name="T17" fmla="*/ 54 h 199"/>
                    <a:gd name="T18" fmla="*/ 2 w 115"/>
                    <a:gd name="T19" fmla="*/ 27 h 199"/>
                    <a:gd name="T20" fmla="*/ 16 w 115"/>
                    <a:gd name="T21" fmla="*/ 21 h 199"/>
                    <a:gd name="T22" fmla="*/ 25 w 115"/>
                    <a:gd name="T23" fmla="*/ 14 h 199"/>
                    <a:gd name="T24" fmla="*/ 32 w 115"/>
                    <a:gd name="T25" fmla="*/ 0 h 199"/>
                    <a:gd name="T26" fmla="*/ 34 w 115"/>
                    <a:gd name="T27" fmla="*/ 13 h 199"/>
                    <a:gd name="T28" fmla="*/ 38 w 115"/>
                    <a:gd name="T29" fmla="*/ 27 h 199"/>
                    <a:gd name="T30" fmla="*/ 45 w 115"/>
                    <a:gd name="T31" fmla="*/ 34 h 199"/>
                    <a:gd name="T32" fmla="*/ 56 w 115"/>
                    <a:gd name="T33" fmla="*/ 38 h 199"/>
                    <a:gd name="T34" fmla="*/ 70 w 115"/>
                    <a:gd name="T35" fmla="*/ 58 h 199"/>
                    <a:gd name="T36" fmla="*/ 82 w 115"/>
                    <a:gd name="T37" fmla="*/ 48 h 199"/>
                    <a:gd name="T38" fmla="*/ 93 w 115"/>
                    <a:gd name="T39" fmla="*/ 60 h 199"/>
                    <a:gd name="T40" fmla="*/ 101 w 115"/>
                    <a:gd name="T41" fmla="*/ 80 h 199"/>
                    <a:gd name="T42" fmla="*/ 106 w 115"/>
                    <a:gd name="T43" fmla="*/ 91 h 199"/>
                    <a:gd name="T44" fmla="*/ 114 w 115"/>
                    <a:gd name="T45" fmla="*/ 93 h 199"/>
                    <a:gd name="T46" fmla="*/ 114 w 115"/>
                    <a:gd name="T47" fmla="*/ 116 h 199"/>
                    <a:gd name="T48" fmla="*/ 99 w 115"/>
                    <a:gd name="T49" fmla="*/ 119 h 199"/>
                    <a:gd name="T50" fmla="*/ 85 w 115"/>
                    <a:gd name="T51" fmla="*/ 110 h 199"/>
                    <a:gd name="T52" fmla="*/ 70 w 115"/>
                    <a:gd name="T53" fmla="*/ 124 h 199"/>
                    <a:gd name="T54" fmla="*/ 64 w 115"/>
                    <a:gd name="T55" fmla="*/ 141 h 199"/>
                    <a:gd name="T56" fmla="*/ 50 w 115"/>
                    <a:gd name="T57" fmla="*/ 139 h 199"/>
                    <a:gd name="T58" fmla="*/ 40 w 115"/>
                    <a:gd name="T59" fmla="*/ 170 h 199"/>
                    <a:gd name="T60" fmla="*/ 49 w 115"/>
                    <a:gd name="T61" fmla="*/ 185 h 199"/>
                    <a:gd name="T62" fmla="*/ 36 w 115"/>
                    <a:gd name="T63" fmla="*/ 198 h 199"/>
                    <a:gd name="T64" fmla="*/ 25 w 115"/>
                    <a:gd name="T65" fmla="*/ 190 h 199"/>
                    <a:gd name="T66" fmla="*/ 14 w 115"/>
                    <a:gd name="T67" fmla="*/ 178 h 19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</a:cxnLst>
                  <a:rect l="0" t="0" r="r" b="b"/>
                  <a:pathLst>
                    <a:path w="115" h="199">
                      <a:moveTo>
                        <a:pt x="14" y="178"/>
                      </a:moveTo>
                      <a:lnTo>
                        <a:pt x="21" y="167"/>
                      </a:lnTo>
                      <a:lnTo>
                        <a:pt x="30" y="146"/>
                      </a:lnTo>
                      <a:lnTo>
                        <a:pt x="18" y="135"/>
                      </a:lnTo>
                      <a:lnTo>
                        <a:pt x="13" y="116"/>
                      </a:lnTo>
                      <a:lnTo>
                        <a:pt x="11" y="105"/>
                      </a:lnTo>
                      <a:lnTo>
                        <a:pt x="15" y="79"/>
                      </a:lnTo>
                      <a:lnTo>
                        <a:pt x="3" y="65"/>
                      </a:lnTo>
                      <a:lnTo>
                        <a:pt x="0" y="54"/>
                      </a:lnTo>
                      <a:lnTo>
                        <a:pt x="2" y="27"/>
                      </a:lnTo>
                      <a:lnTo>
                        <a:pt x="16" y="21"/>
                      </a:lnTo>
                      <a:lnTo>
                        <a:pt x="25" y="14"/>
                      </a:lnTo>
                      <a:lnTo>
                        <a:pt x="32" y="0"/>
                      </a:lnTo>
                      <a:lnTo>
                        <a:pt x="34" y="13"/>
                      </a:lnTo>
                      <a:lnTo>
                        <a:pt x="38" y="27"/>
                      </a:lnTo>
                      <a:lnTo>
                        <a:pt x="45" y="34"/>
                      </a:lnTo>
                      <a:lnTo>
                        <a:pt x="56" y="38"/>
                      </a:lnTo>
                      <a:lnTo>
                        <a:pt x="70" y="58"/>
                      </a:lnTo>
                      <a:lnTo>
                        <a:pt x="82" y="48"/>
                      </a:lnTo>
                      <a:lnTo>
                        <a:pt x="93" y="60"/>
                      </a:lnTo>
                      <a:lnTo>
                        <a:pt x="101" y="80"/>
                      </a:lnTo>
                      <a:lnTo>
                        <a:pt x="106" y="91"/>
                      </a:lnTo>
                      <a:lnTo>
                        <a:pt x="114" y="93"/>
                      </a:lnTo>
                      <a:lnTo>
                        <a:pt x="114" y="116"/>
                      </a:lnTo>
                      <a:lnTo>
                        <a:pt x="99" y="119"/>
                      </a:lnTo>
                      <a:lnTo>
                        <a:pt x="85" y="110"/>
                      </a:lnTo>
                      <a:lnTo>
                        <a:pt x="70" y="124"/>
                      </a:lnTo>
                      <a:lnTo>
                        <a:pt x="64" y="141"/>
                      </a:lnTo>
                      <a:lnTo>
                        <a:pt x="50" y="139"/>
                      </a:lnTo>
                      <a:lnTo>
                        <a:pt x="40" y="170"/>
                      </a:lnTo>
                      <a:lnTo>
                        <a:pt x="49" y="185"/>
                      </a:lnTo>
                      <a:lnTo>
                        <a:pt x="36" y="198"/>
                      </a:lnTo>
                      <a:lnTo>
                        <a:pt x="25" y="190"/>
                      </a:lnTo>
                      <a:lnTo>
                        <a:pt x="14" y="17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8" name="Freeform 173">
                  <a:extLst>
                    <a:ext uri="{FF2B5EF4-FFF2-40B4-BE49-F238E27FC236}">
                      <a16:creationId xmlns="" xmlns:a16="http://schemas.microsoft.com/office/drawing/2014/main" id="{EB16D407-8773-4FF9-8B4D-0C3D0CE61EA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371791" y="2085168"/>
                  <a:ext cx="257975" cy="219999"/>
                </a:xfrm>
                <a:custGeom>
                  <a:avLst/>
                  <a:gdLst>
                    <a:gd name="T0" fmla="*/ 47 w 193"/>
                    <a:gd name="T1" fmla="*/ 94 h 166"/>
                    <a:gd name="T2" fmla="*/ 58 w 193"/>
                    <a:gd name="T3" fmla="*/ 84 h 166"/>
                    <a:gd name="T4" fmla="*/ 63 w 193"/>
                    <a:gd name="T5" fmla="*/ 77 h 166"/>
                    <a:gd name="T6" fmla="*/ 80 w 193"/>
                    <a:gd name="T7" fmla="*/ 64 h 166"/>
                    <a:gd name="T8" fmla="*/ 100 w 193"/>
                    <a:gd name="T9" fmla="*/ 53 h 166"/>
                    <a:gd name="T10" fmla="*/ 122 w 193"/>
                    <a:gd name="T11" fmla="*/ 37 h 166"/>
                    <a:gd name="T12" fmla="*/ 135 w 193"/>
                    <a:gd name="T13" fmla="*/ 32 h 166"/>
                    <a:gd name="T14" fmla="*/ 162 w 193"/>
                    <a:gd name="T15" fmla="*/ 23 h 166"/>
                    <a:gd name="T16" fmla="*/ 183 w 193"/>
                    <a:gd name="T17" fmla="*/ 16 h 166"/>
                    <a:gd name="T18" fmla="*/ 192 w 193"/>
                    <a:gd name="T19" fmla="*/ 11 h 166"/>
                    <a:gd name="T20" fmla="*/ 185 w 193"/>
                    <a:gd name="T21" fmla="*/ 2 h 166"/>
                    <a:gd name="T22" fmla="*/ 161 w 193"/>
                    <a:gd name="T23" fmla="*/ 0 h 166"/>
                    <a:gd name="T24" fmla="*/ 145 w 193"/>
                    <a:gd name="T25" fmla="*/ 13 h 166"/>
                    <a:gd name="T26" fmla="*/ 122 w 193"/>
                    <a:gd name="T27" fmla="*/ 19 h 166"/>
                    <a:gd name="T28" fmla="*/ 94 w 193"/>
                    <a:gd name="T29" fmla="*/ 20 h 166"/>
                    <a:gd name="T30" fmla="*/ 80 w 193"/>
                    <a:gd name="T31" fmla="*/ 32 h 166"/>
                    <a:gd name="T32" fmla="*/ 64 w 193"/>
                    <a:gd name="T33" fmla="*/ 32 h 166"/>
                    <a:gd name="T34" fmla="*/ 57 w 193"/>
                    <a:gd name="T35" fmla="*/ 44 h 166"/>
                    <a:gd name="T36" fmla="*/ 32 w 193"/>
                    <a:gd name="T37" fmla="*/ 49 h 166"/>
                    <a:gd name="T38" fmla="*/ 28 w 193"/>
                    <a:gd name="T39" fmla="*/ 67 h 166"/>
                    <a:gd name="T40" fmla="*/ 27 w 193"/>
                    <a:gd name="T41" fmla="*/ 77 h 166"/>
                    <a:gd name="T42" fmla="*/ 16 w 193"/>
                    <a:gd name="T43" fmla="*/ 76 h 166"/>
                    <a:gd name="T44" fmla="*/ 16 w 193"/>
                    <a:gd name="T45" fmla="*/ 79 h 166"/>
                    <a:gd name="T46" fmla="*/ 17 w 193"/>
                    <a:gd name="T47" fmla="*/ 84 h 166"/>
                    <a:gd name="T48" fmla="*/ 13 w 193"/>
                    <a:gd name="T49" fmla="*/ 92 h 166"/>
                    <a:gd name="T50" fmla="*/ 6 w 193"/>
                    <a:gd name="T51" fmla="*/ 97 h 166"/>
                    <a:gd name="T52" fmla="*/ 2 w 193"/>
                    <a:gd name="T53" fmla="*/ 113 h 166"/>
                    <a:gd name="T54" fmla="*/ 0 w 193"/>
                    <a:gd name="T55" fmla="*/ 132 h 166"/>
                    <a:gd name="T56" fmla="*/ 12 w 193"/>
                    <a:gd name="T57" fmla="*/ 139 h 166"/>
                    <a:gd name="T58" fmla="*/ 23 w 193"/>
                    <a:gd name="T59" fmla="*/ 162 h 166"/>
                    <a:gd name="T60" fmla="*/ 41 w 193"/>
                    <a:gd name="T61" fmla="*/ 165 h 166"/>
                    <a:gd name="T62" fmla="*/ 66 w 193"/>
                    <a:gd name="T63" fmla="*/ 162 h 166"/>
                    <a:gd name="T64" fmla="*/ 68 w 193"/>
                    <a:gd name="T65" fmla="*/ 152 h 166"/>
                    <a:gd name="T66" fmla="*/ 53 w 193"/>
                    <a:gd name="T67" fmla="*/ 144 h 166"/>
                    <a:gd name="T68" fmla="*/ 43 w 193"/>
                    <a:gd name="T69" fmla="*/ 134 h 166"/>
                    <a:gd name="T70" fmla="*/ 43 w 193"/>
                    <a:gd name="T71" fmla="*/ 114 h 166"/>
                    <a:gd name="T72" fmla="*/ 47 w 193"/>
                    <a:gd name="T73" fmla="*/ 98 h 166"/>
                    <a:gd name="T74" fmla="*/ 47 w 193"/>
                    <a:gd name="T75" fmla="*/ 94 h 1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193" h="166">
                      <a:moveTo>
                        <a:pt x="47" y="94"/>
                      </a:moveTo>
                      <a:lnTo>
                        <a:pt x="58" y="84"/>
                      </a:lnTo>
                      <a:lnTo>
                        <a:pt x="63" y="77"/>
                      </a:lnTo>
                      <a:lnTo>
                        <a:pt x="80" y="64"/>
                      </a:lnTo>
                      <a:lnTo>
                        <a:pt x="100" y="53"/>
                      </a:lnTo>
                      <a:lnTo>
                        <a:pt x="122" y="37"/>
                      </a:lnTo>
                      <a:lnTo>
                        <a:pt x="135" y="32"/>
                      </a:lnTo>
                      <a:lnTo>
                        <a:pt x="162" y="23"/>
                      </a:lnTo>
                      <a:lnTo>
                        <a:pt x="183" y="16"/>
                      </a:lnTo>
                      <a:lnTo>
                        <a:pt x="192" y="11"/>
                      </a:lnTo>
                      <a:lnTo>
                        <a:pt x="185" y="2"/>
                      </a:lnTo>
                      <a:lnTo>
                        <a:pt x="161" y="0"/>
                      </a:lnTo>
                      <a:lnTo>
                        <a:pt x="145" y="13"/>
                      </a:lnTo>
                      <a:lnTo>
                        <a:pt x="122" y="19"/>
                      </a:lnTo>
                      <a:lnTo>
                        <a:pt x="94" y="20"/>
                      </a:lnTo>
                      <a:lnTo>
                        <a:pt x="80" y="32"/>
                      </a:lnTo>
                      <a:lnTo>
                        <a:pt x="64" y="32"/>
                      </a:lnTo>
                      <a:lnTo>
                        <a:pt x="57" y="44"/>
                      </a:lnTo>
                      <a:lnTo>
                        <a:pt x="32" y="49"/>
                      </a:lnTo>
                      <a:lnTo>
                        <a:pt x="28" y="67"/>
                      </a:lnTo>
                      <a:lnTo>
                        <a:pt x="27" y="77"/>
                      </a:lnTo>
                      <a:lnTo>
                        <a:pt x="16" y="76"/>
                      </a:lnTo>
                      <a:lnTo>
                        <a:pt x="16" y="79"/>
                      </a:lnTo>
                      <a:lnTo>
                        <a:pt x="17" y="84"/>
                      </a:lnTo>
                      <a:lnTo>
                        <a:pt x="13" y="92"/>
                      </a:lnTo>
                      <a:lnTo>
                        <a:pt x="6" y="97"/>
                      </a:lnTo>
                      <a:lnTo>
                        <a:pt x="2" y="113"/>
                      </a:lnTo>
                      <a:lnTo>
                        <a:pt x="0" y="132"/>
                      </a:lnTo>
                      <a:lnTo>
                        <a:pt x="12" y="139"/>
                      </a:lnTo>
                      <a:lnTo>
                        <a:pt x="23" y="162"/>
                      </a:lnTo>
                      <a:lnTo>
                        <a:pt x="41" y="165"/>
                      </a:lnTo>
                      <a:lnTo>
                        <a:pt x="66" y="162"/>
                      </a:lnTo>
                      <a:lnTo>
                        <a:pt x="68" y="152"/>
                      </a:lnTo>
                      <a:lnTo>
                        <a:pt x="53" y="144"/>
                      </a:lnTo>
                      <a:lnTo>
                        <a:pt x="43" y="134"/>
                      </a:lnTo>
                      <a:lnTo>
                        <a:pt x="43" y="114"/>
                      </a:lnTo>
                      <a:lnTo>
                        <a:pt x="47" y="98"/>
                      </a:lnTo>
                      <a:lnTo>
                        <a:pt x="47" y="9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59" name="Freeform 174">
                  <a:extLst>
                    <a:ext uri="{FF2B5EF4-FFF2-40B4-BE49-F238E27FC236}">
                      <a16:creationId xmlns="" xmlns:a16="http://schemas.microsoft.com/office/drawing/2014/main" id="{1F0612BE-7884-4093-AF74-E6D3C58F6B4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953128" y="1910359"/>
                  <a:ext cx="90351" cy="68973"/>
                </a:xfrm>
                <a:custGeom>
                  <a:avLst/>
                  <a:gdLst>
                    <a:gd name="T0" fmla="*/ 33 w 67"/>
                    <a:gd name="T1" fmla="*/ 7 h 52"/>
                    <a:gd name="T2" fmla="*/ 22 w 67"/>
                    <a:gd name="T3" fmla="*/ 17 h 52"/>
                    <a:gd name="T4" fmla="*/ 11 w 67"/>
                    <a:gd name="T5" fmla="*/ 19 h 52"/>
                    <a:gd name="T6" fmla="*/ 0 w 67"/>
                    <a:gd name="T7" fmla="*/ 26 h 52"/>
                    <a:gd name="T8" fmla="*/ 8 w 67"/>
                    <a:gd name="T9" fmla="*/ 40 h 52"/>
                    <a:gd name="T10" fmla="*/ 25 w 67"/>
                    <a:gd name="T11" fmla="*/ 51 h 52"/>
                    <a:gd name="T12" fmla="*/ 48 w 67"/>
                    <a:gd name="T13" fmla="*/ 41 h 52"/>
                    <a:gd name="T14" fmla="*/ 66 w 67"/>
                    <a:gd name="T15" fmla="*/ 32 h 52"/>
                    <a:gd name="T16" fmla="*/ 62 w 67"/>
                    <a:gd name="T17" fmla="*/ 11 h 52"/>
                    <a:gd name="T18" fmla="*/ 43 w 67"/>
                    <a:gd name="T19" fmla="*/ 0 h 52"/>
                    <a:gd name="T20" fmla="*/ 33 w 67"/>
                    <a:gd name="T21" fmla="*/ 7 h 5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67" h="52">
                      <a:moveTo>
                        <a:pt x="33" y="7"/>
                      </a:moveTo>
                      <a:lnTo>
                        <a:pt x="22" y="17"/>
                      </a:lnTo>
                      <a:lnTo>
                        <a:pt x="11" y="19"/>
                      </a:lnTo>
                      <a:lnTo>
                        <a:pt x="0" y="26"/>
                      </a:lnTo>
                      <a:lnTo>
                        <a:pt x="8" y="40"/>
                      </a:lnTo>
                      <a:lnTo>
                        <a:pt x="25" y="51"/>
                      </a:lnTo>
                      <a:lnTo>
                        <a:pt x="48" y="41"/>
                      </a:lnTo>
                      <a:lnTo>
                        <a:pt x="66" y="32"/>
                      </a:lnTo>
                      <a:lnTo>
                        <a:pt x="62" y="11"/>
                      </a:lnTo>
                      <a:lnTo>
                        <a:pt x="43" y="0"/>
                      </a:lnTo>
                      <a:lnTo>
                        <a:pt x="33" y="7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0" name="Freeform 175">
                  <a:extLst>
                    <a:ext uri="{FF2B5EF4-FFF2-40B4-BE49-F238E27FC236}">
                      <a16:creationId xmlns="" xmlns:a16="http://schemas.microsoft.com/office/drawing/2014/main" id="{4309CA10-CC96-447F-9A03-F209A8457EA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13758" y="1960304"/>
                  <a:ext cx="86784" cy="58270"/>
                </a:xfrm>
                <a:custGeom>
                  <a:avLst/>
                  <a:gdLst>
                    <a:gd name="T0" fmla="*/ 17 w 64"/>
                    <a:gd name="T1" fmla="*/ 15 h 44"/>
                    <a:gd name="T2" fmla="*/ 24 w 64"/>
                    <a:gd name="T3" fmla="*/ 3 h 44"/>
                    <a:gd name="T4" fmla="*/ 36 w 64"/>
                    <a:gd name="T5" fmla="*/ 0 h 44"/>
                    <a:gd name="T6" fmla="*/ 46 w 64"/>
                    <a:gd name="T7" fmla="*/ 3 h 44"/>
                    <a:gd name="T8" fmla="*/ 56 w 64"/>
                    <a:gd name="T9" fmla="*/ 17 h 44"/>
                    <a:gd name="T10" fmla="*/ 56 w 64"/>
                    <a:gd name="T11" fmla="*/ 28 h 44"/>
                    <a:gd name="T12" fmla="*/ 63 w 64"/>
                    <a:gd name="T13" fmla="*/ 26 h 44"/>
                    <a:gd name="T14" fmla="*/ 63 w 64"/>
                    <a:gd name="T15" fmla="*/ 37 h 44"/>
                    <a:gd name="T16" fmla="*/ 41 w 64"/>
                    <a:gd name="T17" fmla="*/ 43 h 44"/>
                    <a:gd name="T18" fmla="*/ 21 w 64"/>
                    <a:gd name="T19" fmla="*/ 34 h 44"/>
                    <a:gd name="T20" fmla="*/ 0 w 64"/>
                    <a:gd name="T21" fmla="*/ 26 h 44"/>
                    <a:gd name="T22" fmla="*/ 4 w 64"/>
                    <a:gd name="T23" fmla="*/ 16 h 44"/>
                    <a:gd name="T24" fmla="*/ 17 w 64"/>
                    <a:gd name="T25" fmla="*/ 15 h 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64" h="44">
                      <a:moveTo>
                        <a:pt x="17" y="15"/>
                      </a:moveTo>
                      <a:lnTo>
                        <a:pt x="24" y="3"/>
                      </a:lnTo>
                      <a:lnTo>
                        <a:pt x="36" y="0"/>
                      </a:lnTo>
                      <a:lnTo>
                        <a:pt x="46" y="3"/>
                      </a:lnTo>
                      <a:lnTo>
                        <a:pt x="56" y="17"/>
                      </a:lnTo>
                      <a:lnTo>
                        <a:pt x="56" y="28"/>
                      </a:lnTo>
                      <a:lnTo>
                        <a:pt x="63" y="26"/>
                      </a:lnTo>
                      <a:lnTo>
                        <a:pt x="63" y="37"/>
                      </a:lnTo>
                      <a:lnTo>
                        <a:pt x="41" y="43"/>
                      </a:lnTo>
                      <a:lnTo>
                        <a:pt x="21" y="34"/>
                      </a:lnTo>
                      <a:lnTo>
                        <a:pt x="0" y="26"/>
                      </a:lnTo>
                      <a:lnTo>
                        <a:pt x="4" y="16"/>
                      </a:lnTo>
                      <a:lnTo>
                        <a:pt x="17" y="1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1" name="Freeform 176">
                  <a:extLst>
                    <a:ext uri="{FF2B5EF4-FFF2-40B4-BE49-F238E27FC236}">
                      <a16:creationId xmlns="" xmlns:a16="http://schemas.microsoft.com/office/drawing/2014/main" id="{2A3AA21D-238E-482E-8241-BE52295615F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110053" y="1984088"/>
                  <a:ext cx="71330" cy="57081"/>
                </a:xfrm>
                <a:custGeom>
                  <a:avLst/>
                  <a:gdLst>
                    <a:gd name="T0" fmla="*/ 7 w 54"/>
                    <a:gd name="T1" fmla="*/ 19 h 43"/>
                    <a:gd name="T2" fmla="*/ 12 w 54"/>
                    <a:gd name="T3" fmla="*/ 8 h 43"/>
                    <a:gd name="T4" fmla="*/ 24 w 54"/>
                    <a:gd name="T5" fmla="*/ 0 h 43"/>
                    <a:gd name="T6" fmla="*/ 27 w 54"/>
                    <a:gd name="T7" fmla="*/ 8 h 43"/>
                    <a:gd name="T8" fmla="*/ 33 w 54"/>
                    <a:gd name="T9" fmla="*/ 11 h 43"/>
                    <a:gd name="T10" fmla="*/ 41 w 54"/>
                    <a:gd name="T11" fmla="*/ 11 h 43"/>
                    <a:gd name="T12" fmla="*/ 51 w 54"/>
                    <a:gd name="T13" fmla="*/ 15 h 43"/>
                    <a:gd name="T14" fmla="*/ 53 w 54"/>
                    <a:gd name="T15" fmla="*/ 27 h 43"/>
                    <a:gd name="T16" fmla="*/ 46 w 54"/>
                    <a:gd name="T17" fmla="*/ 39 h 43"/>
                    <a:gd name="T18" fmla="*/ 29 w 54"/>
                    <a:gd name="T19" fmla="*/ 42 h 43"/>
                    <a:gd name="T20" fmla="*/ 7 w 54"/>
                    <a:gd name="T21" fmla="*/ 39 h 43"/>
                    <a:gd name="T22" fmla="*/ 0 w 54"/>
                    <a:gd name="T23" fmla="*/ 33 h 43"/>
                    <a:gd name="T24" fmla="*/ 7 w 54"/>
                    <a:gd name="T25" fmla="*/ 19 h 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54" h="43">
                      <a:moveTo>
                        <a:pt x="7" y="19"/>
                      </a:moveTo>
                      <a:lnTo>
                        <a:pt x="12" y="8"/>
                      </a:lnTo>
                      <a:lnTo>
                        <a:pt x="24" y="0"/>
                      </a:lnTo>
                      <a:lnTo>
                        <a:pt x="27" y="8"/>
                      </a:lnTo>
                      <a:lnTo>
                        <a:pt x="33" y="11"/>
                      </a:lnTo>
                      <a:lnTo>
                        <a:pt x="41" y="11"/>
                      </a:lnTo>
                      <a:lnTo>
                        <a:pt x="51" y="15"/>
                      </a:lnTo>
                      <a:lnTo>
                        <a:pt x="53" y="27"/>
                      </a:lnTo>
                      <a:lnTo>
                        <a:pt x="46" y="39"/>
                      </a:lnTo>
                      <a:lnTo>
                        <a:pt x="29" y="42"/>
                      </a:lnTo>
                      <a:lnTo>
                        <a:pt x="7" y="39"/>
                      </a:lnTo>
                      <a:lnTo>
                        <a:pt x="0" y="33"/>
                      </a:lnTo>
                      <a:lnTo>
                        <a:pt x="7" y="1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2" name="Freeform 177">
                  <a:extLst>
                    <a:ext uri="{FF2B5EF4-FFF2-40B4-BE49-F238E27FC236}">
                      <a16:creationId xmlns="" xmlns:a16="http://schemas.microsoft.com/office/drawing/2014/main" id="{7911A143-C24D-40DA-BC5D-502FDF375C3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737753" y="2105385"/>
                  <a:ext cx="126016" cy="58270"/>
                </a:xfrm>
                <a:custGeom>
                  <a:avLst/>
                  <a:gdLst>
                    <a:gd name="T0" fmla="*/ 51 w 94"/>
                    <a:gd name="T1" fmla="*/ 4 h 44"/>
                    <a:gd name="T2" fmla="*/ 49 w 94"/>
                    <a:gd name="T3" fmla="*/ 15 h 44"/>
                    <a:gd name="T4" fmla="*/ 33 w 94"/>
                    <a:gd name="T5" fmla="*/ 15 h 44"/>
                    <a:gd name="T6" fmla="*/ 28 w 94"/>
                    <a:gd name="T7" fmla="*/ 8 h 44"/>
                    <a:gd name="T8" fmla="*/ 13 w 94"/>
                    <a:gd name="T9" fmla="*/ 0 h 44"/>
                    <a:gd name="T10" fmla="*/ 0 w 94"/>
                    <a:gd name="T11" fmla="*/ 8 h 44"/>
                    <a:gd name="T12" fmla="*/ 0 w 94"/>
                    <a:gd name="T13" fmla="*/ 26 h 44"/>
                    <a:gd name="T14" fmla="*/ 19 w 94"/>
                    <a:gd name="T15" fmla="*/ 40 h 44"/>
                    <a:gd name="T16" fmla="*/ 43 w 94"/>
                    <a:gd name="T17" fmla="*/ 43 h 44"/>
                    <a:gd name="T18" fmla="*/ 53 w 94"/>
                    <a:gd name="T19" fmla="*/ 34 h 44"/>
                    <a:gd name="T20" fmla="*/ 67 w 94"/>
                    <a:gd name="T21" fmla="*/ 40 h 44"/>
                    <a:gd name="T22" fmla="*/ 86 w 94"/>
                    <a:gd name="T23" fmla="*/ 39 h 44"/>
                    <a:gd name="T24" fmla="*/ 93 w 94"/>
                    <a:gd name="T25" fmla="*/ 29 h 44"/>
                    <a:gd name="T26" fmla="*/ 79 w 94"/>
                    <a:gd name="T27" fmla="*/ 23 h 44"/>
                    <a:gd name="T28" fmla="*/ 71 w 94"/>
                    <a:gd name="T29" fmla="*/ 8 h 44"/>
                    <a:gd name="T30" fmla="*/ 57 w 94"/>
                    <a:gd name="T31" fmla="*/ 1 h 44"/>
                    <a:gd name="T32" fmla="*/ 51 w 94"/>
                    <a:gd name="T33" fmla="*/ 4 h 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94" h="44">
                      <a:moveTo>
                        <a:pt x="51" y="4"/>
                      </a:moveTo>
                      <a:lnTo>
                        <a:pt x="49" y="15"/>
                      </a:lnTo>
                      <a:lnTo>
                        <a:pt x="33" y="15"/>
                      </a:lnTo>
                      <a:lnTo>
                        <a:pt x="28" y="8"/>
                      </a:lnTo>
                      <a:lnTo>
                        <a:pt x="13" y="0"/>
                      </a:lnTo>
                      <a:lnTo>
                        <a:pt x="0" y="8"/>
                      </a:lnTo>
                      <a:lnTo>
                        <a:pt x="0" y="26"/>
                      </a:lnTo>
                      <a:lnTo>
                        <a:pt x="19" y="40"/>
                      </a:lnTo>
                      <a:lnTo>
                        <a:pt x="43" y="43"/>
                      </a:lnTo>
                      <a:lnTo>
                        <a:pt x="53" y="34"/>
                      </a:lnTo>
                      <a:lnTo>
                        <a:pt x="67" y="40"/>
                      </a:lnTo>
                      <a:lnTo>
                        <a:pt x="86" y="39"/>
                      </a:lnTo>
                      <a:lnTo>
                        <a:pt x="93" y="29"/>
                      </a:lnTo>
                      <a:lnTo>
                        <a:pt x="79" y="23"/>
                      </a:lnTo>
                      <a:lnTo>
                        <a:pt x="71" y="8"/>
                      </a:lnTo>
                      <a:lnTo>
                        <a:pt x="57" y="1"/>
                      </a:lnTo>
                      <a:lnTo>
                        <a:pt x="51" y="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3" name="Freeform 178">
                  <a:extLst>
                    <a:ext uri="{FF2B5EF4-FFF2-40B4-BE49-F238E27FC236}">
                      <a16:creationId xmlns="" xmlns:a16="http://schemas.microsoft.com/office/drawing/2014/main" id="{40BAF40D-C8AB-43A3-BB86-750C52CF795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93489" y="2124411"/>
                  <a:ext cx="76085" cy="30919"/>
                </a:xfrm>
                <a:custGeom>
                  <a:avLst/>
                  <a:gdLst>
                    <a:gd name="T0" fmla="*/ 1 w 58"/>
                    <a:gd name="T1" fmla="*/ 0 h 23"/>
                    <a:gd name="T2" fmla="*/ 9 w 58"/>
                    <a:gd name="T3" fmla="*/ 6 h 23"/>
                    <a:gd name="T4" fmla="*/ 30 w 58"/>
                    <a:gd name="T5" fmla="*/ 6 h 23"/>
                    <a:gd name="T6" fmla="*/ 54 w 58"/>
                    <a:gd name="T7" fmla="*/ 6 h 23"/>
                    <a:gd name="T8" fmla="*/ 57 w 58"/>
                    <a:gd name="T9" fmla="*/ 19 h 23"/>
                    <a:gd name="T10" fmla="*/ 26 w 58"/>
                    <a:gd name="T11" fmla="*/ 22 h 23"/>
                    <a:gd name="T12" fmla="*/ 9 w 58"/>
                    <a:gd name="T13" fmla="*/ 17 h 23"/>
                    <a:gd name="T14" fmla="*/ 0 w 58"/>
                    <a:gd name="T15" fmla="*/ 7 h 23"/>
                    <a:gd name="T16" fmla="*/ 1 w 58"/>
                    <a:gd name="T17" fmla="*/ 0 h 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58" h="23">
                      <a:moveTo>
                        <a:pt x="1" y="0"/>
                      </a:moveTo>
                      <a:lnTo>
                        <a:pt x="9" y="6"/>
                      </a:lnTo>
                      <a:lnTo>
                        <a:pt x="30" y="6"/>
                      </a:lnTo>
                      <a:lnTo>
                        <a:pt x="54" y="6"/>
                      </a:lnTo>
                      <a:lnTo>
                        <a:pt x="57" y="19"/>
                      </a:lnTo>
                      <a:lnTo>
                        <a:pt x="26" y="22"/>
                      </a:lnTo>
                      <a:lnTo>
                        <a:pt x="9" y="17"/>
                      </a:lnTo>
                      <a:lnTo>
                        <a:pt x="0" y="7"/>
                      </a:lnTo>
                      <a:lnTo>
                        <a:pt x="1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4" name="Freeform 179">
                  <a:extLst>
                    <a:ext uri="{FF2B5EF4-FFF2-40B4-BE49-F238E27FC236}">
                      <a16:creationId xmlns="" xmlns:a16="http://schemas.microsoft.com/office/drawing/2014/main" id="{8AE89286-CE2F-4112-AE78-DE55CEC36FD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502169" y="2259978"/>
                  <a:ext cx="53497" cy="35675"/>
                </a:xfrm>
                <a:custGeom>
                  <a:avLst/>
                  <a:gdLst>
                    <a:gd name="T0" fmla="*/ 15 w 41"/>
                    <a:gd name="T1" fmla="*/ 2 h 27"/>
                    <a:gd name="T2" fmla="*/ 3 w 41"/>
                    <a:gd name="T3" fmla="*/ 13 h 27"/>
                    <a:gd name="T4" fmla="*/ 0 w 41"/>
                    <a:gd name="T5" fmla="*/ 26 h 27"/>
                    <a:gd name="T6" fmla="*/ 20 w 41"/>
                    <a:gd name="T7" fmla="*/ 24 h 27"/>
                    <a:gd name="T8" fmla="*/ 36 w 41"/>
                    <a:gd name="T9" fmla="*/ 23 h 27"/>
                    <a:gd name="T10" fmla="*/ 40 w 41"/>
                    <a:gd name="T11" fmla="*/ 8 h 27"/>
                    <a:gd name="T12" fmla="*/ 26 w 41"/>
                    <a:gd name="T13" fmla="*/ 0 h 27"/>
                    <a:gd name="T14" fmla="*/ 15 w 41"/>
                    <a:gd name="T15" fmla="*/ 2 h 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41" h="27">
                      <a:moveTo>
                        <a:pt x="15" y="2"/>
                      </a:moveTo>
                      <a:lnTo>
                        <a:pt x="3" y="13"/>
                      </a:lnTo>
                      <a:lnTo>
                        <a:pt x="0" y="26"/>
                      </a:lnTo>
                      <a:lnTo>
                        <a:pt x="20" y="24"/>
                      </a:lnTo>
                      <a:lnTo>
                        <a:pt x="36" y="23"/>
                      </a:lnTo>
                      <a:lnTo>
                        <a:pt x="40" y="8"/>
                      </a:lnTo>
                      <a:lnTo>
                        <a:pt x="26" y="0"/>
                      </a:lnTo>
                      <a:lnTo>
                        <a:pt x="15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5" name="Freeform 180">
                  <a:extLst>
                    <a:ext uri="{FF2B5EF4-FFF2-40B4-BE49-F238E27FC236}">
                      <a16:creationId xmlns="" xmlns:a16="http://schemas.microsoft.com/office/drawing/2014/main" id="{7E06AA5F-1AA0-46B7-A3B3-9AAC08C0C64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279260" y="3507430"/>
                  <a:ext cx="316228" cy="355565"/>
                </a:xfrm>
                <a:custGeom>
                  <a:avLst/>
                  <a:gdLst>
                    <a:gd name="T0" fmla="*/ 0 w 237"/>
                    <a:gd name="T1" fmla="*/ 191 h 266"/>
                    <a:gd name="T2" fmla="*/ 14 w 237"/>
                    <a:gd name="T3" fmla="*/ 173 h 266"/>
                    <a:gd name="T4" fmla="*/ 26 w 237"/>
                    <a:gd name="T5" fmla="*/ 179 h 266"/>
                    <a:gd name="T6" fmla="*/ 78 w 237"/>
                    <a:gd name="T7" fmla="*/ 182 h 266"/>
                    <a:gd name="T8" fmla="*/ 96 w 237"/>
                    <a:gd name="T9" fmla="*/ 180 h 266"/>
                    <a:gd name="T10" fmla="*/ 95 w 237"/>
                    <a:gd name="T11" fmla="*/ 162 h 266"/>
                    <a:gd name="T12" fmla="*/ 83 w 237"/>
                    <a:gd name="T13" fmla="*/ 158 h 266"/>
                    <a:gd name="T14" fmla="*/ 85 w 237"/>
                    <a:gd name="T15" fmla="*/ 47 h 266"/>
                    <a:gd name="T16" fmla="*/ 78 w 237"/>
                    <a:gd name="T17" fmla="*/ 38 h 266"/>
                    <a:gd name="T18" fmla="*/ 78 w 237"/>
                    <a:gd name="T19" fmla="*/ 16 h 266"/>
                    <a:gd name="T20" fmla="*/ 87 w 237"/>
                    <a:gd name="T21" fmla="*/ 14 h 266"/>
                    <a:gd name="T22" fmla="*/ 88 w 237"/>
                    <a:gd name="T23" fmla="*/ 0 h 266"/>
                    <a:gd name="T24" fmla="*/ 103 w 237"/>
                    <a:gd name="T25" fmla="*/ 9 h 266"/>
                    <a:gd name="T26" fmla="*/ 204 w 237"/>
                    <a:gd name="T27" fmla="*/ 89 h 266"/>
                    <a:gd name="T28" fmla="*/ 217 w 237"/>
                    <a:gd name="T29" fmla="*/ 96 h 266"/>
                    <a:gd name="T30" fmla="*/ 221 w 237"/>
                    <a:gd name="T31" fmla="*/ 119 h 266"/>
                    <a:gd name="T32" fmla="*/ 233 w 237"/>
                    <a:gd name="T33" fmla="*/ 117 h 266"/>
                    <a:gd name="T34" fmla="*/ 236 w 237"/>
                    <a:gd name="T35" fmla="*/ 164 h 266"/>
                    <a:gd name="T36" fmla="*/ 226 w 237"/>
                    <a:gd name="T37" fmla="*/ 166 h 266"/>
                    <a:gd name="T38" fmla="*/ 226 w 237"/>
                    <a:gd name="T39" fmla="*/ 174 h 266"/>
                    <a:gd name="T40" fmla="*/ 188 w 237"/>
                    <a:gd name="T41" fmla="*/ 179 h 266"/>
                    <a:gd name="T42" fmla="*/ 177 w 237"/>
                    <a:gd name="T43" fmla="*/ 187 h 266"/>
                    <a:gd name="T44" fmla="*/ 153 w 237"/>
                    <a:gd name="T45" fmla="*/ 186 h 266"/>
                    <a:gd name="T46" fmla="*/ 145 w 237"/>
                    <a:gd name="T47" fmla="*/ 196 h 266"/>
                    <a:gd name="T48" fmla="*/ 137 w 237"/>
                    <a:gd name="T49" fmla="*/ 203 h 266"/>
                    <a:gd name="T50" fmla="*/ 118 w 237"/>
                    <a:gd name="T51" fmla="*/ 209 h 266"/>
                    <a:gd name="T52" fmla="*/ 115 w 237"/>
                    <a:gd name="T53" fmla="*/ 217 h 266"/>
                    <a:gd name="T54" fmla="*/ 110 w 237"/>
                    <a:gd name="T55" fmla="*/ 228 h 266"/>
                    <a:gd name="T56" fmla="*/ 100 w 237"/>
                    <a:gd name="T57" fmla="*/ 242 h 266"/>
                    <a:gd name="T58" fmla="*/ 95 w 237"/>
                    <a:gd name="T59" fmla="*/ 262 h 266"/>
                    <a:gd name="T60" fmla="*/ 78 w 237"/>
                    <a:gd name="T61" fmla="*/ 264 h 266"/>
                    <a:gd name="T62" fmla="*/ 65 w 237"/>
                    <a:gd name="T63" fmla="*/ 265 h 266"/>
                    <a:gd name="T64" fmla="*/ 60 w 237"/>
                    <a:gd name="T65" fmla="*/ 246 h 266"/>
                    <a:gd name="T66" fmla="*/ 49 w 237"/>
                    <a:gd name="T67" fmla="*/ 235 h 266"/>
                    <a:gd name="T68" fmla="*/ 33 w 237"/>
                    <a:gd name="T69" fmla="*/ 231 h 266"/>
                    <a:gd name="T70" fmla="*/ 19 w 237"/>
                    <a:gd name="T71" fmla="*/ 227 h 266"/>
                    <a:gd name="T72" fmla="*/ 11 w 237"/>
                    <a:gd name="T73" fmla="*/ 210 h 266"/>
                    <a:gd name="T74" fmla="*/ 3 w 237"/>
                    <a:gd name="T75" fmla="*/ 204 h 266"/>
                    <a:gd name="T76" fmla="*/ 0 w 237"/>
                    <a:gd name="T77" fmla="*/ 191 h 26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</a:cxnLst>
                  <a:rect l="0" t="0" r="r" b="b"/>
                  <a:pathLst>
                    <a:path w="237" h="266">
                      <a:moveTo>
                        <a:pt x="0" y="191"/>
                      </a:moveTo>
                      <a:lnTo>
                        <a:pt x="14" y="173"/>
                      </a:lnTo>
                      <a:lnTo>
                        <a:pt x="26" y="179"/>
                      </a:lnTo>
                      <a:lnTo>
                        <a:pt x="78" y="182"/>
                      </a:lnTo>
                      <a:lnTo>
                        <a:pt x="96" y="180"/>
                      </a:lnTo>
                      <a:lnTo>
                        <a:pt x="95" y="162"/>
                      </a:lnTo>
                      <a:lnTo>
                        <a:pt x="83" y="158"/>
                      </a:lnTo>
                      <a:lnTo>
                        <a:pt x="85" y="47"/>
                      </a:lnTo>
                      <a:lnTo>
                        <a:pt x="78" y="38"/>
                      </a:lnTo>
                      <a:lnTo>
                        <a:pt x="78" y="16"/>
                      </a:lnTo>
                      <a:lnTo>
                        <a:pt x="87" y="14"/>
                      </a:lnTo>
                      <a:lnTo>
                        <a:pt x="88" y="0"/>
                      </a:lnTo>
                      <a:lnTo>
                        <a:pt x="103" y="9"/>
                      </a:lnTo>
                      <a:lnTo>
                        <a:pt x="204" y="89"/>
                      </a:lnTo>
                      <a:lnTo>
                        <a:pt x="217" y="96"/>
                      </a:lnTo>
                      <a:lnTo>
                        <a:pt x="221" y="119"/>
                      </a:lnTo>
                      <a:lnTo>
                        <a:pt x="233" y="117"/>
                      </a:lnTo>
                      <a:lnTo>
                        <a:pt x="236" y="164"/>
                      </a:lnTo>
                      <a:lnTo>
                        <a:pt x="226" y="166"/>
                      </a:lnTo>
                      <a:lnTo>
                        <a:pt x="226" y="174"/>
                      </a:lnTo>
                      <a:lnTo>
                        <a:pt x="188" y="179"/>
                      </a:lnTo>
                      <a:lnTo>
                        <a:pt x="177" y="187"/>
                      </a:lnTo>
                      <a:lnTo>
                        <a:pt x="153" y="186"/>
                      </a:lnTo>
                      <a:lnTo>
                        <a:pt x="145" y="196"/>
                      </a:lnTo>
                      <a:lnTo>
                        <a:pt x="137" y="203"/>
                      </a:lnTo>
                      <a:lnTo>
                        <a:pt x="118" y="209"/>
                      </a:lnTo>
                      <a:lnTo>
                        <a:pt x="115" y="217"/>
                      </a:lnTo>
                      <a:lnTo>
                        <a:pt x="110" y="228"/>
                      </a:lnTo>
                      <a:lnTo>
                        <a:pt x="100" y="242"/>
                      </a:lnTo>
                      <a:lnTo>
                        <a:pt x="95" y="262"/>
                      </a:lnTo>
                      <a:lnTo>
                        <a:pt x="78" y="264"/>
                      </a:lnTo>
                      <a:lnTo>
                        <a:pt x="65" y="265"/>
                      </a:lnTo>
                      <a:lnTo>
                        <a:pt x="60" y="246"/>
                      </a:lnTo>
                      <a:lnTo>
                        <a:pt x="49" y="235"/>
                      </a:lnTo>
                      <a:lnTo>
                        <a:pt x="33" y="231"/>
                      </a:lnTo>
                      <a:lnTo>
                        <a:pt x="19" y="227"/>
                      </a:lnTo>
                      <a:lnTo>
                        <a:pt x="11" y="210"/>
                      </a:lnTo>
                      <a:lnTo>
                        <a:pt x="3" y="204"/>
                      </a:lnTo>
                      <a:lnTo>
                        <a:pt x="0" y="19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6" name="Freeform 181">
                  <a:extLst>
                    <a:ext uri="{FF2B5EF4-FFF2-40B4-BE49-F238E27FC236}">
                      <a16:creationId xmlns="" xmlns:a16="http://schemas.microsoft.com/office/drawing/2014/main" id="{6FDCFCC6-5340-44AB-B16A-28AD5E2F485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58634" y="3779753"/>
                  <a:ext cx="210422" cy="209296"/>
                </a:xfrm>
                <a:custGeom>
                  <a:avLst/>
                  <a:gdLst>
                    <a:gd name="T0" fmla="*/ 126 w 158"/>
                    <a:gd name="T1" fmla="*/ 101 h 156"/>
                    <a:gd name="T2" fmla="*/ 135 w 158"/>
                    <a:gd name="T3" fmla="*/ 84 h 156"/>
                    <a:gd name="T4" fmla="*/ 142 w 158"/>
                    <a:gd name="T5" fmla="*/ 57 h 156"/>
                    <a:gd name="T6" fmla="*/ 146 w 158"/>
                    <a:gd name="T7" fmla="*/ 49 h 156"/>
                    <a:gd name="T8" fmla="*/ 154 w 158"/>
                    <a:gd name="T9" fmla="*/ 44 h 156"/>
                    <a:gd name="T10" fmla="*/ 157 w 158"/>
                    <a:gd name="T11" fmla="*/ 24 h 156"/>
                    <a:gd name="T12" fmla="*/ 154 w 158"/>
                    <a:gd name="T13" fmla="*/ 0 h 156"/>
                    <a:gd name="T14" fmla="*/ 143 w 158"/>
                    <a:gd name="T15" fmla="*/ 6 h 156"/>
                    <a:gd name="T16" fmla="*/ 137 w 158"/>
                    <a:gd name="T17" fmla="*/ 13 h 156"/>
                    <a:gd name="T18" fmla="*/ 129 w 158"/>
                    <a:gd name="T19" fmla="*/ 6 h 156"/>
                    <a:gd name="T20" fmla="*/ 111 w 158"/>
                    <a:gd name="T21" fmla="*/ 6 h 156"/>
                    <a:gd name="T22" fmla="*/ 109 w 158"/>
                    <a:gd name="T23" fmla="*/ 13 h 156"/>
                    <a:gd name="T24" fmla="*/ 96 w 158"/>
                    <a:gd name="T25" fmla="*/ 13 h 156"/>
                    <a:gd name="T26" fmla="*/ 89 w 158"/>
                    <a:gd name="T27" fmla="*/ 4 h 156"/>
                    <a:gd name="T28" fmla="*/ 78 w 158"/>
                    <a:gd name="T29" fmla="*/ 6 h 156"/>
                    <a:gd name="T30" fmla="*/ 60 w 158"/>
                    <a:gd name="T31" fmla="*/ 7 h 156"/>
                    <a:gd name="T32" fmla="*/ 59 w 158"/>
                    <a:gd name="T33" fmla="*/ 13 h 156"/>
                    <a:gd name="T34" fmla="*/ 52 w 158"/>
                    <a:gd name="T35" fmla="*/ 3 h 156"/>
                    <a:gd name="T36" fmla="*/ 41 w 158"/>
                    <a:gd name="T37" fmla="*/ 2 h 156"/>
                    <a:gd name="T38" fmla="*/ 28 w 158"/>
                    <a:gd name="T39" fmla="*/ 6 h 156"/>
                    <a:gd name="T40" fmla="*/ 23 w 158"/>
                    <a:gd name="T41" fmla="*/ 16 h 156"/>
                    <a:gd name="T42" fmla="*/ 18 w 158"/>
                    <a:gd name="T43" fmla="*/ 23 h 156"/>
                    <a:gd name="T44" fmla="*/ 14 w 158"/>
                    <a:gd name="T45" fmla="*/ 23 h 156"/>
                    <a:gd name="T46" fmla="*/ 16 w 158"/>
                    <a:gd name="T47" fmla="*/ 42 h 156"/>
                    <a:gd name="T48" fmla="*/ 8 w 158"/>
                    <a:gd name="T49" fmla="*/ 74 h 156"/>
                    <a:gd name="T50" fmla="*/ 0 w 158"/>
                    <a:gd name="T51" fmla="*/ 85 h 156"/>
                    <a:gd name="T52" fmla="*/ 3 w 158"/>
                    <a:gd name="T53" fmla="*/ 117 h 156"/>
                    <a:gd name="T54" fmla="*/ 15 w 158"/>
                    <a:gd name="T55" fmla="*/ 119 h 156"/>
                    <a:gd name="T56" fmla="*/ 28 w 158"/>
                    <a:gd name="T57" fmla="*/ 117 h 156"/>
                    <a:gd name="T58" fmla="*/ 34 w 158"/>
                    <a:gd name="T59" fmla="*/ 124 h 156"/>
                    <a:gd name="T60" fmla="*/ 40 w 158"/>
                    <a:gd name="T61" fmla="*/ 132 h 156"/>
                    <a:gd name="T62" fmla="*/ 39 w 158"/>
                    <a:gd name="T63" fmla="*/ 147 h 156"/>
                    <a:gd name="T64" fmla="*/ 50 w 158"/>
                    <a:gd name="T65" fmla="*/ 154 h 156"/>
                    <a:gd name="T66" fmla="*/ 63 w 158"/>
                    <a:gd name="T67" fmla="*/ 155 h 156"/>
                    <a:gd name="T68" fmla="*/ 89 w 158"/>
                    <a:gd name="T69" fmla="*/ 133 h 156"/>
                    <a:gd name="T70" fmla="*/ 98 w 158"/>
                    <a:gd name="T71" fmla="*/ 122 h 156"/>
                    <a:gd name="T72" fmla="*/ 110 w 158"/>
                    <a:gd name="T73" fmla="*/ 111 h 156"/>
                    <a:gd name="T74" fmla="*/ 126 w 158"/>
                    <a:gd name="T75" fmla="*/ 101 h 1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158" h="156">
                      <a:moveTo>
                        <a:pt x="126" y="101"/>
                      </a:moveTo>
                      <a:lnTo>
                        <a:pt x="135" y="84"/>
                      </a:lnTo>
                      <a:lnTo>
                        <a:pt x="142" y="57"/>
                      </a:lnTo>
                      <a:lnTo>
                        <a:pt x="146" y="49"/>
                      </a:lnTo>
                      <a:lnTo>
                        <a:pt x="154" y="44"/>
                      </a:lnTo>
                      <a:lnTo>
                        <a:pt x="157" y="24"/>
                      </a:lnTo>
                      <a:lnTo>
                        <a:pt x="154" y="0"/>
                      </a:lnTo>
                      <a:lnTo>
                        <a:pt x="143" y="6"/>
                      </a:lnTo>
                      <a:lnTo>
                        <a:pt x="137" y="13"/>
                      </a:lnTo>
                      <a:lnTo>
                        <a:pt x="129" y="6"/>
                      </a:lnTo>
                      <a:lnTo>
                        <a:pt x="111" y="6"/>
                      </a:lnTo>
                      <a:lnTo>
                        <a:pt x="109" y="13"/>
                      </a:lnTo>
                      <a:lnTo>
                        <a:pt x="96" y="13"/>
                      </a:lnTo>
                      <a:lnTo>
                        <a:pt x="89" y="4"/>
                      </a:lnTo>
                      <a:lnTo>
                        <a:pt x="78" y="6"/>
                      </a:lnTo>
                      <a:lnTo>
                        <a:pt x="60" y="7"/>
                      </a:lnTo>
                      <a:lnTo>
                        <a:pt x="59" y="13"/>
                      </a:lnTo>
                      <a:lnTo>
                        <a:pt x="52" y="3"/>
                      </a:lnTo>
                      <a:lnTo>
                        <a:pt x="41" y="2"/>
                      </a:lnTo>
                      <a:lnTo>
                        <a:pt x="28" y="6"/>
                      </a:lnTo>
                      <a:lnTo>
                        <a:pt x="23" y="16"/>
                      </a:lnTo>
                      <a:lnTo>
                        <a:pt x="18" y="23"/>
                      </a:lnTo>
                      <a:lnTo>
                        <a:pt x="14" y="23"/>
                      </a:lnTo>
                      <a:lnTo>
                        <a:pt x="16" y="42"/>
                      </a:lnTo>
                      <a:lnTo>
                        <a:pt x="8" y="74"/>
                      </a:lnTo>
                      <a:lnTo>
                        <a:pt x="0" y="85"/>
                      </a:lnTo>
                      <a:lnTo>
                        <a:pt x="3" y="117"/>
                      </a:lnTo>
                      <a:lnTo>
                        <a:pt x="15" y="119"/>
                      </a:lnTo>
                      <a:lnTo>
                        <a:pt x="28" y="117"/>
                      </a:lnTo>
                      <a:lnTo>
                        <a:pt x="34" y="124"/>
                      </a:lnTo>
                      <a:lnTo>
                        <a:pt x="40" y="132"/>
                      </a:lnTo>
                      <a:lnTo>
                        <a:pt x="39" y="147"/>
                      </a:lnTo>
                      <a:lnTo>
                        <a:pt x="50" y="154"/>
                      </a:lnTo>
                      <a:lnTo>
                        <a:pt x="63" y="155"/>
                      </a:lnTo>
                      <a:lnTo>
                        <a:pt x="89" y="133"/>
                      </a:lnTo>
                      <a:lnTo>
                        <a:pt x="98" y="122"/>
                      </a:lnTo>
                      <a:lnTo>
                        <a:pt x="110" y="111"/>
                      </a:lnTo>
                      <a:lnTo>
                        <a:pt x="126" y="10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7" name="Freeform 182">
                  <a:extLst>
                    <a:ext uri="{FF2B5EF4-FFF2-40B4-BE49-F238E27FC236}">
                      <a16:creationId xmlns="" xmlns:a16="http://schemas.microsoft.com/office/drawing/2014/main" id="{442CD75E-E9BA-49FA-8BE2-623295933A6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96399" y="3839212"/>
                  <a:ext cx="235388" cy="190269"/>
                </a:xfrm>
                <a:custGeom>
                  <a:avLst/>
                  <a:gdLst>
                    <a:gd name="T0" fmla="*/ 174 w 177"/>
                    <a:gd name="T1" fmla="*/ 101 h 142"/>
                    <a:gd name="T2" fmla="*/ 166 w 177"/>
                    <a:gd name="T3" fmla="*/ 100 h 142"/>
                    <a:gd name="T4" fmla="*/ 150 w 177"/>
                    <a:gd name="T5" fmla="*/ 103 h 142"/>
                    <a:gd name="T6" fmla="*/ 136 w 177"/>
                    <a:gd name="T7" fmla="*/ 101 h 142"/>
                    <a:gd name="T8" fmla="*/ 135 w 177"/>
                    <a:gd name="T9" fmla="*/ 108 h 142"/>
                    <a:gd name="T10" fmla="*/ 106 w 177"/>
                    <a:gd name="T11" fmla="*/ 110 h 142"/>
                    <a:gd name="T12" fmla="*/ 103 w 177"/>
                    <a:gd name="T13" fmla="*/ 116 h 142"/>
                    <a:gd name="T14" fmla="*/ 79 w 177"/>
                    <a:gd name="T15" fmla="*/ 120 h 142"/>
                    <a:gd name="T16" fmla="*/ 74 w 177"/>
                    <a:gd name="T17" fmla="*/ 109 h 142"/>
                    <a:gd name="T18" fmla="*/ 64 w 177"/>
                    <a:gd name="T19" fmla="*/ 105 h 142"/>
                    <a:gd name="T20" fmla="*/ 58 w 177"/>
                    <a:gd name="T21" fmla="*/ 114 h 142"/>
                    <a:gd name="T22" fmla="*/ 51 w 177"/>
                    <a:gd name="T23" fmla="*/ 117 h 142"/>
                    <a:gd name="T24" fmla="*/ 46 w 177"/>
                    <a:gd name="T25" fmla="*/ 121 h 142"/>
                    <a:gd name="T26" fmla="*/ 35 w 177"/>
                    <a:gd name="T27" fmla="*/ 123 h 142"/>
                    <a:gd name="T28" fmla="*/ 28 w 177"/>
                    <a:gd name="T29" fmla="*/ 132 h 142"/>
                    <a:gd name="T30" fmla="*/ 22 w 177"/>
                    <a:gd name="T31" fmla="*/ 141 h 142"/>
                    <a:gd name="T32" fmla="*/ 17 w 177"/>
                    <a:gd name="T33" fmla="*/ 132 h 142"/>
                    <a:gd name="T34" fmla="*/ 10 w 177"/>
                    <a:gd name="T35" fmla="*/ 111 h 142"/>
                    <a:gd name="T36" fmla="*/ 0 w 177"/>
                    <a:gd name="T37" fmla="*/ 94 h 142"/>
                    <a:gd name="T38" fmla="*/ 6 w 177"/>
                    <a:gd name="T39" fmla="*/ 75 h 142"/>
                    <a:gd name="T40" fmla="*/ 13 w 177"/>
                    <a:gd name="T41" fmla="*/ 66 h 142"/>
                    <a:gd name="T42" fmla="*/ 21 w 177"/>
                    <a:gd name="T43" fmla="*/ 61 h 142"/>
                    <a:gd name="T44" fmla="*/ 35 w 177"/>
                    <a:gd name="T45" fmla="*/ 62 h 142"/>
                    <a:gd name="T46" fmla="*/ 39 w 177"/>
                    <a:gd name="T47" fmla="*/ 53 h 142"/>
                    <a:gd name="T48" fmla="*/ 55 w 177"/>
                    <a:gd name="T49" fmla="*/ 52 h 142"/>
                    <a:gd name="T50" fmla="*/ 62 w 177"/>
                    <a:gd name="T51" fmla="*/ 42 h 142"/>
                    <a:gd name="T52" fmla="*/ 75 w 177"/>
                    <a:gd name="T53" fmla="*/ 38 h 142"/>
                    <a:gd name="T54" fmla="*/ 80 w 177"/>
                    <a:gd name="T55" fmla="*/ 27 h 142"/>
                    <a:gd name="T56" fmla="*/ 90 w 177"/>
                    <a:gd name="T57" fmla="*/ 24 h 142"/>
                    <a:gd name="T58" fmla="*/ 96 w 177"/>
                    <a:gd name="T59" fmla="*/ 12 h 142"/>
                    <a:gd name="T60" fmla="*/ 106 w 177"/>
                    <a:gd name="T61" fmla="*/ 3 h 142"/>
                    <a:gd name="T62" fmla="*/ 113 w 177"/>
                    <a:gd name="T63" fmla="*/ 0 h 142"/>
                    <a:gd name="T64" fmla="*/ 119 w 177"/>
                    <a:gd name="T65" fmla="*/ 11 h 142"/>
                    <a:gd name="T66" fmla="*/ 126 w 177"/>
                    <a:gd name="T67" fmla="*/ 26 h 142"/>
                    <a:gd name="T68" fmla="*/ 124 w 177"/>
                    <a:gd name="T69" fmla="*/ 38 h 142"/>
                    <a:gd name="T70" fmla="*/ 131 w 177"/>
                    <a:gd name="T71" fmla="*/ 41 h 142"/>
                    <a:gd name="T72" fmla="*/ 132 w 177"/>
                    <a:gd name="T73" fmla="*/ 50 h 142"/>
                    <a:gd name="T74" fmla="*/ 143 w 177"/>
                    <a:gd name="T75" fmla="*/ 47 h 142"/>
                    <a:gd name="T76" fmla="*/ 146 w 177"/>
                    <a:gd name="T77" fmla="*/ 61 h 142"/>
                    <a:gd name="T78" fmla="*/ 159 w 177"/>
                    <a:gd name="T79" fmla="*/ 64 h 142"/>
                    <a:gd name="T80" fmla="*/ 162 w 177"/>
                    <a:gd name="T81" fmla="*/ 80 h 142"/>
                    <a:gd name="T82" fmla="*/ 169 w 177"/>
                    <a:gd name="T83" fmla="*/ 83 h 142"/>
                    <a:gd name="T84" fmla="*/ 173 w 177"/>
                    <a:gd name="T85" fmla="*/ 89 h 142"/>
                    <a:gd name="T86" fmla="*/ 176 w 177"/>
                    <a:gd name="T87" fmla="*/ 94 h 142"/>
                    <a:gd name="T88" fmla="*/ 174 w 177"/>
                    <a:gd name="T89" fmla="*/ 101 h 1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</a:cxnLst>
                  <a:rect l="0" t="0" r="r" b="b"/>
                  <a:pathLst>
                    <a:path w="177" h="142">
                      <a:moveTo>
                        <a:pt x="174" y="101"/>
                      </a:moveTo>
                      <a:lnTo>
                        <a:pt x="166" y="100"/>
                      </a:lnTo>
                      <a:lnTo>
                        <a:pt x="150" y="103"/>
                      </a:lnTo>
                      <a:lnTo>
                        <a:pt x="136" y="101"/>
                      </a:lnTo>
                      <a:lnTo>
                        <a:pt x="135" y="108"/>
                      </a:lnTo>
                      <a:lnTo>
                        <a:pt x="106" y="110"/>
                      </a:lnTo>
                      <a:lnTo>
                        <a:pt x="103" y="116"/>
                      </a:lnTo>
                      <a:lnTo>
                        <a:pt x="79" y="120"/>
                      </a:lnTo>
                      <a:lnTo>
                        <a:pt x="74" y="109"/>
                      </a:lnTo>
                      <a:lnTo>
                        <a:pt x="64" y="105"/>
                      </a:lnTo>
                      <a:lnTo>
                        <a:pt x="58" y="114"/>
                      </a:lnTo>
                      <a:lnTo>
                        <a:pt x="51" y="117"/>
                      </a:lnTo>
                      <a:lnTo>
                        <a:pt x="46" y="121"/>
                      </a:lnTo>
                      <a:lnTo>
                        <a:pt x="35" y="123"/>
                      </a:lnTo>
                      <a:lnTo>
                        <a:pt x="28" y="132"/>
                      </a:lnTo>
                      <a:lnTo>
                        <a:pt x="22" y="141"/>
                      </a:lnTo>
                      <a:lnTo>
                        <a:pt x="17" y="132"/>
                      </a:lnTo>
                      <a:lnTo>
                        <a:pt x="10" y="111"/>
                      </a:lnTo>
                      <a:lnTo>
                        <a:pt x="0" y="94"/>
                      </a:lnTo>
                      <a:lnTo>
                        <a:pt x="6" y="75"/>
                      </a:lnTo>
                      <a:lnTo>
                        <a:pt x="13" y="66"/>
                      </a:lnTo>
                      <a:lnTo>
                        <a:pt x="21" y="61"/>
                      </a:lnTo>
                      <a:lnTo>
                        <a:pt x="35" y="62"/>
                      </a:lnTo>
                      <a:lnTo>
                        <a:pt x="39" y="53"/>
                      </a:lnTo>
                      <a:lnTo>
                        <a:pt x="55" y="52"/>
                      </a:lnTo>
                      <a:lnTo>
                        <a:pt x="62" y="42"/>
                      </a:lnTo>
                      <a:lnTo>
                        <a:pt x="75" y="38"/>
                      </a:lnTo>
                      <a:lnTo>
                        <a:pt x="80" y="27"/>
                      </a:lnTo>
                      <a:lnTo>
                        <a:pt x="90" y="24"/>
                      </a:lnTo>
                      <a:lnTo>
                        <a:pt x="96" y="12"/>
                      </a:lnTo>
                      <a:lnTo>
                        <a:pt x="106" y="3"/>
                      </a:lnTo>
                      <a:lnTo>
                        <a:pt x="113" y="0"/>
                      </a:lnTo>
                      <a:lnTo>
                        <a:pt x="119" y="11"/>
                      </a:lnTo>
                      <a:lnTo>
                        <a:pt x="126" y="26"/>
                      </a:lnTo>
                      <a:lnTo>
                        <a:pt x="124" y="38"/>
                      </a:lnTo>
                      <a:lnTo>
                        <a:pt x="131" y="41"/>
                      </a:lnTo>
                      <a:lnTo>
                        <a:pt x="132" y="50"/>
                      </a:lnTo>
                      <a:lnTo>
                        <a:pt x="143" y="47"/>
                      </a:lnTo>
                      <a:lnTo>
                        <a:pt x="146" y="61"/>
                      </a:lnTo>
                      <a:lnTo>
                        <a:pt x="159" y="64"/>
                      </a:lnTo>
                      <a:lnTo>
                        <a:pt x="162" y="80"/>
                      </a:lnTo>
                      <a:lnTo>
                        <a:pt x="169" y="83"/>
                      </a:lnTo>
                      <a:lnTo>
                        <a:pt x="173" y="89"/>
                      </a:lnTo>
                      <a:lnTo>
                        <a:pt x="176" y="94"/>
                      </a:lnTo>
                      <a:lnTo>
                        <a:pt x="174" y="10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8" name="Freeform 183">
                  <a:extLst>
                    <a:ext uri="{FF2B5EF4-FFF2-40B4-BE49-F238E27FC236}">
                      <a16:creationId xmlns="" xmlns:a16="http://schemas.microsoft.com/office/drawing/2014/main" id="{3FEB29CC-EBB7-4B6C-841E-633975150A9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80667" y="3373053"/>
                  <a:ext cx="204478" cy="239026"/>
                </a:xfrm>
                <a:custGeom>
                  <a:avLst/>
                  <a:gdLst>
                    <a:gd name="T0" fmla="*/ 0 w 172"/>
                    <a:gd name="T1" fmla="*/ 2 h 201"/>
                    <a:gd name="T2" fmla="*/ 0 w 172"/>
                    <a:gd name="T3" fmla="*/ 201 h 201"/>
                    <a:gd name="T4" fmla="*/ 10 w 172"/>
                    <a:gd name="T5" fmla="*/ 195 h 201"/>
                    <a:gd name="T6" fmla="*/ 22 w 172"/>
                    <a:gd name="T7" fmla="*/ 186 h 201"/>
                    <a:gd name="T8" fmla="*/ 129 w 172"/>
                    <a:gd name="T9" fmla="*/ 186 h 201"/>
                    <a:gd name="T10" fmla="*/ 138 w 172"/>
                    <a:gd name="T11" fmla="*/ 195 h 201"/>
                    <a:gd name="T12" fmla="*/ 166 w 172"/>
                    <a:gd name="T13" fmla="*/ 172 h 201"/>
                    <a:gd name="T14" fmla="*/ 166 w 172"/>
                    <a:gd name="T15" fmla="*/ 149 h 201"/>
                    <a:gd name="T16" fmla="*/ 172 w 172"/>
                    <a:gd name="T17" fmla="*/ 146 h 201"/>
                    <a:gd name="T18" fmla="*/ 134 w 172"/>
                    <a:gd name="T19" fmla="*/ 85 h 201"/>
                    <a:gd name="T20" fmla="*/ 112 w 172"/>
                    <a:gd name="T21" fmla="*/ 48 h 201"/>
                    <a:gd name="T22" fmla="*/ 112 w 172"/>
                    <a:gd name="T23" fmla="*/ 32 h 201"/>
                    <a:gd name="T24" fmla="*/ 125 w 172"/>
                    <a:gd name="T25" fmla="*/ 45 h 201"/>
                    <a:gd name="T26" fmla="*/ 143 w 172"/>
                    <a:gd name="T27" fmla="*/ 65 h 201"/>
                    <a:gd name="T28" fmla="*/ 151 w 172"/>
                    <a:gd name="T29" fmla="*/ 48 h 201"/>
                    <a:gd name="T30" fmla="*/ 151 w 172"/>
                    <a:gd name="T31" fmla="*/ 28 h 201"/>
                    <a:gd name="T32" fmla="*/ 136 w 172"/>
                    <a:gd name="T33" fmla="*/ 5 h 201"/>
                    <a:gd name="T34" fmla="*/ 112 w 172"/>
                    <a:gd name="T35" fmla="*/ 2 h 201"/>
                    <a:gd name="T36" fmla="*/ 91 w 172"/>
                    <a:gd name="T37" fmla="*/ 3 h 201"/>
                    <a:gd name="T38" fmla="*/ 67 w 172"/>
                    <a:gd name="T39" fmla="*/ 19 h 201"/>
                    <a:gd name="T40" fmla="*/ 55 w 172"/>
                    <a:gd name="T41" fmla="*/ 12 h 201"/>
                    <a:gd name="T42" fmla="*/ 44 w 172"/>
                    <a:gd name="T43" fmla="*/ 0 h 201"/>
                    <a:gd name="T44" fmla="*/ 0 w 172"/>
                    <a:gd name="T45" fmla="*/ 2 h 20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72" h="201">
                      <a:moveTo>
                        <a:pt x="0" y="2"/>
                      </a:moveTo>
                      <a:lnTo>
                        <a:pt x="0" y="201"/>
                      </a:lnTo>
                      <a:lnTo>
                        <a:pt x="10" y="195"/>
                      </a:lnTo>
                      <a:lnTo>
                        <a:pt x="22" y="186"/>
                      </a:lnTo>
                      <a:lnTo>
                        <a:pt x="129" y="186"/>
                      </a:lnTo>
                      <a:lnTo>
                        <a:pt x="138" y="195"/>
                      </a:lnTo>
                      <a:lnTo>
                        <a:pt x="166" y="172"/>
                      </a:lnTo>
                      <a:lnTo>
                        <a:pt x="166" y="149"/>
                      </a:lnTo>
                      <a:lnTo>
                        <a:pt x="172" y="146"/>
                      </a:lnTo>
                      <a:lnTo>
                        <a:pt x="134" y="85"/>
                      </a:lnTo>
                      <a:lnTo>
                        <a:pt x="112" y="48"/>
                      </a:lnTo>
                      <a:lnTo>
                        <a:pt x="112" y="32"/>
                      </a:lnTo>
                      <a:lnTo>
                        <a:pt x="125" y="45"/>
                      </a:lnTo>
                      <a:lnTo>
                        <a:pt x="143" y="65"/>
                      </a:lnTo>
                      <a:lnTo>
                        <a:pt x="151" y="48"/>
                      </a:lnTo>
                      <a:lnTo>
                        <a:pt x="151" y="28"/>
                      </a:lnTo>
                      <a:lnTo>
                        <a:pt x="136" y="5"/>
                      </a:lnTo>
                      <a:lnTo>
                        <a:pt x="112" y="2"/>
                      </a:lnTo>
                      <a:lnTo>
                        <a:pt x="91" y="3"/>
                      </a:lnTo>
                      <a:lnTo>
                        <a:pt x="67" y="19"/>
                      </a:lnTo>
                      <a:lnTo>
                        <a:pt x="55" y="12"/>
                      </a:lnTo>
                      <a:lnTo>
                        <a:pt x="44" y="0"/>
                      </a:lnTo>
                      <a:lnTo>
                        <a:pt x="0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69" name="Freeform 184">
                  <a:extLst>
                    <a:ext uri="{FF2B5EF4-FFF2-40B4-BE49-F238E27FC236}">
                      <a16:creationId xmlns="" xmlns:a16="http://schemas.microsoft.com/office/drawing/2014/main" id="{91741438-079E-4D38-AC36-0599B1526F7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678509" y="3269594"/>
                  <a:ext cx="237765" cy="285404"/>
                </a:xfrm>
                <a:custGeom>
                  <a:avLst/>
                  <a:gdLst>
                    <a:gd name="T0" fmla="*/ 136 w 177"/>
                    <a:gd name="T1" fmla="*/ 0 h 214"/>
                    <a:gd name="T2" fmla="*/ 123 w 177"/>
                    <a:gd name="T3" fmla="*/ 4 h 214"/>
                    <a:gd name="T4" fmla="*/ 119 w 177"/>
                    <a:gd name="T5" fmla="*/ 20 h 214"/>
                    <a:gd name="T6" fmla="*/ 113 w 177"/>
                    <a:gd name="T7" fmla="*/ 38 h 214"/>
                    <a:gd name="T8" fmla="*/ 107 w 177"/>
                    <a:gd name="T9" fmla="*/ 54 h 214"/>
                    <a:gd name="T10" fmla="*/ 97 w 177"/>
                    <a:gd name="T11" fmla="*/ 60 h 214"/>
                    <a:gd name="T12" fmla="*/ 94 w 177"/>
                    <a:gd name="T13" fmla="*/ 78 h 214"/>
                    <a:gd name="T14" fmla="*/ 81 w 177"/>
                    <a:gd name="T15" fmla="*/ 78 h 214"/>
                    <a:gd name="T16" fmla="*/ 65 w 177"/>
                    <a:gd name="T17" fmla="*/ 89 h 214"/>
                    <a:gd name="T18" fmla="*/ 53 w 177"/>
                    <a:gd name="T19" fmla="*/ 97 h 214"/>
                    <a:gd name="T20" fmla="*/ 47 w 177"/>
                    <a:gd name="T21" fmla="*/ 112 h 214"/>
                    <a:gd name="T22" fmla="*/ 6 w 177"/>
                    <a:gd name="T23" fmla="*/ 117 h 214"/>
                    <a:gd name="T24" fmla="*/ 0 w 177"/>
                    <a:gd name="T25" fmla="*/ 129 h 214"/>
                    <a:gd name="T26" fmla="*/ 4 w 177"/>
                    <a:gd name="T27" fmla="*/ 145 h 214"/>
                    <a:gd name="T28" fmla="*/ 15 w 177"/>
                    <a:gd name="T29" fmla="*/ 147 h 214"/>
                    <a:gd name="T30" fmla="*/ 20 w 177"/>
                    <a:gd name="T31" fmla="*/ 155 h 214"/>
                    <a:gd name="T32" fmla="*/ 12 w 177"/>
                    <a:gd name="T33" fmla="*/ 166 h 214"/>
                    <a:gd name="T34" fmla="*/ 0 w 177"/>
                    <a:gd name="T35" fmla="*/ 170 h 214"/>
                    <a:gd name="T36" fmla="*/ 12 w 177"/>
                    <a:gd name="T37" fmla="*/ 174 h 214"/>
                    <a:gd name="T38" fmla="*/ 18 w 177"/>
                    <a:gd name="T39" fmla="*/ 187 h 214"/>
                    <a:gd name="T40" fmla="*/ 42 w 177"/>
                    <a:gd name="T41" fmla="*/ 187 h 214"/>
                    <a:gd name="T42" fmla="*/ 59 w 177"/>
                    <a:gd name="T43" fmla="*/ 181 h 214"/>
                    <a:gd name="T44" fmla="*/ 61 w 177"/>
                    <a:gd name="T45" fmla="*/ 193 h 214"/>
                    <a:gd name="T46" fmla="*/ 78 w 177"/>
                    <a:gd name="T47" fmla="*/ 204 h 214"/>
                    <a:gd name="T48" fmla="*/ 91 w 177"/>
                    <a:gd name="T49" fmla="*/ 213 h 214"/>
                    <a:gd name="T50" fmla="*/ 99 w 177"/>
                    <a:gd name="T51" fmla="*/ 204 h 214"/>
                    <a:gd name="T52" fmla="*/ 127 w 177"/>
                    <a:gd name="T53" fmla="*/ 204 h 214"/>
                    <a:gd name="T54" fmla="*/ 129 w 177"/>
                    <a:gd name="T55" fmla="*/ 192 h 214"/>
                    <a:gd name="T56" fmla="*/ 113 w 177"/>
                    <a:gd name="T57" fmla="*/ 171 h 214"/>
                    <a:gd name="T58" fmla="*/ 102 w 177"/>
                    <a:gd name="T59" fmla="*/ 158 h 214"/>
                    <a:gd name="T60" fmla="*/ 106 w 177"/>
                    <a:gd name="T61" fmla="*/ 144 h 214"/>
                    <a:gd name="T62" fmla="*/ 115 w 177"/>
                    <a:gd name="T63" fmla="*/ 135 h 214"/>
                    <a:gd name="T64" fmla="*/ 140 w 177"/>
                    <a:gd name="T65" fmla="*/ 144 h 214"/>
                    <a:gd name="T66" fmla="*/ 144 w 177"/>
                    <a:gd name="T67" fmla="*/ 134 h 214"/>
                    <a:gd name="T68" fmla="*/ 146 w 177"/>
                    <a:gd name="T69" fmla="*/ 123 h 214"/>
                    <a:gd name="T70" fmla="*/ 161 w 177"/>
                    <a:gd name="T71" fmla="*/ 109 h 214"/>
                    <a:gd name="T72" fmla="*/ 167 w 177"/>
                    <a:gd name="T73" fmla="*/ 95 h 214"/>
                    <a:gd name="T74" fmla="*/ 176 w 177"/>
                    <a:gd name="T75" fmla="*/ 85 h 214"/>
                    <a:gd name="T76" fmla="*/ 174 w 177"/>
                    <a:gd name="T77" fmla="*/ 63 h 214"/>
                    <a:gd name="T78" fmla="*/ 161 w 177"/>
                    <a:gd name="T79" fmla="*/ 52 h 214"/>
                    <a:gd name="T80" fmla="*/ 162 w 177"/>
                    <a:gd name="T81" fmla="*/ 32 h 214"/>
                    <a:gd name="T82" fmla="*/ 155 w 177"/>
                    <a:gd name="T83" fmla="*/ 22 h 214"/>
                    <a:gd name="T84" fmla="*/ 157 w 177"/>
                    <a:gd name="T85" fmla="*/ 9 h 214"/>
                    <a:gd name="T86" fmla="*/ 146 w 177"/>
                    <a:gd name="T87" fmla="*/ 2 h 214"/>
                    <a:gd name="T88" fmla="*/ 136 w 177"/>
                    <a:gd name="T89" fmla="*/ 0 h 2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</a:cxnLst>
                  <a:rect l="0" t="0" r="r" b="b"/>
                  <a:pathLst>
                    <a:path w="177" h="214">
                      <a:moveTo>
                        <a:pt x="136" y="0"/>
                      </a:moveTo>
                      <a:lnTo>
                        <a:pt x="123" y="4"/>
                      </a:lnTo>
                      <a:lnTo>
                        <a:pt x="119" y="20"/>
                      </a:lnTo>
                      <a:lnTo>
                        <a:pt x="113" y="38"/>
                      </a:lnTo>
                      <a:lnTo>
                        <a:pt x="107" y="54"/>
                      </a:lnTo>
                      <a:lnTo>
                        <a:pt x="97" y="60"/>
                      </a:lnTo>
                      <a:lnTo>
                        <a:pt x="94" y="78"/>
                      </a:lnTo>
                      <a:lnTo>
                        <a:pt x="81" y="78"/>
                      </a:lnTo>
                      <a:lnTo>
                        <a:pt x="65" y="89"/>
                      </a:lnTo>
                      <a:lnTo>
                        <a:pt x="53" y="97"/>
                      </a:lnTo>
                      <a:lnTo>
                        <a:pt x="47" y="112"/>
                      </a:lnTo>
                      <a:lnTo>
                        <a:pt x="6" y="117"/>
                      </a:lnTo>
                      <a:lnTo>
                        <a:pt x="0" y="129"/>
                      </a:lnTo>
                      <a:lnTo>
                        <a:pt x="4" y="145"/>
                      </a:lnTo>
                      <a:lnTo>
                        <a:pt x="15" y="147"/>
                      </a:lnTo>
                      <a:lnTo>
                        <a:pt x="20" y="155"/>
                      </a:lnTo>
                      <a:lnTo>
                        <a:pt x="12" y="166"/>
                      </a:lnTo>
                      <a:lnTo>
                        <a:pt x="0" y="170"/>
                      </a:lnTo>
                      <a:lnTo>
                        <a:pt x="12" y="174"/>
                      </a:lnTo>
                      <a:lnTo>
                        <a:pt x="18" y="187"/>
                      </a:lnTo>
                      <a:lnTo>
                        <a:pt x="42" y="187"/>
                      </a:lnTo>
                      <a:lnTo>
                        <a:pt x="59" y="181"/>
                      </a:lnTo>
                      <a:lnTo>
                        <a:pt x="61" y="193"/>
                      </a:lnTo>
                      <a:lnTo>
                        <a:pt x="78" y="204"/>
                      </a:lnTo>
                      <a:lnTo>
                        <a:pt x="91" y="213"/>
                      </a:lnTo>
                      <a:lnTo>
                        <a:pt x="99" y="204"/>
                      </a:lnTo>
                      <a:lnTo>
                        <a:pt x="127" y="204"/>
                      </a:lnTo>
                      <a:lnTo>
                        <a:pt x="129" y="192"/>
                      </a:lnTo>
                      <a:lnTo>
                        <a:pt x="113" y="171"/>
                      </a:lnTo>
                      <a:lnTo>
                        <a:pt x="102" y="158"/>
                      </a:lnTo>
                      <a:lnTo>
                        <a:pt x="106" y="144"/>
                      </a:lnTo>
                      <a:lnTo>
                        <a:pt x="115" y="135"/>
                      </a:lnTo>
                      <a:lnTo>
                        <a:pt x="140" y="144"/>
                      </a:lnTo>
                      <a:lnTo>
                        <a:pt x="144" y="134"/>
                      </a:lnTo>
                      <a:lnTo>
                        <a:pt x="146" y="123"/>
                      </a:lnTo>
                      <a:lnTo>
                        <a:pt x="161" y="109"/>
                      </a:lnTo>
                      <a:lnTo>
                        <a:pt x="167" y="95"/>
                      </a:lnTo>
                      <a:lnTo>
                        <a:pt x="176" y="85"/>
                      </a:lnTo>
                      <a:lnTo>
                        <a:pt x="174" y="63"/>
                      </a:lnTo>
                      <a:lnTo>
                        <a:pt x="161" y="52"/>
                      </a:lnTo>
                      <a:lnTo>
                        <a:pt x="162" y="32"/>
                      </a:lnTo>
                      <a:lnTo>
                        <a:pt x="155" y="22"/>
                      </a:lnTo>
                      <a:lnTo>
                        <a:pt x="157" y="9"/>
                      </a:lnTo>
                      <a:lnTo>
                        <a:pt x="146" y="2"/>
                      </a:lnTo>
                      <a:lnTo>
                        <a:pt x="136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0" name="Freeform 185">
                  <a:extLst>
                    <a:ext uri="{FF2B5EF4-FFF2-40B4-BE49-F238E27FC236}">
                      <a16:creationId xmlns="" xmlns:a16="http://schemas.microsoft.com/office/drawing/2014/main" id="{461A534E-2BB5-421C-B3F8-94DF54BA123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54258" y="3194676"/>
                  <a:ext cx="72518" cy="117729"/>
                </a:xfrm>
                <a:custGeom>
                  <a:avLst/>
                  <a:gdLst>
                    <a:gd name="T0" fmla="*/ 25 w 55"/>
                    <a:gd name="T1" fmla="*/ 0 h 87"/>
                    <a:gd name="T2" fmla="*/ 20 w 55"/>
                    <a:gd name="T3" fmla="*/ 15 h 87"/>
                    <a:gd name="T4" fmla="*/ 0 w 55"/>
                    <a:gd name="T5" fmla="*/ 23 h 87"/>
                    <a:gd name="T6" fmla="*/ 8 w 55"/>
                    <a:gd name="T7" fmla="*/ 35 h 87"/>
                    <a:gd name="T8" fmla="*/ 7 w 55"/>
                    <a:gd name="T9" fmla="*/ 46 h 87"/>
                    <a:gd name="T10" fmla="*/ 19 w 55"/>
                    <a:gd name="T11" fmla="*/ 51 h 87"/>
                    <a:gd name="T12" fmla="*/ 17 w 55"/>
                    <a:gd name="T13" fmla="*/ 79 h 87"/>
                    <a:gd name="T14" fmla="*/ 32 w 55"/>
                    <a:gd name="T15" fmla="*/ 86 h 87"/>
                    <a:gd name="T16" fmla="*/ 54 w 55"/>
                    <a:gd name="T17" fmla="*/ 72 h 87"/>
                    <a:gd name="T18" fmla="*/ 54 w 55"/>
                    <a:gd name="T19" fmla="*/ 38 h 87"/>
                    <a:gd name="T20" fmla="*/ 25 w 55"/>
                    <a:gd name="T21" fmla="*/ 0 h 8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55" h="87">
                      <a:moveTo>
                        <a:pt x="25" y="0"/>
                      </a:moveTo>
                      <a:lnTo>
                        <a:pt x="20" y="15"/>
                      </a:lnTo>
                      <a:lnTo>
                        <a:pt x="0" y="23"/>
                      </a:lnTo>
                      <a:lnTo>
                        <a:pt x="8" y="35"/>
                      </a:lnTo>
                      <a:lnTo>
                        <a:pt x="7" y="46"/>
                      </a:lnTo>
                      <a:lnTo>
                        <a:pt x="19" y="51"/>
                      </a:lnTo>
                      <a:lnTo>
                        <a:pt x="17" y="79"/>
                      </a:lnTo>
                      <a:lnTo>
                        <a:pt x="32" y="86"/>
                      </a:lnTo>
                      <a:lnTo>
                        <a:pt x="54" y="72"/>
                      </a:lnTo>
                      <a:lnTo>
                        <a:pt x="54" y="38"/>
                      </a:lnTo>
                      <a:lnTo>
                        <a:pt x="25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1" name="Freeform 186">
                  <a:extLst>
                    <a:ext uri="{FF2B5EF4-FFF2-40B4-BE49-F238E27FC236}">
                      <a16:creationId xmlns="" xmlns:a16="http://schemas.microsoft.com/office/drawing/2014/main" id="{CC5814A2-636C-4608-B644-7C9B3668B2B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059925" y="2798678"/>
                  <a:ext cx="71330" cy="145080"/>
                </a:xfrm>
                <a:custGeom>
                  <a:avLst/>
                  <a:gdLst>
                    <a:gd name="T0" fmla="*/ 3 w 54"/>
                    <a:gd name="T1" fmla="*/ 9 h 109"/>
                    <a:gd name="T2" fmla="*/ 3 w 54"/>
                    <a:gd name="T3" fmla="*/ 20 h 109"/>
                    <a:gd name="T4" fmla="*/ 8 w 54"/>
                    <a:gd name="T5" fmla="*/ 34 h 109"/>
                    <a:gd name="T6" fmla="*/ 12 w 54"/>
                    <a:gd name="T7" fmla="*/ 52 h 109"/>
                    <a:gd name="T8" fmla="*/ 17 w 54"/>
                    <a:gd name="T9" fmla="*/ 72 h 109"/>
                    <a:gd name="T10" fmla="*/ 26 w 54"/>
                    <a:gd name="T11" fmla="*/ 81 h 109"/>
                    <a:gd name="T12" fmla="*/ 21 w 54"/>
                    <a:gd name="T13" fmla="*/ 95 h 109"/>
                    <a:gd name="T14" fmla="*/ 23 w 54"/>
                    <a:gd name="T15" fmla="*/ 101 h 109"/>
                    <a:gd name="T16" fmla="*/ 29 w 54"/>
                    <a:gd name="T17" fmla="*/ 101 h 109"/>
                    <a:gd name="T18" fmla="*/ 45 w 54"/>
                    <a:gd name="T19" fmla="*/ 108 h 109"/>
                    <a:gd name="T20" fmla="*/ 53 w 54"/>
                    <a:gd name="T21" fmla="*/ 102 h 109"/>
                    <a:gd name="T22" fmla="*/ 45 w 54"/>
                    <a:gd name="T23" fmla="*/ 83 h 109"/>
                    <a:gd name="T24" fmla="*/ 34 w 54"/>
                    <a:gd name="T25" fmla="*/ 55 h 109"/>
                    <a:gd name="T26" fmla="*/ 44 w 54"/>
                    <a:gd name="T27" fmla="*/ 57 h 109"/>
                    <a:gd name="T28" fmla="*/ 30 w 54"/>
                    <a:gd name="T29" fmla="*/ 37 h 109"/>
                    <a:gd name="T30" fmla="*/ 19 w 54"/>
                    <a:gd name="T31" fmla="*/ 23 h 109"/>
                    <a:gd name="T32" fmla="*/ 16 w 54"/>
                    <a:gd name="T33" fmla="*/ 3 h 109"/>
                    <a:gd name="T34" fmla="*/ 0 w 54"/>
                    <a:gd name="T35" fmla="*/ 0 h 109"/>
                    <a:gd name="T36" fmla="*/ 3 w 54"/>
                    <a:gd name="T37" fmla="*/ 9 h 10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54" h="109">
                      <a:moveTo>
                        <a:pt x="3" y="9"/>
                      </a:moveTo>
                      <a:lnTo>
                        <a:pt x="3" y="20"/>
                      </a:lnTo>
                      <a:lnTo>
                        <a:pt x="8" y="34"/>
                      </a:lnTo>
                      <a:lnTo>
                        <a:pt x="12" y="52"/>
                      </a:lnTo>
                      <a:lnTo>
                        <a:pt x="17" y="72"/>
                      </a:lnTo>
                      <a:lnTo>
                        <a:pt x="26" y="81"/>
                      </a:lnTo>
                      <a:lnTo>
                        <a:pt x="21" y="95"/>
                      </a:lnTo>
                      <a:lnTo>
                        <a:pt x="23" y="101"/>
                      </a:lnTo>
                      <a:lnTo>
                        <a:pt x="29" y="101"/>
                      </a:lnTo>
                      <a:lnTo>
                        <a:pt x="45" y="108"/>
                      </a:lnTo>
                      <a:lnTo>
                        <a:pt x="53" y="102"/>
                      </a:lnTo>
                      <a:lnTo>
                        <a:pt x="45" y="83"/>
                      </a:lnTo>
                      <a:lnTo>
                        <a:pt x="34" y="55"/>
                      </a:lnTo>
                      <a:lnTo>
                        <a:pt x="44" y="57"/>
                      </a:lnTo>
                      <a:lnTo>
                        <a:pt x="30" y="37"/>
                      </a:lnTo>
                      <a:lnTo>
                        <a:pt x="19" y="23"/>
                      </a:lnTo>
                      <a:lnTo>
                        <a:pt x="16" y="3"/>
                      </a:lnTo>
                      <a:lnTo>
                        <a:pt x="0" y="0"/>
                      </a:lnTo>
                      <a:lnTo>
                        <a:pt x="3" y="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2" name="Freeform 187">
                  <a:extLst>
                    <a:ext uri="{FF2B5EF4-FFF2-40B4-BE49-F238E27FC236}">
                      <a16:creationId xmlns="" xmlns:a16="http://schemas.microsoft.com/office/drawing/2014/main" id="{1EDD0411-659B-4F4E-8DB5-49AFD2169E5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00958" y="3336188"/>
                  <a:ext cx="545671" cy="569618"/>
                </a:xfrm>
                <a:custGeom>
                  <a:avLst/>
                  <a:gdLst>
                    <a:gd name="T0" fmla="*/ 407 w 409"/>
                    <a:gd name="T1" fmla="*/ 105 h 426"/>
                    <a:gd name="T2" fmla="*/ 377 w 409"/>
                    <a:gd name="T3" fmla="*/ 129 h 426"/>
                    <a:gd name="T4" fmla="*/ 359 w 409"/>
                    <a:gd name="T5" fmla="*/ 163 h 426"/>
                    <a:gd name="T6" fmla="*/ 349 w 409"/>
                    <a:gd name="T7" fmla="*/ 184 h 426"/>
                    <a:gd name="T8" fmla="*/ 341 w 409"/>
                    <a:gd name="T9" fmla="*/ 143 h 426"/>
                    <a:gd name="T10" fmla="*/ 309 w 409"/>
                    <a:gd name="T11" fmla="*/ 131 h 426"/>
                    <a:gd name="T12" fmla="*/ 281 w 409"/>
                    <a:gd name="T13" fmla="*/ 148 h 426"/>
                    <a:gd name="T14" fmla="*/ 292 w 409"/>
                    <a:gd name="T15" fmla="*/ 190 h 426"/>
                    <a:gd name="T16" fmla="*/ 272 w 409"/>
                    <a:gd name="T17" fmla="*/ 198 h 426"/>
                    <a:gd name="T18" fmla="*/ 267 w 409"/>
                    <a:gd name="T19" fmla="*/ 221 h 426"/>
                    <a:gd name="T20" fmla="*/ 238 w 409"/>
                    <a:gd name="T21" fmla="*/ 243 h 426"/>
                    <a:gd name="T22" fmla="*/ 213 w 409"/>
                    <a:gd name="T23" fmla="*/ 262 h 426"/>
                    <a:gd name="T24" fmla="*/ 191 w 409"/>
                    <a:gd name="T25" fmla="*/ 293 h 426"/>
                    <a:gd name="T26" fmla="*/ 176 w 409"/>
                    <a:gd name="T27" fmla="*/ 357 h 426"/>
                    <a:gd name="T28" fmla="*/ 176 w 409"/>
                    <a:gd name="T29" fmla="*/ 383 h 426"/>
                    <a:gd name="T30" fmla="*/ 156 w 409"/>
                    <a:gd name="T31" fmla="*/ 417 h 426"/>
                    <a:gd name="T32" fmla="*/ 131 w 409"/>
                    <a:gd name="T33" fmla="*/ 419 h 426"/>
                    <a:gd name="T34" fmla="*/ 110 w 409"/>
                    <a:gd name="T35" fmla="*/ 361 h 426"/>
                    <a:gd name="T36" fmla="*/ 77 w 409"/>
                    <a:gd name="T37" fmla="*/ 290 h 426"/>
                    <a:gd name="T38" fmla="*/ 70 w 409"/>
                    <a:gd name="T39" fmla="*/ 224 h 426"/>
                    <a:gd name="T40" fmla="*/ 59 w 409"/>
                    <a:gd name="T41" fmla="*/ 184 h 426"/>
                    <a:gd name="T42" fmla="*/ 48 w 409"/>
                    <a:gd name="T43" fmla="*/ 208 h 426"/>
                    <a:gd name="T44" fmla="*/ 11 w 409"/>
                    <a:gd name="T45" fmla="*/ 185 h 426"/>
                    <a:gd name="T46" fmla="*/ 7 w 409"/>
                    <a:gd name="T47" fmla="*/ 175 h 426"/>
                    <a:gd name="T48" fmla="*/ 8 w 409"/>
                    <a:gd name="T49" fmla="*/ 154 h 426"/>
                    <a:gd name="T50" fmla="*/ 38 w 409"/>
                    <a:gd name="T51" fmla="*/ 142 h 426"/>
                    <a:gd name="T52" fmla="*/ 11 w 409"/>
                    <a:gd name="T53" fmla="*/ 109 h 426"/>
                    <a:gd name="T54" fmla="*/ 25 w 409"/>
                    <a:gd name="T55" fmla="*/ 86 h 426"/>
                    <a:gd name="T56" fmla="*/ 53 w 409"/>
                    <a:gd name="T57" fmla="*/ 84 h 426"/>
                    <a:gd name="T58" fmla="*/ 70 w 409"/>
                    <a:gd name="T59" fmla="*/ 59 h 426"/>
                    <a:gd name="T60" fmla="*/ 86 w 409"/>
                    <a:gd name="T61" fmla="*/ 36 h 426"/>
                    <a:gd name="T62" fmla="*/ 104 w 409"/>
                    <a:gd name="T63" fmla="*/ 0 h 426"/>
                    <a:gd name="T64" fmla="*/ 132 w 409"/>
                    <a:gd name="T65" fmla="*/ 10 h 426"/>
                    <a:gd name="T66" fmla="*/ 154 w 409"/>
                    <a:gd name="T67" fmla="*/ 41 h 426"/>
                    <a:gd name="T68" fmla="*/ 169 w 409"/>
                    <a:gd name="T69" fmla="*/ 78 h 426"/>
                    <a:gd name="T70" fmla="*/ 198 w 409"/>
                    <a:gd name="T71" fmla="*/ 97 h 426"/>
                    <a:gd name="T72" fmla="*/ 238 w 409"/>
                    <a:gd name="T73" fmla="*/ 109 h 426"/>
                    <a:gd name="T74" fmla="*/ 265 w 409"/>
                    <a:gd name="T75" fmla="*/ 115 h 426"/>
                    <a:gd name="T76" fmla="*/ 287 w 409"/>
                    <a:gd name="T77" fmla="*/ 101 h 426"/>
                    <a:gd name="T78" fmla="*/ 310 w 409"/>
                    <a:gd name="T79" fmla="*/ 94 h 426"/>
                    <a:gd name="T80" fmla="*/ 342 w 409"/>
                    <a:gd name="T81" fmla="*/ 83 h 426"/>
                    <a:gd name="T82" fmla="*/ 383 w 409"/>
                    <a:gd name="T83" fmla="*/ 73 h 426"/>
                    <a:gd name="T84" fmla="*/ 408 w 409"/>
                    <a:gd name="T85" fmla="*/ 97 h 4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</a:cxnLst>
                  <a:rect l="0" t="0" r="r" b="b"/>
                  <a:pathLst>
                    <a:path w="409" h="426">
                      <a:moveTo>
                        <a:pt x="408" y="97"/>
                      </a:moveTo>
                      <a:lnTo>
                        <a:pt x="407" y="105"/>
                      </a:lnTo>
                      <a:lnTo>
                        <a:pt x="388" y="115"/>
                      </a:lnTo>
                      <a:lnTo>
                        <a:pt x="377" y="129"/>
                      </a:lnTo>
                      <a:lnTo>
                        <a:pt x="372" y="148"/>
                      </a:lnTo>
                      <a:lnTo>
                        <a:pt x="359" y="163"/>
                      </a:lnTo>
                      <a:lnTo>
                        <a:pt x="359" y="192"/>
                      </a:lnTo>
                      <a:lnTo>
                        <a:pt x="349" y="184"/>
                      </a:lnTo>
                      <a:lnTo>
                        <a:pt x="344" y="160"/>
                      </a:lnTo>
                      <a:lnTo>
                        <a:pt x="341" y="143"/>
                      </a:lnTo>
                      <a:lnTo>
                        <a:pt x="323" y="133"/>
                      </a:lnTo>
                      <a:lnTo>
                        <a:pt x="309" y="131"/>
                      </a:lnTo>
                      <a:lnTo>
                        <a:pt x="291" y="118"/>
                      </a:lnTo>
                      <a:lnTo>
                        <a:pt x="281" y="148"/>
                      </a:lnTo>
                      <a:lnTo>
                        <a:pt x="291" y="152"/>
                      </a:lnTo>
                      <a:lnTo>
                        <a:pt x="292" y="190"/>
                      </a:lnTo>
                      <a:lnTo>
                        <a:pt x="282" y="192"/>
                      </a:lnTo>
                      <a:lnTo>
                        <a:pt x="272" y="198"/>
                      </a:lnTo>
                      <a:lnTo>
                        <a:pt x="272" y="216"/>
                      </a:lnTo>
                      <a:lnTo>
                        <a:pt x="267" y="221"/>
                      </a:lnTo>
                      <a:lnTo>
                        <a:pt x="256" y="237"/>
                      </a:lnTo>
                      <a:lnTo>
                        <a:pt x="238" y="243"/>
                      </a:lnTo>
                      <a:lnTo>
                        <a:pt x="228" y="256"/>
                      </a:lnTo>
                      <a:lnTo>
                        <a:pt x="213" y="262"/>
                      </a:lnTo>
                      <a:lnTo>
                        <a:pt x="206" y="282"/>
                      </a:lnTo>
                      <a:lnTo>
                        <a:pt x="191" y="293"/>
                      </a:lnTo>
                      <a:lnTo>
                        <a:pt x="170" y="305"/>
                      </a:lnTo>
                      <a:lnTo>
                        <a:pt x="176" y="357"/>
                      </a:lnTo>
                      <a:lnTo>
                        <a:pt x="170" y="359"/>
                      </a:lnTo>
                      <a:lnTo>
                        <a:pt x="176" y="383"/>
                      </a:lnTo>
                      <a:lnTo>
                        <a:pt x="165" y="400"/>
                      </a:lnTo>
                      <a:lnTo>
                        <a:pt x="156" y="417"/>
                      </a:lnTo>
                      <a:lnTo>
                        <a:pt x="139" y="425"/>
                      </a:lnTo>
                      <a:lnTo>
                        <a:pt x="131" y="419"/>
                      </a:lnTo>
                      <a:lnTo>
                        <a:pt x="128" y="400"/>
                      </a:lnTo>
                      <a:lnTo>
                        <a:pt x="110" y="361"/>
                      </a:lnTo>
                      <a:lnTo>
                        <a:pt x="95" y="316"/>
                      </a:lnTo>
                      <a:lnTo>
                        <a:pt x="77" y="290"/>
                      </a:lnTo>
                      <a:lnTo>
                        <a:pt x="70" y="255"/>
                      </a:lnTo>
                      <a:lnTo>
                        <a:pt x="70" y="224"/>
                      </a:lnTo>
                      <a:lnTo>
                        <a:pt x="66" y="199"/>
                      </a:lnTo>
                      <a:lnTo>
                        <a:pt x="59" y="184"/>
                      </a:lnTo>
                      <a:lnTo>
                        <a:pt x="59" y="198"/>
                      </a:lnTo>
                      <a:lnTo>
                        <a:pt x="48" y="208"/>
                      </a:lnTo>
                      <a:lnTo>
                        <a:pt x="27" y="207"/>
                      </a:lnTo>
                      <a:lnTo>
                        <a:pt x="11" y="185"/>
                      </a:lnTo>
                      <a:lnTo>
                        <a:pt x="20" y="174"/>
                      </a:lnTo>
                      <a:lnTo>
                        <a:pt x="7" y="175"/>
                      </a:lnTo>
                      <a:lnTo>
                        <a:pt x="0" y="163"/>
                      </a:lnTo>
                      <a:lnTo>
                        <a:pt x="8" y="154"/>
                      </a:lnTo>
                      <a:lnTo>
                        <a:pt x="36" y="154"/>
                      </a:lnTo>
                      <a:lnTo>
                        <a:pt x="38" y="142"/>
                      </a:lnTo>
                      <a:lnTo>
                        <a:pt x="23" y="121"/>
                      </a:lnTo>
                      <a:lnTo>
                        <a:pt x="11" y="109"/>
                      </a:lnTo>
                      <a:lnTo>
                        <a:pt x="15" y="94"/>
                      </a:lnTo>
                      <a:lnTo>
                        <a:pt x="25" y="86"/>
                      </a:lnTo>
                      <a:lnTo>
                        <a:pt x="49" y="94"/>
                      </a:lnTo>
                      <a:lnTo>
                        <a:pt x="53" y="84"/>
                      </a:lnTo>
                      <a:lnTo>
                        <a:pt x="55" y="73"/>
                      </a:lnTo>
                      <a:lnTo>
                        <a:pt x="70" y="59"/>
                      </a:lnTo>
                      <a:lnTo>
                        <a:pt x="76" y="46"/>
                      </a:lnTo>
                      <a:lnTo>
                        <a:pt x="86" y="36"/>
                      </a:lnTo>
                      <a:lnTo>
                        <a:pt x="84" y="14"/>
                      </a:lnTo>
                      <a:lnTo>
                        <a:pt x="104" y="0"/>
                      </a:lnTo>
                      <a:lnTo>
                        <a:pt x="121" y="2"/>
                      </a:lnTo>
                      <a:lnTo>
                        <a:pt x="132" y="10"/>
                      </a:lnTo>
                      <a:lnTo>
                        <a:pt x="132" y="36"/>
                      </a:lnTo>
                      <a:lnTo>
                        <a:pt x="154" y="41"/>
                      </a:lnTo>
                      <a:lnTo>
                        <a:pt x="166" y="53"/>
                      </a:lnTo>
                      <a:lnTo>
                        <a:pt x="169" y="78"/>
                      </a:lnTo>
                      <a:lnTo>
                        <a:pt x="180" y="92"/>
                      </a:lnTo>
                      <a:lnTo>
                        <a:pt x="198" y="97"/>
                      </a:lnTo>
                      <a:lnTo>
                        <a:pt x="220" y="105"/>
                      </a:lnTo>
                      <a:lnTo>
                        <a:pt x="238" y="109"/>
                      </a:lnTo>
                      <a:lnTo>
                        <a:pt x="250" y="116"/>
                      </a:lnTo>
                      <a:lnTo>
                        <a:pt x="265" y="115"/>
                      </a:lnTo>
                      <a:lnTo>
                        <a:pt x="279" y="115"/>
                      </a:lnTo>
                      <a:lnTo>
                        <a:pt x="287" y="101"/>
                      </a:lnTo>
                      <a:lnTo>
                        <a:pt x="294" y="87"/>
                      </a:lnTo>
                      <a:lnTo>
                        <a:pt x="310" y="94"/>
                      </a:lnTo>
                      <a:lnTo>
                        <a:pt x="334" y="94"/>
                      </a:lnTo>
                      <a:lnTo>
                        <a:pt x="342" y="83"/>
                      </a:lnTo>
                      <a:lnTo>
                        <a:pt x="360" y="73"/>
                      </a:lnTo>
                      <a:lnTo>
                        <a:pt x="383" y="73"/>
                      </a:lnTo>
                      <a:lnTo>
                        <a:pt x="399" y="82"/>
                      </a:lnTo>
                      <a:lnTo>
                        <a:pt x="408" y="97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3" name="Freeform 188">
                  <a:extLst>
                    <a:ext uri="{FF2B5EF4-FFF2-40B4-BE49-F238E27FC236}">
                      <a16:creationId xmlns="" xmlns:a16="http://schemas.microsoft.com/office/drawing/2014/main" id="{BF60C3CD-73D4-4947-BA11-E95E8B46382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173060" y="3494349"/>
                  <a:ext cx="108183" cy="114161"/>
                </a:xfrm>
                <a:custGeom>
                  <a:avLst/>
                  <a:gdLst>
                    <a:gd name="T0" fmla="*/ 79 w 80"/>
                    <a:gd name="T1" fmla="*/ 72 h 85"/>
                    <a:gd name="T2" fmla="*/ 72 w 80"/>
                    <a:gd name="T3" fmla="*/ 84 h 85"/>
                    <a:gd name="T4" fmla="*/ 64 w 80"/>
                    <a:gd name="T5" fmla="*/ 82 h 85"/>
                    <a:gd name="T6" fmla="*/ 52 w 80"/>
                    <a:gd name="T7" fmla="*/ 66 h 85"/>
                    <a:gd name="T8" fmla="*/ 54 w 80"/>
                    <a:gd name="T9" fmla="*/ 52 h 85"/>
                    <a:gd name="T10" fmla="*/ 46 w 80"/>
                    <a:gd name="T11" fmla="*/ 41 h 85"/>
                    <a:gd name="T12" fmla="*/ 42 w 80"/>
                    <a:gd name="T13" fmla="*/ 52 h 85"/>
                    <a:gd name="T14" fmla="*/ 29 w 80"/>
                    <a:gd name="T15" fmla="*/ 57 h 85"/>
                    <a:gd name="T16" fmla="*/ 28 w 80"/>
                    <a:gd name="T17" fmla="*/ 73 h 85"/>
                    <a:gd name="T18" fmla="*/ 11 w 80"/>
                    <a:gd name="T19" fmla="*/ 71 h 85"/>
                    <a:gd name="T20" fmla="*/ 10 w 80"/>
                    <a:gd name="T21" fmla="*/ 33 h 85"/>
                    <a:gd name="T22" fmla="*/ 0 w 80"/>
                    <a:gd name="T23" fmla="*/ 30 h 85"/>
                    <a:gd name="T24" fmla="*/ 10 w 80"/>
                    <a:gd name="T25" fmla="*/ 0 h 85"/>
                    <a:gd name="T26" fmla="*/ 28 w 80"/>
                    <a:gd name="T27" fmla="*/ 12 h 85"/>
                    <a:gd name="T28" fmla="*/ 43 w 80"/>
                    <a:gd name="T29" fmla="*/ 15 h 85"/>
                    <a:gd name="T30" fmla="*/ 61 w 80"/>
                    <a:gd name="T31" fmla="*/ 24 h 85"/>
                    <a:gd name="T32" fmla="*/ 64 w 80"/>
                    <a:gd name="T33" fmla="*/ 42 h 85"/>
                    <a:gd name="T34" fmla="*/ 70 w 80"/>
                    <a:gd name="T35" fmla="*/ 65 h 85"/>
                    <a:gd name="T36" fmla="*/ 79 w 80"/>
                    <a:gd name="T37" fmla="*/ 72 h 8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</a:cxnLst>
                  <a:rect l="0" t="0" r="r" b="b"/>
                  <a:pathLst>
                    <a:path w="80" h="85">
                      <a:moveTo>
                        <a:pt x="79" y="72"/>
                      </a:moveTo>
                      <a:lnTo>
                        <a:pt x="72" y="84"/>
                      </a:lnTo>
                      <a:lnTo>
                        <a:pt x="64" y="82"/>
                      </a:lnTo>
                      <a:lnTo>
                        <a:pt x="52" y="66"/>
                      </a:lnTo>
                      <a:lnTo>
                        <a:pt x="54" y="52"/>
                      </a:lnTo>
                      <a:lnTo>
                        <a:pt x="46" y="41"/>
                      </a:lnTo>
                      <a:lnTo>
                        <a:pt x="42" y="52"/>
                      </a:lnTo>
                      <a:lnTo>
                        <a:pt x="29" y="57"/>
                      </a:lnTo>
                      <a:lnTo>
                        <a:pt x="28" y="73"/>
                      </a:lnTo>
                      <a:lnTo>
                        <a:pt x="11" y="71"/>
                      </a:lnTo>
                      <a:lnTo>
                        <a:pt x="10" y="33"/>
                      </a:lnTo>
                      <a:lnTo>
                        <a:pt x="0" y="30"/>
                      </a:lnTo>
                      <a:lnTo>
                        <a:pt x="10" y="0"/>
                      </a:lnTo>
                      <a:lnTo>
                        <a:pt x="28" y="12"/>
                      </a:lnTo>
                      <a:lnTo>
                        <a:pt x="43" y="15"/>
                      </a:lnTo>
                      <a:lnTo>
                        <a:pt x="61" y="24"/>
                      </a:lnTo>
                      <a:lnTo>
                        <a:pt x="64" y="42"/>
                      </a:lnTo>
                      <a:lnTo>
                        <a:pt x="70" y="65"/>
                      </a:lnTo>
                      <a:lnTo>
                        <a:pt x="79" y="7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4" name="Freeform 189">
                  <a:extLst>
                    <a:ext uri="{FF2B5EF4-FFF2-40B4-BE49-F238E27FC236}">
                      <a16:creationId xmlns="" xmlns:a16="http://schemas.microsoft.com/office/drawing/2014/main" id="{98310A03-F091-46D2-B7B2-5AA9E1952A7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293526" y="3273162"/>
                  <a:ext cx="199723" cy="186702"/>
                </a:xfrm>
                <a:custGeom>
                  <a:avLst/>
                  <a:gdLst>
                    <a:gd name="T0" fmla="*/ 118 w 149"/>
                    <a:gd name="T1" fmla="*/ 19 h 140"/>
                    <a:gd name="T2" fmla="*/ 135 w 149"/>
                    <a:gd name="T3" fmla="*/ 16 h 140"/>
                    <a:gd name="T4" fmla="*/ 146 w 149"/>
                    <a:gd name="T5" fmla="*/ 27 h 140"/>
                    <a:gd name="T6" fmla="*/ 139 w 149"/>
                    <a:gd name="T7" fmla="*/ 41 h 140"/>
                    <a:gd name="T8" fmla="*/ 148 w 149"/>
                    <a:gd name="T9" fmla="*/ 46 h 140"/>
                    <a:gd name="T10" fmla="*/ 141 w 149"/>
                    <a:gd name="T11" fmla="*/ 70 h 140"/>
                    <a:gd name="T12" fmla="*/ 126 w 149"/>
                    <a:gd name="T13" fmla="*/ 71 h 140"/>
                    <a:gd name="T14" fmla="*/ 122 w 149"/>
                    <a:gd name="T15" fmla="*/ 82 h 140"/>
                    <a:gd name="T16" fmla="*/ 130 w 149"/>
                    <a:gd name="T17" fmla="*/ 89 h 140"/>
                    <a:gd name="T18" fmla="*/ 111 w 149"/>
                    <a:gd name="T19" fmla="*/ 105 h 140"/>
                    <a:gd name="T20" fmla="*/ 100 w 149"/>
                    <a:gd name="T21" fmla="*/ 118 h 140"/>
                    <a:gd name="T22" fmla="*/ 88 w 149"/>
                    <a:gd name="T23" fmla="*/ 124 h 140"/>
                    <a:gd name="T24" fmla="*/ 77 w 149"/>
                    <a:gd name="T25" fmla="*/ 124 h 140"/>
                    <a:gd name="T26" fmla="*/ 74 w 149"/>
                    <a:gd name="T27" fmla="*/ 131 h 140"/>
                    <a:gd name="T28" fmla="*/ 63 w 149"/>
                    <a:gd name="T29" fmla="*/ 130 h 140"/>
                    <a:gd name="T30" fmla="*/ 61 w 149"/>
                    <a:gd name="T31" fmla="*/ 139 h 140"/>
                    <a:gd name="T32" fmla="*/ 46 w 149"/>
                    <a:gd name="T33" fmla="*/ 139 h 140"/>
                    <a:gd name="T34" fmla="*/ 48 w 149"/>
                    <a:gd name="T35" fmla="*/ 132 h 140"/>
                    <a:gd name="T36" fmla="*/ 37 w 149"/>
                    <a:gd name="T37" fmla="*/ 132 h 140"/>
                    <a:gd name="T38" fmla="*/ 0 w 149"/>
                    <a:gd name="T39" fmla="*/ 132 h 140"/>
                    <a:gd name="T40" fmla="*/ 9 w 149"/>
                    <a:gd name="T41" fmla="*/ 120 h 140"/>
                    <a:gd name="T42" fmla="*/ 17 w 149"/>
                    <a:gd name="T43" fmla="*/ 115 h 140"/>
                    <a:gd name="T44" fmla="*/ 25 w 149"/>
                    <a:gd name="T45" fmla="*/ 108 h 140"/>
                    <a:gd name="T46" fmla="*/ 31 w 149"/>
                    <a:gd name="T47" fmla="*/ 64 h 140"/>
                    <a:gd name="T48" fmla="*/ 36 w 149"/>
                    <a:gd name="T49" fmla="*/ 49 h 140"/>
                    <a:gd name="T50" fmla="*/ 42 w 149"/>
                    <a:gd name="T51" fmla="*/ 51 h 140"/>
                    <a:gd name="T52" fmla="*/ 43 w 149"/>
                    <a:gd name="T53" fmla="*/ 41 h 140"/>
                    <a:gd name="T54" fmla="*/ 67 w 149"/>
                    <a:gd name="T55" fmla="*/ 40 h 140"/>
                    <a:gd name="T56" fmla="*/ 67 w 149"/>
                    <a:gd name="T57" fmla="*/ 28 h 140"/>
                    <a:gd name="T58" fmla="*/ 76 w 149"/>
                    <a:gd name="T59" fmla="*/ 19 h 140"/>
                    <a:gd name="T60" fmla="*/ 82 w 149"/>
                    <a:gd name="T61" fmla="*/ 9 h 140"/>
                    <a:gd name="T62" fmla="*/ 85 w 149"/>
                    <a:gd name="T63" fmla="*/ 0 h 140"/>
                    <a:gd name="T64" fmla="*/ 96 w 149"/>
                    <a:gd name="T65" fmla="*/ 7 h 140"/>
                    <a:gd name="T66" fmla="*/ 108 w 149"/>
                    <a:gd name="T67" fmla="*/ 8 h 140"/>
                    <a:gd name="T68" fmla="*/ 118 w 149"/>
                    <a:gd name="T69" fmla="*/ 19 h 1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49" h="140">
                      <a:moveTo>
                        <a:pt x="118" y="19"/>
                      </a:moveTo>
                      <a:lnTo>
                        <a:pt x="135" y="16"/>
                      </a:lnTo>
                      <a:lnTo>
                        <a:pt x="146" y="27"/>
                      </a:lnTo>
                      <a:lnTo>
                        <a:pt x="139" y="41"/>
                      </a:lnTo>
                      <a:lnTo>
                        <a:pt x="148" y="46"/>
                      </a:lnTo>
                      <a:lnTo>
                        <a:pt x="141" y="70"/>
                      </a:lnTo>
                      <a:lnTo>
                        <a:pt x="126" y="71"/>
                      </a:lnTo>
                      <a:lnTo>
                        <a:pt x="122" y="82"/>
                      </a:lnTo>
                      <a:lnTo>
                        <a:pt x="130" y="89"/>
                      </a:lnTo>
                      <a:lnTo>
                        <a:pt x="111" y="105"/>
                      </a:lnTo>
                      <a:lnTo>
                        <a:pt x="100" y="118"/>
                      </a:lnTo>
                      <a:lnTo>
                        <a:pt x="88" y="124"/>
                      </a:lnTo>
                      <a:lnTo>
                        <a:pt x="77" y="124"/>
                      </a:lnTo>
                      <a:lnTo>
                        <a:pt x="74" y="131"/>
                      </a:lnTo>
                      <a:lnTo>
                        <a:pt x="63" y="130"/>
                      </a:lnTo>
                      <a:lnTo>
                        <a:pt x="61" y="139"/>
                      </a:lnTo>
                      <a:lnTo>
                        <a:pt x="46" y="139"/>
                      </a:lnTo>
                      <a:lnTo>
                        <a:pt x="48" y="132"/>
                      </a:lnTo>
                      <a:lnTo>
                        <a:pt x="37" y="132"/>
                      </a:lnTo>
                      <a:lnTo>
                        <a:pt x="0" y="132"/>
                      </a:lnTo>
                      <a:lnTo>
                        <a:pt x="9" y="120"/>
                      </a:lnTo>
                      <a:lnTo>
                        <a:pt x="17" y="115"/>
                      </a:lnTo>
                      <a:lnTo>
                        <a:pt x="25" y="108"/>
                      </a:lnTo>
                      <a:lnTo>
                        <a:pt x="31" y="64"/>
                      </a:lnTo>
                      <a:lnTo>
                        <a:pt x="36" y="49"/>
                      </a:lnTo>
                      <a:lnTo>
                        <a:pt x="42" y="51"/>
                      </a:lnTo>
                      <a:lnTo>
                        <a:pt x="43" y="41"/>
                      </a:lnTo>
                      <a:lnTo>
                        <a:pt x="67" y="40"/>
                      </a:lnTo>
                      <a:lnTo>
                        <a:pt x="67" y="28"/>
                      </a:lnTo>
                      <a:lnTo>
                        <a:pt x="76" y="19"/>
                      </a:lnTo>
                      <a:lnTo>
                        <a:pt x="82" y="9"/>
                      </a:lnTo>
                      <a:lnTo>
                        <a:pt x="85" y="0"/>
                      </a:lnTo>
                      <a:lnTo>
                        <a:pt x="96" y="7"/>
                      </a:lnTo>
                      <a:lnTo>
                        <a:pt x="108" y="8"/>
                      </a:lnTo>
                      <a:lnTo>
                        <a:pt x="118" y="1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5" name="Freeform 190">
                  <a:extLst>
                    <a:ext uri="{FF2B5EF4-FFF2-40B4-BE49-F238E27FC236}">
                      <a16:creationId xmlns="" xmlns:a16="http://schemas.microsoft.com/office/drawing/2014/main" id="{8D711955-F5A7-4FF0-9545-0513159DBBE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55345" y="3242243"/>
                  <a:ext cx="380425" cy="426916"/>
                </a:xfrm>
                <a:custGeom>
                  <a:avLst/>
                  <a:gdLst>
                    <a:gd name="T0" fmla="*/ 89 w 285"/>
                    <a:gd name="T1" fmla="*/ 41 h 320"/>
                    <a:gd name="T2" fmla="*/ 100 w 285"/>
                    <a:gd name="T3" fmla="*/ 52 h 320"/>
                    <a:gd name="T4" fmla="*/ 94 w 285"/>
                    <a:gd name="T5" fmla="*/ 65 h 320"/>
                    <a:gd name="T6" fmla="*/ 102 w 285"/>
                    <a:gd name="T7" fmla="*/ 70 h 320"/>
                    <a:gd name="T8" fmla="*/ 95 w 285"/>
                    <a:gd name="T9" fmla="*/ 95 h 320"/>
                    <a:gd name="T10" fmla="*/ 80 w 285"/>
                    <a:gd name="T11" fmla="*/ 96 h 320"/>
                    <a:gd name="T12" fmla="*/ 77 w 285"/>
                    <a:gd name="T13" fmla="*/ 107 h 320"/>
                    <a:gd name="T14" fmla="*/ 84 w 285"/>
                    <a:gd name="T15" fmla="*/ 113 h 320"/>
                    <a:gd name="T16" fmla="*/ 65 w 285"/>
                    <a:gd name="T17" fmla="*/ 129 h 320"/>
                    <a:gd name="T18" fmla="*/ 54 w 285"/>
                    <a:gd name="T19" fmla="*/ 142 h 320"/>
                    <a:gd name="T20" fmla="*/ 42 w 285"/>
                    <a:gd name="T21" fmla="*/ 148 h 320"/>
                    <a:gd name="T22" fmla="*/ 31 w 285"/>
                    <a:gd name="T23" fmla="*/ 148 h 320"/>
                    <a:gd name="T24" fmla="*/ 28 w 285"/>
                    <a:gd name="T25" fmla="*/ 156 h 320"/>
                    <a:gd name="T26" fmla="*/ 17 w 285"/>
                    <a:gd name="T27" fmla="*/ 154 h 320"/>
                    <a:gd name="T28" fmla="*/ 15 w 285"/>
                    <a:gd name="T29" fmla="*/ 163 h 320"/>
                    <a:gd name="T30" fmla="*/ 0 w 285"/>
                    <a:gd name="T31" fmla="*/ 163 h 320"/>
                    <a:gd name="T32" fmla="*/ 31 w 285"/>
                    <a:gd name="T33" fmla="*/ 200 h 320"/>
                    <a:gd name="T34" fmla="*/ 46 w 285"/>
                    <a:gd name="T35" fmla="*/ 209 h 320"/>
                    <a:gd name="T36" fmla="*/ 146 w 285"/>
                    <a:gd name="T37" fmla="*/ 289 h 320"/>
                    <a:gd name="T38" fmla="*/ 160 w 285"/>
                    <a:gd name="T39" fmla="*/ 295 h 320"/>
                    <a:gd name="T40" fmla="*/ 163 w 285"/>
                    <a:gd name="T41" fmla="*/ 319 h 320"/>
                    <a:gd name="T42" fmla="*/ 176 w 285"/>
                    <a:gd name="T43" fmla="*/ 316 h 320"/>
                    <a:gd name="T44" fmla="*/ 178 w 285"/>
                    <a:gd name="T45" fmla="*/ 309 h 320"/>
                    <a:gd name="T46" fmla="*/ 202 w 285"/>
                    <a:gd name="T47" fmla="*/ 307 h 320"/>
                    <a:gd name="T48" fmla="*/ 212 w 285"/>
                    <a:gd name="T49" fmla="*/ 296 h 320"/>
                    <a:gd name="T50" fmla="*/ 220 w 285"/>
                    <a:gd name="T51" fmla="*/ 291 h 320"/>
                    <a:gd name="T52" fmla="*/ 223 w 285"/>
                    <a:gd name="T53" fmla="*/ 282 h 320"/>
                    <a:gd name="T54" fmla="*/ 246 w 285"/>
                    <a:gd name="T55" fmla="*/ 274 h 320"/>
                    <a:gd name="T56" fmla="*/ 253 w 285"/>
                    <a:gd name="T57" fmla="*/ 264 h 320"/>
                    <a:gd name="T58" fmla="*/ 264 w 285"/>
                    <a:gd name="T59" fmla="*/ 254 h 320"/>
                    <a:gd name="T60" fmla="*/ 279 w 285"/>
                    <a:gd name="T61" fmla="*/ 248 h 320"/>
                    <a:gd name="T62" fmla="*/ 284 w 285"/>
                    <a:gd name="T63" fmla="*/ 241 h 320"/>
                    <a:gd name="T64" fmla="*/ 282 w 285"/>
                    <a:gd name="T65" fmla="*/ 227 h 320"/>
                    <a:gd name="T66" fmla="*/ 259 w 285"/>
                    <a:gd name="T67" fmla="*/ 223 h 320"/>
                    <a:gd name="T68" fmla="*/ 252 w 285"/>
                    <a:gd name="T69" fmla="*/ 216 h 320"/>
                    <a:gd name="T70" fmla="*/ 250 w 285"/>
                    <a:gd name="T71" fmla="*/ 198 h 320"/>
                    <a:gd name="T72" fmla="*/ 253 w 285"/>
                    <a:gd name="T73" fmla="*/ 102 h 320"/>
                    <a:gd name="T74" fmla="*/ 246 w 285"/>
                    <a:gd name="T75" fmla="*/ 101 h 320"/>
                    <a:gd name="T76" fmla="*/ 242 w 285"/>
                    <a:gd name="T77" fmla="*/ 85 h 320"/>
                    <a:gd name="T78" fmla="*/ 229 w 285"/>
                    <a:gd name="T79" fmla="*/ 80 h 320"/>
                    <a:gd name="T80" fmla="*/ 224 w 285"/>
                    <a:gd name="T81" fmla="*/ 63 h 320"/>
                    <a:gd name="T82" fmla="*/ 227 w 285"/>
                    <a:gd name="T83" fmla="*/ 48 h 320"/>
                    <a:gd name="T84" fmla="*/ 241 w 285"/>
                    <a:gd name="T85" fmla="*/ 44 h 320"/>
                    <a:gd name="T86" fmla="*/ 233 w 285"/>
                    <a:gd name="T87" fmla="*/ 33 h 320"/>
                    <a:gd name="T88" fmla="*/ 235 w 285"/>
                    <a:gd name="T89" fmla="*/ 21 h 320"/>
                    <a:gd name="T90" fmla="*/ 242 w 285"/>
                    <a:gd name="T91" fmla="*/ 21 h 320"/>
                    <a:gd name="T92" fmla="*/ 239 w 285"/>
                    <a:gd name="T93" fmla="*/ 3 h 320"/>
                    <a:gd name="T94" fmla="*/ 196 w 285"/>
                    <a:gd name="T95" fmla="*/ 0 h 320"/>
                    <a:gd name="T96" fmla="*/ 176 w 285"/>
                    <a:gd name="T97" fmla="*/ 3 h 320"/>
                    <a:gd name="T98" fmla="*/ 160 w 285"/>
                    <a:gd name="T99" fmla="*/ 8 h 320"/>
                    <a:gd name="T100" fmla="*/ 128 w 285"/>
                    <a:gd name="T101" fmla="*/ 11 h 320"/>
                    <a:gd name="T102" fmla="*/ 117 w 285"/>
                    <a:gd name="T103" fmla="*/ 21 h 320"/>
                    <a:gd name="T104" fmla="*/ 96 w 285"/>
                    <a:gd name="T105" fmla="*/ 25 h 320"/>
                    <a:gd name="T106" fmla="*/ 89 w 285"/>
                    <a:gd name="T107" fmla="*/ 41 h 3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</a:cxnLst>
                  <a:rect l="0" t="0" r="r" b="b"/>
                  <a:pathLst>
                    <a:path w="285" h="320">
                      <a:moveTo>
                        <a:pt x="89" y="41"/>
                      </a:moveTo>
                      <a:lnTo>
                        <a:pt x="100" y="52"/>
                      </a:lnTo>
                      <a:lnTo>
                        <a:pt x="94" y="65"/>
                      </a:lnTo>
                      <a:lnTo>
                        <a:pt x="102" y="70"/>
                      </a:lnTo>
                      <a:lnTo>
                        <a:pt x="95" y="95"/>
                      </a:lnTo>
                      <a:lnTo>
                        <a:pt x="80" y="96"/>
                      </a:lnTo>
                      <a:lnTo>
                        <a:pt x="77" y="107"/>
                      </a:lnTo>
                      <a:lnTo>
                        <a:pt x="84" y="113"/>
                      </a:lnTo>
                      <a:lnTo>
                        <a:pt x="65" y="129"/>
                      </a:lnTo>
                      <a:lnTo>
                        <a:pt x="54" y="142"/>
                      </a:lnTo>
                      <a:lnTo>
                        <a:pt x="42" y="148"/>
                      </a:lnTo>
                      <a:lnTo>
                        <a:pt x="31" y="148"/>
                      </a:lnTo>
                      <a:lnTo>
                        <a:pt x="28" y="156"/>
                      </a:lnTo>
                      <a:lnTo>
                        <a:pt x="17" y="154"/>
                      </a:lnTo>
                      <a:lnTo>
                        <a:pt x="15" y="163"/>
                      </a:lnTo>
                      <a:lnTo>
                        <a:pt x="0" y="163"/>
                      </a:lnTo>
                      <a:lnTo>
                        <a:pt x="31" y="200"/>
                      </a:lnTo>
                      <a:lnTo>
                        <a:pt x="46" y="209"/>
                      </a:lnTo>
                      <a:lnTo>
                        <a:pt x="146" y="289"/>
                      </a:lnTo>
                      <a:lnTo>
                        <a:pt x="160" y="295"/>
                      </a:lnTo>
                      <a:lnTo>
                        <a:pt x="163" y="319"/>
                      </a:lnTo>
                      <a:lnTo>
                        <a:pt x="176" y="316"/>
                      </a:lnTo>
                      <a:lnTo>
                        <a:pt x="178" y="309"/>
                      </a:lnTo>
                      <a:lnTo>
                        <a:pt x="202" y="307"/>
                      </a:lnTo>
                      <a:lnTo>
                        <a:pt x="212" y="296"/>
                      </a:lnTo>
                      <a:lnTo>
                        <a:pt x="220" y="291"/>
                      </a:lnTo>
                      <a:lnTo>
                        <a:pt x="223" y="282"/>
                      </a:lnTo>
                      <a:lnTo>
                        <a:pt x="246" y="274"/>
                      </a:lnTo>
                      <a:lnTo>
                        <a:pt x="253" y="264"/>
                      </a:lnTo>
                      <a:lnTo>
                        <a:pt x="264" y="254"/>
                      </a:lnTo>
                      <a:lnTo>
                        <a:pt x="279" y="248"/>
                      </a:lnTo>
                      <a:lnTo>
                        <a:pt x="284" y="241"/>
                      </a:lnTo>
                      <a:lnTo>
                        <a:pt x="282" y="227"/>
                      </a:lnTo>
                      <a:lnTo>
                        <a:pt x="259" y="223"/>
                      </a:lnTo>
                      <a:lnTo>
                        <a:pt x="252" y="216"/>
                      </a:lnTo>
                      <a:lnTo>
                        <a:pt x="250" y="198"/>
                      </a:lnTo>
                      <a:lnTo>
                        <a:pt x="253" y="102"/>
                      </a:lnTo>
                      <a:lnTo>
                        <a:pt x="246" y="101"/>
                      </a:lnTo>
                      <a:lnTo>
                        <a:pt x="242" y="85"/>
                      </a:lnTo>
                      <a:lnTo>
                        <a:pt x="229" y="80"/>
                      </a:lnTo>
                      <a:lnTo>
                        <a:pt x="224" y="63"/>
                      </a:lnTo>
                      <a:lnTo>
                        <a:pt x="227" y="48"/>
                      </a:lnTo>
                      <a:lnTo>
                        <a:pt x="241" y="44"/>
                      </a:lnTo>
                      <a:lnTo>
                        <a:pt x="233" y="33"/>
                      </a:lnTo>
                      <a:lnTo>
                        <a:pt x="235" y="21"/>
                      </a:lnTo>
                      <a:lnTo>
                        <a:pt x="242" y="21"/>
                      </a:lnTo>
                      <a:lnTo>
                        <a:pt x="239" y="3"/>
                      </a:lnTo>
                      <a:lnTo>
                        <a:pt x="196" y="0"/>
                      </a:lnTo>
                      <a:lnTo>
                        <a:pt x="176" y="3"/>
                      </a:lnTo>
                      <a:lnTo>
                        <a:pt x="160" y="8"/>
                      </a:lnTo>
                      <a:lnTo>
                        <a:pt x="128" y="11"/>
                      </a:lnTo>
                      <a:lnTo>
                        <a:pt x="117" y="21"/>
                      </a:lnTo>
                      <a:lnTo>
                        <a:pt x="96" y="25"/>
                      </a:lnTo>
                      <a:lnTo>
                        <a:pt x="89" y="4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6" name="Freeform 191">
                  <a:extLst>
                    <a:ext uri="{FF2B5EF4-FFF2-40B4-BE49-F238E27FC236}">
                      <a16:creationId xmlns="" xmlns:a16="http://schemas.microsoft.com/office/drawing/2014/main" id="{311D1107-A518-45DE-BBC1-E5A1BE604A6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43041" y="3779753"/>
                  <a:ext cx="183079" cy="279458"/>
                </a:xfrm>
                <a:custGeom>
                  <a:avLst/>
                  <a:gdLst>
                    <a:gd name="T0" fmla="*/ 0 w 138"/>
                    <a:gd name="T1" fmla="*/ 157 h 209"/>
                    <a:gd name="T2" fmla="*/ 26 w 138"/>
                    <a:gd name="T3" fmla="*/ 135 h 209"/>
                    <a:gd name="T4" fmla="*/ 35 w 138"/>
                    <a:gd name="T5" fmla="*/ 124 h 209"/>
                    <a:gd name="T6" fmla="*/ 47 w 138"/>
                    <a:gd name="T7" fmla="*/ 113 h 209"/>
                    <a:gd name="T8" fmla="*/ 63 w 138"/>
                    <a:gd name="T9" fmla="*/ 102 h 209"/>
                    <a:gd name="T10" fmla="*/ 72 w 138"/>
                    <a:gd name="T11" fmla="*/ 85 h 209"/>
                    <a:gd name="T12" fmla="*/ 79 w 138"/>
                    <a:gd name="T13" fmla="*/ 58 h 209"/>
                    <a:gd name="T14" fmla="*/ 83 w 138"/>
                    <a:gd name="T15" fmla="*/ 51 h 209"/>
                    <a:gd name="T16" fmla="*/ 92 w 138"/>
                    <a:gd name="T17" fmla="*/ 45 h 209"/>
                    <a:gd name="T18" fmla="*/ 94 w 138"/>
                    <a:gd name="T19" fmla="*/ 25 h 209"/>
                    <a:gd name="T20" fmla="*/ 91 w 138"/>
                    <a:gd name="T21" fmla="*/ 1 h 209"/>
                    <a:gd name="T22" fmla="*/ 97 w 138"/>
                    <a:gd name="T23" fmla="*/ 0 h 209"/>
                    <a:gd name="T24" fmla="*/ 100 w 138"/>
                    <a:gd name="T25" fmla="*/ 10 h 209"/>
                    <a:gd name="T26" fmla="*/ 104 w 138"/>
                    <a:gd name="T27" fmla="*/ 18 h 209"/>
                    <a:gd name="T28" fmla="*/ 111 w 138"/>
                    <a:gd name="T29" fmla="*/ 32 h 209"/>
                    <a:gd name="T30" fmla="*/ 111 w 138"/>
                    <a:gd name="T31" fmla="*/ 40 h 209"/>
                    <a:gd name="T32" fmla="*/ 105 w 138"/>
                    <a:gd name="T33" fmla="*/ 43 h 209"/>
                    <a:gd name="T34" fmla="*/ 108 w 138"/>
                    <a:gd name="T35" fmla="*/ 46 h 209"/>
                    <a:gd name="T36" fmla="*/ 111 w 138"/>
                    <a:gd name="T37" fmla="*/ 54 h 209"/>
                    <a:gd name="T38" fmla="*/ 116 w 138"/>
                    <a:gd name="T39" fmla="*/ 62 h 209"/>
                    <a:gd name="T40" fmla="*/ 115 w 138"/>
                    <a:gd name="T41" fmla="*/ 69 h 209"/>
                    <a:gd name="T42" fmla="*/ 108 w 138"/>
                    <a:gd name="T43" fmla="*/ 73 h 209"/>
                    <a:gd name="T44" fmla="*/ 109 w 138"/>
                    <a:gd name="T45" fmla="*/ 81 h 209"/>
                    <a:gd name="T46" fmla="*/ 120 w 138"/>
                    <a:gd name="T47" fmla="*/ 95 h 209"/>
                    <a:gd name="T48" fmla="*/ 128 w 138"/>
                    <a:gd name="T49" fmla="*/ 111 h 209"/>
                    <a:gd name="T50" fmla="*/ 121 w 138"/>
                    <a:gd name="T51" fmla="*/ 120 h 209"/>
                    <a:gd name="T52" fmla="*/ 115 w 138"/>
                    <a:gd name="T53" fmla="*/ 139 h 209"/>
                    <a:gd name="T54" fmla="*/ 125 w 138"/>
                    <a:gd name="T55" fmla="*/ 156 h 209"/>
                    <a:gd name="T56" fmla="*/ 132 w 138"/>
                    <a:gd name="T57" fmla="*/ 176 h 209"/>
                    <a:gd name="T58" fmla="*/ 137 w 138"/>
                    <a:gd name="T59" fmla="*/ 185 h 209"/>
                    <a:gd name="T60" fmla="*/ 92 w 138"/>
                    <a:gd name="T61" fmla="*/ 190 h 209"/>
                    <a:gd name="T62" fmla="*/ 69 w 138"/>
                    <a:gd name="T63" fmla="*/ 193 h 209"/>
                    <a:gd name="T64" fmla="*/ 60 w 138"/>
                    <a:gd name="T65" fmla="*/ 200 h 209"/>
                    <a:gd name="T66" fmla="*/ 60 w 138"/>
                    <a:gd name="T67" fmla="*/ 206 h 209"/>
                    <a:gd name="T68" fmla="*/ 40 w 138"/>
                    <a:gd name="T69" fmla="*/ 208 h 209"/>
                    <a:gd name="T70" fmla="*/ 37 w 138"/>
                    <a:gd name="T71" fmla="*/ 193 h 209"/>
                    <a:gd name="T72" fmla="*/ 44 w 138"/>
                    <a:gd name="T73" fmla="*/ 178 h 209"/>
                    <a:gd name="T74" fmla="*/ 37 w 138"/>
                    <a:gd name="T75" fmla="*/ 170 h 209"/>
                    <a:gd name="T76" fmla="*/ 22 w 138"/>
                    <a:gd name="T77" fmla="*/ 164 h 209"/>
                    <a:gd name="T78" fmla="*/ 0 w 138"/>
                    <a:gd name="T79" fmla="*/ 157 h 20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</a:cxnLst>
                  <a:rect l="0" t="0" r="r" b="b"/>
                  <a:pathLst>
                    <a:path w="138" h="209">
                      <a:moveTo>
                        <a:pt x="0" y="157"/>
                      </a:moveTo>
                      <a:lnTo>
                        <a:pt x="26" y="135"/>
                      </a:lnTo>
                      <a:lnTo>
                        <a:pt x="35" y="124"/>
                      </a:lnTo>
                      <a:lnTo>
                        <a:pt x="47" y="113"/>
                      </a:lnTo>
                      <a:lnTo>
                        <a:pt x="63" y="102"/>
                      </a:lnTo>
                      <a:lnTo>
                        <a:pt x="72" y="85"/>
                      </a:lnTo>
                      <a:lnTo>
                        <a:pt x="79" y="58"/>
                      </a:lnTo>
                      <a:lnTo>
                        <a:pt x="83" y="51"/>
                      </a:lnTo>
                      <a:lnTo>
                        <a:pt x="92" y="45"/>
                      </a:lnTo>
                      <a:lnTo>
                        <a:pt x="94" y="25"/>
                      </a:lnTo>
                      <a:lnTo>
                        <a:pt x="91" y="1"/>
                      </a:lnTo>
                      <a:lnTo>
                        <a:pt x="97" y="0"/>
                      </a:lnTo>
                      <a:lnTo>
                        <a:pt x="100" y="10"/>
                      </a:lnTo>
                      <a:lnTo>
                        <a:pt x="104" y="18"/>
                      </a:lnTo>
                      <a:lnTo>
                        <a:pt x="111" y="32"/>
                      </a:lnTo>
                      <a:lnTo>
                        <a:pt x="111" y="40"/>
                      </a:lnTo>
                      <a:lnTo>
                        <a:pt x="105" y="43"/>
                      </a:lnTo>
                      <a:lnTo>
                        <a:pt x="108" y="46"/>
                      </a:lnTo>
                      <a:lnTo>
                        <a:pt x="111" y="54"/>
                      </a:lnTo>
                      <a:lnTo>
                        <a:pt x="116" y="62"/>
                      </a:lnTo>
                      <a:lnTo>
                        <a:pt x="115" y="69"/>
                      </a:lnTo>
                      <a:lnTo>
                        <a:pt x="108" y="73"/>
                      </a:lnTo>
                      <a:lnTo>
                        <a:pt x="109" y="81"/>
                      </a:lnTo>
                      <a:lnTo>
                        <a:pt x="120" y="95"/>
                      </a:lnTo>
                      <a:lnTo>
                        <a:pt x="128" y="111"/>
                      </a:lnTo>
                      <a:lnTo>
                        <a:pt x="121" y="120"/>
                      </a:lnTo>
                      <a:lnTo>
                        <a:pt x="115" y="139"/>
                      </a:lnTo>
                      <a:lnTo>
                        <a:pt x="125" y="156"/>
                      </a:lnTo>
                      <a:lnTo>
                        <a:pt x="132" y="176"/>
                      </a:lnTo>
                      <a:lnTo>
                        <a:pt x="137" y="185"/>
                      </a:lnTo>
                      <a:lnTo>
                        <a:pt x="92" y="190"/>
                      </a:lnTo>
                      <a:lnTo>
                        <a:pt x="69" y="193"/>
                      </a:lnTo>
                      <a:lnTo>
                        <a:pt x="60" y="200"/>
                      </a:lnTo>
                      <a:lnTo>
                        <a:pt x="60" y="206"/>
                      </a:lnTo>
                      <a:lnTo>
                        <a:pt x="40" y="208"/>
                      </a:lnTo>
                      <a:lnTo>
                        <a:pt x="37" y="193"/>
                      </a:lnTo>
                      <a:lnTo>
                        <a:pt x="44" y="178"/>
                      </a:lnTo>
                      <a:lnTo>
                        <a:pt x="37" y="170"/>
                      </a:lnTo>
                      <a:lnTo>
                        <a:pt x="22" y="164"/>
                      </a:lnTo>
                      <a:lnTo>
                        <a:pt x="0" y="157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7" name="Freeform 192">
                  <a:extLst>
                    <a:ext uri="{FF2B5EF4-FFF2-40B4-BE49-F238E27FC236}">
                      <a16:creationId xmlns="" xmlns:a16="http://schemas.microsoft.com/office/drawing/2014/main" id="{D8D04FD6-1A87-475E-853E-8035940B230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408645" y="2804624"/>
                  <a:ext cx="706163" cy="359133"/>
                </a:xfrm>
                <a:custGeom>
                  <a:avLst/>
                  <a:gdLst>
                    <a:gd name="T0" fmla="*/ 516 w 531"/>
                    <a:gd name="T1" fmla="*/ 78 h 270"/>
                    <a:gd name="T2" fmla="*/ 486 w 531"/>
                    <a:gd name="T3" fmla="*/ 58 h 270"/>
                    <a:gd name="T4" fmla="*/ 449 w 531"/>
                    <a:gd name="T5" fmla="*/ 16 h 270"/>
                    <a:gd name="T6" fmla="*/ 408 w 531"/>
                    <a:gd name="T7" fmla="*/ 25 h 270"/>
                    <a:gd name="T8" fmla="*/ 391 w 531"/>
                    <a:gd name="T9" fmla="*/ 11 h 270"/>
                    <a:gd name="T10" fmla="*/ 351 w 531"/>
                    <a:gd name="T11" fmla="*/ 5 h 270"/>
                    <a:gd name="T12" fmla="*/ 294 w 531"/>
                    <a:gd name="T13" fmla="*/ 7 h 270"/>
                    <a:gd name="T14" fmla="*/ 265 w 531"/>
                    <a:gd name="T15" fmla="*/ 3 h 270"/>
                    <a:gd name="T16" fmla="*/ 252 w 531"/>
                    <a:gd name="T17" fmla="*/ 32 h 270"/>
                    <a:gd name="T18" fmla="*/ 250 w 531"/>
                    <a:gd name="T19" fmla="*/ 34 h 270"/>
                    <a:gd name="T20" fmla="*/ 247 w 531"/>
                    <a:gd name="T21" fmla="*/ 36 h 270"/>
                    <a:gd name="T22" fmla="*/ 244 w 531"/>
                    <a:gd name="T23" fmla="*/ 37 h 270"/>
                    <a:gd name="T24" fmla="*/ 242 w 531"/>
                    <a:gd name="T25" fmla="*/ 39 h 270"/>
                    <a:gd name="T26" fmla="*/ 239 w 531"/>
                    <a:gd name="T27" fmla="*/ 40 h 270"/>
                    <a:gd name="T28" fmla="*/ 237 w 531"/>
                    <a:gd name="T29" fmla="*/ 40 h 270"/>
                    <a:gd name="T30" fmla="*/ 237 w 531"/>
                    <a:gd name="T31" fmla="*/ 43 h 270"/>
                    <a:gd name="T32" fmla="*/ 238 w 531"/>
                    <a:gd name="T33" fmla="*/ 47 h 270"/>
                    <a:gd name="T34" fmla="*/ 240 w 531"/>
                    <a:gd name="T35" fmla="*/ 52 h 270"/>
                    <a:gd name="T36" fmla="*/ 242 w 531"/>
                    <a:gd name="T37" fmla="*/ 56 h 270"/>
                    <a:gd name="T38" fmla="*/ 236 w 531"/>
                    <a:gd name="T39" fmla="*/ 67 h 270"/>
                    <a:gd name="T40" fmla="*/ 196 w 531"/>
                    <a:gd name="T41" fmla="*/ 47 h 270"/>
                    <a:gd name="T42" fmla="*/ 164 w 531"/>
                    <a:gd name="T43" fmla="*/ 44 h 270"/>
                    <a:gd name="T44" fmla="*/ 130 w 531"/>
                    <a:gd name="T45" fmla="*/ 12 h 270"/>
                    <a:gd name="T46" fmla="*/ 85 w 531"/>
                    <a:gd name="T47" fmla="*/ 7 h 270"/>
                    <a:gd name="T48" fmla="*/ 59 w 531"/>
                    <a:gd name="T49" fmla="*/ 25 h 270"/>
                    <a:gd name="T50" fmla="*/ 20 w 531"/>
                    <a:gd name="T51" fmla="*/ 34 h 270"/>
                    <a:gd name="T52" fmla="*/ 7 w 531"/>
                    <a:gd name="T53" fmla="*/ 74 h 270"/>
                    <a:gd name="T54" fmla="*/ 25 w 531"/>
                    <a:gd name="T55" fmla="*/ 104 h 270"/>
                    <a:gd name="T56" fmla="*/ 6 w 531"/>
                    <a:gd name="T57" fmla="*/ 145 h 270"/>
                    <a:gd name="T58" fmla="*/ 43 w 531"/>
                    <a:gd name="T59" fmla="*/ 145 h 270"/>
                    <a:gd name="T60" fmla="*/ 59 w 531"/>
                    <a:gd name="T61" fmla="*/ 144 h 270"/>
                    <a:gd name="T62" fmla="*/ 59 w 531"/>
                    <a:gd name="T63" fmla="*/ 171 h 270"/>
                    <a:gd name="T64" fmla="*/ 31 w 531"/>
                    <a:gd name="T65" fmla="*/ 178 h 270"/>
                    <a:gd name="T66" fmla="*/ 19 w 531"/>
                    <a:gd name="T67" fmla="*/ 190 h 270"/>
                    <a:gd name="T68" fmla="*/ 26 w 531"/>
                    <a:gd name="T69" fmla="*/ 215 h 270"/>
                    <a:gd name="T70" fmla="*/ 54 w 531"/>
                    <a:gd name="T71" fmla="*/ 240 h 270"/>
                    <a:gd name="T72" fmla="*/ 75 w 531"/>
                    <a:gd name="T73" fmla="*/ 228 h 270"/>
                    <a:gd name="T74" fmla="*/ 93 w 531"/>
                    <a:gd name="T75" fmla="*/ 242 h 270"/>
                    <a:gd name="T76" fmla="*/ 105 w 531"/>
                    <a:gd name="T77" fmla="*/ 256 h 270"/>
                    <a:gd name="T78" fmla="*/ 130 w 531"/>
                    <a:gd name="T79" fmla="*/ 189 h 270"/>
                    <a:gd name="T80" fmla="*/ 174 w 531"/>
                    <a:gd name="T81" fmla="*/ 161 h 270"/>
                    <a:gd name="T82" fmla="*/ 202 w 531"/>
                    <a:gd name="T83" fmla="*/ 145 h 270"/>
                    <a:gd name="T84" fmla="*/ 210 w 531"/>
                    <a:gd name="T85" fmla="*/ 178 h 270"/>
                    <a:gd name="T86" fmla="*/ 214 w 531"/>
                    <a:gd name="T87" fmla="*/ 201 h 270"/>
                    <a:gd name="T88" fmla="*/ 237 w 531"/>
                    <a:gd name="T89" fmla="*/ 209 h 270"/>
                    <a:gd name="T90" fmla="*/ 269 w 531"/>
                    <a:gd name="T91" fmla="*/ 218 h 270"/>
                    <a:gd name="T92" fmla="*/ 275 w 531"/>
                    <a:gd name="T93" fmla="*/ 253 h 270"/>
                    <a:gd name="T94" fmla="*/ 302 w 531"/>
                    <a:gd name="T95" fmla="*/ 269 h 270"/>
                    <a:gd name="T96" fmla="*/ 354 w 531"/>
                    <a:gd name="T97" fmla="*/ 244 h 270"/>
                    <a:gd name="T98" fmla="*/ 347 w 531"/>
                    <a:gd name="T99" fmla="*/ 226 h 270"/>
                    <a:gd name="T100" fmla="*/ 323 w 531"/>
                    <a:gd name="T101" fmla="*/ 217 h 270"/>
                    <a:gd name="T102" fmla="*/ 328 w 531"/>
                    <a:gd name="T103" fmla="*/ 199 h 270"/>
                    <a:gd name="T104" fmla="*/ 338 w 531"/>
                    <a:gd name="T105" fmla="*/ 186 h 270"/>
                    <a:gd name="T106" fmla="*/ 357 w 531"/>
                    <a:gd name="T107" fmla="*/ 189 h 270"/>
                    <a:gd name="T108" fmla="*/ 387 w 531"/>
                    <a:gd name="T109" fmla="*/ 193 h 270"/>
                    <a:gd name="T110" fmla="*/ 437 w 531"/>
                    <a:gd name="T111" fmla="*/ 189 h 270"/>
                    <a:gd name="T112" fmla="*/ 459 w 531"/>
                    <a:gd name="T113" fmla="*/ 195 h 270"/>
                    <a:gd name="T114" fmla="*/ 475 w 531"/>
                    <a:gd name="T115" fmla="*/ 167 h 270"/>
                    <a:gd name="T116" fmla="*/ 499 w 531"/>
                    <a:gd name="T117" fmla="*/ 140 h 270"/>
                    <a:gd name="T118" fmla="*/ 517 w 531"/>
                    <a:gd name="T119" fmla="*/ 130 h 270"/>
                    <a:gd name="T120" fmla="*/ 530 w 531"/>
                    <a:gd name="T121" fmla="*/ 113 h 2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</a:cxnLst>
                  <a:rect l="0" t="0" r="r" b="b"/>
                  <a:pathLst>
                    <a:path w="531" h="270">
                      <a:moveTo>
                        <a:pt x="530" y="113"/>
                      </a:moveTo>
                      <a:lnTo>
                        <a:pt x="516" y="78"/>
                      </a:lnTo>
                      <a:lnTo>
                        <a:pt x="494" y="69"/>
                      </a:lnTo>
                      <a:lnTo>
                        <a:pt x="486" y="58"/>
                      </a:lnTo>
                      <a:lnTo>
                        <a:pt x="471" y="57"/>
                      </a:lnTo>
                      <a:lnTo>
                        <a:pt x="449" y="16"/>
                      </a:lnTo>
                      <a:lnTo>
                        <a:pt x="431" y="16"/>
                      </a:lnTo>
                      <a:lnTo>
                        <a:pt x="408" y="25"/>
                      </a:lnTo>
                      <a:lnTo>
                        <a:pt x="393" y="23"/>
                      </a:lnTo>
                      <a:lnTo>
                        <a:pt x="391" y="11"/>
                      </a:lnTo>
                      <a:lnTo>
                        <a:pt x="379" y="0"/>
                      </a:lnTo>
                      <a:lnTo>
                        <a:pt x="351" y="5"/>
                      </a:lnTo>
                      <a:lnTo>
                        <a:pt x="330" y="10"/>
                      </a:lnTo>
                      <a:lnTo>
                        <a:pt x="294" y="7"/>
                      </a:lnTo>
                      <a:lnTo>
                        <a:pt x="275" y="2"/>
                      </a:lnTo>
                      <a:lnTo>
                        <a:pt x="265" y="3"/>
                      </a:lnTo>
                      <a:lnTo>
                        <a:pt x="269" y="25"/>
                      </a:lnTo>
                      <a:lnTo>
                        <a:pt x="252" y="32"/>
                      </a:lnTo>
                      <a:lnTo>
                        <a:pt x="251" y="33"/>
                      </a:lnTo>
                      <a:lnTo>
                        <a:pt x="250" y="34"/>
                      </a:lnTo>
                      <a:lnTo>
                        <a:pt x="248" y="35"/>
                      </a:lnTo>
                      <a:lnTo>
                        <a:pt x="247" y="36"/>
                      </a:lnTo>
                      <a:lnTo>
                        <a:pt x="246" y="36"/>
                      </a:lnTo>
                      <a:lnTo>
                        <a:pt x="244" y="37"/>
                      </a:lnTo>
                      <a:lnTo>
                        <a:pt x="243" y="38"/>
                      </a:lnTo>
                      <a:lnTo>
                        <a:pt x="242" y="39"/>
                      </a:lnTo>
                      <a:lnTo>
                        <a:pt x="240" y="40"/>
                      </a:lnTo>
                      <a:lnTo>
                        <a:pt x="239" y="40"/>
                      </a:lnTo>
                      <a:lnTo>
                        <a:pt x="238" y="40"/>
                      </a:lnTo>
                      <a:lnTo>
                        <a:pt x="237" y="40"/>
                      </a:lnTo>
                      <a:lnTo>
                        <a:pt x="237" y="41"/>
                      </a:lnTo>
                      <a:lnTo>
                        <a:pt x="237" y="43"/>
                      </a:lnTo>
                      <a:lnTo>
                        <a:pt x="237" y="45"/>
                      </a:lnTo>
                      <a:lnTo>
                        <a:pt x="238" y="47"/>
                      </a:lnTo>
                      <a:lnTo>
                        <a:pt x="239" y="50"/>
                      </a:lnTo>
                      <a:lnTo>
                        <a:pt x="240" y="52"/>
                      </a:lnTo>
                      <a:lnTo>
                        <a:pt x="241" y="54"/>
                      </a:lnTo>
                      <a:lnTo>
                        <a:pt x="242" y="56"/>
                      </a:lnTo>
                      <a:lnTo>
                        <a:pt x="243" y="58"/>
                      </a:lnTo>
                      <a:lnTo>
                        <a:pt x="236" y="67"/>
                      </a:lnTo>
                      <a:lnTo>
                        <a:pt x="222" y="62"/>
                      </a:lnTo>
                      <a:lnTo>
                        <a:pt x="196" y="47"/>
                      </a:lnTo>
                      <a:lnTo>
                        <a:pt x="177" y="49"/>
                      </a:lnTo>
                      <a:lnTo>
                        <a:pt x="164" y="44"/>
                      </a:lnTo>
                      <a:lnTo>
                        <a:pt x="165" y="35"/>
                      </a:lnTo>
                      <a:lnTo>
                        <a:pt x="130" y="12"/>
                      </a:lnTo>
                      <a:lnTo>
                        <a:pt x="107" y="11"/>
                      </a:lnTo>
                      <a:lnTo>
                        <a:pt x="85" y="7"/>
                      </a:lnTo>
                      <a:lnTo>
                        <a:pt x="66" y="12"/>
                      </a:lnTo>
                      <a:lnTo>
                        <a:pt x="59" y="25"/>
                      </a:lnTo>
                      <a:lnTo>
                        <a:pt x="44" y="7"/>
                      </a:lnTo>
                      <a:lnTo>
                        <a:pt x="20" y="34"/>
                      </a:lnTo>
                      <a:lnTo>
                        <a:pt x="0" y="58"/>
                      </a:lnTo>
                      <a:lnTo>
                        <a:pt x="7" y="74"/>
                      </a:lnTo>
                      <a:lnTo>
                        <a:pt x="24" y="85"/>
                      </a:lnTo>
                      <a:lnTo>
                        <a:pt x="25" y="104"/>
                      </a:lnTo>
                      <a:lnTo>
                        <a:pt x="12" y="118"/>
                      </a:lnTo>
                      <a:lnTo>
                        <a:pt x="6" y="145"/>
                      </a:lnTo>
                      <a:lnTo>
                        <a:pt x="25" y="140"/>
                      </a:lnTo>
                      <a:lnTo>
                        <a:pt x="43" y="145"/>
                      </a:lnTo>
                      <a:lnTo>
                        <a:pt x="48" y="138"/>
                      </a:lnTo>
                      <a:lnTo>
                        <a:pt x="59" y="144"/>
                      </a:lnTo>
                      <a:lnTo>
                        <a:pt x="54" y="162"/>
                      </a:lnTo>
                      <a:lnTo>
                        <a:pt x="59" y="171"/>
                      </a:lnTo>
                      <a:lnTo>
                        <a:pt x="38" y="171"/>
                      </a:lnTo>
                      <a:lnTo>
                        <a:pt x="31" y="178"/>
                      </a:lnTo>
                      <a:lnTo>
                        <a:pt x="30" y="189"/>
                      </a:lnTo>
                      <a:lnTo>
                        <a:pt x="19" y="190"/>
                      </a:lnTo>
                      <a:lnTo>
                        <a:pt x="20" y="200"/>
                      </a:lnTo>
                      <a:lnTo>
                        <a:pt x="26" y="215"/>
                      </a:lnTo>
                      <a:lnTo>
                        <a:pt x="48" y="215"/>
                      </a:lnTo>
                      <a:lnTo>
                        <a:pt x="54" y="240"/>
                      </a:lnTo>
                      <a:lnTo>
                        <a:pt x="59" y="226"/>
                      </a:lnTo>
                      <a:lnTo>
                        <a:pt x="75" y="228"/>
                      </a:lnTo>
                      <a:lnTo>
                        <a:pt x="80" y="248"/>
                      </a:lnTo>
                      <a:lnTo>
                        <a:pt x="93" y="242"/>
                      </a:lnTo>
                      <a:lnTo>
                        <a:pt x="105" y="247"/>
                      </a:lnTo>
                      <a:lnTo>
                        <a:pt x="105" y="256"/>
                      </a:lnTo>
                      <a:lnTo>
                        <a:pt x="119" y="261"/>
                      </a:lnTo>
                      <a:lnTo>
                        <a:pt x="130" y="189"/>
                      </a:lnTo>
                      <a:lnTo>
                        <a:pt x="160" y="164"/>
                      </a:lnTo>
                      <a:lnTo>
                        <a:pt x="174" y="161"/>
                      </a:lnTo>
                      <a:lnTo>
                        <a:pt x="174" y="145"/>
                      </a:lnTo>
                      <a:lnTo>
                        <a:pt x="202" y="145"/>
                      </a:lnTo>
                      <a:lnTo>
                        <a:pt x="202" y="167"/>
                      </a:lnTo>
                      <a:lnTo>
                        <a:pt x="210" y="178"/>
                      </a:lnTo>
                      <a:lnTo>
                        <a:pt x="204" y="184"/>
                      </a:lnTo>
                      <a:lnTo>
                        <a:pt x="214" y="201"/>
                      </a:lnTo>
                      <a:lnTo>
                        <a:pt x="219" y="214"/>
                      </a:lnTo>
                      <a:lnTo>
                        <a:pt x="237" y="209"/>
                      </a:lnTo>
                      <a:lnTo>
                        <a:pt x="254" y="211"/>
                      </a:lnTo>
                      <a:lnTo>
                        <a:pt x="269" y="218"/>
                      </a:lnTo>
                      <a:lnTo>
                        <a:pt x="270" y="240"/>
                      </a:lnTo>
                      <a:lnTo>
                        <a:pt x="275" y="253"/>
                      </a:lnTo>
                      <a:lnTo>
                        <a:pt x="295" y="263"/>
                      </a:lnTo>
                      <a:lnTo>
                        <a:pt x="302" y="269"/>
                      </a:lnTo>
                      <a:lnTo>
                        <a:pt x="320" y="256"/>
                      </a:lnTo>
                      <a:lnTo>
                        <a:pt x="354" y="244"/>
                      </a:lnTo>
                      <a:lnTo>
                        <a:pt x="359" y="237"/>
                      </a:lnTo>
                      <a:lnTo>
                        <a:pt x="347" y="226"/>
                      </a:lnTo>
                      <a:lnTo>
                        <a:pt x="335" y="228"/>
                      </a:lnTo>
                      <a:lnTo>
                        <a:pt x="323" y="217"/>
                      </a:lnTo>
                      <a:lnTo>
                        <a:pt x="330" y="207"/>
                      </a:lnTo>
                      <a:lnTo>
                        <a:pt x="328" y="199"/>
                      </a:lnTo>
                      <a:lnTo>
                        <a:pt x="328" y="195"/>
                      </a:lnTo>
                      <a:lnTo>
                        <a:pt x="338" y="186"/>
                      </a:lnTo>
                      <a:lnTo>
                        <a:pt x="351" y="200"/>
                      </a:lnTo>
                      <a:lnTo>
                        <a:pt x="357" y="189"/>
                      </a:lnTo>
                      <a:lnTo>
                        <a:pt x="376" y="184"/>
                      </a:lnTo>
                      <a:lnTo>
                        <a:pt x="387" y="193"/>
                      </a:lnTo>
                      <a:lnTo>
                        <a:pt x="417" y="189"/>
                      </a:lnTo>
                      <a:lnTo>
                        <a:pt x="437" y="189"/>
                      </a:lnTo>
                      <a:lnTo>
                        <a:pt x="453" y="203"/>
                      </a:lnTo>
                      <a:lnTo>
                        <a:pt x="459" y="195"/>
                      </a:lnTo>
                      <a:lnTo>
                        <a:pt x="460" y="175"/>
                      </a:lnTo>
                      <a:lnTo>
                        <a:pt x="475" y="167"/>
                      </a:lnTo>
                      <a:lnTo>
                        <a:pt x="493" y="173"/>
                      </a:lnTo>
                      <a:lnTo>
                        <a:pt x="499" y="140"/>
                      </a:lnTo>
                      <a:lnTo>
                        <a:pt x="505" y="133"/>
                      </a:lnTo>
                      <a:lnTo>
                        <a:pt x="517" y="130"/>
                      </a:lnTo>
                      <a:lnTo>
                        <a:pt x="521" y="119"/>
                      </a:lnTo>
                      <a:lnTo>
                        <a:pt x="530" y="11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8" name="Freeform 193">
                  <a:extLst>
                    <a:ext uri="{FF2B5EF4-FFF2-40B4-BE49-F238E27FC236}">
                      <a16:creationId xmlns="" xmlns:a16="http://schemas.microsoft.com/office/drawing/2014/main" id="{589BDAC6-02DD-434D-9D48-D7F5C1743FB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09280" y="3049595"/>
                  <a:ext cx="200912" cy="149837"/>
                </a:xfrm>
                <a:custGeom>
                  <a:avLst/>
                  <a:gdLst>
                    <a:gd name="T0" fmla="*/ 144 w 169"/>
                    <a:gd name="T1" fmla="*/ 21 h 126"/>
                    <a:gd name="T2" fmla="*/ 134 w 169"/>
                    <a:gd name="T3" fmla="*/ 33 h 126"/>
                    <a:gd name="T4" fmla="*/ 144 w 169"/>
                    <a:gd name="T5" fmla="*/ 42 h 126"/>
                    <a:gd name="T6" fmla="*/ 143 w 169"/>
                    <a:gd name="T7" fmla="*/ 87 h 126"/>
                    <a:gd name="T8" fmla="*/ 130 w 169"/>
                    <a:gd name="T9" fmla="*/ 91 h 126"/>
                    <a:gd name="T10" fmla="*/ 124 w 169"/>
                    <a:gd name="T11" fmla="*/ 102 h 126"/>
                    <a:gd name="T12" fmla="*/ 97 w 169"/>
                    <a:gd name="T13" fmla="*/ 108 h 126"/>
                    <a:gd name="T14" fmla="*/ 98 w 169"/>
                    <a:gd name="T15" fmla="*/ 117 h 126"/>
                    <a:gd name="T16" fmla="*/ 91 w 169"/>
                    <a:gd name="T17" fmla="*/ 126 h 126"/>
                    <a:gd name="T18" fmla="*/ 76 w 169"/>
                    <a:gd name="T19" fmla="*/ 85 h 126"/>
                    <a:gd name="T20" fmla="*/ 57 w 169"/>
                    <a:gd name="T21" fmla="*/ 99 h 126"/>
                    <a:gd name="T22" fmla="*/ 40 w 169"/>
                    <a:gd name="T23" fmla="*/ 101 h 126"/>
                    <a:gd name="T24" fmla="*/ 0 w 169"/>
                    <a:gd name="T25" fmla="*/ 96 h 126"/>
                    <a:gd name="T26" fmla="*/ 20 w 169"/>
                    <a:gd name="T27" fmla="*/ 81 h 126"/>
                    <a:gd name="T28" fmla="*/ 58 w 169"/>
                    <a:gd name="T29" fmla="*/ 68 h 126"/>
                    <a:gd name="T30" fmla="*/ 64 w 169"/>
                    <a:gd name="T31" fmla="*/ 60 h 126"/>
                    <a:gd name="T32" fmla="*/ 50 w 169"/>
                    <a:gd name="T33" fmla="*/ 47 h 126"/>
                    <a:gd name="T34" fmla="*/ 37 w 169"/>
                    <a:gd name="T35" fmla="*/ 50 h 126"/>
                    <a:gd name="T36" fmla="*/ 23 w 169"/>
                    <a:gd name="T37" fmla="*/ 38 h 126"/>
                    <a:gd name="T38" fmla="*/ 31 w 169"/>
                    <a:gd name="T39" fmla="*/ 27 h 126"/>
                    <a:gd name="T40" fmla="*/ 29 w 169"/>
                    <a:gd name="T41" fmla="*/ 12 h 126"/>
                    <a:gd name="T42" fmla="*/ 40 w 169"/>
                    <a:gd name="T43" fmla="*/ 3 h 126"/>
                    <a:gd name="T44" fmla="*/ 55 w 169"/>
                    <a:gd name="T45" fmla="*/ 18 h 126"/>
                    <a:gd name="T46" fmla="*/ 62 w 169"/>
                    <a:gd name="T47" fmla="*/ 6 h 126"/>
                    <a:gd name="T48" fmla="*/ 83 w 169"/>
                    <a:gd name="T49" fmla="*/ 0 h 126"/>
                    <a:gd name="T50" fmla="*/ 95 w 169"/>
                    <a:gd name="T51" fmla="*/ 10 h 126"/>
                    <a:gd name="T52" fmla="*/ 129 w 169"/>
                    <a:gd name="T53" fmla="*/ 6 h 126"/>
                    <a:gd name="T54" fmla="*/ 151 w 169"/>
                    <a:gd name="T55" fmla="*/ 7 h 126"/>
                    <a:gd name="T56" fmla="*/ 169 w 169"/>
                    <a:gd name="T57" fmla="*/ 22 h 1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169" h="126">
                      <a:moveTo>
                        <a:pt x="144" y="21"/>
                      </a:moveTo>
                      <a:lnTo>
                        <a:pt x="134" y="33"/>
                      </a:lnTo>
                      <a:lnTo>
                        <a:pt x="144" y="42"/>
                      </a:lnTo>
                      <a:lnTo>
                        <a:pt x="143" y="87"/>
                      </a:lnTo>
                      <a:lnTo>
                        <a:pt x="130" y="91"/>
                      </a:lnTo>
                      <a:lnTo>
                        <a:pt x="124" y="102"/>
                      </a:lnTo>
                      <a:lnTo>
                        <a:pt x="97" y="108"/>
                      </a:lnTo>
                      <a:lnTo>
                        <a:pt x="98" y="117"/>
                      </a:lnTo>
                      <a:lnTo>
                        <a:pt x="91" y="126"/>
                      </a:lnTo>
                      <a:lnTo>
                        <a:pt x="76" y="85"/>
                      </a:lnTo>
                      <a:lnTo>
                        <a:pt x="57" y="99"/>
                      </a:lnTo>
                      <a:lnTo>
                        <a:pt x="40" y="101"/>
                      </a:lnTo>
                      <a:lnTo>
                        <a:pt x="0" y="96"/>
                      </a:lnTo>
                      <a:lnTo>
                        <a:pt x="20" y="81"/>
                      </a:lnTo>
                      <a:lnTo>
                        <a:pt x="58" y="68"/>
                      </a:lnTo>
                      <a:lnTo>
                        <a:pt x="64" y="60"/>
                      </a:lnTo>
                      <a:lnTo>
                        <a:pt x="50" y="47"/>
                      </a:lnTo>
                      <a:lnTo>
                        <a:pt x="37" y="50"/>
                      </a:lnTo>
                      <a:lnTo>
                        <a:pt x="23" y="38"/>
                      </a:lnTo>
                      <a:lnTo>
                        <a:pt x="31" y="27"/>
                      </a:lnTo>
                      <a:lnTo>
                        <a:pt x="29" y="12"/>
                      </a:lnTo>
                      <a:lnTo>
                        <a:pt x="40" y="3"/>
                      </a:lnTo>
                      <a:lnTo>
                        <a:pt x="55" y="18"/>
                      </a:lnTo>
                      <a:lnTo>
                        <a:pt x="62" y="6"/>
                      </a:lnTo>
                      <a:lnTo>
                        <a:pt x="83" y="0"/>
                      </a:lnTo>
                      <a:lnTo>
                        <a:pt x="95" y="10"/>
                      </a:lnTo>
                      <a:lnTo>
                        <a:pt x="129" y="6"/>
                      </a:lnTo>
                      <a:lnTo>
                        <a:pt x="151" y="7"/>
                      </a:lnTo>
                      <a:lnTo>
                        <a:pt x="169" y="2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79" name="Freeform 194">
                  <a:extLst>
                    <a:ext uri="{FF2B5EF4-FFF2-40B4-BE49-F238E27FC236}">
                      <a16:creationId xmlns="" xmlns:a16="http://schemas.microsoft.com/office/drawing/2014/main" id="{CEAE8140-8339-4FCA-A6BD-5B5011405B2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217244" y="3042460"/>
                  <a:ext cx="118883" cy="86810"/>
                </a:xfrm>
                <a:custGeom>
                  <a:avLst/>
                  <a:gdLst>
                    <a:gd name="T0" fmla="*/ 0 w 90"/>
                    <a:gd name="T1" fmla="*/ 18 h 65"/>
                    <a:gd name="T2" fmla="*/ 32 w 90"/>
                    <a:gd name="T3" fmla="*/ 0 h 65"/>
                    <a:gd name="T4" fmla="*/ 50 w 90"/>
                    <a:gd name="T5" fmla="*/ 9 h 65"/>
                    <a:gd name="T6" fmla="*/ 62 w 90"/>
                    <a:gd name="T7" fmla="*/ 9 h 65"/>
                    <a:gd name="T8" fmla="*/ 74 w 90"/>
                    <a:gd name="T9" fmla="*/ 21 h 65"/>
                    <a:gd name="T10" fmla="*/ 89 w 90"/>
                    <a:gd name="T11" fmla="*/ 37 h 65"/>
                    <a:gd name="T12" fmla="*/ 80 w 90"/>
                    <a:gd name="T13" fmla="*/ 55 h 65"/>
                    <a:gd name="T14" fmla="*/ 64 w 90"/>
                    <a:gd name="T15" fmla="*/ 62 h 65"/>
                    <a:gd name="T16" fmla="*/ 45 w 90"/>
                    <a:gd name="T17" fmla="*/ 64 h 65"/>
                    <a:gd name="T18" fmla="*/ 42 w 90"/>
                    <a:gd name="T19" fmla="*/ 50 h 65"/>
                    <a:gd name="T20" fmla="*/ 35 w 90"/>
                    <a:gd name="T21" fmla="*/ 37 h 65"/>
                    <a:gd name="T22" fmla="*/ 15 w 90"/>
                    <a:gd name="T23" fmla="*/ 31 h 65"/>
                    <a:gd name="T24" fmla="*/ 0 w 90"/>
                    <a:gd name="T25" fmla="*/ 18 h 6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90" h="65">
                      <a:moveTo>
                        <a:pt x="0" y="18"/>
                      </a:moveTo>
                      <a:lnTo>
                        <a:pt x="32" y="0"/>
                      </a:lnTo>
                      <a:lnTo>
                        <a:pt x="50" y="9"/>
                      </a:lnTo>
                      <a:lnTo>
                        <a:pt x="62" y="9"/>
                      </a:lnTo>
                      <a:lnTo>
                        <a:pt x="74" y="21"/>
                      </a:lnTo>
                      <a:lnTo>
                        <a:pt x="89" y="37"/>
                      </a:lnTo>
                      <a:lnTo>
                        <a:pt x="80" y="55"/>
                      </a:lnTo>
                      <a:lnTo>
                        <a:pt x="64" y="62"/>
                      </a:lnTo>
                      <a:lnTo>
                        <a:pt x="45" y="64"/>
                      </a:lnTo>
                      <a:lnTo>
                        <a:pt x="42" y="50"/>
                      </a:lnTo>
                      <a:lnTo>
                        <a:pt x="35" y="37"/>
                      </a:lnTo>
                      <a:lnTo>
                        <a:pt x="15" y="31"/>
                      </a:lnTo>
                      <a:lnTo>
                        <a:pt x="0" y="1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0" name="Freeform 196">
                  <a:extLst>
                    <a:ext uri="{FF2B5EF4-FFF2-40B4-BE49-F238E27FC236}">
                      <a16:creationId xmlns="" xmlns:a16="http://schemas.microsoft.com/office/drawing/2014/main" id="{A16A5833-580E-4589-B547-C3E9C2C362D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6090835" y="3003217"/>
                  <a:ext cx="93917" cy="117729"/>
                </a:xfrm>
                <a:custGeom>
                  <a:avLst/>
                  <a:gdLst>
                    <a:gd name="T0" fmla="*/ 12 w 71"/>
                    <a:gd name="T1" fmla="*/ 8 h 89"/>
                    <a:gd name="T2" fmla="*/ 15 w 71"/>
                    <a:gd name="T3" fmla="*/ 26 h 89"/>
                    <a:gd name="T4" fmla="*/ 17 w 71"/>
                    <a:gd name="T5" fmla="*/ 42 h 89"/>
                    <a:gd name="T6" fmla="*/ 8 w 71"/>
                    <a:gd name="T7" fmla="*/ 58 h 89"/>
                    <a:gd name="T8" fmla="*/ 0 w 71"/>
                    <a:gd name="T9" fmla="*/ 73 h 89"/>
                    <a:gd name="T10" fmla="*/ 9 w 71"/>
                    <a:gd name="T11" fmla="*/ 80 h 89"/>
                    <a:gd name="T12" fmla="*/ 26 w 71"/>
                    <a:gd name="T13" fmla="*/ 74 h 89"/>
                    <a:gd name="T14" fmla="*/ 42 w 71"/>
                    <a:gd name="T15" fmla="*/ 77 h 89"/>
                    <a:gd name="T16" fmla="*/ 42 w 71"/>
                    <a:gd name="T17" fmla="*/ 78 h 89"/>
                    <a:gd name="T18" fmla="*/ 42 w 71"/>
                    <a:gd name="T19" fmla="*/ 79 h 89"/>
                    <a:gd name="T20" fmla="*/ 43 w 71"/>
                    <a:gd name="T21" fmla="*/ 80 h 89"/>
                    <a:gd name="T22" fmla="*/ 44 w 71"/>
                    <a:gd name="T23" fmla="*/ 80 h 89"/>
                    <a:gd name="T24" fmla="*/ 44 w 71"/>
                    <a:gd name="T25" fmla="*/ 83 h 89"/>
                    <a:gd name="T26" fmla="*/ 45 w 71"/>
                    <a:gd name="T27" fmla="*/ 85 h 89"/>
                    <a:gd name="T28" fmla="*/ 46 w 71"/>
                    <a:gd name="T29" fmla="*/ 85 h 89"/>
                    <a:gd name="T30" fmla="*/ 48 w 71"/>
                    <a:gd name="T31" fmla="*/ 87 h 89"/>
                    <a:gd name="T32" fmla="*/ 48 w 71"/>
                    <a:gd name="T33" fmla="*/ 88 h 89"/>
                    <a:gd name="T34" fmla="*/ 49 w 71"/>
                    <a:gd name="T35" fmla="*/ 88 h 89"/>
                    <a:gd name="T36" fmla="*/ 50 w 71"/>
                    <a:gd name="T37" fmla="*/ 87 h 89"/>
                    <a:gd name="T38" fmla="*/ 50 w 71"/>
                    <a:gd name="T39" fmla="*/ 86 h 89"/>
                    <a:gd name="T40" fmla="*/ 50 w 71"/>
                    <a:gd name="T41" fmla="*/ 85 h 89"/>
                    <a:gd name="T42" fmla="*/ 51 w 71"/>
                    <a:gd name="T43" fmla="*/ 83 h 89"/>
                    <a:gd name="T44" fmla="*/ 51 w 71"/>
                    <a:gd name="T45" fmla="*/ 80 h 89"/>
                    <a:gd name="T46" fmla="*/ 53 w 71"/>
                    <a:gd name="T47" fmla="*/ 78 h 89"/>
                    <a:gd name="T48" fmla="*/ 55 w 71"/>
                    <a:gd name="T49" fmla="*/ 76 h 89"/>
                    <a:gd name="T50" fmla="*/ 55 w 71"/>
                    <a:gd name="T51" fmla="*/ 74 h 89"/>
                    <a:gd name="T52" fmla="*/ 57 w 71"/>
                    <a:gd name="T53" fmla="*/ 71 h 89"/>
                    <a:gd name="T54" fmla="*/ 58 w 71"/>
                    <a:gd name="T55" fmla="*/ 69 h 89"/>
                    <a:gd name="T56" fmla="*/ 59 w 71"/>
                    <a:gd name="T57" fmla="*/ 68 h 89"/>
                    <a:gd name="T58" fmla="*/ 59 w 71"/>
                    <a:gd name="T59" fmla="*/ 67 h 89"/>
                    <a:gd name="T60" fmla="*/ 60 w 71"/>
                    <a:gd name="T61" fmla="*/ 66 h 89"/>
                    <a:gd name="T62" fmla="*/ 70 w 71"/>
                    <a:gd name="T63" fmla="*/ 61 h 89"/>
                    <a:gd name="T64" fmla="*/ 67 w 71"/>
                    <a:gd name="T65" fmla="*/ 42 h 89"/>
                    <a:gd name="T66" fmla="*/ 52 w 71"/>
                    <a:gd name="T67" fmla="*/ 37 h 89"/>
                    <a:gd name="T68" fmla="*/ 31 w 71"/>
                    <a:gd name="T69" fmla="*/ 30 h 89"/>
                    <a:gd name="T70" fmla="*/ 25 w 71"/>
                    <a:gd name="T71" fmla="*/ 14 h 89"/>
                    <a:gd name="T72" fmla="*/ 18 w 71"/>
                    <a:gd name="T73" fmla="*/ 0 h 89"/>
                    <a:gd name="T74" fmla="*/ 12 w 71"/>
                    <a:gd name="T75" fmla="*/ 8 h 8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71" h="89">
                      <a:moveTo>
                        <a:pt x="12" y="8"/>
                      </a:moveTo>
                      <a:lnTo>
                        <a:pt x="15" y="26"/>
                      </a:lnTo>
                      <a:lnTo>
                        <a:pt x="17" y="42"/>
                      </a:lnTo>
                      <a:lnTo>
                        <a:pt x="8" y="58"/>
                      </a:lnTo>
                      <a:lnTo>
                        <a:pt x="0" y="73"/>
                      </a:lnTo>
                      <a:lnTo>
                        <a:pt x="9" y="80"/>
                      </a:lnTo>
                      <a:lnTo>
                        <a:pt x="26" y="74"/>
                      </a:lnTo>
                      <a:lnTo>
                        <a:pt x="42" y="77"/>
                      </a:lnTo>
                      <a:lnTo>
                        <a:pt x="42" y="78"/>
                      </a:lnTo>
                      <a:lnTo>
                        <a:pt x="42" y="79"/>
                      </a:lnTo>
                      <a:lnTo>
                        <a:pt x="43" y="80"/>
                      </a:lnTo>
                      <a:lnTo>
                        <a:pt x="44" y="80"/>
                      </a:lnTo>
                      <a:lnTo>
                        <a:pt x="44" y="83"/>
                      </a:lnTo>
                      <a:lnTo>
                        <a:pt x="45" y="85"/>
                      </a:lnTo>
                      <a:lnTo>
                        <a:pt x="46" y="85"/>
                      </a:lnTo>
                      <a:lnTo>
                        <a:pt x="48" y="87"/>
                      </a:lnTo>
                      <a:lnTo>
                        <a:pt x="48" y="88"/>
                      </a:lnTo>
                      <a:lnTo>
                        <a:pt x="49" y="88"/>
                      </a:lnTo>
                      <a:lnTo>
                        <a:pt x="50" y="87"/>
                      </a:lnTo>
                      <a:lnTo>
                        <a:pt x="50" y="86"/>
                      </a:lnTo>
                      <a:lnTo>
                        <a:pt x="50" y="85"/>
                      </a:lnTo>
                      <a:lnTo>
                        <a:pt x="51" y="83"/>
                      </a:lnTo>
                      <a:lnTo>
                        <a:pt x="51" y="80"/>
                      </a:lnTo>
                      <a:lnTo>
                        <a:pt x="53" y="78"/>
                      </a:lnTo>
                      <a:lnTo>
                        <a:pt x="55" y="76"/>
                      </a:lnTo>
                      <a:lnTo>
                        <a:pt x="55" y="74"/>
                      </a:lnTo>
                      <a:lnTo>
                        <a:pt x="57" y="71"/>
                      </a:lnTo>
                      <a:lnTo>
                        <a:pt x="58" y="69"/>
                      </a:lnTo>
                      <a:lnTo>
                        <a:pt x="59" y="68"/>
                      </a:lnTo>
                      <a:lnTo>
                        <a:pt x="59" y="67"/>
                      </a:lnTo>
                      <a:lnTo>
                        <a:pt x="60" y="66"/>
                      </a:lnTo>
                      <a:lnTo>
                        <a:pt x="70" y="61"/>
                      </a:lnTo>
                      <a:lnTo>
                        <a:pt x="67" y="42"/>
                      </a:lnTo>
                      <a:lnTo>
                        <a:pt x="52" y="37"/>
                      </a:lnTo>
                      <a:lnTo>
                        <a:pt x="31" y="30"/>
                      </a:lnTo>
                      <a:lnTo>
                        <a:pt x="25" y="14"/>
                      </a:lnTo>
                      <a:lnTo>
                        <a:pt x="18" y="0"/>
                      </a:lnTo>
                      <a:lnTo>
                        <a:pt x="12" y="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1" name="Freeform 197">
                  <a:extLst>
                    <a:ext uri="{FF2B5EF4-FFF2-40B4-BE49-F238E27FC236}">
                      <a16:creationId xmlns="" xmlns:a16="http://schemas.microsoft.com/office/drawing/2014/main" id="{A31491EA-9A88-4123-A931-7D435F69CED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82651" y="3129270"/>
                  <a:ext cx="181890" cy="191458"/>
                </a:xfrm>
                <a:custGeom>
                  <a:avLst/>
                  <a:gdLst>
                    <a:gd name="T0" fmla="*/ 99 w 136"/>
                    <a:gd name="T1" fmla="*/ 0 h 143"/>
                    <a:gd name="T2" fmla="*/ 114 w 136"/>
                    <a:gd name="T3" fmla="*/ 0 h 143"/>
                    <a:gd name="T4" fmla="*/ 118 w 136"/>
                    <a:gd name="T5" fmla="*/ 25 h 143"/>
                    <a:gd name="T6" fmla="*/ 123 w 136"/>
                    <a:gd name="T7" fmla="*/ 34 h 143"/>
                    <a:gd name="T8" fmla="*/ 135 w 136"/>
                    <a:gd name="T9" fmla="*/ 45 h 143"/>
                    <a:gd name="T10" fmla="*/ 117 w 136"/>
                    <a:gd name="T11" fmla="*/ 60 h 143"/>
                    <a:gd name="T12" fmla="*/ 125 w 136"/>
                    <a:gd name="T13" fmla="*/ 87 h 143"/>
                    <a:gd name="T14" fmla="*/ 121 w 136"/>
                    <a:gd name="T15" fmla="*/ 103 h 143"/>
                    <a:gd name="T16" fmla="*/ 114 w 136"/>
                    <a:gd name="T17" fmla="*/ 112 h 143"/>
                    <a:gd name="T18" fmla="*/ 106 w 136"/>
                    <a:gd name="T19" fmla="*/ 114 h 143"/>
                    <a:gd name="T20" fmla="*/ 101 w 136"/>
                    <a:gd name="T21" fmla="*/ 127 h 143"/>
                    <a:gd name="T22" fmla="*/ 91 w 136"/>
                    <a:gd name="T23" fmla="*/ 116 h 143"/>
                    <a:gd name="T24" fmla="*/ 86 w 136"/>
                    <a:gd name="T25" fmla="*/ 122 h 143"/>
                    <a:gd name="T26" fmla="*/ 67 w 136"/>
                    <a:gd name="T27" fmla="*/ 123 h 143"/>
                    <a:gd name="T28" fmla="*/ 63 w 136"/>
                    <a:gd name="T29" fmla="*/ 114 h 143"/>
                    <a:gd name="T30" fmla="*/ 55 w 136"/>
                    <a:gd name="T31" fmla="*/ 116 h 143"/>
                    <a:gd name="T32" fmla="*/ 55 w 136"/>
                    <a:gd name="T33" fmla="*/ 139 h 143"/>
                    <a:gd name="T34" fmla="*/ 46 w 136"/>
                    <a:gd name="T35" fmla="*/ 133 h 143"/>
                    <a:gd name="T36" fmla="*/ 40 w 136"/>
                    <a:gd name="T37" fmla="*/ 124 h 143"/>
                    <a:gd name="T38" fmla="*/ 36 w 136"/>
                    <a:gd name="T39" fmla="*/ 139 h 143"/>
                    <a:gd name="T40" fmla="*/ 26 w 136"/>
                    <a:gd name="T41" fmla="*/ 142 h 143"/>
                    <a:gd name="T42" fmla="*/ 19 w 136"/>
                    <a:gd name="T43" fmla="*/ 131 h 143"/>
                    <a:gd name="T44" fmla="*/ 7 w 136"/>
                    <a:gd name="T45" fmla="*/ 129 h 143"/>
                    <a:gd name="T46" fmla="*/ 0 w 136"/>
                    <a:gd name="T47" fmla="*/ 123 h 143"/>
                    <a:gd name="T48" fmla="*/ 11 w 136"/>
                    <a:gd name="T49" fmla="*/ 112 h 143"/>
                    <a:gd name="T50" fmla="*/ 23 w 136"/>
                    <a:gd name="T51" fmla="*/ 105 h 143"/>
                    <a:gd name="T52" fmla="*/ 32 w 136"/>
                    <a:gd name="T53" fmla="*/ 97 h 143"/>
                    <a:gd name="T54" fmla="*/ 54 w 136"/>
                    <a:gd name="T55" fmla="*/ 99 h 143"/>
                    <a:gd name="T56" fmla="*/ 55 w 136"/>
                    <a:gd name="T57" fmla="*/ 84 h 143"/>
                    <a:gd name="T58" fmla="*/ 60 w 136"/>
                    <a:gd name="T59" fmla="*/ 72 h 143"/>
                    <a:gd name="T60" fmla="*/ 68 w 136"/>
                    <a:gd name="T61" fmla="*/ 76 h 143"/>
                    <a:gd name="T62" fmla="*/ 88 w 136"/>
                    <a:gd name="T63" fmla="*/ 73 h 143"/>
                    <a:gd name="T64" fmla="*/ 91 w 136"/>
                    <a:gd name="T65" fmla="*/ 62 h 143"/>
                    <a:gd name="T66" fmla="*/ 91 w 136"/>
                    <a:gd name="T67" fmla="*/ 44 h 143"/>
                    <a:gd name="T68" fmla="*/ 97 w 136"/>
                    <a:gd name="T69" fmla="*/ 34 h 143"/>
                    <a:gd name="T70" fmla="*/ 92 w 136"/>
                    <a:gd name="T71" fmla="*/ 10 h 143"/>
                    <a:gd name="T72" fmla="*/ 99 w 136"/>
                    <a:gd name="T73" fmla="*/ 0 h 14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</a:cxnLst>
                  <a:rect l="0" t="0" r="r" b="b"/>
                  <a:pathLst>
                    <a:path w="136" h="143">
                      <a:moveTo>
                        <a:pt x="99" y="0"/>
                      </a:moveTo>
                      <a:lnTo>
                        <a:pt x="114" y="0"/>
                      </a:lnTo>
                      <a:lnTo>
                        <a:pt x="118" y="25"/>
                      </a:lnTo>
                      <a:lnTo>
                        <a:pt x="123" y="34"/>
                      </a:lnTo>
                      <a:lnTo>
                        <a:pt x="135" y="45"/>
                      </a:lnTo>
                      <a:lnTo>
                        <a:pt x="117" y="60"/>
                      </a:lnTo>
                      <a:lnTo>
                        <a:pt x="125" y="87"/>
                      </a:lnTo>
                      <a:lnTo>
                        <a:pt x="121" y="103"/>
                      </a:lnTo>
                      <a:lnTo>
                        <a:pt x="114" y="112"/>
                      </a:lnTo>
                      <a:lnTo>
                        <a:pt x="106" y="114"/>
                      </a:lnTo>
                      <a:lnTo>
                        <a:pt x="101" y="127"/>
                      </a:lnTo>
                      <a:lnTo>
                        <a:pt x="91" y="116"/>
                      </a:lnTo>
                      <a:lnTo>
                        <a:pt x="86" y="122"/>
                      </a:lnTo>
                      <a:lnTo>
                        <a:pt x="67" y="123"/>
                      </a:lnTo>
                      <a:lnTo>
                        <a:pt x="63" y="114"/>
                      </a:lnTo>
                      <a:lnTo>
                        <a:pt x="55" y="116"/>
                      </a:lnTo>
                      <a:lnTo>
                        <a:pt x="55" y="139"/>
                      </a:lnTo>
                      <a:lnTo>
                        <a:pt x="46" y="133"/>
                      </a:lnTo>
                      <a:lnTo>
                        <a:pt x="40" y="124"/>
                      </a:lnTo>
                      <a:lnTo>
                        <a:pt x="36" y="139"/>
                      </a:lnTo>
                      <a:lnTo>
                        <a:pt x="26" y="142"/>
                      </a:lnTo>
                      <a:lnTo>
                        <a:pt x="19" y="131"/>
                      </a:lnTo>
                      <a:lnTo>
                        <a:pt x="7" y="129"/>
                      </a:lnTo>
                      <a:lnTo>
                        <a:pt x="0" y="123"/>
                      </a:lnTo>
                      <a:lnTo>
                        <a:pt x="11" y="112"/>
                      </a:lnTo>
                      <a:lnTo>
                        <a:pt x="23" y="105"/>
                      </a:lnTo>
                      <a:lnTo>
                        <a:pt x="32" y="97"/>
                      </a:lnTo>
                      <a:lnTo>
                        <a:pt x="54" y="99"/>
                      </a:lnTo>
                      <a:lnTo>
                        <a:pt x="55" y="84"/>
                      </a:lnTo>
                      <a:lnTo>
                        <a:pt x="60" y="72"/>
                      </a:lnTo>
                      <a:lnTo>
                        <a:pt x="68" y="76"/>
                      </a:lnTo>
                      <a:lnTo>
                        <a:pt x="88" y="73"/>
                      </a:lnTo>
                      <a:lnTo>
                        <a:pt x="91" y="62"/>
                      </a:lnTo>
                      <a:lnTo>
                        <a:pt x="91" y="44"/>
                      </a:lnTo>
                      <a:lnTo>
                        <a:pt x="97" y="34"/>
                      </a:lnTo>
                      <a:lnTo>
                        <a:pt x="92" y="10"/>
                      </a:lnTo>
                      <a:lnTo>
                        <a:pt x="99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2" name="Freeform 198">
                  <a:extLst>
                    <a:ext uri="{FF2B5EF4-FFF2-40B4-BE49-F238E27FC236}">
                      <a16:creationId xmlns="" xmlns:a16="http://schemas.microsoft.com/office/drawing/2014/main" id="{D1D3813E-8ADF-4CED-A49F-89ED01A2570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938665" y="3308837"/>
                  <a:ext cx="43987" cy="73729"/>
                </a:xfrm>
                <a:custGeom>
                  <a:avLst/>
                  <a:gdLst>
                    <a:gd name="T0" fmla="*/ 14 w 34"/>
                    <a:gd name="T1" fmla="*/ 5 h 54"/>
                    <a:gd name="T2" fmla="*/ 8 w 34"/>
                    <a:gd name="T3" fmla="*/ 15 h 54"/>
                    <a:gd name="T4" fmla="*/ 0 w 34"/>
                    <a:gd name="T5" fmla="*/ 21 h 54"/>
                    <a:gd name="T6" fmla="*/ 7 w 34"/>
                    <a:gd name="T7" fmla="*/ 36 h 54"/>
                    <a:gd name="T8" fmla="*/ 14 w 34"/>
                    <a:gd name="T9" fmla="*/ 28 h 54"/>
                    <a:gd name="T10" fmla="*/ 21 w 34"/>
                    <a:gd name="T11" fmla="*/ 31 h 54"/>
                    <a:gd name="T12" fmla="*/ 19 w 34"/>
                    <a:gd name="T13" fmla="*/ 40 h 54"/>
                    <a:gd name="T14" fmla="*/ 25 w 34"/>
                    <a:gd name="T15" fmla="*/ 53 h 54"/>
                    <a:gd name="T16" fmla="*/ 33 w 34"/>
                    <a:gd name="T17" fmla="*/ 47 h 54"/>
                    <a:gd name="T18" fmla="*/ 33 w 34"/>
                    <a:gd name="T19" fmla="*/ 32 h 54"/>
                    <a:gd name="T20" fmla="*/ 31 w 34"/>
                    <a:gd name="T21" fmla="*/ 8 h 54"/>
                    <a:gd name="T22" fmla="*/ 25 w 34"/>
                    <a:gd name="T23" fmla="*/ 0 h 54"/>
                    <a:gd name="T24" fmla="*/ 14 w 34"/>
                    <a:gd name="T25" fmla="*/ 5 h 5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34" h="54">
                      <a:moveTo>
                        <a:pt x="14" y="5"/>
                      </a:moveTo>
                      <a:lnTo>
                        <a:pt x="8" y="15"/>
                      </a:lnTo>
                      <a:lnTo>
                        <a:pt x="0" y="21"/>
                      </a:lnTo>
                      <a:lnTo>
                        <a:pt x="7" y="36"/>
                      </a:lnTo>
                      <a:lnTo>
                        <a:pt x="14" y="28"/>
                      </a:lnTo>
                      <a:lnTo>
                        <a:pt x="21" y="31"/>
                      </a:lnTo>
                      <a:lnTo>
                        <a:pt x="19" y="40"/>
                      </a:lnTo>
                      <a:lnTo>
                        <a:pt x="25" y="53"/>
                      </a:lnTo>
                      <a:lnTo>
                        <a:pt x="33" y="47"/>
                      </a:lnTo>
                      <a:lnTo>
                        <a:pt x="33" y="32"/>
                      </a:lnTo>
                      <a:lnTo>
                        <a:pt x="31" y="8"/>
                      </a:lnTo>
                      <a:lnTo>
                        <a:pt x="25" y="0"/>
                      </a:lnTo>
                      <a:lnTo>
                        <a:pt x="14" y="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3" name="Freeform 199">
                  <a:extLst>
                    <a:ext uri="{FF2B5EF4-FFF2-40B4-BE49-F238E27FC236}">
                      <a16:creationId xmlns="" xmlns:a16="http://schemas.microsoft.com/office/drawing/2014/main" id="{FA1C2DAF-E4E4-4590-937A-A74EEB5E8E1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873476" y="2822461"/>
                  <a:ext cx="1087776" cy="803887"/>
                </a:xfrm>
                <a:custGeom>
                  <a:avLst/>
                  <a:gdLst>
                    <a:gd name="T0" fmla="*/ 622 w 817"/>
                    <a:gd name="T1" fmla="*/ 289 h 602"/>
                    <a:gd name="T2" fmla="*/ 663 w 817"/>
                    <a:gd name="T3" fmla="*/ 292 h 602"/>
                    <a:gd name="T4" fmla="*/ 670 w 817"/>
                    <a:gd name="T5" fmla="*/ 320 h 602"/>
                    <a:gd name="T6" fmla="*/ 674 w 817"/>
                    <a:gd name="T7" fmla="*/ 378 h 602"/>
                    <a:gd name="T8" fmla="*/ 696 w 817"/>
                    <a:gd name="T9" fmla="*/ 431 h 602"/>
                    <a:gd name="T10" fmla="*/ 691 w 817"/>
                    <a:gd name="T11" fmla="*/ 487 h 602"/>
                    <a:gd name="T12" fmla="*/ 664 w 817"/>
                    <a:gd name="T13" fmla="*/ 529 h 602"/>
                    <a:gd name="T14" fmla="*/ 641 w 817"/>
                    <a:gd name="T15" fmla="*/ 548 h 602"/>
                    <a:gd name="T16" fmla="*/ 595 w 817"/>
                    <a:gd name="T17" fmla="*/ 567 h 602"/>
                    <a:gd name="T18" fmla="*/ 540 w 817"/>
                    <a:gd name="T19" fmla="*/ 601 h 602"/>
                    <a:gd name="T20" fmla="*/ 519 w 817"/>
                    <a:gd name="T21" fmla="*/ 593 h 602"/>
                    <a:gd name="T22" fmla="*/ 460 w 817"/>
                    <a:gd name="T23" fmla="*/ 555 h 602"/>
                    <a:gd name="T24" fmla="*/ 428 w 817"/>
                    <a:gd name="T25" fmla="*/ 587 h 602"/>
                    <a:gd name="T26" fmla="*/ 391 w 817"/>
                    <a:gd name="T27" fmla="*/ 577 h 602"/>
                    <a:gd name="T28" fmla="*/ 364 w 817"/>
                    <a:gd name="T29" fmla="*/ 537 h 602"/>
                    <a:gd name="T30" fmla="*/ 380 w 817"/>
                    <a:gd name="T31" fmla="*/ 504 h 602"/>
                    <a:gd name="T32" fmla="*/ 354 w 817"/>
                    <a:gd name="T33" fmla="*/ 481 h 602"/>
                    <a:gd name="T34" fmla="*/ 306 w 817"/>
                    <a:gd name="T35" fmla="*/ 458 h 602"/>
                    <a:gd name="T36" fmla="*/ 257 w 817"/>
                    <a:gd name="T37" fmla="*/ 479 h 602"/>
                    <a:gd name="T38" fmla="*/ 219 w 817"/>
                    <a:gd name="T39" fmla="*/ 480 h 602"/>
                    <a:gd name="T40" fmla="*/ 163 w 817"/>
                    <a:gd name="T41" fmla="*/ 464 h 602"/>
                    <a:gd name="T42" fmla="*/ 142 w 817"/>
                    <a:gd name="T43" fmla="*/ 450 h 602"/>
                    <a:gd name="T44" fmla="*/ 100 w 817"/>
                    <a:gd name="T45" fmla="*/ 426 h 602"/>
                    <a:gd name="T46" fmla="*/ 68 w 817"/>
                    <a:gd name="T47" fmla="*/ 387 h 602"/>
                    <a:gd name="T48" fmla="*/ 17 w 817"/>
                    <a:gd name="T49" fmla="*/ 387 h 602"/>
                    <a:gd name="T50" fmla="*/ 14 w 817"/>
                    <a:gd name="T51" fmla="*/ 344 h 602"/>
                    <a:gd name="T52" fmla="*/ 15 w 817"/>
                    <a:gd name="T53" fmla="*/ 310 h 602"/>
                    <a:gd name="T54" fmla="*/ 14 w 817"/>
                    <a:gd name="T55" fmla="*/ 269 h 602"/>
                    <a:gd name="T56" fmla="*/ 40 w 817"/>
                    <a:gd name="T57" fmla="*/ 266 h 602"/>
                    <a:gd name="T58" fmla="*/ 81 w 817"/>
                    <a:gd name="T59" fmla="*/ 248 h 602"/>
                    <a:gd name="T60" fmla="*/ 76 w 817"/>
                    <a:gd name="T61" fmla="*/ 192 h 602"/>
                    <a:gd name="T62" fmla="*/ 111 w 817"/>
                    <a:gd name="T63" fmla="*/ 161 h 602"/>
                    <a:gd name="T64" fmla="*/ 150 w 817"/>
                    <a:gd name="T65" fmla="*/ 126 h 602"/>
                    <a:gd name="T66" fmla="*/ 172 w 817"/>
                    <a:gd name="T67" fmla="*/ 105 h 602"/>
                    <a:gd name="T68" fmla="*/ 210 w 817"/>
                    <a:gd name="T69" fmla="*/ 120 h 602"/>
                    <a:gd name="T70" fmla="*/ 258 w 817"/>
                    <a:gd name="T71" fmla="*/ 167 h 602"/>
                    <a:gd name="T72" fmla="*/ 298 w 817"/>
                    <a:gd name="T73" fmla="*/ 198 h 602"/>
                    <a:gd name="T74" fmla="*/ 406 w 817"/>
                    <a:gd name="T75" fmla="*/ 218 h 602"/>
                    <a:gd name="T76" fmla="*/ 460 w 817"/>
                    <a:gd name="T77" fmla="*/ 214 h 602"/>
                    <a:gd name="T78" fmla="*/ 513 w 817"/>
                    <a:gd name="T79" fmla="*/ 182 h 602"/>
                    <a:gd name="T80" fmla="*/ 546 w 817"/>
                    <a:gd name="T81" fmla="*/ 158 h 602"/>
                    <a:gd name="T82" fmla="*/ 604 w 817"/>
                    <a:gd name="T83" fmla="*/ 124 h 602"/>
                    <a:gd name="T84" fmla="*/ 558 w 817"/>
                    <a:gd name="T85" fmla="*/ 115 h 602"/>
                    <a:gd name="T86" fmla="*/ 557 w 817"/>
                    <a:gd name="T87" fmla="*/ 65 h 602"/>
                    <a:gd name="T88" fmla="*/ 591 w 817"/>
                    <a:gd name="T89" fmla="*/ 49 h 602"/>
                    <a:gd name="T90" fmla="*/ 600 w 817"/>
                    <a:gd name="T91" fmla="*/ 0 h 602"/>
                    <a:gd name="T92" fmla="*/ 689 w 817"/>
                    <a:gd name="T93" fmla="*/ 29 h 602"/>
                    <a:gd name="T94" fmla="*/ 714 w 817"/>
                    <a:gd name="T95" fmla="*/ 73 h 602"/>
                    <a:gd name="T96" fmla="*/ 763 w 817"/>
                    <a:gd name="T97" fmla="*/ 97 h 602"/>
                    <a:gd name="T98" fmla="*/ 808 w 817"/>
                    <a:gd name="T99" fmla="*/ 103 h 602"/>
                    <a:gd name="T100" fmla="*/ 806 w 817"/>
                    <a:gd name="T101" fmla="*/ 130 h 602"/>
                    <a:gd name="T102" fmla="*/ 783 w 817"/>
                    <a:gd name="T103" fmla="*/ 178 h 602"/>
                    <a:gd name="T104" fmla="*/ 797 w 817"/>
                    <a:gd name="T105" fmla="*/ 198 h 602"/>
                    <a:gd name="T106" fmla="*/ 755 w 817"/>
                    <a:gd name="T107" fmla="*/ 230 h 602"/>
                    <a:gd name="T108" fmla="*/ 721 w 817"/>
                    <a:gd name="T109" fmla="*/ 248 h 602"/>
                    <a:gd name="T110" fmla="*/ 669 w 817"/>
                    <a:gd name="T111" fmla="*/ 275 h 602"/>
                    <a:gd name="T112" fmla="*/ 657 w 817"/>
                    <a:gd name="T113" fmla="*/ 241 h 60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817" h="602">
                      <a:moveTo>
                        <a:pt x="641" y="259"/>
                      </a:moveTo>
                      <a:lnTo>
                        <a:pt x="621" y="274"/>
                      </a:lnTo>
                      <a:lnTo>
                        <a:pt x="622" y="289"/>
                      </a:lnTo>
                      <a:lnTo>
                        <a:pt x="637" y="302"/>
                      </a:lnTo>
                      <a:lnTo>
                        <a:pt x="652" y="303"/>
                      </a:lnTo>
                      <a:lnTo>
                        <a:pt x="663" y="292"/>
                      </a:lnTo>
                      <a:lnTo>
                        <a:pt x="685" y="294"/>
                      </a:lnTo>
                      <a:lnTo>
                        <a:pt x="689" y="314"/>
                      </a:lnTo>
                      <a:lnTo>
                        <a:pt x="670" y="320"/>
                      </a:lnTo>
                      <a:lnTo>
                        <a:pt x="655" y="334"/>
                      </a:lnTo>
                      <a:lnTo>
                        <a:pt x="661" y="353"/>
                      </a:lnTo>
                      <a:lnTo>
                        <a:pt x="674" y="378"/>
                      </a:lnTo>
                      <a:lnTo>
                        <a:pt x="692" y="397"/>
                      </a:lnTo>
                      <a:lnTo>
                        <a:pt x="692" y="413"/>
                      </a:lnTo>
                      <a:lnTo>
                        <a:pt x="696" y="431"/>
                      </a:lnTo>
                      <a:lnTo>
                        <a:pt x="703" y="471"/>
                      </a:lnTo>
                      <a:lnTo>
                        <a:pt x="693" y="474"/>
                      </a:lnTo>
                      <a:lnTo>
                        <a:pt x="691" y="487"/>
                      </a:lnTo>
                      <a:lnTo>
                        <a:pt x="677" y="500"/>
                      </a:lnTo>
                      <a:lnTo>
                        <a:pt x="678" y="519"/>
                      </a:lnTo>
                      <a:lnTo>
                        <a:pt x="664" y="529"/>
                      </a:lnTo>
                      <a:lnTo>
                        <a:pt x="655" y="530"/>
                      </a:lnTo>
                      <a:lnTo>
                        <a:pt x="652" y="545"/>
                      </a:lnTo>
                      <a:lnTo>
                        <a:pt x="641" y="548"/>
                      </a:lnTo>
                      <a:lnTo>
                        <a:pt x="638" y="563"/>
                      </a:lnTo>
                      <a:lnTo>
                        <a:pt x="613" y="570"/>
                      </a:lnTo>
                      <a:lnTo>
                        <a:pt x="595" y="567"/>
                      </a:lnTo>
                      <a:lnTo>
                        <a:pt x="572" y="575"/>
                      </a:lnTo>
                      <a:lnTo>
                        <a:pt x="549" y="593"/>
                      </a:lnTo>
                      <a:lnTo>
                        <a:pt x="540" y="601"/>
                      </a:lnTo>
                      <a:lnTo>
                        <a:pt x="534" y="581"/>
                      </a:lnTo>
                      <a:lnTo>
                        <a:pt x="525" y="576"/>
                      </a:lnTo>
                      <a:lnTo>
                        <a:pt x="519" y="593"/>
                      </a:lnTo>
                      <a:lnTo>
                        <a:pt x="497" y="563"/>
                      </a:lnTo>
                      <a:lnTo>
                        <a:pt x="475" y="555"/>
                      </a:lnTo>
                      <a:lnTo>
                        <a:pt x="460" y="555"/>
                      </a:lnTo>
                      <a:lnTo>
                        <a:pt x="437" y="567"/>
                      </a:lnTo>
                      <a:lnTo>
                        <a:pt x="426" y="573"/>
                      </a:lnTo>
                      <a:lnTo>
                        <a:pt x="428" y="587"/>
                      </a:lnTo>
                      <a:lnTo>
                        <a:pt x="408" y="590"/>
                      </a:lnTo>
                      <a:lnTo>
                        <a:pt x="405" y="581"/>
                      </a:lnTo>
                      <a:lnTo>
                        <a:pt x="391" y="577"/>
                      </a:lnTo>
                      <a:lnTo>
                        <a:pt x="387" y="554"/>
                      </a:lnTo>
                      <a:lnTo>
                        <a:pt x="380" y="539"/>
                      </a:lnTo>
                      <a:lnTo>
                        <a:pt x="364" y="537"/>
                      </a:lnTo>
                      <a:lnTo>
                        <a:pt x="365" y="524"/>
                      </a:lnTo>
                      <a:lnTo>
                        <a:pt x="375" y="516"/>
                      </a:lnTo>
                      <a:lnTo>
                        <a:pt x="380" y="504"/>
                      </a:lnTo>
                      <a:lnTo>
                        <a:pt x="375" y="487"/>
                      </a:lnTo>
                      <a:lnTo>
                        <a:pt x="371" y="479"/>
                      </a:lnTo>
                      <a:lnTo>
                        <a:pt x="354" y="481"/>
                      </a:lnTo>
                      <a:lnTo>
                        <a:pt x="345" y="467"/>
                      </a:lnTo>
                      <a:lnTo>
                        <a:pt x="329" y="458"/>
                      </a:lnTo>
                      <a:lnTo>
                        <a:pt x="306" y="458"/>
                      </a:lnTo>
                      <a:lnTo>
                        <a:pt x="288" y="468"/>
                      </a:lnTo>
                      <a:lnTo>
                        <a:pt x="280" y="479"/>
                      </a:lnTo>
                      <a:lnTo>
                        <a:pt x="257" y="479"/>
                      </a:lnTo>
                      <a:lnTo>
                        <a:pt x="241" y="471"/>
                      </a:lnTo>
                      <a:lnTo>
                        <a:pt x="233" y="486"/>
                      </a:lnTo>
                      <a:lnTo>
                        <a:pt x="219" y="480"/>
                      </a:lnTo>
                      <a:lnTo>
                        <a:pt x="188" y="478"/>
                      </a:lnTo>
                      <a:lnTo>
                        <a:pt x="174" y="470"/>
                      </a:lnTo>
                      <a:lnTo>
                        <a:pt x="163" y="464"/>
                      </a:lnTo>
                      <a:lnTo>
                        <a:pt x="161" y="448"/>
                      </a:lnTo>
                      <a:lnTo>
                        <a:pt x="156" y="458"/>
                      </a:lnTo>
                      <a:lnTo>
                        <a:pt x="142" y="450"/>
                      </a:lnTo>
                      <a:lnTo>
                        <a:pt x="129" y="438"/>
                      </a:lnTo>
                      <a:lnTo>
                        <a:pt x="113" y="438"/>
                      </a:lnTo>
                      <a:lnTo>
                        <a:pt x="100" y="426"/>
                      </a:lnTo>
                      <a:lnTo>
                        <a:pt x="79" y="421"/>
                      </a:lnTo>
                      <a:lnTo>
                        <a:pt x="79" y="395"/>
                      </a:lnTo>
                      <a:lnTo>
                        <a:pt x="68" y="387"/>
                      </a:lnTo>
                      <a:lnTo>
                        <a:pt x="51" y="385"/>
                      </a:lnTo>
                      <a:lnTo>
                        <a:pt x="31" y="398"/>
                      </a:lnTo>
                      <a:lnTo>
                        <a:pt x="17" y="387"/>
                      </a:lnTo>
                      <a:lnTo>
                        <a:pt x="19" y="368"/>
                      </a:lnTo>
                      <a:lnTo>
                        <a:pt x="11" y="358"/>
                      </a:lnTo>
                      <a:lnTo>
                        <a:pt x="14" y="344"/>
                      </a:lnTo>
                      <a:lnTo>
                        <a:pt x="17" y="321"/>
                      </a:lnTo>
                      <a:lnTo>
                        <a:pt x="17" y="308"/>
                      </a:lnTo>
                      <a:lnTo>
                        <a:pt x="15" y="310"/>
                      </a:lnTo>
                      <a:lnTo>
                        <a:pt x="0" y="299"/>
                      </a:lnTo>
                      <a:lnTo>
                        <a:pt x="2" y="277"/>
                      </a:lnTo>
                      <a:lnTo>
                        <a:pt x="14" y="269"/>
                      </a:lnTo>
                      <a:lnTo>
                        <a:pt x="35" y="282"/>
                      </a:lnTo>
                      <a:lnTo>
                        <a:pt x="42" y="275"/>
                      </a:lnTo>
                      <a:lnTo>
                        <a:pt x="40" y="266"/>
                      </a:lnTo>
                      <a:lnTo>
                        <a:pt x="64" y="261"/>
                      </a:lnTo>
                      <a:lnTo>
                        <a:pt x="69" y="252"/>
                      </a:lnTo>
                      <a:lnTo>
                        <a:pt x="81" y="248"/>
                      </a:lnTo>
                      <a:lnTo>
                        <a:pt x="82" y="208"/>
                      </a:lnTo>
                      <a:lnTo>
                        <a:pt x="71" y="203"/>
                      </a:lnTo>
                      <a:lnTo>
                        <a:pt x="76" y="192"/>
                      </a:lnTo>
                      <a:lnTo>
                        <a:pt x="104" y="189"/>
                      </a:lnTo>
                      <a:lnTo>
                        <a:pt x="110" y="181"/>
                      </a:lnTo>
                      <a:lnTo>
                        <a:pt x="111" y="161"/>
                      </a:lnTo>
                      <a:lnTo>
                        <a:pt x="126" y="153"/>
                      </a:lnTo>
                      <a:lnTo>
                        <a:pt x="144" y="159"/>
                      </a:lnTo>
                      <a:lnTo>
                        <a:pt x="150" y="126"/>
                      </a:lnTo>
                      <a:lnTo>
                        <a:pt x="157" y="119"/>
                      </a:lnTo>
                      <a:lnTo>
                        <a:pt x="169" y="116"/>
                      </a:lnTo>
                      <a:lnTo>
                        <a:pt x="172" y="105"/>
                      </a:lnTo>
                      <a:lnTo>
                        <a:pt x="181" y="98"/>
                      </a:lnTo>
                      <a:lnTo>
                        <a:pt x="189" y="109"/>
                      </a:lnTo>
                      <a:lnTo>
                        <a:pt x="210" y="120"/>
                      </a:lnTo>
                      <a:lnTo>
                        <a:pt x="214" y="136"/>
                      </a:lnTo>
                      <a:lnTo>
                        <a:pt x="225" y="161"/>
                      </a:lnTo>
                      <a:lnTo>
                        <a:pt x="258" y="167"/>
                      </a:lnTo>
                      <a:lnTo>
                        <a:pt x="272" y="170"/>
                      </a:lnTo>
                      <a:lnTo>
                        <a:pt x="288" y="179"/>
                      </a:lnTo>
                      <a:lnTo>
                        <a:pt x="298" y="198"/>
                      </a:lnTo>
                      <a:lnTo>
                        <a:pt x="308" y="207"/>
                      </a:lnTo>
                      <a:lnTo>
                        <a:pt x="388" y="213"/>
                      </a:lnTo>
                      <a:lnTo>
                        <a:pt x="406" y="218"/>
                      </a:lnTo>
                      <a:lnTo>
                        <a:pt x="427" y="230"/>
                      </a:lnTo>
                      <a:lnTo>
                        <a:pt x="448" y="223"/>
                      </a:lnTo>
                      <a:lnTo>
                        <a:pt x="460" y="214"/>
                      </a:lnTo>
                      <a:lnTo>
                        <a:pt x="488" y="218"/>
                      </a:lnTo>
                      <a:lnTo>
                        <a:pt x="511" y="199"/>
                      </a:lnTo>
                      <a:lnTo>
                        <a:pt x="513" y="182"/>
                      </a:lnTo>
                      <a:lnTo>
                        <a:pt x="513" y="165"/>
                      </a:lnTo>
                      <a:lnTo>
                        <a:pt x="532" y="172"/>
                      </a:lnTo>
                      <a:lnTo>
                        <a:pt x="546" y="158"/>
                      </a:lnTo>
                      <a:lnTo>
                        <a:pt x="558" y="148"/>
                      </a:lnTo>
                      <a:lnTo>
                        <a:pt x="580" y="136"/>
                      </a:lnTo>
                      <a:lnTo>
                        <a:pt x="604" y="124"/>
                      </a:lnTo>
                      <a:lnTo>
                        <a:pt x="593" y="109"/>
                      </a:lnTo>
                      <a:lnTo>
                        <a:pt x="570" y="112"/>
                      </a:lnTo>
                      <a:lnTo>
                        <a:pt x="558" y="115"/>
                      </a:lnTo>
                      <a:lnTo>
                        <a:pt x="555" y="109"/>
                      </a:lnTo>
                      <a:lnTo>
                        <a:pt x="553" y="77"/>
                      </a:lnTo>
                      <a:lnTo>
                        <a:pt x="557" y="65"/>
                      </a:lnTo>
                      <a:lnTo>
                        <a:pt x="568" y="76"/>
                      </a:lnTo>
                      <a:lnTo>
                        <a:pt x="587" y="76"/>
                      </a:lnTo>
                      <a:lnTo>
                        <a:pt x="591" y="49"/>
                      </a:lnTo>
                      <a:lnTo>
                        <a:pt x="602" y="40"/>
                      </a:lnTo>
                      <a:lnTo>
                        <a:pt x="592" y="14"/>
                      </a:lnTo>
                      <a:lnTo>
                        <a:pt x="600" y="0"/>
                      </a:lnTo>
                      <a:lnTo>
                        <a:pt x="661" y="1"/>
                      </a:lnTo>
                      <a:lnTo>
                        <a:pt x="675" y="17"/>
                      </a:lnTo>
                      <a:lnTo>
                        <a:pt x="689" y="29"/>
                      </a:lnTo>
                      <a:lnTo>
                        <a:pt x="700" y="42"/>
                      </a:lnTo>
                      <a:lnTo>
                        <a:pt x="703" y="59"/>
                      </a:lnTo>
                      <a:lnTo>
                        <a:pt x="714" y="73"/>
                      </a:lnTo>
                      <a:lnTo>
                        <a:pt x="740" y="78"/>
                      </a:lnTo>
                      <a:lnTo>
                        <a:pt x="751" y="88"/>
                      </a:lnTo>
                      <a:lnTo>
                        <a:pt x="763" y="97"/>
                      </a:lnTo>
                      <a:lnTo>
                        <a:pt x="769" y="106"/>
                      </a:lnTo>
                      <a:lnTo>
                        <a:pt x="783" y="107"/>
                      </a:lnTo>
                      <a:lnTo>
                        <a:pt x="808" y="103"/>
                      </a:lnTo>
                      <a:lnTo>
                        <a:pt x="813" y="109"/>
                      </a:lnTo>
                      <a:lnTo>
                        <a:pt x="816" y="122"/>
                      </a:lnTo>
                      <a:lnTo>
                        <a:pt x="806" y="130"/>
                      </a:lnTo>
                      <a:lnTo>
                        <a:pt x="804" y="165"/>
                      </a:lnTo>
                      <a:lnTo>
                        <a:pt x="791" y="164"/>
                      </a:lnTo>
                      <a:lnTo>
                        <a:pt x="783" y="178"/>
                      </a:lnTo>
                      <a:lnTo>
                        <a:pt x="784" y="194"/>
                      </a:lnTo>
                      <a:lnTo>
                        <a:pt x="798" y="198"/>
                      </a:lnTo>
                      <a:lnTo>
                        <a:pt x="797" y="198"/>
                      </a:lnTo>
                      <a:lnTo>
                        <a:pt x="783" y="209"/>
                      </a:lnTo>
                      <a:lnTo>
                        <a:pt x="769" y="213"/>
                      </a:lnTo>
                      <a:lnTo>
                        <a:pt x="755" y="230"/>
                      </a:lnTo>
                      <a:lnTo>
                        <a:pt x="741" y="230"/>
                      </a:lnTo>
                      <a:lnTo>
                        <a:pt x="729" y="224"/>
                      </a:lnTo>
                      <a:lnTo>
                        <a:pt x="721" y="248"/>
                      </a:lnTo>
                      <a:lnTo>
                        <a:pt x="707" y="257"/>
                      </a:lnTo>
                      <a:lnTo>
                        <a:pt x="689" y="268"/>
                      </a:lnTo>
                      <a:lnTo>
                        <a:pt x="669" y="275"/>
                      </a:lnTo>
                      <a:lnTo>
                        <a:pt x="667" y="258"/>
                      </a:lnTo>
                      <a:lnTo>
                        <a:pt x="663" y="242"/>
                      </a:lnTo>
                      <a:lnTo>
                        <a:pt x="657" y="241"/>
                      </a:lnTo>
                      <a:lnTo>
                        <a:pt x="648" y="248"/>
                      </a:lnTo>
                      <a:lnTo>
                        <a:pt x="641" y="25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4" name="Freeform 200">
                  <a:extLst>
                    <a:ext uri="{FF2B5EF4-FFF2-40B4-BE49-F238E27FC236}">
                      <a16:creationId xmlns="" xmlns:a16="http://schemas.microsoft.com/office/drawing/2014/main" id="{AE59B29A-F3D1-4FCA-B33B-2953B11C12A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816216" y="3106676"/>
                  <a:ext cx="92728" cy="120107"/>
                </a:xfrm>
                <a:custGeom>
                  <a:avLst/>
                  <a:gdLst>
                    <a:gd name="T0" fmla="*/ 67 w 70"/>
                    <a:gd name="T1" fmla="*/ 0 h 91"/>
                    <a:gd name="T2" fmla="*/ 69 w 70"/>
                    <a:gd name="T3" fmla="*/ 25 h 91"/>
                    <a:gd name="T4" fmla="*/ 60 w 70"/>
                    <a:gd name="T5" fmla="*/ 31 h 91"/>
                    <a:gd name="T6" fmla="*/ 52 w 70"/>
                    <a:gd name="T7" fmla="*/ 45 h 91"/>
                    <a:gd name="T8" fmla="*/ 39 w 70"/>
                    <a:gd name="T9" fmla="*/ 51 h 91"/>
                    <a:gd name="T10" fmla="*/ 55 w 70"/>
                    <a:gd name="T11" fmla="*/ 67 h 91"/>
                    <a:gd name="T12" fmla="*/ 50 w 70"/>
                    <a:gd name="T13" fmla="*/ 82 h 91"/>
                    <a:gd name="T14" fmla="*/ 29 w 70"/>
                    <a:gd name="T15" fmla="*/ 90 h 91"/>
                    <a:gd name="T16" fmla="*/ 22 w 70"/>
                    <a:gd name="T17" fmla="*/ 81 h 91"/>
                    <a:gd name="T18" fmla="*/ 4 w 70"/>
                    <a:gd name="T19" fmla="*/ 73 h 91"/>
                    <a:gd name="T20" fmla="*/ 15 w 70"/>
                    <a:gd name="T21" fmla="*/ 65 h 91"/>
                    <a:gd name="T22" fmla="*/ 16 w 70"/>
                    <a:gd name="T23" fmla="*/ 48 h 91"/>
                    <a:gd name="T24" fmla="*/ 4 w 70"/>
                    <a:gd name="T25" fmla="*/ 45 h 91"/>
                    <a:gd name="T26" fmla="*/ 0 w 70"/>
                    <a:gd name="T27" fmla="*/ 45 h 91"/>
                    <a:gd name="T28" fmla="*/ 14 w 70"/>
                    <a:gd name="T29" fmla="*/ 37 h 91"/>
                    <a:gd name="T30" fmla="*/ 22 w 70"/>
                    <a:gd name="T31" fmla="*/ 12 h 91"/>
                    <a:gd name="T32" fmla="*/ 34 w 70"/>
                    <a:gd name="T33" fmla="*/ 18 h 91"/>
                    <a:gd name="T34" fmla="*/ 48 w 70"/>
                    <a:gd name="T35" fmla="*/ 18 h 91"/>
                    <a:gd name="T36" fmla="*/ 62 w 70"/>
                    <a:gd name="T37" fmla="*/ 1 h 91"/>
                    <a:gd name="T38" fmla="*/ 67 w 70"/>
                    <a:gd name="T39" fmla="*/ 0 h 9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70" h="91">
                      <a:moveTo>
                        <a:pt x="67" y="0"/>
                      </a:moveTo>
                      <a:lnTo>
                        <a:pt x="69" y="25"/>
                      </a:lnTo>
                      <a:lnTo>
                        <a:pt x="60" y="31"/>
                      </a:lnTo>
                      <a:lnTo>
                        <a:pt x="52" y="45"/>
                      </a:lnTo>
                      <a:lnTo>
                        <a:pt x="39" y="51"/>
                      </a:lnTo>
                      <a:lnTo>
                        <a:pt x="55" y="67"/>
                      </a:lnTo>
                      <a:lnTo>
                        <a:pt x="50" y="82"/>
                      </a:lnTo>
                      <a:lnTo>
                        <a:pt x="29" y="90"/>
                      </a:lnTo>
                      <a:lnTo>
                        <a:pt x="22" y="81"/>
                      </a:lnTo>
                      <a:lnTo>
                        <a:pt x="4" y="73"/>
                      </a:lnTo>
                      <a:lnTo>
                        <a:pt x="15" y="65"/>
                      </a:lnTo>
                      <a:lnTo>
                        <a:pt x="16" y="48"/>
                      </a:lnTo>
                      <a:lnTo>
                        <a:pt x="4" y="45"/>
                      </a:lnTo>
                      <a:lnTo>
                        <a:pt x="0" y="45"/>
                      </a:lnTo>
                      <a:lnTo>
                        <a:pt x="14" y="37"/>
                      </a:lnTo>
                      <a:lnTo>
                        <a:pt x="22" y="12"/>
                      </a:lnTo>
                      <a:lnTo>
                        <a:pt x="34" y="18"/>
                      </a:lnTo>
                      <a:lnTo>
                        <a:pt x="48" y="18"/>
                      </a:lnTo>
                      <a:lnTo>
                        <a:pt x="62" y="1"/>
                      </a:lnTo>
                      <a:lnTo>
                        <a:pt x="67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5" name="Freeform 201">
                  <a:extLst>
                    <a:ext uri="{FF2B5EF4-FFF2-40B4-BE49-F238E27FC236}">
                      <a16:creationId xmlns="" xmlns:a16="http://schemas.microsoft.com/office/drawing/2014/main" id="{274ACCD7-C842-41CA-A6EF-1B021633086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268167" y="3462242"/>
                  <a:ext cx="149792" cy="386484"/>
                </a:xfrm>
                <a:custGeom>
                  <a:avLst/>
                  <a:gdLst>
                    <a:gd name="T0" fmla="*/ 1 w 113"/>
                    <a:gd name="T1" fmla="*/ 109 h 289"/>
                    <a:gd name="T2" fmla="*/ 8 w 113"/>
                    <a:gd name="T3" fmla="*/ 97 h 289"/>
                    <a:gd name="T4" fmla="*/ 8 w 113"/>
                    <a:gd name="T5" fmla="*/ 69 h 289"/>
                    <a:gd name="T6" fmla="*/ 21 w 113"/>
                    <a:gd name="T7" fmla="*/ 54 h 289"/>
                    <a:gd name="T8" fmla="*/ 27 w 113"/>
                    <a:gd name="T9" fmla="*/ 35 h 289"/>
                    <a:gd name="T10" fmla="*/ 38 w 113"/>
                    <a:gd name="T11" fmla="*/ 20 h 289"/>
                    <a:gd name="T12" fmla="*/ 56 w 113"/>
                    <a:gd name="T13" fmla="*/ 11 h 289"/>
                    <a:gd name="T14" fmla="*/ 57 w 113"/>
                    <a:gd name="T15" fmla="*/ 3 h 289"/>
                    <a:gd name="T16" fmla="*/ 74 w 113"/>
                    <a:gd name="T17" fmla="*/ 0 h 289"/>
                    <a:gd name="T18" fmla="*/ 78 w 113"/>
                    <a:gd name="T19" fmla="*/ 8 h 289"/>
                    <a:gd name="T20" fmla="*/ 84 w 113"/>
                    <a:gd name="T21" fmla="*/ 25 h 289"/>
                    <a:gd name="T22" fmla="*/ 78 w 113"/>
                    <a:gd name="T23" fmla="*/ 37 h 289"/>
                    <a:gd name="T24" fmla="*/ 68 w 113"/>
                    <a:gd name="T25" fmla="*/ 45 h 289"/>
                    <a:gd name="T26" fmla="*/ 67 w 113"/>
                    <a:gd name="T27" fmla="*/ 58 h 289"/>
                    <a:gd name="T28" fmla="*/ 83 w 113"/>
                    <a:gd name="T29" fmla="*/ 60 h 289"/>
                    <a:gd name="T30" fmla="*/ 91 w 113"/>
                    <a:gd name="T31" fmla="*/ 75 h 289"/>
                    <a:gd name="T32" fmla="*/ 94 w 113"/>
                    <a:gd name="T33" fmla="*/ 98 h 289"/>
                    <a:gd name="T34" fmla="*/ 109 w 113"/>
                    <a:gd name="T35" fmla="*/ 102 h 289"/>
                    <a:gd name="T36" fmla="*/ 112 w 113"/>
                    <a:gd name="T37" fmla="*/ 111 h 289"/>
                    <a:gd name="T38" fmla="*/ 105 w 113"/>
                    <a:gd name="T39" fmla="*/ 125 h 289"/>
                    <a:gd name="T40" fmla="*/ 97 w 113"/>
                    <a:gd name="T41" fmla="*/ 132 h 289"/>
                    <a:gd name="T42" fmla="*/ 82 w 113"/>
                    <a:gd name="T43" fmla="*/ 138 h 289"/>
                    <a:gd name="T44" fmla="*/ 80 w 113"/>
                    <a:gd name="T45" fmla="*/ 164 h 289"/>
                    <a:gd name="T46" fmla="*/ 84 w 113"/>
                    <a:gd name="T47" fmla="*/ 175 h 289"/>
                    <a:gd name="T48" fmla="*/ 96 w 113"/>
                    <a:gd name="T49" fmla="*/ 190 h 289"/>
                    <a:gd name="T50" fmla="*/ 91 w 113"/>
                    <a:gd name="T51" fmla="*/ 215 h 289"/>
                    <a:gd name="T52" fmla="*/ 93 w 113"/>
                    <a:gd name="T53" fmla="*/ 227 h 289"/>
                    <a:gd name="T54" fmla="*/ 98 w 113"/>
                    <a:gd name="T55" fmla="*/ 246 h 289"/>
                    <a:gd name="T56" fmla="*/ 110 w 113"/>
                    <a:gd name="T57" fmla="*/ 257 h 289"/>
                    <a:gd name="T58" fmla="*/ 101 w 113"/>
                    <a:gd name="T59" fmla="*/ 278 h 289"/>
                    <a:gd name="T60" fmla="*/ 94 w 113"/>
                    <a:gd name="T61" fmla="*/ 288 h 289"/>
                    <a:gd name="T62" fmla="*/ 88 w 113"/>
                    <a:gd name="T63" fmla="*/ 261 h 289"/>
                    <a:gd name="T64" fmla="*/ 84 w 113"/>
                    <a:gd name="T65" fmla="*/ 242 h 289"/>
                    <a:gd name="T66" fmla="*/ 73 w 113"/>
                    <a:gd name="T67" fmla="*/ 234 h 289"/>
                    <a:gd name="T68" fmla="*/ 78 w 113"/>
                    <a:gd name="T69" fmla="*/ 197 h 289"/>
                    <a:gd name="T70" fmla="*/ 64 w 113"/>
                    <a:gd name="T71" fmla="*/ 175 h 289"/>
                    <a:gd name="T72" fmla="*/ 56 w 113"/>
                    <a:gd name="T73" fmla="*/ 187 h 289"/>
                    <a:gd name="T74" fmla="*/ 46 w 113"/>
                    <a:gd name="T75" fmla="*/ 197 h 289"/>
                    <a:gd name="T76" fmla="*/ 32 w 113"/>
                    <a:gd name="T77" fmla="*/ 192 h 289"/>
                    <a:gd name="T78" fmla="*/ 28 w 113"/>
                    <a:gd name="T79" fmla="*/ 160 h 289"/>
                    <a:gd name="T80" fmla="*/ 25 w 113"/>
                    <a:gd name="T81" fmla="*/ 145 h 289"/>
                    <a:gd name="T82" fmla="*/ 13 w 113"/>
                    <a:gd name="T83" fmla="*/ 128 h 289"/>
                    <a:gd name="T84" fmla="*/ 0 w 113"/>
                    <a:gd name="T85" fmla="*/ 117 h 289"/>
                    <a:gd name="T86" fmla="*/ 1 w 113"/>
                    <a:gd name="T87" fmla="*/ 109 h 28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</a:cxnLst>
                  <a:rect l="0" t="0" r="r" b="b"/>
                  <a:pathLst>
                    <a:path w="113" h="289">
                      <a:moveTo>
                        <a:pt x="1" y="109"/>
                      </a:moveTo>
                      <a:lnTo>
                        <a:pt x="8" y="97"/>
                      </a:lnTo>
                      <a:lnTo>
                        <a:pt x="8" y="69"/>
                      </a:lnTo>
                      <a:lnTo>
                        <a:pt x="21" y="54"/>
                      </a:lnTo>
                      <a:lnTo>
                        <a:pt x="27" y="35"/>
                      </a:lnTo>
                      <a:lnTo>
                        <a:pt x="38" y="20"/>
                      </a:lnTo>
                      <a:lnTo>
                        <a:pt x="56" y="11"/>
                      </a:lnTo>
                      <a:lnTo>
                        <a:pt x="57" y="3"/>
                      </a:lnTo>
                      <a:lnTo>
                        <a:pt x="74" y="0"/>
                      </a:lnTo>
                      <a:lnTo>
                        <a:pt x="78" y="8"/>
                      </a:lnTo>
                      <a:lnTo>
                        <a:pt x="84" y="25"/>
                      </a:lnTo>
                      <a:lnTo>
                        <a:pt x="78" y="37"/>
                      </a:lnTo>
                      <a:lnTo>
                        <a:pt x="68" y="45"/>
                      </a:lnTo>
                      <a:lnTo>
                        <a:pt x="67" y="58"/>
                      </a:lnTo>
                      <a:lnTo>
                        <a:pt x="83" y="60"/>
                      </a:lnTo>
                      <a:lnTo>
                        <a:pt x="91" y="75"/>
                      </a:lnTo>
                      <a:lnTo>
                        <a:pt x="94" y="98"/>
                      </a:lnTo>
                      <a:lnTo>
                        <a:pt x="109" y="102"/>
                      </a:lnTo>
                      <a:lnTo>
                        <a:pt x="112" y="111"/>
                      </a:lnTo>
                      <a:lnTo>
                        <a:pt x="105" y="125"/>
                      </a:lnTo>
                      <a:lnTo>
                        <a:pt x="97" y="132"/>
                      </a:lnTo>
                      <a:lnTo>
                        <a:pt x="82" y="138"/>
                      </a:lnTo>
                      <a:lnTo>
                        <a:pt x="80" y="164"/>
                      </a:lnTo>
                      <a:lnTo>
                        <a:pt x="84" y="175"/>
                      </a:lnTo>
                      <a:lnTo>
                        <a:pt x="96" y="190"/>
                      </a:lnTo>
                      <a:lnTo>
                        <a:pt x="91" y="215"/>
                      </a:lnTo>
                      <a:lnTo>
                        <a:pt x="93" y="227"/>
                      </a:lnTo>
                      <a:lnTo>
                        <a:pt x="98" y="246"/>
                      </a:lnTo>
                      <a:lnTo>
                        <a:pt x="110" y="257"/>
                      </a:lnTo>
                      <a:lnTo>
                        <a:pt x="101" y="278"/>
                      </a:lnTo>
                      <a:lnTo>
                        <a:pt x="94" y="288"/>
                      </a:lnTo>
                      <a:lnTo>
                        <a:pt x="88" y="261"/>
                      </a:lnTo>
                      <a:lnTo>
                        <a:pt x="84" y="242"/>
                      </a:lnTo>
                      <a:lnTo>
                        <a:pt x="73" y="234"/>
                      </a:lnTo>
                      <a:lnTo>
                        <a:pt x="78" y="197"/>
                      </a:lnTo>
                      <a:lnTo>
                        <a:pt x="64" y="175"/>
                      </a:lnTo>
                      <a:lnTo>
                        <a:pt x="56" y="187"/>
                      </a:lnTo>
                      <a:lnTo>
                        <a:pt x="46" y="197"/>
                      </a:lnTo>
                      <a:lnTo>
                        <a:pt x="32" y="192"/>
                      </a:lnTo>
                      <a:lnTo>
                        <a:pt x="28" y="160"/>
                      </a:lnTo>
                      <a:lnTo>
                        <a:pt x="25" y="145"/>
                      </a:lnTo>
                      <a:lnTo>
                        <a:pt x="13" y="128"/>
                      </a:lnTo>
                      <a:lnTo>
                        <a:pt x="0" y="117"/>
                      </a:lnTo>
                      <a:lnTo>
                        <a:pt x="1" y="10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6" name="Freeform 204">
                  <a:extLst>
                    <a:ext uri="{FF2B5EF4-FFF2-40B4-BE49-F238E27FC236}">
                      <a16:creationId xmlns="" xmlns:a16="http://schemas.microsoft.com/office/drawing/2014/main" id="{56606C5D-22A4-4FC7-8F82-16CD978B7CF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453624" y="3563322"/>
                  <a:ext cx="148603" cy="332971"/>
                </a:xfrm>
                <a:custGeom>
                  <a:avLst/>
                  <a:gdLst>
                    <a:gd name="T0" fmla="*/ 0 w 111"/>
                    <a:gd name="T1" fmla="*/ 12 h 250"/>
                    <a:gd name="T2" fmla="*/ 8 w 111"/>
                    <a:gd name="T3" fmla="*/ 35 h 250"/>
                    <a:gd name="T4" fmla="*/ 34 w 111"/>
                    <a:gd name="T5" fmla="*/ 44 h 250"/>
                    <a:gd name="T6" fmla="*/ 36 w 111"/>
                    <a:gd name="T7" fmla="*/ 53 h 250"/>
                    <a:gd name="T8" fmla="*/ 32 w 111"/>
                    <a:gd name="T9" fmla="*/ 69 h 250"/>
                    <a:gd name="T10" fmla="*/ 42 w 111"/>
                    <a:gd name="T11" fmla="*/ 80 h 250"/>
                    <a:gd name="T12" fmla="*/ 64 w 111"/>
                    <a:gd name="T13" fmla="*/ 113 h 250"/>
                    <a:gd name="T14" fmla="*/ 77 w 111"/>
                    <a:gd name="T15" fmla="*/ 122 h 250"/>
                    <a:gd name="T16" fmla="*/ 77 w 111"/>
                    <a:gd name="T17" fmla="*/ 151 h 250"/>
                    <a:gd name="T18" fmla="*/ 83 w 111"/>
                    <a:gd name="T19" fmla="*/ 156 h 250"/>
                    <a:gd name="T20" fmla="*/ 85 w 111"/>
                    <a:gd name="T21" fmla="*/ 183 h 250"/>
                    <a:gd name="T22" fmla="*/ 75 w 111"/>
                    <a:gd name="T23" fmla="*/ 191 h 250"/>
                    <a:gd name="T24" fmla="*/ 61 w 111"/>
                    <a:gd name="T25" fmla="*/ 205 h 250"/>
                    <a:gd name="T26" fmla="*/ 47 w 111"/>
                    <a:gd name="T27" fmla="*/ 215 h 250"/>
                    <a:gd name="T28" fmla="*/ 53 w 111"/>
                    <a:gd name="T29" fmla="*/ 224 h 250"/>
                    <a:gd name="T30" fmla="*/ 46 w 111"/>
                    <a:gd name="T31" fmla="*/ 234 h 250"/>
                    <a:gd name="T32" fmla="*/ 51 w 111"/>
                    <a:gd name="T33" fmla="*/ 249 h 250"/>
                    <a:gd name="T34" fmla="*/ 77 w 111"/>
                    <a:gd name="T35" fmla="*/ 230 h 250"/>
                    <a:gd name="T36" fmla="*/ 100 w 111"/>
                    <a:gd name="T37" fmla="*/ 209 h 250"/>
                    <a:gd name="T38" fmla="*/ 106 w 111"/>
                    <a:gd name="T39" fmla="*/ 201 h 250"/>
                    <a:gd name="T40" fmla="*/ 110 w 111"/>
                    <a:gd name="T41" fmla="*/ 163 h 250"/>
                    <a:gd name="T42" fmla="*/ 102 w 111"/>
                    <a:gd name="T43" fmla="*/ 131 h 250"/>
                    <a:gd name="T44" fmla="*/ 81 w 111"/>
                    <a:gd name="T45" fmla="*/ 108 h 250"/>
                    <a:gd name="T46" fmla="*/ 57 w 111"/>
                    <a:gd name="T47" fmla="*/ 80 h 250"/>
                    <a:gd name="T48" fmla="*/ 57 w 111"/>
                    <a:gd name="T49" fmla="*/ 59 h 250"/>
                    <a:gd name="T50" fmla="*/ 63 w 111"/>
                    <a:gd name="T51" fmla="*/ 52 h 250"/>
                    <a:gd name="T52" fmla="*/ 81 w 111"/>
                    <a:gd name="T53" fmla="*/ 38 h 250"/>
                    <a:gd name="T54" fmla="*/ 60 w 111"/>
                    <a:gd name="T55" fmla="*/ 8 h 250"/>
                    <a:gd name="T56" fmla="*/ 37 w 111"/>
                    <a:gd name="T57" fmla="*/ 0 h 250"/>
                    <a:gd name="T58" fmla="*/ 23 w 111"/>
                    <a:gd name="T59" fmla="*/ 0 h 250"/>
                    <a:gd name="T60" fmla="*/ 0 w 111"/>
                    <a:gd name="T61" fmla="*/ 12 h 2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</a:cxnLst>
                  <a:rect l="0" t="0" r="r" b="b"/>
                  <a:pathLst>
                    <a:path w="111" h="250">
                      <a:moveTo>
                        <a:pt x="0" y="12"/>
                      </a:moveTo>
                      <a:lnTo>
                        <a:pt x="8" y="35"/>
                      </a:lnTo>
                      <a:lnTo>
                        <a:pt x="34" y="44"/>
                      </a:lnTo>
                      <a:lnTo>
                        <a:pt x="36" y="53"/>
                      </a:lnTo>
                      <a:lnTo>
                        <a:pt x="32" y="69"/>
                      </a:lnTo>
                      <a:lnTo>
                        <a:pt x="42" y="80"/>
                      </a:lnTo>
                      <a:lnTo>
                        <a:pt x="64" y="113"/>
                      </a:lnTo>
                      <a:lnTo>
                        <a:pt x="77" y="122"/>
                      </a:lnTo>
                      <a:lnTo>
                        <a:pt x="77" y="151"/>
                      </a:lnTo>
                      <a:lnTo>
                        <a:pt x="83" y="156"/>
                      </a:lnTo>
                      <a:lnTo>
                        <a:pt x="85" y="183"/>
                      </a:lnTo>
                      <a:lnTo>
                        <a:pt x="75" y="191"/>
                      </a:lnTo>
                      <a:lnTo>
                        <a:pt x="61" y="205"/>
                      </a:lnTo>
                      <a:lnTo>
                        <a:pt x="47" y="215"/>
                      </a:lnTo>
                      <a:lnTo>
                        <a:pt x="53" y="224"/>
                      </a:lnTo>
                      <a:lnTo>
                        <a:pt x="46" y="234"/>
                      </a:lnTo>
                      <a:lnTo>
                        <a:pt x="51" y="249"/>
                      </a:lnTo>
                      <a:lnTo>
                        <a:pt x="77" y="230"/>
                      </a:lnTo>
                      <a:lnTo>
                        <a:pt x="100" y="209"/>
                      </a:lnTo>
                      <a:lnTo>
                        <a:pt x="106" y="201"/>
                      </a:lnTo>
                      <a:lnTo>
                        <a:pt x="110" y="163"/>
                      </a:lnTo>
                      <a:lnTo>
                        <a:pt x="102" y="131"/>
                      </a:lnTo>
                      <a:lnTo>
                        <a:pt x="81" y="108"/>
                      </a:lnTo>
                      <a:lnTo>
                        <a:pt x="57" y="80"/>
                      </a:lnTo>
                      <a:lnTo>
                        <a:pt x="57" y="59"/>
                      </a:lnTo>
                      <a:lnTo>
                        <a:pt x="63" y="52"/>
                      </a:lnTo>
                      <a:lnTo>
                        <a:pt x="81" y="38"/>
                      </a:lnTo>
                      <a:lnTo>
                        <a:pt x="60" y="8"/>
                      </a:lnTo>
                      <a:lnTo>
                        <a:pt x="37" y="0"/>
                      </a:lnTo>
                      <a:lnTo>
                        <a:pt x="23" y="0"/>
                      </a:lnTo>
                      <a:lnTo>
                        <a:pt x="0" y="1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7" name="Freeform 207">
                  <a:extLst>
                    <a:ext uri="{FF2B5EF4-FFF2-40B4-BE49-F238E27FC236}">
                      <a16:creationId xmlns="" xmlns:a16="http://schemas.microsoft.com/office/drawing/2014/main" id="{29EF03E3-6F14-4348-8F64-AF902BA175F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326616" y="3168514"/>
                  <a:ext cx="383991" cy="347241"/>
                </a:xfrm>
                <a:custGeom>
                  <a:avLst/>
                  <a:gdLst>
                    <a:gd name="T0" fmla="*/ 0 w 286"/>
                    <a:gd name="T1" fmla="*/ 6 h 261"/>
                    <a:gd name="T2" fmla="*/ 14 w 286"/>
                    <a:gd name="T3" fmla="*/ 43 h 261"/>
                    <a:gd name="T4" fmla="*/ 20 w 286"/>
                    <a:gd name="T5" fmla="*/ 73 h 261"/>
                    <a:gd name="T6" fmla="*/ 32 w 286"/>
                    <a:gd name="T7" fmla="*/ 92 h 261"/>
                    <a:gd name="T8" fmla="*/ 22 w 286"/>
                    <a:gd name="T9" fmla="*/ 114 h 261"/>
                    <a:gd name="T10" fmla="*/ 39 w 286"/>
                    <a:gd name="T11" fmla="*/ 133 h 261"/>
                    <a:gd name="T12" fmla="*/ 59 w 286"/>
                    <a:gd name="T13" fmla="*/ 133 h 261"/>
                    <a:gd name="T14" fmla="*/ 56 w 286"/>
                    <a:gd name="T15" fmla="*/ 159 h 261"/>
                    <a:gd name="T16" fmla="*/ 66 w 286"/>
                    <a:gd name="T17" fmla="*/ 176 h 261"/>
                    <a:gd name="T18" fmla="*/ 87 w 286"/>
                    <a:gd name="T19" fmla="*/ 180 h 261"/>
                    <a:gd name="T20" fmla="*/ 94 w 286"/>
                    <a:gd name="T21" fmla="*/ 187 h 261"/>
                    <a:gd name="T22" fmla="*/ 111 w 286"/>
                    <a:gd name="T23" fmla="*/ 212 h 261"/>
                    <a:gd name="T24" fmla="*/ 122 w 286"/>
                    <a:gd name="T25" fmla="*/ 221 h 261"/>
                    <a:gd name="T26" fmla="*/ 174 w 286"/>
                    <a:gd name="T27" fmla="*/ 235 h 261"/>
                    <a:gd name="T28" fmla="*/ 189 w 286"/>
                    <a:gd name="T29" fmla="*/ 227 h 261"/>
                    <a:gd name="T30" fmla="*/ 209 w 286"/>
                    <a:gd name="T31" fmla="*/ 260 h 261"/>
                    <a:gd name="T32" fmla="*/ 261 w 286"/>
                    <a:gd name="T33" fmla="*/ 260 h 261"/>
                    <a:gd name="T34" fmla="*/ 277 w 286"/>
                    <a:gd name="T35" fmla="*/ 242 h 261"/>
                    <a:gd name="T36" fmla="*/ 280 w 286"/>
                    <a:gd name="T37" fmla="*/ 223 h 261"/>
                    <a:gd name="T38" fmla="*/ 265 w 286"/>
                    <a:gd name="T39" fmla="*/ 205 h 261"/>
                    <a:gd name="T40" fmla="*/ 249 w 286"/>
                    <a:gd name="T41" fmla="*/ 184 h 261"/>
                    <a:gd name="T42" fmla="*/ 252 w 286"/>
                    <a:gd name="T43" fmla="*/ 156 h 261"/>
                    <a:gd name="T44" fmla="*/ 238 w 286"/>
                    <a:gd name="T45" fmla="*/ 121 h 261"/>
                    <a:gd name="T46" fmla="*/ 240 w 286"/>
                    <a:gd name="T47" fmla="*/ 66 h 261"/>
                    <a:gd name="T48" fmla="*/ 197 w 286"/>
                    <a:gd name="T49" fmla="*/ 40 h 261"/>
                    <a:gd name="T50" fmla="*/ 156 w 286"/>
                    <a:gd name="T51" fmla="*/ 33 h 261"/>
                    <a:gd name="T52" fmla="*/ 135 w 286"/>
                    <a:gd name="T53" fmla="*/ 52 h 261"/>
                    <a:gd name="T54" fmla="*/ 112 w 286"/>
                    <a:gd name="T55" fmla="*/ 65 h 261"/>
                    <a:gd name="T56" fmla="*/ 79 w 286"/>
                    <a:gd name="T57" fmla="*/ 50 h 261"/>
                    <a:gd name="T58" fmla="*/ 60 w 286"/>
                    <a:gd name="T59" fmla="*/ 21 h 261"/>
                    <a:gd name="T60" fmla="*/ 46 w 286"/>
                    <a:gd name="T61" fmla="*/ 8 h 261"/>
                    <a:gd name="T62" fmla="*/ 24 w 286"/>
                    <a:gd name="T63" fmla="*/ 20 h 261"/>
                    <a:gd name="T64" fmla="*/ 5 w 286"/>
                    <a:gd name="T65" fmla="*/ 0 h 2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286" h="261">
                      <a:moveTo>
                        <a:pt x="5" y="0"/>
                      </a:moveTo>
                      <a:lnTo>
                        <a:pt x="0" y="6"/>
                      </a:lnTo>
                      <a:lnTo>
                        <a:pt x="6" y="25"/>
                      </a:lnTo>
                      <a:lnTo>
                        <a:pt x="14" y="43"/>
                      </a:lnTo>
                      <a:lnTo>
                        <a:pt x="17" y="62"/>
                      </a:lnTo>
                      <a:lnTo>
                        <a:pt x="20" y="73"/>
                      </a:lnTo>
                      <a:lnTo>
                        <a:pt x="35" y="76"/>
                      </a:lnTo>
                      <a:lnTo>
                        <a:pt x="32" y="92"/>
                      </a:lnTo>
                      <a:lnTo>
                        <a:pt x="22" y="99"/>
                      </a:lnTo>
                      <a:lnTo>
                        <a:pt x="22" y="114"/>
                      </a:lnTo>
                      <a:lnTo>
                        <a:pt x="36" y="120"/>
                      </a:lnTo>
                      <a:lnTo>
                        <a:pt x="39" y="133"/>
                      </a:lnTo>
                      <a:lnTo>
                        <a:pt x="48" y="135"/>
                      </a:lnTo>
                      <a:lnTo>
                        <a:pt x="59" y="133"/>
                      </a:lnTo>
                      <a:lnTo>
                        <a:pt x="61" y="145"/>
                      </a:lnTo>
                      <a:lnTo>
                        <a:pt x="56" y="159"/>
                      </a:lnTo>
                      <a:lnTo>
                        <a:pt x="64" y="162"/>
                      </a:lnTo>
                      <a:lnTo>
                        <a:pt x="66" y="176"/>
                      </a:lnTo>
                      <a:lnTo>
                        <a:pt x="72" y="183"/>
                      </a:lnTo>
                      <a:lnTo>
                        <a:pt x="87" y="180"/>
                      </a:lnTo>
                      <a:lnTo>
                        <a:pt x="87" y="173"/>
                      </a:lnTo>
                      <a:lnTo>
                        <a:pt x="94" y="187"/>
                      </a:lnTo>
                      <a:lnTo>
                        <a:pt x="98" y="207"/>
                      </a:lnTo>
                      <a:lnTo>
                        <a:pt x="111" y="212"/>
                      </a:lnTo>
                      <a:lnTo>
                        <a:pt x="109" y="220"/>
                      </a:lnTo>
                      <a:lnTo>
                        <a:pt x="122" y="221"/>
                      </a:lnTo>
                      <a:lnTo>
                        <a:pt x="130" y="233"/>
                      </a:lnTo>
                      <a:lnTo>
                        <a:pt x="174" y="235"/>
                      </a:lnTo>
                      <a:lnTo>
                        <a:pt x="180" y="223"/>
                      </a:lnTo>
                      <a:lnTo>
                        <a:pt x="189" y="227"/>
                      </a:lnTo>
                      <a:lnTo>
                        <a:pt x="193" y="250"/>
                      </a:lnTo>
                      <a:lnTo>
                        <a:pt x="209" y="260"/>
                      </a:lnTo>
                      <a:lnTo>
                        <a:pt x="252" y="257"/>
                      </a:lnTo>
                      <a:lnTo>
                        <a:pt x="261" y="260"/>
                      </a:lnTo>
                      <a:lnTo>
                        <a:pt x="265" y="246"/>
                      </a:lnTo>
                      <a:lnTo>
                        <a:pt x="277" y="242"/>
                      </a:lnTo>
                      <a:lnTo>
                        <a:pt x="285" y="231"/>
                      </a:lnTo>
                      <a:lnTo>
                        <a:pt x="280" y="223"/>
                      </a:lnTo>
                      <a:lnTo>
                        <a:pt x="269" y="221"/>
                      </a:lnTo>
                      <a:lnTo>
                        <a:pt x="265" y="205"/>
                      </a:lnTo>
                      <a:lnTo>
                        <a:pt x="249" y="198"/>
                      </a:lnTo>
                      <a:lnTo>
                        <a:pt x="249" y="184"/>
                      </a:lnTo>
                      <a:lnTo>
                        <a:pt x="257" y="173"/>
                      </a:lnTo>
                      <a:lnTo>
                        <a:pt x="252" y="156"/>
                      </a:lnTo>
                      <a:lnTo>
                        <a:pt x="235" y="156"/>
                      </a:lnTo>
                      <a:lnTo>
                        <a:pt x="238" y="121"/>
                      </a:lnTo>
                      <a:lnTo>
                        <a:pt x="235" y="99"/>
                      </a:lnTo>
                      <a:lnTo>
                        <a:pt x="240" y="66"/>
                      </a:lnTo>
                      <a:lnTo>
                        <a:pt x="220" y="56"/>
                      </a:lnTo>
                      <a:lnTo>
                        <a:pt x="197" y="40"/>
                      </a:lnTo>
                      <a:lnTo>
                        <a:pt x="182" y="38"/>
                      </a:lnTo>
                      <a:lnTo>
                        <a:pt x="156" y="33"/>
                      </a:lnTo>
                      <a:lnTo>
                        <a:pt x="149" y="46"/>
                      </a:lnTo>
                      <a:lnTo>
                        <a:pt x="135" y="52"/>
                      </a:lnTo>
                      <a:lnTo>
                        <a:pt x="120" y="58"/>
                      </a:lnTo>
                      <a:lnTo>
                        <a:pt x="112" y="65"/>
                      </a:lnTo>
                      <a:lnTo>
                        <a:pt x="94" y="62"/>
                      </a:lnTo>
                      <a:lnTo>
                        <a:pt x="79" y="50"/>
                      </a:lnTo>
                      <a:lnTo>
                        <a:pt x="64" y="40"/>
                      </a:lnTo>
                      <a:lnTo>
                        <a:pt x="60" y="21"/>
                      </a:lnTo>
                      <a:lnTo>
                        <a:pt x="54" y="3"/>
                      </a:lnTo>
                      <a:lnTo>
                        <a:pt x="46" y="8"/>
                      </a:lnTo>
                      <a:lnTo>
                        <a:pt x="42" y="20"/>
                      </a:lnTo>
                      <a:lnTo>
                        <a:pt x="24" y="20"/>
                      </a:lnTo>
                      <a:lnTo>
                        <a:pt x="17" y="8"/>
                      </a:lnTo>
                      <a:lnTo>
                        <a:pt x="5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8" name="Freeform 208">
                  <a:extLst>
                    <a:ext uri="{FF2B5EF4-FFF2-40B4-BE49-F238E27FC236}">
                      <a16:creationId xmlns="" xmlns:a16="http://schemas.microsoft.com/office/drawing/2014/main" id="{9BA7292D-3304-4515-8039-418A27B5E12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496618" y="3528836"/>
                  <a:ext cx="145037" cy="187891"/>
                </a:xfrm>
                <a:custGeom>
                  <a:avLst/>
                  <a:gdLst>
                    <a:gd name="T0" fmla="*/ 38 w 109"/>
                    <a:gd name="T1" fmla="*/ 34 h 141"/>
                    <a:gd name="T2" fmla="*/ 51 w 109"/>
                    <a:gd name="T3" fmla="*/ 52 h 141"/>
                    <a:gd name="T4" fmla="*/ 41 w 109"/>
                    <a:gd name="T5" fmla="*/ 92 h 141"/>
                    <a:gd name="T6" fmla="*/ 0 w 109"/>
                    <a:gd name="T7" fmla="*/ 99 h 141"/>
                    <a:gd name="T8" fmla="*/ 6 w 109"/>
                    <a:gd name="T9" fmla="*/ 118 h 141"/>
                    <a:gd name="T10" fmla="*/ 15 w 109"/>
                    <a:gd name="T11" fmla="*/ 140 h 141"/>
                    <a:gd name="T12" fmla="*/ 40 w 109"/>
                    <a:gd name="T13" fmla="*/ 136 h 141"/>
                    <a:gd name="T14" fmla="*/ 48 w 109"/>
                    <a:gd name="T15" fmla="*/ 121 h 141"/>
                    <a:gd name="T16" fmla="*/ 61 w 109"/>
                    <a:gd name="T17" fmla="*/ 118 h 141"/>
                    <a:gd name="T18" fmla="*/ 68 w 109"/>
                    <a:gd name="T19" fmla="*/ 109 h 141"/>
                    <a:gd name="T20" fmla="*/ 84 w 109"/>
                    <a:gd name="T21" fmla="*/ 105 h 141"/>
                    <a:gd name="T22" fmla="*/ 87 w 109"/>
                    <a:gd name="T23" fmla="*/ 78 h 141"/>
                    <a:gd name="T24" fmla="*/ 93 w 109"/>
                    <a:gd name="T25" fmla="*/ 67 h 141"/>
                    <a:gd name="T26" fmla="*/ 104 w 109"/>
                    <a:gd name="T27" fmla="*/ 61 h 141"/>
                    <a:gd name="T28" fmla="*/ 108 w 109"/>
                    <a:gd name="T29" fmla="*/ 34 h 141"/>
                    <a:gd name="T30" fmla="*/ 96 w 109"/>
                    <a:gd name="T31" fmla="*/ 30 h 141"/>
                    <a:gd name="T32" fmla="*/ 95 w 109"/>
                    <a:gd name="T33" fmla="*/ 16 h 141"/>
                    <a:gd name="T34" fmla="*/ 69 w 109"/>
                    <a:gd name="T35" fmla="*/ 12 h 141"/>
                    <a:gd name="T36" fmla="*/ 59 w 109"/>
                    <a:gd name="T37" fmla="*/ 0 h 141"/>
                    <a:gd name="T38" fmla="*/ 38 w 109"/>
                    <a:gd name="T39" fmla="*/ 34 h 1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109" h="141">
                      <a:moveTo>
                        <a:pt x="38" y="34"/>
                      </a:moveTo>
                      <a:lnTo>
                        <a:pt x="51" y="52"/>
                      </a:lnTo>
                      <a:lnTo>
                        <a:pt x="41" y="92"/>
                      </a:lnTo>
                      <a:lnTo>
                        <a:pt x="0" y="99"/>
                      </a:lnTo>
                      <a:lnTo>
                        <a:pt x="6" y="118"/>
                      </a:lnTo>
                      <a:lnTo>
                        <a:pt x="15" y="140"/>
                      </a:lnTo>
                      <a:lnTo>
                        <a:pt x="40" y="136"/>
                      </a:lnTo>
                      <a:lnTo>
                        <a:pt x="48" y="121"/>
                      </a:lnTo>
                      <a:lnTo>
                        <a:pt x="61" y="118"/>
                      </a:lnTo>
                      <a:lnTo>
                        <a:pt x="68" y="109"/>
                      </a:lnTo>
                      <a:lnTo>
                        <a:pt x="84" y="105"/>
                      </a:lnTo>
                      <a:lnTo>
                        <a:pt x="87" y="78"/>
                      </a:lnTo>
                      <a:lnTo>
                        <a:pt x="93" y="67"/>
                      </a:lnTo>
                      <a:lnTo>
                        <a:pt x="104" y="61"/>
                      </a:lnTo>
                      <a:lnTo>
                        <a:pt x="108" y="34"/>
                      </a:lnTo>
                      <a:lnTo>
                        <a:pt x="96" y="30"/>
                      </a:lnTo>
                      <a:lnTo>
                        <a:pt x="95" y="16"/>
                      </a:lnTo>
                      <a:lnTo>
                        <a:pt x="69" y="12"/>
                      </a:lnTo>
                      <a:lnTo>
                        <a:pt x="59" y="0"/>
                      </a:lnTo>
                      <a:lnTo>
                        <a:pt x="38" y="3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89" name="Freeform 209">
                  <a:extLst>
                    <a:ext uri="{FF2B5EF4-FFF2-40B4-BE49-F238E27FC236}">
                      <a16:creationId xmlns="" xmlns:a16="http://schemas.microsoft.com/office/drawing/2014/main" id="{D16660C6-007B-4F38-BF69-97928F9B856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225566" y="3237486"/>
                  <a:ext cx="191401" cy="212864"/>
                </a:xfrm>
                <a:custGeom>
                  <a:avLst/>
                  <a:gdLst>
                    <a:gd name="T0" fmla="*/ 109 w 143"/>
                    <a:gd name="T1" fmla="*/ 160 h 161"/>
                    <a:gd name="T2" fmla="*/ 100 w 143"/>
                    <a:gd name="T3" fmla="*/ 155 h 161"/>
                    <a:gd name="T4" fmla="*/ 84 w 143"/>
                    <a:gd name="T5" fmla="*/ 145 h 161"/>
                    <a:gd name="T6" fmla="*/ 71 w 143"/>
                    <a:gd name="T7" fmla="*/ 122 h 161"/>
                    <a:gd name="T8" fmla="*/ 60 w 143"/>
                    <a:gd name="T9" fmla="*/ 119 h 161"/>
                    <a:gd name="T10" fmla="*/ 50 w 143"/>
                    <a:gd name="T11" fmla="*/ 102 h 161"/>
                    <a:gd name="T12" fmla="*/ 34 w 143"/>
                    <a:gd name="T13" fmla="*/ 103 h 161"/>
                    <a:gd name="T14" fmla="*/ 24 w 143"/>
                    <a:gd name="T15" fmla="*/ 96 h 161"/>
                    <a:gd name="T16" fmla="*/ 14 w 143"/>
                    <a:gd name="T17" fmla="*/ 88 h 161"/>
                    <a:gd name="T18" fmla="*/ 9 w 143"/>
                    <a:gd name="T19" fmla="*/ 90 h 161"/>
                    <a:gd name="T20" fmla="*/ 0 w 143"/>
                    <a:gd name="T21" fmla="*/ 74 h 161"/>
                    <a:gd name="T22" fmla="*/ 15 w 143"/>
                    <a:gd name="T23" fmla="*/ 66 h 161"/>
                    <a:gd name="T24" fmla="*/ 34 w 143"/>
                    <a:gd name="T25" fmla="*/ 54 h 161"/>
                    <a:gd name="T26" fmla="*/ 37 w 143"/>
                    <a:gd name="T27" fmla="*/ 41 h 161"/>
                    <a:gd name="T28" fmla="*/ 37 w 143"/>
                    <a:gd name="T29" fmla="*/ 21 h 161"/>
                    <a:gd name="T30" fmla="*/ 47 w 143"/>
                    <a:gd name="T31" fmla="*/ 12 h 161"/>
                    <a:gd name="T32" fmla="*/ 55 w 143"/>
                    <a:gd name="T33" fmla="*/ 3 h 161"/>
                    <a:gd name="T34" fmla="*/ 70 w 143"/>
                    <a:gd name="T35" fmla="*/ 0 h 161"/>
                    <a:gd name="T36" fmla="*/ 76 w 143"/>
                    <a:gd name="T37" fmla="*/ 10 h 161"/>
                    <a:gd name="T38" fmla="*/ 93 w 143"/>
                    <a:gd name="T39" fmla="*/ 11 h 161"/>
                    <a:gd name="T40" fmla="*/ 96 w 143"/>
                    <a:gd name="T41" fmla="*/ 22 h 161"/>
                    <a:gd name="T42" fmla="*/ 111 w 143"/>
                    <a:gd name="T43" fmla="*/ 25 h 161"/>
                    <a:gd name="T44" fmla="*/ 108 w 143"/>
                    <a:gd name="T45" fmla="*/ 41 h 161"/>
                    <a:gd name="T46" fmla="*/ 98 w 143"/>
                    <a:gd name="T47" fmla="*/ 47 h 161"/>
                    <a:gd name="T48" fmla="*/ 98 w 143"/>
                    <a:gd name="T49" fmla="*/ 63 h 161"/>
                    <a:gd name="T50" fmla="*/ 111 w 143"/>
                    <a:gd name="T51" fmla="*/ 69 h 161"/>
                    <a:gd name="T52" fmla="*/ 115 w 143"/>
                    <a:gd name="T53" fmla="*/ 81 h 161"/>
                    <a:gd name="T54" fmla="*/ 124 w 143"/>
                    <a:gd name="T55" fmla="*/ 84 h 161"/>
                    <a:gd name="T56" fmla="*/ 134 w 143"/>
                    <a:gd name="T57" fmla="*/ 81 h 161"/>
                    <a:gd name="T58" fmla="*/ 137 w 143"/>
                    <a:gd name="T59" fmla="*/ 94 h 161"/>
                    <a:gd name="T60" fmla="*/ 132 w 143"/>
                    <a:gd name="T61" fmla="*/ 108 h 161"/>
                    <a:gd name="T62" fmla="*/ 140 w 143"/>
                    <a:gd name="T63" fmla="*/ 111 h 161"/>
                    <a:gd name="T64" fmla="*/ 142 w 143"/>
                    <a:gd name="T65" fmla="*/ 124 h 161"/>
                    <a:gd name="T66" fmla="*/ 129 w 143"/>
                    <a:gd name="T67" fmla="*/ 129 h 161"/>
                    <a:gd name="T68" fmla="*/ 121 w 143"/>
                    <a:gd name="T69" fmla="*/ 131 h 161"/>
                    <a:gd name="T70" fmla="*/ 119 w 143"/>
                    <a:gd name="T71" fmla="*/ 152 h 161"/>
                    <a:gd name="T72" fmla="*/ 109 w 143"/>
                    <a:gd name="T73" fmla="*/ 160 h 16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</a:cxnLst>
                  <a:rect l="0" t="0" r="r" b="b"/>
                  <a:pathLst>
                    <a:path w="143" h="161">
                      <a:moveTo>
                        <a:pt x="109" y="160"/>
                      </a:moveTo>
                      <a:lnTo>
                        <a:pt x="100" y="155"/>
                      </a:lnTo>
                      <a:lnTo>
                        <a:pt x="84" y="145"/>
                      </a:lnTo>
                      <a:lnTo>
                        <a:pt x="71" y="122"/>
                      </a:lnTo>
                      <a:lnTo>
                        <a:pt x="60" y="119"/>
                      </a:lnTo>
                      <a:lnTo>
                        <a:pt x="50" y="102"/>
                      </a:lnTo>
                      <a:lnTo>
                        <a:pt x="34" y="103"/>
                      </a:lnTo>
                      <a:lnTo>
                        <a:pt x="24" y="96"/>
                      </a:lnTo>
                      <a:lnTo>
                        <a:pt x="14" y="88"/>
                      </a:lnTo>
                      <a:lnTo>
                        <a:pt x="9" y="90"/>
                      </a:lnTo>
                      <a:lnTo>
                        <a:pt x="0" y="74"/>
                      </a:lnTo>
                      <a:lnTo>
                        <a:pt x="15" y="66"/>
                      </a:lnTo>
                      <a:lnTo>
                        <a:pt x="34" y="54"/>
                      </a:lnTo>
                      <a:lnTo>
                        <a:pt x="37" y="41"/>
                      </a:lnTo>
                      <a:lnTo>
                        <a:pt x="37" y="21"/>
                      </a:lnTo>
                      <a:lnTo>
                        <a:pt x="47" y="12"/>
                      </a:lnTo>
                      <a:lnTo>
                        <a:pt x="55" y="3"/>
                      </a:lnTo>
                      <a:lnTo>
                        <a:pt x="70" y="0"/>
                      </a:lnTo>
                      <a:lnTo>
                        <a:pt x="76" y="10"/>
                      </a:lnTo>
                      <a:lnTo>
                        <a:pt x="93" y="11"/>
                      </a:lnTo>
                      <a:lnTo>
                        <a:pt x="96" y="22"/>
                      </a:lnTo>
                      <a:lnTo>
                        <a:pt x="111" y="25"/>
                      </a:lnTo>
                      <a:lnTo>
                        <a:pt x="108" y="41"/>
                      </a:lnTo>
                      <a:lnTo>
                        <a:pt x="98" y="47"/>
                      </a:lnTo>
                      <a:lnTo>
                        <a:pt x="98" y="63"/>
                      </a:lnTo>
                      <a:lnTo>
                        <a:pt x="111" y="69"/>
                      </a:lnTo>
                      <a:lnTo>
                        <a:pt x="115" y="81"/>
                      </a:lnTo>
                      <a:lnTo>
                        <a:pt x="124" y="84"/>
                      </a:lnTo>
                      <a:lnTo>
                        <a:pt x="134" y="81"/>
                      </a:lnTo>
                      <a:lnTo>
                        <a:pt x="137" y="94"/>
                      </a:lnTo>
                      <a:lnTo>
                        <a:pt x="132" y="108"/>
                      </a:lnTo>
                      <a:lnTo>
                        <a:pt x="140" y="111"/>
                      </a:lnTo>
                      <a:lnTo>
                        <a:pt x="142" y="124"/>
                      </a:lnTo>
                      <a:lnTo>
                        <a:pt x="129" y="129"/>
                      </a:lnTo>
                      <a:lnTo>
                        <a:pt x="121" y="131"/>
                      </a:lnTo>
                      <a:lnTo>
                        <a:pt x="119" y="152"/>
                      </a:lnTo>
                      <a:lnTo>
                        <a:pt x="109" y="16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0" name="Freeform 210">
                  <a:extLst>
                    <a:ext uri="{FF2B5EF4-FFF2-40B4-BE49-F238E27FC236}">
                      <a16:creationId xmlns="" xmlns:a16="http://schemas.microsoft.com/office/drawing/2014/main" id="{4C6EAD41-DD21-40F9-B68E-291F66D81B9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00658" y="3902239"/>
                  <a:ext cx="89162" cy="97513"/>
                </a:xfrm>
                <a:custGeom>
                  <a:avLst/>
                  <a:gdLst>
                    <a:gd name="T0" fmla="*/ 0 w 67"/>
                    <a:gd name="T1" fmla="*/ 26 h 74"/>
                    <a:gd name="T2" fmla="*/ 14 w 67"/>
                    <a:gd name="T3" fmla="*/ 0 h 74"/>
                    <a:gd name="T4" fmla="*/ 23 w 67"/>
                    <a:gd name="T5" fmla="*/ 17 h 74"/>
                    <a:gd name="T6" fmla="*/ 34 w 67"/>
                    <a:gd name="T7" fmla="*/ 20 h 74"/>
                    <a:gd name="T8" fmla="*/ 38 w 67"/>
                    <a:gd name="T9" fmla="*/ 34 h 74"/>
                    <a:gd name="T10" fmla="*/ 47 w 67"/>
                    <a:gd name="T11" fmla="*/ 36 h 74"/>
                    <a:gd name="T12" fmla="*/ 49 w 67"/>
                    <a:gd name="T13" fmla="*/ 53 h 74"/>
                    <a:gd name="T14" fmla="*/ 66 w 67"/>
                    <a:gd name="T15" fmla="*/ 59 h 74"/>
                    <a:gd name="T16" fmla="*/ 63 w 67"/>
                    <a:gd name="T17" fmla="*/ 67 h 74"/>
                    <a:gd name="T18" fmla="*/ 54 w 67"/>
                    <a:gd name="T19" fmla="*/ 73 h 74"/>
                    <a:gd name="T20" fmla="*/ 36 w 67"/>
                    <a:gd name="T21" fmla="*/ 68 h 74"/>
                    <a:gd name="T22" fmla="*/ 0 w 67"/>
                    <a:gd name="T23" fmla="*/ 26 h 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67" h="74">
                      <a:moveTo>
                        <a:pt x="0" y="26"/>
                      </a:moveTo>
                      <a:lnTo>
                        <a:pt x="14" y="0"/>
                      </a:lnTo>
                      <a:lnTo>
                        <a:pt x="23" y="17"/>
                      </a:lnTo>
                      <a:lnTo>
                        <a:pt x="34" y="20"/>
                      </a:lnTo>
                      <a:lnTo>
                        <a:pt x="38" y="34"/>
                      </a:lnTo>
                      <a:lnTo>
                        <a:pt x="47" y="36"/>
                      </a:lnTo>
                      <a:lnTo>
                        <a:pt x="49" y="53"/>
                      </a:lnTo>
                      <a:lnTo>
                        <a:pt x="66" y="59"/>
                      </a:lnTo>
                      <a:lnTo>
                        <a:pt x="63" y="67"/>
                      </a:lnTo>
                      <a:lnTo>
                        <a:pt x="54" y="73"/>
                      </a:lnTo>
                      <a:lnTo>
                        <a:pt x="36" y="68"/>
                      </a:lnTo>
                      <a:lnTo>
                        <a:pt x="0" y="2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1" name="Freeform 211">
                  <a:extLst>
                    <a:ext uri="{FF2B5EF4-FFF2-40B4-BE49-F238E27FC236}">
                      <a16:creationId xmlns="" xmlns:a16="http://schemas.microsoft.com/office/drawing/2014/main" id="{0029CE46-3AED-4CFD-81C7-397D5F1D2E2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206741" y="3458674"/>
                  <a:ext cx="203289" cy="306809"/>
                </a:xfrm>
                <a:custGeom>
                  <a:avLst/>
                  <a:gdLst>
                    <a:gd name="T0" fmla="*/ 112 w 152"/>
                    <a:gd name="T1" fmla="*/ 0 h 229"/>
                    <a:gd name="T2" fmla="*/ 107 w 152"/>
                    <a:gd name="T3" fmla="*/ 20 h 229"/>
                    <a:gd name="T4" fmla="*/ 100 w 152"/>
                    <a:gd name="T5" fmla="*/ 29 h 229"/>
                    <a:gd name="T6" fmla="*/ 66 w 152"/>
                    <a:gd name="T7" fmla="*/ 31 h 229"/>
                    <a:gd name="T8" fmla="*/ 66 w 152"/>
                    <a:gd name="T9" fmla="*/ 81 h 229"/>
                    <a:gd name="T10" fmla="*/ 53 w 152"/>
                    <a:gd name="T11" fmla="*/ 76 h 229"/>
                    <a:gd name="T12" fmla="*/ 44 w 152"/>
                    <a:gd name="T13" fmla="*/ 84 h 229"/>
                    <a:gd name="T14" fmla="*/ 41 w 152"/>
                    <a:gd name="T15" fmla="*/ 97 h 229"/>
                    <a:gd name="T16" fmla="*/ 40 w 152"/>
                    <a:gd name="T17" fmla="*/ 118 h 229"/>
                    <a:gd name="T18" fmla="*/ 26 w 152"/>
                    <a:gd name="T19" fmla="*/ 118 h 229"/>
                    <a:gd name="T20" fmla="*/ 6 w 152"/>
                    <a:gd name="T21" fmla="*/ 115 h 229"/>
                    <a:gd name="T22" fmla="*/ 0 w 152"/>
                    <a:gd name="T23" fmla="*/ 113 h 229"/>
                    <a:gd name="T24" fmla="*/ 0 w 152"/>
                    <a:gd name="T25" fmla="*/ 156 h 229"/>
                    <a:gd name="T26" fmla="*/ 4 w 152"/>
                    <a:gd name="T27" fmla="*/ 162 h 229"/>
                    <a:gd name="T28" fmla="*/ 4 w 152"/>
                    <a:gd name="T29" fmla="*/ 195 h 229"/>
                    <a:gd name="T30" fmla="*/ 17 w 152"/>
                    <a:gd name="T31" fmla="*/ 192 h 229"/>
                    <a:gd name="T32" fmla="*/ 23 w 152"/>
                    <a:gd name="T33" fmla="*/ 201 h 229"/>
                    <a:gd name="T34" fmla="*/ 33 w 152"/>
                    <a:gd name="T35" fmla="*/ 205 h 229"/>
                    <a:gd name="T36" fmla="*/ 44 w 152"/>
                    <a:gd name="T37" fmla="*/ 220 h 229"/>
                    <a:gd name="T38" fmla="*/ 55 w 152"/>
                    <a:gd name="T39" fmla="*/ 228 h 229"/>
                    <a:gd name="T40" fmla="*/ 70 w 152"/>
                    <a:gd name="T41" fmla="*/ 209 h 229"/>
                    <a:gd name="T42" fmla="*/ 81 w 152"/>
                    <a:gd name="T43" fmla="*/ 215 h 229"/>
                    <a:gd name="T44" fmla="*/ 132 w 152"/>
                    <a:gd name="T45" fmla="*/ 219 h 229"/>
                    <a:gd name="T46" fmla="*/ 151 w 152"/>
                    <a:gd name="T47" fmla="*/ 217 h 229"/>
                    <a:gd name="T48" fmla="*/ 149 w 152"/>
                    <a:gd name="T49" fmla="*/ 198 h 229"/>
                    <a:gd name="T50" fmla="*/ 138 w 152"/>
                    <a:gd name="T51" fmla="*/ 195 h 229"/>
                    <a:gd name="T52" fmla="*/ 140 w 152"/>
                    <a:gd name="T53" fmla="*/ 84 h 229"/>
                    <a:gd name="T54" fmla="*/ 132 w 152"/>
                    <a:gd name="T55" fmla="*/ 75 h 229"/>
                    <a:gd name="T56" fmla="*/ 132 w 152"/>
                    <a:gd name="T57" fmla="*/ 53 h 229"/>
                    <a:gd name="T58" fmla="*/ 142 w 152"/>
                    <a:gd name="T59" fmla="*/ 50 h 229"/>
                    <a:gd name="T60" fmla="*/ 143 w 152"/>
                    <a:gd name="T61" fmla="*/ 36 h 229"/>
                    <a:gd name="T62" fmla="*/ 112 w 152"/>
                    <a:gd name="T63" fmla="*/ 0 h 22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</a:cxnLst>
                  <a:rect l="0" t="0" r="r" b="b"/>
                  <a:pathLst>
                    <a:path w="152" h="229">
                      <a:moveTo>
                        <a:pt x="112" y="0"/>
                      </a:moveTo>
                      <a:lnTo>
                        <a:pt x="107" y="20"/>
                      </a:lnTo>
                      <a:lnTo>
                        <a:pt x="100" y="29"/>
                      </a:lnTo>
                      <a:lnTo>
                        <a:pt x="66" y="31"/>
                      </a:lnTo>
                      <a:lnTo>
                        <a:pt x="66" y="81"/>
                      </a:lnTo>
                      <a:lnTo>
                        <a:pt x="53" y="76"/>
                      </a:lnTo>
                      <a:lnTo>
                        <a:pt x="44" y="84"/>
                      </a:lnTo>
                      <a:lnTo>
                        <a:pt x="41" y="97"/>
                      </a:lnTo>
                      <a:lnTo>
                        <a:pt x="40" y="118"/>
                      </a:lnTo>
                      <a:lnTo>
                        <a:pt x="26" y="118"/>
                      </a:lnTo>
                      <a:lnTo>
                        <a:pt x="6" y="115"/>
                      </a:lnTo>
                      <a:lnTo>
                        <a:pt x="0" y="113"/>
                      </a:lnTo>
                      <a:lnTo>
                        <a:pt x="0" y="156"/>
                      </a:lnTo>
                      <a:lnTo>
                        <a:pt x="4" y="162"/>
                      </a:lnTo>
                      <a:lnTo>
                        <a:pt x="4" y="195"/>
                      </a:lnTo>
                      <a:lnTo>
                        <a:pt x="17" y="192"/>
                      </a:lnTo>
                      <a:lnTo>
                        <a:pt x="23" y="201"/>
                      </a:lnTo>
                      <a:lnTo>
                        <a:pt x="33" y="205"/>
                      </a:lnTo>
                      <a:lnTo>
                        <a:pt x="44" y="220"/>
                      </a:lnTo>
                      <a:lnTo>
                        <a:pt x="55" y="228"/>
                      </a:lnTo>
                      <a:lnTo>
                        <a:pt x="70" y="209"/>
                      </a:lnTo>
                      <a:lnTo>
                        <a:pt x="81" y="215"/>
                      </a:lnTo>
                      <a:lnTo>
                        <a:pt x="132" y="219"/>
                      </a:lnTo>
                      <a:lnTo>
                        <a:pt x="151" y="217"/>
                      </a:lnTo>
                      <a:lnTo>
                        <a:pt x="149" y="198"/>
                      </a:lnTo>
                      <a:lnTo>
                        <a:pt x="138" y="195"/>
                      </a:lnTo>
                      <a:lnTo>
                        <a:pt x="140" y="84"/>
                      </a:lnTo>
                      <a:lnTo>
                        <a:pt x="132" y="75"/>
                      </a:lnTo>
                      <a:lnTo>
                        <a:pt x="132" y="53"/>
                      </a:lnTo>
                      <a:lnTo>
                        <a:pt x="142" y="50"/>
                      </a:lnTo>
                      <a:lnTo>
                        <a:pt x="143" y="36"/>
                      </a:lnTo>
                      <a:lnTo>
                        <a:pt x="112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2" name="Freeform 212">
                  <a:extLst>
                    <a:ext uri="{FF2B5EF4-FFF2-40B4-BE49-F238E27FC236}">
                      <a16:creationId xmlns="" xmlns:a16="http://schemas.microsoft.com/office/drawing/2014/main" id="{54CAFEFE-E83C-4C21-A2B4-2030271E611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32203" y="3999752"/>
                  <a:ext cx="137904" cy="192648"/>
                </a:xfrm>
                <a:custGeom>
                  <a:avLst/>
                  <a:gdLst>
                    <a:gd name="T0" fmla="*/ 0 w 103"/>
                    <a:gd name="T1" fmla="*/ 133 h 145"/>
                    <a:gd name="T2" fmla="*/ 5 w 103"/>
                    <a:gd name="T3" fmla="*/ 126 h 145"/>
                    <a:gd name="T4" fmla="*/ 10 w 103"/>
                    <a:gd name="T5" fmla="*/ 114 h 145"/>
                    <a:gd name="T6" fmla="*/ 3 w 103"/>
                    <a:gd name="T7" fmla="*/ 108 h 145"/>
                    <a:gd name="T8" fmla="*/ 2 w 103"/>
                    <a:gd name="T9" fmla="*/ 101 h 145"/>
                    <a:gd name="T10" fmla="*/ 12 w 103"/>
                    <a:gd name="T11" fmla="*/ 97 h 145"/>
                    <a:gd name="T12" fmla="*/ 19 w 103"/>
                    <a:gd name="T13" fmla="*/ 95 h 145"/>
                    <a:gd name="T14" fmla="*/ 27 w 103"/>
                    <a:gd name="T15" fmla="*/ 104 h 145"/>
                    <a:gd name="T16" fmla="*/ 39 w 103"/>
                    <a:gd name="T17" fmla="*/ 100 h 145"/>
                    <a:gd name="T18" fmla="*/ 48 w 103"/>
                    <a:gd name="T19" fmla="*/ 86 h 145"/>
                    <a:gd name="T20" fmla="*/ 46 w 103"/>
                    <a:gd name="T21" fmla="*/ 72 h 145"/>
                    <a:gd name="T22" fmla="*/ 38 w 103"/>
                    <a:gd name="T23" fmla="*/ 65 h 145"/>
                    <a:gd name="T24" fmla="*/ 34 w 103"/>
                    <a:gd name="T25" fmla="*/ 55 h 145"/>
                    <a:gd name="T26" fmla="*/ 37 w 103"/>
                    <a:gd name="T27" fmla="*/ 47 h 145"/>
                    <a:gd name="T28" fmla="*/ 35 w 103"/>
                    <a:gd name="T29" fmla="*/ 38 h 145"/>
                    <a:gd name="T30" fmla="*/ 24 w 103"/>
                    <a:gd name="T31" fmla="*/ 38 h 145"/>
                    <a:gd name="T32" fmla="*/ 24 w 103"/>
                    <a:gd name="T33" fmla="*/ 25 h 145"/>
                    <a:gd name="T34" fmla="*/ 69 w 103"/>
                    <a:gd name="T35" fmla="*/ 19 h 145"/>
                    <a:gd name="T36" fmla="*/ 75 w 103"/>
                    <a:gd name="T37" fmla="*/ 10 h 145"/>
                    <a:gd name="T38" fmla="*/ 82 w 103"/>
                    <a:gd name="T39" fmla="*/ 2 h 145"/>
                    <a:gd name="T40" fmla="*/ 93 w 103"/>
                    <a:gd name="T41" fmla="*/ 0 h 145"/>
                    <a:gd name="T42" fmla="*/ 102 w 103"/>
                    <a:gd name="T43" fmla="*/ 3 h 145"/>
                    <a:gd name="T44" fmla="*/ 98 w 103"/>
                    <a:gd name="T45" fmla="*/ 22 h 145"/>
                    <a:gd name="T46" fmla="*/ 94 w 103"/>
                    <a:gd name="T47" fmla="*/ 26 h 145"/>
                    <a:gd name="T48" fmla="*/ 93 w 103"/>
                    <a:gd name="T49" fmla="*/ 71 h 145"/>
                    <a:gd name="T50" fmla="*/ 89 w 103"/>
                    <a:gd name="T51" fmla="*/ 77 h 145"/>
                    <a:gd name="T52" fmla="*/ 83 w 103"/>
                    <a:gd name="T53" fmla="*/ 84 h 145"/>
                    <a:gd name="T54" fmla="*/ 82 w 103"/>
                    <a:gd name="T55" fmla="*/ 103 h 145"/>
                    <a:gd name="T56" fmla="*/ 70 w 103"/>
                    <a:gd name="T57" fmla="*/ 104 h 145"/>
                    <a:gd name="T58" fmla="*/ 69 w 103"/>
                    <a:gd name="T59" fmla="*/ 128 h 145"/>
                    <a:gd name="T60" fmla="*/ 54 w 103"/>
                    <a:gd name="T61" fmla="*/ 134 h 145"/>
                    <a:gd name="T62" fmla="*/ 51 w 103"/>
                    <a:gd name="T63" fmla="*/ 139 h 145"/>
                    <a:gd name="T64" fmla="*/ 39 w 103"/>
                    <a:gd name="T65" fmla="*/ 139 h 145"/>
                    <a:gd name="T66" fmla="*/ 32 w 103"/>
                    <a:gd name="T67" fmla="*/ 135 h 145"/>
                    <a:gd name="T68" fmla="*/ 22 w 103"/>
                    <a:gd name="T69" fmla="*/ 139 h 145"/>
                    <a:gd name="T70" fmla="*/ 14 w 103"/>
                    <a:gd name="T71" fmla="*/ 142 h 145"/>
                    <a:gd name="T72" fmla="*/ 8 w 103"/>
                    <a:gd name="T73" fmla="*/ 144 h 145"/>
                    <a:gd name="T74" fmla="*/ 8 w 103"/>
                    <a:gd name="T75" fmla="*/ 137 h 145"/>
                    <a:gd name="T76" fmla="*/ 0 w 103"/>
                    <a:gd name="T77" fmla="*/ 133 h 14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</a:cxnLst>
                  <a:rect l="0" t="0" r="r" b="b"/>
                  <a:pathLst>
                    <a:path w="103" h="145">
                      <a:moveTo>
                        <a:pt x="0" y="133"/>
                      </a:moveTo>
                      <a:lnTo>
                        <a:pt x="5" y="126"/>
                      </a:lnTo>
                      <a:lnTo>
                        <a:pt x="10" y="114"/>
                      </a:lnTo>
                      <a:lnTo>
                        <a:pt x="3" y="108"/>
                      </a:lnTo>
                      <a:lnTo>
                        <a:pt x="2" y="101"/>
                      </a:lnTo>
                      <a:lnTo>
                        <a:pt x="12" y="97"/>
                      </a:lnTo>
                      <a:lnTo>
                        <a:pt x="19" y="95"/>
                      </a:lnTo>
                      <a:lnTo>
                        <a:pt x="27" y="104"/>
                      </a:lnTo>
                      <a:lnTo>
                        <a:pt x="39" y="100"/>
                      </a:lnTo>
                      <a:lnTo>
                        <a:pt x="48" y="86"/>
                      </a:lnTo>
                      <a:lnTo>
                        <a:pt x="46" y="72"/>
                      </a:lnTo>
                      <a:lnTo>
                        <a:pt x="38" y="65"/>
                      </a:lnTo>
                      <a:lnTo>
                        <a:pt x="34" y="55"/>
                      </a:lnTo>
                      <a:lnTo>
                        <a:pt x="37" y="47"/>
                      </a:lnTo>
                      <a:lnTo>
                        <a:pt x="35" y="38"/>
                      </a:lnTo>
                      <a:lnTo>
                        <a:pt x="24" y="38"/>
                      </a:lnTo>
                      <a:lnTo>
                        <a:pt x="24" y="25"/>
                      </a:lnTo>
                      <a:lnTo>
                        <a:pt x="69" y="19"/>
                      </a:lnTo>
                      <a:lnTo>
                        <a:pt x="75" y="10"/>
                      </a:lnTo>
                      <a:lnTo>
                        <a:pt x="82" y="2"/>
                      </a:lnTo>
                      <a:lnTo>
                        <a:pt x="93" y="0"/>
                      </a:lnTo>
                      <a:lnTo>
                        <a:pt x="102" y="3"/>
                      </a:lnTo>
                      <a:lnTo>
                        <a:pt x="98" y="22"/>
                      </a:lnTo>
                      <a:lnTo>
                        <a:pt x="94" y="26"/>
                      </a:lnTo>
                      <a:lnTo>
                        <a:pt x="93" y="71"/>
                      </a:lnTo>
                      <a:lnTo>
                        <a:pt x="89" y="77"/>
                      </a:lnTo>
                      <a:lnTo>
                        <a:pt x="83" y="84"/>
                      </a:lnTo>
                      <a:lnTo>
                        <a:pt x="82" y="103"/>
                      </a:lnTo>
                      <a:lnTo>
                        <a:pt x="70" y="104"/>
                      </a:lnTo>
                      <a:lnTo>
                        <a:pt x="69" y="128"/>
                      </a:lnTo>
                      <a:lnTo>
                        <a:pt x="54" y="134"/>
                      </a:lnTo>
                      <a:lnTo>
                        <a:pt x="51" y="139"/>
                      </a:lnTo>
                      <a:lnTo>
                        <a:pt x="39" y="139"/>
                      </a:lnTo>
                      <a:lnTo>
                        <a:pt x="32" y="135"/>
                      </a:lnTo>
                      <a:lnTo>
                        <a:pt x="22" y="139"/>
                      </a:lnTo>
                      <a:lnTo>
                        <a:pt x="14" y="142"/>
                      </a:lnTo>
                      <a:lnTo>
                        <a:pt x="8" y="144"/>
                      </a:lnTo>
                      <a:lnTo>
                        <a:pt x="8" y="137"/>
                      </a:lnTo>
                      <a:lnTo>
                        <a:pt x="0" y="13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3" name="Freeform 213">
                  <a:extLst>
                    <a:ext uri="{FF2B5EF4-FFF2-40B4-BE49-F238E27FC236}">
                      <a16:creationId xmlns="" xmlns:a16="http://schemas.microsoft.com/office/drawing/2014/main" id="{D6D95919-CBDD-44C5-9332-390AB4B6742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42902" y="3971212"/>
                  <a:ext cx="374480" cy="416214"/>
                </a:xfrm>
                <a:custGeom>
                  <a:avLst/>
                  <a:gdLst>
                    <a:gd name="T0" fmla="*/ 1 w 282"/>
                    <a:gd name="T1" fmla="*/ 174 h 311"/>
                    <a:gd name="T2" fmla="*/ 7 w 282"/>
                    <a:gd name="T3" fmla="*/ 183 h 311"/>
                    <a:gd name="T4" fmla="*/ 42 w 282"/>
                    <a:gd name="T5" fmla="*/ 178 h 311"/>
                    <a:gd name="T6" fmla="*/ 75 w 282"/>
                    <a:gd name="T7" fmla="*/ 206 h 311"/>
                    <a:gd name="T8" fmla="*/ 82 w 282"/>
                    <a:gd name="T9" fmla="*/ 217 h 311"/>
                    <a:gd name="T10" fmla="*/ 110 w 282"/>
                    <a:gd name="T11" fmla="*/ 201 h 311"/>
                    <a:gd name="T12" fmla="*/ 124 w 282"/>
                    <a:gd name="T13" fmla="*/ 213 h 311"/>
                    <a:gd name="T14" fmla="*/ 139 w 282"/>
                    <a:gd name="T15" fmla="*/ 206 h 311"/>
                    <a:gd name="T16" fmla="*/ 146 w 282"/>
                    <a:gd name="T17" fmla="*/ 247 h 311"/>
                    <a:gd name="T18" fmla="*/ 155 w 282"/>
                    <a:gd name="T19" fmla="*/ 267 h 311"/>
                    <a:gd name="T20" fmla="*/ 188 w 282"/>
                    <a:gd name="T21" fmla="*/ 268 h 311"/>
                    <a:gd name="T22" fmla="*/ 199 w 282"/>
                    <a:gd name="T23" fmla="*/ 286 h 311"/>
                    <a:gd name="T24" fmla="*/ 215 w 282"/>
                    <a:gd name="T25" fmla="*/ 275 h 311"/>
                    <a:gd name="T26" fmla="*/ 228 w 282"/>
                    <a:gd name="T27" fmla="*/ 286 h 311"/>
                    <a:gd name="T28" fmla="*/ 237 w 282"/>
                    <a:gd name="T29" fmla="*/ 310 h 311"/>
                    <a:gd name="T30" fmla="*/ 257 w 282"/>
                    <a:gd name="T31" fmla="*/ 300 h 311"/>
                    <a:gd name="T32" fmla="*/ 244 w 282"/>
                    <a:gd name="T33" fmla="*/ 281 h 311"/>
                    <a:gd name="T34" fmla="*/ 242 w 282"/>
                    <a:gd name="T35" fmla="*/ 231 h 311"/>
                    <a:gd name="T36" fmla="*/ 258 w 282"/>
                    <a:gd name="T37" fmla="*/ 217 h 311"/>
                    <a:gd name="T38" fmla="*/ 262 w 282"/>
                    <a:gd name="T39" fmla="*/ 200 h 311"/>
                    <a:gd name="T40" fmla="*/ 257 w 282"/>
                    <a:gd name="T41" fmla="*/ 180 h 311"/>
                    <a:gd name="T42" fmla="*/ 257 w 282"/>
                    <a:gd name="T43" fmla="*/ 159 h 311"/>
                    <a:gd name="T44" fmla="*/ 247 w 282"/>
                    <a:gd name="T45" fmla="*/ 144 h 311"/>
                    <a:gd name="T46" fmla="*/ 241 w 282"/>
                    <a:gd name="T47" fmla="*/ 130 h 311"/>
                    <a:gd name="T48" fmla="*/ 246 w 282"/>
                    <a:gd name="T49" fmla="*/ 116 h 311"/>
                    <a:gd name="T50" fmla="*/ 253 w 282"/>
                    <a:gd name="T51" fmla="*/ 102 h 311"/>
                    <a:gd name="T52" fmla="*/ 272 w 282"/>
                    <a:gd name="T53" fmla="*/ 62 h 311"/>
                    <a:gd name="T54" fmla="*/ 281 w 282"/>
                    <a:gd name="T55" fmla="*/ 48 h 311"/>
                    <a:gd name="T56" fmla="*/ 272 w 282"/>
                    <a:gd name="T57" fmla="*/ 42 h 311"/>
                    <a:gd name="T58" fmla="*/ 268 w 282"/>
                    <a:gd name="T59" fmla="*/ 21 h 311"/>
                    <a:gd name="T60" fmla="*/ 253 w 282"/>
                    <a:gd name="T61" fmla="*/ 11 h 311"/>
                    <a:gd name="T62" fmla="*/ 215 w 282"/>
                    <a:gd name="T63" fmla="*/ 1 h 311"/>
                    <a:gd name="T64" fmla="*/ 190 w 282"/>
                    <a:gd name="T65" fmla="*/ 3 h 311"/>
                    <a:gd name="T66" fmla="*/ 176 w 282"/>
                    <a:gd name="T67" fmla="*/ 8 h 311"/>
                    <a:gd name="T68" fmla="*/ 143 w 282"/>
                    <a:gd name="T69" fmla="*/ 16 h 311"/>
                    <a:gd name="T70" fmla="*/ 114 w 282"/>
                    <a:gd name="T71" fmla="*/ 8 h 311"/>
                    <a:gd name="T72" fmla="*/ 98 w 282"/>
                    <a:gd name="T73" fmla="*/ 14 h 311"/>
                    <a:gd name="T74" fmla="*/ 86 w 282"/>
                    <a:gd name="T75" fmla="*/ 21 h 311"/>
                    <a:gd name="T76" fmla="*/ 91 w 282"/>
                    <a:gd name="T77" fmla="*/ 43 h 311"/>
                    <a:gd name="T78" fmla="*/ 86 w 282"/>
                    <a:gd name="T79" fmla="*/ 92 h 311"/>
                    <a:gd name="T80" fmla="*/ 76 w 282"/>
                    <a:gd name="T81" fmla="*/ 105 h 311"/>
                    <a:gd name="T82" fmla="*/ 63 w 282"/>
                    <a:gd name="T83" fmla="*/ 125 h 311"/>
                    <a:gd name="T84" fmla="*/ 47 w 282"/>
                    <a:gd name="T85" fmla="*/ 155 h 311"/>
                    <a:gd name="T86" fmla="*/ 31 w 282"/>
                    <a:gd name="T87" fmla="*/ 160 h 311"/>
                    <a:gd name="T88" fmla="*/ 14 w 282"/>
                    <a:gd name="T89" fmla="*/ 160 h 311"/>
                    <a:gd name="T90" fmla="*/ 1 w 282"/>
                    <a:gd name="T91" fmla="*/ 165 h 31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282" h="311">
                      <a:moveTo>
                        <a:pt x="7" y="171"/>
                      </a:moveTo>
                      <a:lnTo>
                        <a:pt x="1" y="174"/>
                      </a:lnTo>
                      <a:lnTo>
                        <a:pt x="0" y="180"/>
                      </a:lnTo>
                      <a:lnTo>
                        <a:pt x="7" y="183"/>
                      </a:lnTo>
                      <a:lnTo>
                        <a:pt x="28" y="184"/>
                      </a:lnTo>
                      <a:lnTo>
                        <a:pt x="42" y="178"/>
                      </a:lnTo>
                      <a:lnTo>
                        <a:pt x="69" y="181"/>
                      </a:lnTo>
                      <a:lnTo>
                        <a:pt x="75" y="206"/>
                      </a:lnTo>
                      <a:lnTo>
                        <a:pt x="81" y="208"/>
                      </a:lnTo>
                      <a:lnTo>
                        <a:pt x="82" y="217"/>
                      </a:lnTo>
                      <a:lnTo>
                        <a:pt x="109" y="217"/>
                      </a:lnTo>
                      <a:lnTo>
                        <a:pt x="110" y="201"/>
                      </a:lnTo>
                      <a:lnTo>
                        <a:pt x="116" y="195"/>
                      </a:lnTo>
                      <a:lnTo>
                        <a:pt x="124" y="213"/>
                      </a:lnTo>
                      <a:lnTo>
                        <a:pt x="130" y="208"/>
                      </a:lnTo>
                      <a:lnTo>
                        <a:pt x="139" y="206"/>
                      </a:lnTo>
                      <a:lnTo>
                        <a:pt x="145" y="215"/>
                      </a:lnTo>
                      <a:lnTo>
                        <a:pt x="146" y="247"/>
                      </a:lnTo>
                      <a:lnTo>
                        <a:pt x="146" y="259"/>
                      </a:lnTo>
                      <a:lnTo>
                        <a:pt x="155" y="267"/>
                      </a:lnTo>
                      <a:lnTo>
                        <a:pt x="172" y="267"/>
                      </a:lnTo>
                      <a:lnTo>
                        <a:pt x="188" y="268"/>
                      </a:lnTo>
                      <a:lnTo>
                        <a:pt x="192" y="284"/>
                      </a:lnTo>
                      <a:lnTo>
                        <a:pt x="199" y="286"/>
                      </a:lnTo>
                      <a:lnTo>
                        <a:pt x="203" y="277"/>
                      </a:lnTo>
                      <a:lnTo>
                        <a:pt x="215" y="275"/>
                      </a:lnTo>
                      <a:lnTo>
                        <a:pt x="216" y="280"/>
                      </a:lnTo>
                      <a:lnTo>
                        <a:pt x="228" y="286"/>
                      </a:lnTo>
                      <a:lnTo>
                        <a:pt x="231" y="302"/>
                      </a:lnTo>
                      <a:lnTo>
                        <a:pt x="237" y="310"/>
                      </a:lnTo>
                      <a:lnTo>
                        <a:pt x="253" y="309"/>
                      </a:lnTo>
                      <a:lnTo>
                        <a:pt x="257" y="300"/>
                      </a:lnTo>
                      <a:lnTo>
                        <a:pt x="254" y="282"/>
                      </a:lnTo>
                      <a:lnTo>
                        <a:pt x="244" y="281"/>
                      </a:lnTo>
                      <a:lnTo>
                        <a:pt x="238" y="275"/>
                      </a:lnTo>
                      <a:lnTo>
                        <a:pt x="242" y="231"/>
                      </a:lnTo>
                      <a:lnTo>
                        <a:pt x="247" y="221"/>
                      </a:lnTo>
                      <a:lnTo>
                        <a:pt x="258" y="217"/>
                      </a:lnTo>
                      <a:lnTo>
                        <a:pt x="261" y="208"/>
                      </a:lnTo>
                      <a:lnTo>
                        <a:pt x="262" y="200"/>
                      </a:lnTo>
                      <a:lnTo>
                        <a:pt x="261" y="190"/>
                      </a:lnTo>
                      <a:lnTo>
                        <a:pt x="257" y="180"/>
                      </a:lnTo>
                      <a:lnTo>
                        <a:pt x="256" y="173"/>
                      </a:lnTo>
                      <a:lnTo>
                        <a:pt x="257" y="159"/>
                      </a:lnTo>
                      <a:lnTo>
                        <a:pt x="253" y="149"/>
                      </a:lnTo>
                      <a:lnTo>
                        <a:pt x="247" y="144"/>
                      </a:lnTo>
                      <a:lnTo>
                        <a:pt x="250" y="129"/>
                      </a:lnTo>
                      <a:lnTo>
                        <a:pt x="241" y="130"/>
                      </a:lnTo>
                      <a:lnTo>
                        <a:pt x="240" y="122"/>
                      </a:lnTo>
                      <a:lnTo>
                        <a:pt x="246" y="116"/>
                      </a:lnTo>
                      <a:lnTo>
                        <a:pt x="244" y="107"/>
                      </a:lnTo>
                      <a:lnTo>
                        <a:pt x="253" y="102"/>
                      </a:lnTo>
                      <a:lnTo>
                        <a:pt x="257" y="68"/>
                      </a:lnTo>
                      <a:lnTo>
                        <a:pt x="272" y="62"/>
                      </a:lnTo>
                      <a:lnTo>
                        <a:pt x="280" y="58"/>
                      </a:lnTo>
                      <a:lnTo>
                        <a:pt x="281" y="48"/>
                      </a:lnTo>
                      <a:lnTo>
                        <a:pt x="272" y="48"/>
                      </a:lnTo>
                      <a:lnTo>
                        <a:pt x="272" y="42"/>
                      </a:lnTo>
                      <a:lnTo>
                        <a:pt x="268" y="23"/>
                      </a:lnTo>
                      <a:lnTo>
                        <a:pt x="268" y="21"/>
                      </a:lnTo>
                      <a:lnTo>
                        <a:pt x="258" y="19"/>
                      </a:lnTo>
                      <a:lnTo>
                        <a:pt x="253" y="11"/>
                      </a:lnTo>
                      <a:lnTo>
                        <a:pt x="220" y="8"/>
                      </a:lnTo>
                      <a:lnTo>
                        <a:pt x="215" y="1"/>
                      </a:lnTo>
                      <a:lnTo>
                        <a:pt x="206" y="0"/>
                      </a:lnTo>
                      <a:lnTo>
                        <a:pt x="190" y="3"/>
                      </a:lnTo>
                      <a:lnTo>
                        <a:pt x="177" y="1"/>
                      </a:lnTo>
                      <a:lnTo>
                        <a:pt x="176" y="8"/>
                      </a:lnTo>
                      <a:lnTo>
                        <a:pt x="146" y="10"/>
                      </a:lnTo>
                      <a:lnTo>
                        <a:pt x="143" y="16"/>
                      </a:lnTo>
                      <a:lnTo>
                        <a:pt x="119" y="19"/>
                      </a:lnTo>
                      <a:lnTo>
                        <a:pt x="114" y="8"/>
                      </a:lnTo>
                      <a:lnTo>
                        <a:pt x="104" y="5"/>
                      </a:lnTo>
                      <a:lnTo>
                        <a:pt x="98" y="14"/>
                      </a:lnTo>
                      <a:lnTo>
                        <a:pt x="91" y="17"/>
                      </a:lnTo>
                      <a:lnTo>
                        <a:pt x="86" y="21"/>
                      </a:lnTo>
                      <a:lnTo>
                        <a:pt x="95" y="25"/>
                      </a:lnTo>
                      <a:lnTo>
                        <a:pt x="91" y="43"/>
                      </a:lnTo>
                      <a:lnTo>
                        <a:pt x="87" y="47"/>
                      </a:lnTo>
                      <a:lnTo>
                        <a:pt x="86" y="92"/>
                      </a:lnTo>
                      <a:lnTo>
                        <a:pt x="82" y="98"/>
                      </a:lnTo>
                      <a:lnTo>
                        <a:pt x="76" y="105"/>
                      </a:lnTo>
                      <a:lnTo>
                        <a:pt x="75" y="125"/>
                      </a:lnTo>
                      <a:lnTo>
                        <a:pt x="63" y="125"/>
                      </a:lnTo>
                      <a:lnTo>
                        <a:pt x="62" y="149"/>
                      </a:lnTo>
                      <a:lnTo>
                        <a:pt x="47" y="155"/>
                      </a:lnTo>
                      <a:lnTo>
                        <a:pt x="43" y="160"/>
                      </a:lnTo>
                      <a:lnTo>
                        <a:pt x="31" y="160"/>
                      </a:lnTo>
                      <a:lnTo>
                        <a:pt x="25" y="156"/>
                      </a:lnTo>
                      <a:lnTo>
                        <a:pt x="14" y="160"/>
                      </a:lnTo>
                      <a:lnTo>
                        <a:pt x="7" y="163"/>
                      </a:lnTo>
                      <a:lnTo>
                        <a:pt x="1" y="165"/>
                      </a:lnTo>
                      <a:lnTo>
                        <a:pt x="4" y="17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4" name="Freeform 214">
                  <a:extLst>
                    <a:ext uri="{FF2B5EF4-FFF2-40B4-BE49-F238E27FC236}">
                      <a16:creationId xmlns="" xmlns:a16="http://schemas.microsoft.com/office/drawing/2014/main" id="{9488F198-9304-49A5-95EF-64245F8BC92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32203" y="4210237"/>
                  <a:ext cx="240143" cy="271134"/>
                </a:xfrm>
                <a:custGeom>
                  <a:avLst/>
                  <a:gdLst>
                    <a:gd name="T0" fmla="*/ 8 w 180"/>
                    <a:gd name="T1" fmla="*/ 3 h 203"/>
                    <a:gd name="T2" fmla="*/ 14 w 180"/>
                    <a:gd name="T3" fmla="*/ 5 h 203"/>
                    <a:gd name="T4" fmla="*/ 35 w 180"/>
                    <a:gd name="T5" fmla="*/ 6 h 203"/>
                    <a:gd name="T6" fmla="*/ 50 w 180"/>
                    <a:gd name="T7" fmla="*/ 0 h 203"/>
                    <a:gd name="T8" fmla="*/ 76 w 180"/>
                    <a:gd name="T9" fmla="*/ 3 h 203"/>
                    <a:gd name="T10" fmla="*/ 82 w 180"/>
                    <a:gd name="T11" fmla="*/ 28 h 203"/>
                    <a:gd name="T12" fmla="*/ 89 w 180"/>
                    <a:gd name="T13" fmla="*/ 30 h 203"/>
                    <a:gd name="T14" fmla="*/ 90 w 180"/>
                    <a:gd name="T15" fmla="*/ 39 h 203"/>
                    <a:gd name="T16" fmla="*/ 116 w 180"/>
                    <a:gd name="T17" fmla="*/ 39 h 203"/>
                    <a:gd name="T18" fmla="*/ 117 w 180"/>
                    <a:gd name="T19" fmla="*/ 23 h 203"/>
                    <a:gd name="T20" fmla="*/ 123 w 180"/>
                    <a:gd name="T21" fmla="*/ 17 h 203"/>
                    <a:gd name="T22" fmla="*/ 131 w 180"/>
                    <a:gd name="T23" fmla="*/ 35 h 203"/>
                    <a:gd name="T24" fmla="*/ 137 w 180"/>
                    <a:gd name="T25" fmla="*/ 30 h 203"/>
                    <a:gd name="T26" fmla="*/ 146 w 180"/>
                    <a:gd name="T27" fmla="*/ 28 h 203"/>
                    <a:gd name="T28" fmla="*/ 152 w 180"/>
                    <a:gd name="T29" fmla="*/ 37 h 203"/>
                    <a:gd name="T30" fmla="*/ 153 w 180"/>
                    <a:gd name="T31" fmla="*/ 69 h 203"/>
                    <a:gd name="T32" fmla="*/ 153 w 180"/>
                    <a:gd name="T33" fmla="*/ 81 h 203"/>
                    <a:gd name="T34" fmla="*/ 162 w 180"/>
                    <a:gd name="T35" fmla="*/ 88 h 203"/>
                    <a:gd name="T36" fmla="*/ 179 w 180"/>
                    <a:gd name="T37" fmla="*/ 88 h 203"/>
                    <a:gd name="T38" fmla="*/ 176 w 180"/>
                    <a:gd name="T39" fmla="*/ 122 h 203"/>
                    <a:gd name="T40" fmla="*/ 164 w 180"/>
                    <a:gd name="T41" fmla="*/ 122 h 203"/>
                    <a:gd name="T42" fmla="*/ 159 w 180"/>
                    <a:gd name="T43" fmla="*/ 113 h 203"/>
                    <a:gd name="T44" fmla="*/ 153 w 180"/>
                    <a:gd name="T45" fmla="*/ 114 h 203"/>
                    <a:gd name="T46" fmla="*/ 153 w 180"/>
                    <a:gd name="T47" fmla="*/ 122 h 203"/>
                    <a:gd name="T48" fmla="*/ 143 w 180"/>
                    <a:gd name="T49" fmla="*/ 123 h 203"/>
                    <a:gd name="T50" fmla="*/ 142 w 180"/>
                    <a:gd name="T51" fmla="*/ 162 h 203"/>
                    <a:gd name="T52" fmla="*/ 144 w 180"/>
                    <a:gd name="T53" fmla="*/ 173 h 203"/>
                    <a:gd name="T54" fmla="*/ 155 w 180"/>
                    <a:gd name="T55" fmla="*/ 188 h 203"/>
                    <a:gd name="T56" fmla="*/ 156 w 180"/>
                    <a:gd name="T57" fmla="*/ 195 h 203"/>
                    <a:gd name="T58" fmla="*/ 138 w 180"/>
                    <a:gd name="T59" fmla="*/ 202 h 203"/>
                    <a:gd name="T60" fmla="*/ 127 w 180"/>
                    <a:gd name="T61" fmla="*/ 200 h 203"/>
                    <a:gd name="T62" fmla="*/ 97 w 180"/>
                    <a:gd name="T63" fmla="*/ 196 h 203"/>
                    <a:gd name="T64" fmla="*/ 92 w 180"/>
                    <a:gd name="T65" fmla="*/ 188 h 203"/>
                    <a:gd name="T66" fmla="*/ 55 w 180"/>
                    <a:gd name="T67" fmla="*/ 189 h 203"/>
                    <a:gd name="T68" fmla="*/ 30 w 180"/>
                    <a:gd name="T69" fmla="*/ 187 h 203"/>
                    <a:gd name="T70" fmla="*/ 14 w 180"/>
                    <a:gd name="T71" fmla="*/ 180 h 203"/>
                    <a:gd name="T72" fmla="*/ 0 w 180"/>
                    <a:gd name="T73" fmla="*/ 186 h 203"/>
                    <a:gd name="T74" fmla="*/ 0 w 180"/>
                    <a:gd name="T75" fmla="*/ 162 h 203"/>
                    <a:gd name="T76" fmla="*/ 16 w 180"/>
                    <a:gd name="T77" fmla="*/ 133 h 203"/>
                    <a:gd name="T78" fmla="*/ 24 w 180"/>
                    <a:gd name="T79" fmla="*/ 114 h 203"/>
                    <a:gd name="T80" fmla="*/ 25 w 180"/>
                    <a:gd name="T81" fmla="*/ 110 h 203"/>
                    <a:gd name="T82" fmla="*/ 32 w 180"/>
                    <a:gd name="T83" fmla="*/ 108 h 203"/>
                    <a:gd name="T84" fmla="*/ 35 w 180"/>
                    <a:gd name="T85" fmla="*/ 93 h 203"/>
                    <a:gd name="T86" fmla="*/ 26 w 180"/>
                    <a:gd name="T87" fmla="*/ 78 h 203"/>
                    <a:gd name="T88" fmla="*/ 23 w 180"/>
                    <a:gd name="T89" fmla="*/ 59 h 203"/>
                    <a:gd name="T90" fmla="*/ 21 w 180"/>
                    <a:gd name="T91" fmla="*/ 39 h 203"/>
                    <a:gd name="T92" fmla="*/ 14 w 180"/>
                    <a:gd name="T93" fmla="*/ 34 h 203"/>
                    <a:gd name="T94" fmla="*/ 14 w 180"/>
                    <a:gd name="T95" fmla="*/ 12 h 203"/>
                    <a:gd name="T96" fmla="*/ 5 w 180"/>
                    <a:gd name="T97" fmla="*/ 12 h 203"/>
                    <a:gd name="T98" fmla="*/ 8 w 180"/>
                    <a:gd name="T99" fmla="*/ 3 h 20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</a:cxnLst>
                  <a:rect l="0" t="0" r="r" b="b"/>
                  <a:pathLst>
                    <a:path w="180" h="203">
                      <a:moveTo>
                        <a:pt x="8" y="3"/>
                      </a:moveTo>
                      <a:lnTo>
                        <a:pt x="14" y="5"/>
                      </a:lnTo>
                      <a:lnTo>
                        <a:pt x="35" y="6"/>
                      </a:lnTo>
                      <a:lnTo>
                        <a:pt x="50" y="0"/>
                      </a:lnTo>
                      <a:lnTo>
                        <a:pt x="76" y="3"/>
                      </a:lnTo>
                      <a:lnTo>
                        <a:pt x="82" y="28"/>
                      </a:lnTo>
                      <a:lnTo>
                        <a:pt x="89" y="30"/>
                      </a:lnTo>
                      <a:lnTo>
                        <a:pt x="90" y="39"/>
                      </a:lnTo>
                      <a:lnTo>
                        <a:pt x="116" y="39"/>
                      </a:lnTo>
                      <a:lnTo>
                        <a:pt x="117" y="23"/>
                      </a:lnTo>
                      <a:lnTo>
                        <a:pt x="123" y="17"/>
                      </a:lnTo>
                      <a:lnTo>
                        <a:pt x="131" y="35"/>
                      </a:lnTo>
                      <a:lnTo>
                        <a:pt x="137" y="30"/>
                      </a:lnTo>
                      <a:lnTo>
                        <a:pt x="146" y="28"/>
                      </a:lnTo>
                      <a:lnTo>
                        <a:pt x="152" y="37"/>
                      </a:lnTo>
                      <a:lnTo>
                        <a:pt x="153" y="69"/>
                      </a:lnTo>
                      <a:lnTo>
                        <a:pt x="153" y="81"/>
                      </a:lnTo>
                      <a:lnTo>
                        <a:pt x="162" y="88"/>
                      </a:lnTo>
                      <a:lnTo>
                        <a:pt x="179" y="88"/>
                      </a:lnTo>
                      <a:lnTo>
                        <a:pt x="176" y="122"/>
                      </a:lnTo>
                      <a:lnTo>
                        <a:pt x="164" y="122"/>
                      </a:lnTo>
                      <a:lnTo>
                        <a:pt x="159" y="113"/>
                      </a:lnTo>
                      <a:lnTo>
                        <a:pt x="153" y="114"/>
                      </a:lnTo>
                      <a:lnTo>
                        <a:pt x="153" y="122"/>
                      </a:lnTo>
                      <a:lnTo>
                        <a:pt x="143" y="123"/>
                      </a:lnTo>
                      <a:lnTo>
                        <a:pt x="142" y="162"/>
                      </a:lnTo>
                      <a:lnTo>
                        <a:pt x="144" y="173"/>
                      </a:lnTo>
                      <a:lnTo>
                        <a:pt x="155" y="188"/>
                      </a:lnTo>
                      <a:lnTo>
                        <a:pt x="156" y="195"/>
                      </a:lnTo>
                      <a:lnTo>
                        <a:pt x="138" y="202"/>
                      </a:lnTo>
                      <a:lnTo>
                        <a:pt x="127" y="200"/>
                      </a:lnTo>
                      <a:lnTo>
                        <a:pt x="97" y="196"/>
                      </a:lnTo>
                      <a:lnTo>
                        <a:pt x="92" y="188"/>
                      </a:lnTo>
                      <a:lnTo>
                        <a:pt x="55" y="189"/>
                      </a:lnTo>
                      <a:lnTo>
                        <a:pt x="30" y="187"/>
                      </a:lnTo>
                      <a:lnTo>
                        <a:pt x="14" y="180"/>
                      </a:lnTo>
                      <a:lnTo>
                        <a:pt x="0" y="186"/>
                      </a:lnTo>
                      <a:lnTo>
                        <a:pt x="0" y="162"/>
                      </a:lnTo>
                      <a:lnTo>
                        <a:pt x="16" y="133"/>
                      </a:lnTo>
                      <a:lnTo>
                        <a:pt x="24" y="114"/>
                      </a:lnTo>
                      <a:lnTo>
                        <a:pt x="25" y="110"/>
                      </a:lnTo>
                      <a:lnTo>
                        <a:pt x="32" y="108"/>
                      </a:lnTo>
                      <a:lnTo>
                        <a:pt x="35" y="93"/>
                      </a:lnTo>
                      <a:lnTo>
                        <a:pt x="26" y="78"/>
                      </a:lnTo>
                      <a:lnTo>
                        <a:pt x="23" y="59"/>
                      </a:lnTo>
                      <a:lnTo>
                        <a:pt x="21" y="39"/>
                      </a:lnTo>
                      <a:lnTo>
                        <a:pt x="14" y="34"/>
                      </a:lnTo>
                      <a:lnTo>
                        <a:pt x="14" y="12"/>
                      </a:lnTo>
                      <a:lnTo>
                        <a:pt x="5" y="12"/>
                      </a:lnTo>
                      <a:lnTo>
                        <a:pt x="8" y="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5" name="Freeform 215">
                  <a:extLst>
                    <a:ext uri="{FF2B5EF4-FFF2-40B4-BE49-F238E27FC236}">
                      <a16:creationId xmlns="" xmlns:a16="http://schemas.microsoft.com/office/drawing/2014/main" id="{D51C2779-DEA7-42E7-AEAC-085D228388C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156614" y="3979536"/>
                  <a:ext cx="155736" cy="199783"/>
                </a:xfrm>
                <a:custGeom>
                  <a:avLst/>
                  <a:gdLst>
                    <a:gd name="T0" fmla="*/ 83 w 116"/>
                    <a:gd name="T1" fmla="*/ 150 h 151"/>
                    <a:gd name="T2" fmla="*/ 60 w 116"/>
                    <a:gd name="T3" fmla="*/ 138 h 151"/>
                    <a:gd name="T4" fmla="*/ 60 w 116"/>
                    <a:gd name="T5" fmla="*/ 126 h 151"/>
                    <a:gd name="T6" fmla="*/ 44 w 116"/>
                    <a:gd name="T7" fmla="*/ 121 h 151"/>
                    <a:gd name="T8" fmla="*/ 15 w 116"/>
                    <a:gd name="T9" fmla="*/ 98 h 151"/>
                    <a:gd name="T10" fmla="*/ 4 w 116"/>
                    <a:gd name="T11" fmla="*/ 98 h 151"/>
                    <a:gd name="T12" fmla="*/ 0 w 116"/>
                    <a:gd name="T13" fmla="*/ 88 h 151"/>
                    <a:gd name="T14" fmla="*/ 3 w 116"/>
                    <a:gd name="T15" fmla="*/ 72 h 151"/>
                    <a:gd name="T16" fmla="*/ 11 w 116"/>
                    <a:gd name="T17" fmla="*/ 56 h 151"/>
                    <a:gd name="T18" fmla="*/ 11 w 116"/>
                    <a:gd name="T19" fmla="*/ 29 h 151"/>
                    <a:gd name="T20" fmla="*/ 3 w 116"/>
                    <a:gd name="T21" fmla="*/ 14 h 151"/>
                    <a:gd name="T22" fmla="*/ 23 w 116"/>
                    <a:gd name="T23" fmla="*/ 0 h 151"/>
                    <a:gd name="T24" fmla="*/ 37 w 116"/>
                    <a:gd name="T25" fmla="*/ 3 h 151"/>
                    <a:gd name="T26" fmla="*/ 51 w 116"/>
                    <a:gd name="T27" fmla="*/ 13 h 151"/>
                    <a:gd name="T28" fmla="*/ 53 w 116"/>
                    <a:gd name="T29" fmla="*/ 23 h 151"/>
                    <a:gd name="T30" fmla="*/ 84 w 116"/>
                    <a:gd name="T31" fmla="*/ 20 h 151"/>
                    <a:gd name="T32" fmla="*/ 84 w 116"/>
                    <a:gd name="T33" fmla="*/ 14 h 151"/>
                    <a:gd name="T34" fmla="*/ 104 w 116"/>
                    <a:gd name="T35" fmla="*/ 13 h 151"/>
                    <a:gd name="T36" fmla="*/ 108 w 116"/>
                    <a:gd name="T37" fmla="*/ 19 h 151"/>
                    <a:gd name="T38" fmla="*/ 115 w 116"/>
                    <a:gd name="T39" fmla="*/ 23 h 151"/>
                    <a:gd name="T40" fmla="*/ 107 w 116"/>
                    <a:gd name="T41" fmla="*/ 29 h 151"/>
                    <a:gd name="T42" fmla="*/ 103 w 116"/>
                    <a:gd name="T43" fmla="*/ 39 h 151"/>
                    <a:gd name="T44" fmla="*/ 106 w 116"/>
                    <a:gd name="T45" fmla="*/ 102 h 151"/>
                    <a:gd name="T46" fmla="*/ 112 w 116"/>
                    <a:gd name="T47" fmla="*/ 105 h 151"/>
                    <a:gd name="T48" fmla="*/ 106 w 116"/>
                    <a:gd name="T49" fmla="*/ 111 h 151"/>
                    <a:gd name="T50" fmla="*/ 101 w 116"/>
                    <a:gd name="T51" fmla="*/ 121 h 151"/>
                    <a:gd name="T52" fmla="*/ 90 w 116"/>
                    <a:gd name="T53" fmla="*/ 131 h 151"/>
                    <a:gd name="T54" fmla="*/ 88 w 116"/>
                    <a:gd name="T55" fmla="*/ 140 h 151"/>
                    <a:gd name="T56" fmla="*/ 83 w 116"/>
                    <a:gd name="T57" fmla="*/ 150 h 1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116" h="151">
                      <a:moveTo>
                        <a:pt x="83" y="150"/>
                      </a:moveTo>
                      <a:lnTo>
                        <a:pt x="60" y="138"/>
                      </a:lnTo>
                      <a:lnTo>
                        <a:pt x="60" y="126"/>
                      </a:lnTo>
                      <a:lnTo>
                        <a:pt x="44" y="121"/>
                      </a:lnTo>
                      <a:lnTo>
                        <a:pt x="15" y="98"/>
                      </a:lnTo>
                      <a:lnTo>
                        <a:pt x="4" y="98"/>
                      </a:lnTo>
                      <a:lnTo>
                        <a:pt x="0" y="88"/>
                      </a:lnTo>
                      <a:lnTo>
                        <a:pt x="3" y="72"/>
                      </a:lnTo>
                      <a:lnTo>
                        <a:pt x="11" y="56"/>
                      </a:lnTo>
                      <a:lnTo>
                        <a:pt x="11" y="29"/>
                      </a:lnTo>
                      <a:lnTo>
                        <a:pt x="3" y="14"/>
                      </a:lnTo>
                      <a:lnTo>
                        <a:pt x="23" y="0"/>
                      </a:lnTo>
                      <a:lnTo>
                        <a:pt x="37" y="3"/>
                      </a:lnTo>
                      <a:lnTo>
                        <a:pt x="51" y="13"/>
                      </a:lnTo>
                      <a:lnTo>
                        <a:pt x="53" y="23"/>
                      </a:lnTo>
                      <a:lnTo>
                        <a:pt x="84" y="20"/>
                      </a:lnTo>
                      <a:lnTo>
                        <a:pt x="84" y="14"/>
                      </a:lnTo>
                      <a:lnTo>
                        <a:pt x="104" y="13"/>
                      </a:lnTo>
                      <a:lnTo>
                        <a:pt x="108" y="19"/>
                      </a:lnTo>
                      <a:lnTo>
                        <a:pt x="115" y="23"/>
                      </a:lnTo>
                      <a:lnTo>
                        <a:pt x="107" y="29"/>
                      </a:lnTo>
                      <a:lnTo>
                        <a:pt x="103" y="39"/>
                      </a:lnTo>
                      <a:lnTo>
                        <a:pt x="106" y="102"/>
                      </a:lnTo>
                      <a:lnTo>
                        <a:pt x="112" y="105"/>
                      </a:lnTo>
                      <a:lnTo>
                        <a:pt x="106" y="111"/>
                      </a:lnTo>
                      <a:lnTo>
                        <a:pt x="101" y="121"/>
                      </a:lnTo>
                      <a:lnTo>
                        <a:pt x="90" y="131"/>
                      </a:lnTo>
                      <a:lnTo>
                        <a:pt x="88" y="140"/>
                      </a:lnTo>
                      <a:lnTo>
                        <a:pt x="83" y="15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6" name="Freeform 216">
                  <a:extLst>
                    <a:ext uri="{FF2B5EF4-FFF2-40B4-BE49-F238E27FC236}">
                      <a16:creationId xmlns="" xmlns:a16="http://schemas.microsoft.com/office/drawing/2014/main" id="{F3EFE960-4CE2-4BF8-8C1D-EE91DF7C545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142348" y="3641808"/>
                  <a:ext cx="272241" cy="366268"/>
                </a:xfrm>
                <a:custGeom>
                  <a:avLst/>
                  <a:gdLst>
                    <a:gd name="T0" fmla="*/ 126 w 204"/>
                    <a:gd name="T1" fmla="*/ 275 h 276"/>
                    <a:gd name="T2" fmla="*/ 119 w 204"/>
                    <a:gd name="T3" fmla="*/ 271 h 276"/>
                    <a:gd name="T4" fmla="*/ 115 w 204"/>
                    <a:gd name="T5" fmla="*/ 265 h 276"/>
                    <a:gd name="T6" fmla="*/ 96 w 204"/>
                    <a:gd name="T7" fmla="*/ 267 h 276"/>
                    <a:gd name="T8" fmla="*/ 96 w 204"/>
                    <a:gd name="T9" fmla="*/ 272 h 276"/>
                    <a:gd name="T10" fmla="*/ 64 w 204"/>
                    <a:gd name="T11" fmla="*/ 275 h 276"/>
                    <a:gd name="T12" fmla="*/ 63 w 204"/>
                    <a:gd name="T13" fmla="*/ 265 h 276"/>
                    <a:gd name="T14" fmla="*/ 49 w 204"/>
                    <a:gd name="T15" fmla="*/ 256 h 276"/>
                    <a:gd name="T16" fmla="*/ 35 w 204"/>
                    <a:gd name="T17" fmla="*/ 252 h 276"/>
                    <a:gd name="T18" fmla="*/ 35 w 204"/>
                    <a:gd name="T19" fmla="*/ 243 h 276"/>
                    <a:gd name="T20" fmla="*/ 28 w 204"/>
                    <a:gd name="T21" fmla="*/ 231 h 276"/>
                    <a:gd name="T22" fmla="*/ 24 w 204"/>
                    <a:gd name="T23" fmla="*/ 228 h 276"/>
                    <a:gd name="T24" fmla="*/ 16 w 204"/>
                    <a:gd name="T25" fmla="*/ 223 h 276"/>
                    <a:gd name="T26" fmla="*/ 16 w 204"/>
                    <a:gd name="T27" fmla="*/ 211 h 276"/>
                    <a:gd name="T28" fmla="*/ 8 w 204"/>
                    <a:gd name="T29" fmla="*/ 209 h 276"/>
                    <a:gd name="T30" fmla="*/ 0 w 204"/>
                    <a:gd name="T31" fmla="*/ 195 h 276"/>
                    <a:gd name="T32" fmla="*/ 15 w 204"/>
                    <a:gd name="T33" fmla="*/ 194 h 276"/>
                    <a:gd name="T34" fmla="*/ 19 w 204"/>
                    <a:gd name="T35" fmla="*/ 162 h 276"/>
                    <a:gd name="T36" fmla="*/ 30 w 204"/>
                    <a:gd name="T37" fmla="*/ 161 h 276"/>
                    <a:gd name="T38" fmla="*/ 33 w 204"/>
                    <a:gd name="T39" fmla="*/ 128 h 276"/>
                    <a:gd name="T40" fmla="*/ 52 w 204"/>
                    <a:gd name="T41" fmla="*/ 124 h 276"/>
                    <a:gd name="T42" fmla="*/ 49 w 204"/>
                    <a:gd name="T43" fmla="*/ 85 h 276"/>
                    <a:gd name="T44" fmla="*/ 39 w 204"/>
                    <a:gd name="T45" fmla="*/ 82 h 276"/>
                    <a:gd name="T46" fmla="*/ 40 w 204"/>
                    <a:gd name="T47" fmla="*/ 71 h 276"/>
                    <a:gd name="T48" fmla="*/ 52 w 204"/>
                    <a:gd name="T49" fmla="*/ 72 h 276"/>
                    <a:gd name="T50" fmla="*/ 52 w 204"/>
                    <a:gd name="T51" fmla="*/ 60 h 276"/>
                    <a:gd name="T52" fmla="*/ 46 w 204"/>
                    <a:gd name="T53" fmla="*/ 46 h 276"/>
                    <a:gd name="T54" fmla="*/ 45 w 204"/>
                    <a:gd name="T55" fmla="*/ 27 h 276"/>
                    <a:gd name="T56" fmla="*/ 55 w 204"/>
                    <a:gd name="T57" fmla="*/ 0 h 276"/>
                    <a:gd name="T58" fmla="*/ 60 w 204"/>
                    <a:gd name="T59" fmla="*/ 12 h 276"/>
                    <a:gd name="T60" fmla="*/ 68 w 204"/>
                    <a:gd name="T61" fmla="*/ 25 h 276"/>
                    <a:gd name="T62" fmla="*/ 74 w 204"/>
                    <a:gd name="T63" fmla="*/ 34 h 276"/>
                    <a:gd name="T64" fmla="*/ 84 w 204"/>
                    <a:gd name="T65" fmla="*/ 52 h 276"/>
                    <a:gd name="T66" fmla="*/ 90 w 204"/>
                    <a:gd name="T67" fmla="*/ 63 h 276"/>
                    <a:gd name="T68" fmla="*/ 91 w 204"/>
                    <a:gd name="T69" fmla="*/ 76 h 276"/>
                    <a:gd name="T70" fmla="*/ 108 w 204"/>
                    <a:gd name="T71" fmla="*/ 81 h 276"/>
                    <a:gd name="T72" fmla="*/ 116 w 204"/>
                    <a:gd name="T73" fmla="*/ 100 h 276"/>
                    <a:gd name="T74" fmla="*/ 127 w 204"/>
                    <a:gd name="T75" fmla="*/ 121 h 276"/>
                    <a:gd name="T76" fmla="*/ 123 w 204"/>
                    <a:gd name="T77" fmla="*/ 132 h 276"/>
                    <a:gd name="T78" fmla="*/ 121 w 204"/>
                    <a:gd name="T79" fmla="*/ 159 h 276"/>
                    <a:gd name="T80" fmla="*/ 137 w 204"/>
                    <a:gd name="T81" fmla="*/ 162 h 276"/>
                    <a:gd name="T82" fmla="*/ 148 w 204"/>
                    <a:gd name="T83" fmla="*/ 172 h 276"/>
                    <a:gd name="T84" fmla="*/ 173 w 204"/>
                    <a:gd name="T85" fmla="*/ 195 h 276"/>
                    <a:gd name="T86" fmla="*/ 189 w 204"/>
                    <a:gd name="T87" fmla="*/ 195 h 276"/>
                    <a:gd name="T88" fmla="*/ 203 w 204"/>
                    <a:gd name="T89" fmla="*/ 208 h 276"/>
                    <a:gd name="T90" fmla="*/ 189 w 204"/>
                    <a:gd name="T91" fmla="*/ 220 h 276"/>
                    <a:gd name="T92" fmla="*/ 185 w 204"/>
                    <a:gd name="T93" fmla="*/ 240 h 276"/>
                    <a:gd name="T94" fmla="*/ 171 w 204"/>
                    <a:gd name="T95" fmla="*/ 256 h 276"/>
                    <a:gd name="T96" fmla="*/ 151 w 204"/>
                    <a:gd name="T97" fmla="*/ 260 h 276"/>
                    <a:gd name="T98" fmla="*/ 137 w 204"/>
                    <a:gd name="T99" fmla="*/ 260 h 276"/>
                    <a:gd name="T100" fmla="*/ 126 w 204"/>
                    <a:gd name="T101" fmla="*/ 275 h 2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</a:cxnLst>
                  <a:rect l="0" t="0" r="r" b="b"/>
                  <a:pathLst>
                    <a:path w="204" h="276">
                      <a:moveTo>
                        <a:pt x="126" y="275"/>
                      </a:moveTo>
                      <a:lnTo>
                        <a:pt x="119" y="271"/>
                      </a:lnTo>
                      <a:lnTo>
                        <a:pt x="115" y="265"/>
                      </a:lnTo>
                      <a:lnTo>
                        <a:pt x="96" y="267"/>
                      </a:lnTo>
                      <a:lnTo>
                        <a:pt x="96" y="272"/>
                      </a:lnTo>
                      <a:lnTo>
                        <a:pt x="64" y="275"/>
                      </a:lnTo>
                      <a:lnTo>
                        <a:pt x="63" y="265"/>
                      </a:lnTo>
                      <a:lnTo>
                        <a:pt x="49" y="256"/>
                      </a:lnTo>
                      <a:lnTo>
                        <a:pt x="35" y="252"/>
                      </a:lnTo>
                      <a:lnTo>
                        <a:pt x="35" y="243"/>
                      </a:lnTo>
                      <a:lnTo>
                        <a:pt x="28" y="231"/>
                      </a:lnTo>
                      <a:lnTo>
                        <a:pt x="24" y="228"/>
                      </a:lnTo>
                      <a:lnTo>
                        <a:pt x="16" y="223"/>
                      </a:lnTo>
                      <a:lnTo>
                        <a:pt x="16" y="211"/>
                      </a:lnTo>
                      <a:lnTo>
                        <a:pt x="8" y="209"/>
                      </a:lnTo>
                      <a:lnTo>
                        <a:pt x="0" y="195"/>
                      </a:lnTo>
                      <a:lnTo>
                        <a:pt x="15" y="194"/>
                      </a:lnTo>
                      <a:lnTo>
                        <a:pt x="19" y="162"/>
                      </a:lnTo>
                      <a:lnTo>
                        <a:pt x="30" y="161"/>
                      </a:lnTo>
                      <a:lnTo>
                        <a:pt x="33" y="128"/>
                      </a:lnTo>
                      <a:lnTo>
                        <a:pt x="52" y="124"/>
                      </a:lnTo>
                      <a:lnTo>
                        <a:pt x="49" y="85"/>
                      </a:lnTo>
                      <a:lnTo>
                        <a:pt x="39" y="82"/>
                      </a:lnTo>
                      <a:lnTo>
                        <a:pt x="40" y="71"/>
                      </a:lnTo>
                      <a:lnTo>
                        <a:pt x="52" y="72"/>
                      </a:lnTo>
                      <a:lnTo>
                        <a:pt x="52" y="60"/>
                      </a:lnTo>
                      <a:lnTo>
                        <a:pt x="46" y="46"/>
                      </a:lnTo>
                      <a:lnTo>
                        <a:pt x="45" y="27"/>
                      </a:lnTo>
                      <a:lnTo>
                        <a:pt x="55" y="0"/>
                      </a:lnTo>
                      <a:lnTo>
                        <a:pt x="60" y="12"/>
                      </a:lnTo>
                      <a:lnTo>
                        <a:pt x="68" y="25"/>
                      </a:lnTo>
                      <a:lnTo>
                        <a:pt x="74" y="34"/>
                      </a:lnTo>
                      <a:lnTo>
                        <a:pt x="84" y="52"/>
                      </a:lnTo>
                      <a:lnTo>
                        <a:pt x="90" y="63"/>
                      </a:lnTo>
                      <a:lnTo>
                        <a:pt x="91" y="76"/>
                      </a:lnTo>
                      <a:lnTo>
                        <a:pt x="108" y="81"/>
                      </a:lnTo>
                      <a:lnTo>
                        <a:pt x="116" y="100"/>
                      </a:lnTo>
                      <a:lnTo>
                        <a:pt x="127" y="121"/>
                      </a:lnTo>
                      <a:lnTo>
                        <a:pt x="123" y="132"/>
                      </a:lnTo>
                      <a:lnTo>
                        <a:pt x="121" y="159"/>
                      </a:lnTo>
                      <a:lnTo>
                        <a:pt x="137" y="162"/>
                      </a:lnTo>
                      <a:lnTo>
                        <a:pt x="148" y="172"/>
                      </a:lnTo>
                      <a:lnTo>
                        <a:pt x="173" y="195"/>
                      </a:lnTo>
                      <a:lnTo>
                        <a:pt x="189" y="195"/>
                      </a:lnTo>
                      <a:lnTo>
                        <a:pt x="203" y="208"/>
                      </a:lnTo>
                      <a:lnTo>
                        <a:pt x="189" y="220"/>
                      </a:lnTo>
                      <a:lnTo>
                        <a:pt x="185" y="240"/>
                      </a:lnTo>
                      <a:lnTo>
                        <a:pt x="171" y="256"/>
                      </a:lnTo>
                      <a:lnTo>
                        <a:pt x="151" y="260"/>
                      </a:lnTo>
                      <a:lnTo>
                        <a:pt x="137" y="260"/>
                      </a:lnTo>
                      <a:lnTo>
                        <a:pt x="126" y="27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7" name="Freeform 217">
                  <a:extLst>
                    <a:ext uri="{FF2B5EF4-FFF2-40B4-BE49-F238E27FC236}">
                      <a16:creationId xmlns="" xmlns:a16="http://schemas.microsoft.com/office/drawing/2014/main" id="{DFF7153A-C8B2-42E6-8905-25EF8FF9B98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294518" y="3813050"/>
                  <a:ext cx="206856" cy="307998"/>
                </a:xfrm>
                <a:custGeom>
                  <a:avLst/>
                  <a:gdLst>
                    <a:gd name="T0" fmla="*/ 23 w 155"/>
                    <a:gd name="T1" fmla="*/ 33 h 231"/>
                    <a:gd name="T2" fmla="*/ 34 w 155"/>
                    <a:gd name="T3" fmla="*/ 43 h 231"/>
                    <a:gd name="T4" fmla="*/ 58 w 155"/>
                    <a:gd name="T5" fmla="*/ 67 h 231"/>
                    <a:gd name="T6" fmla="*/ 75 w 155"/>
                    <a:gd name="T7" fmla="*/ 66 h 231"/>
                    <a:gd name="T8" fmla="*/ 89 w 155"/>
                    <a:gd name="T9" fmla="*/ 80 h 231"/>
                    <a:gd name="T10" fmla="*/ 74 w 155"/>
                    <a:gd name="T11" fmla="*/ 92 h 231"/>
                    <a:gd name="T12" fmla="*/ 71 w 155"/>
                    <a:gd name="T13" fmla="*/ 112 h 231"/>
                    <a:gd name="T14" fmla="*/ 57 w 155"/>
                    <a:gd name="T15" fmla="*/ 127 h 231"/>
                    <a:gd name="T16" fmla="*/ 37 w 155"/>
                    <a:gd name="T17" fmla="*/ 132 h 231"/>
                    <a:gd name="T18" fmla="*/ 23 w 155"/>
                    <a:gd name="T19" fmla="*/ 132 h 231"/>
                    <a:gd name="T20" fmla="*/ 12 w 155"/>
                    <a:gd name="T21" fmla="*/ 147 h 231"/>
                    <a:gd name="T22" fmla="*/ 4 w 155"/>
                    <a:gd name="T23" fmla="*/ 154 h 231"/>
                    <a:gd name="T24" fmla="*/ 0 w 155"/>
                    <a:gd name="T25" fmla="*/ 163 h 231"/>
                    <a:gd name="T26" fmla="*/ 3 w 155"/>
                    <a:gd name="T27" fmla="*/ 227 h 231"/>
                    <a:gd name="T28" fmla="*/ 8 w 155"/>
                    <a:gd name="T29" fmla="*/ 230 h 231"/>
                    <a:gd name="T30" fmla="*/ 19 w 155"/>
                    <a:gd name="T31" fmla="*/ 216 h 231"/>
                    <a:gd name="T32" fmla="*/ 28 w 155"/>
                    <a:gd name="T33" fmla="*/ 201 h 231"/>
                    <a:gd name="T34" fmla="*/ 45 w 155"/>
                    <a:gd name="T35" fmla="*/ 189 h 231"/>
                    <a:gd name="T36" fmla="*/ 72 w 155"/>
                    <a:gd name="T37" fmla="*/ 165 h 231"/>
                    <a:gd name="T38" fmla="*/ 98 w 155"/>
                    <a:gd name="T39" fmla="*/ 138 h 231"/>
                    <a:gd name="T40" fmla="*/ 114 w 155"/>
                    <a:gd name="T41" fmla="*/ 115 h 231"/>
                    <a:gd name="T42" fmla="*/ 120 w 155"/>
                    <a:gd name="T43" fmla="*/ 87 h 231"/>
                    <a:gd name="T44" fmla="*/ 129 w 155"/>
                    <a:gd name="T45" fmla="*/ 67 h 231"/>
                    <a:gd name="T46" fmla="*/ 141 w 155"/>
                    <a:gd name="T47" fmla="*/ 51 h 231"/>
                    <a:gd name="T48" fmla="*/ 146 w 155"/>
                    <a:gd name="T49" fmla="*/ 33 h 231"/>
                    <a:gd name="T50" fmla="*/ 154 w 155"/>
                    <a:gd name="T51" fmla="*/ 25 h 231"/>
                    <a:gd name="T52" fmla="*/ 146 w 155"/>
                    <a:gd name="T53" fmla="*/ 15 h 231"/>
                    <a:gd name="T54" fmla="*/ 134 w 155"/>
                    <a:gd name="T55" fmla="*/ 0 h 231"/>
                    <a:gd name="T56" fmla="*/ 118 w 155"/>
                    <a:gd name="T57" fmla="*/ 14 h 231"/>
                    <a:gd name="T58" fmla="*/ 103 w 155"/>
                    <a:gd name="T59" fmla="*/ 17 h 231"/>
                    <a:gd name="T60" fmla="*/ 93 w 155"/>
                    <a:gd name="T61" fmla="*/ 22 h 231"/>
                    <a:gd name="T62" fmla="*/ 84 w 155"/>
                    <a:gd name="T63" fmla="*/ 29 h 231"/>
                    <a:gd name="T64" fmla="*/ 54 w 155"/>
                    <a:gd name="T65" fmla="*/ 26 h 231"/>
                    <a:gd name="T66" fmla="*/ 37 w 155"/>
                    <a:gd name="T67" fmla="*/ 20 h 231"/>
                    <a:gd name="T68" fmla="*/ 23 w 155"/>
                    <a:gd name="T69" fmla="*/ 33 h 23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55" h="231">
                      <a:moveTo>
                        <a:pt x="23" y="33"/>
                      </a:moveTo>
                      <a:lnTo>
                        <a:pt x="34" y="43"/>
                      </a:lnTo>
                      <a:lnTo>
                        <a:pt x="58" y="67"/>
                      </a:lnTo>
                      <a:lnTo>
                        <a:pt x="75" y="66"/>
                      </a:lnTo>
                      <a:lnTo>
                        <a:pt x="89" y="80"/>
                      </a:lnTo>
                      <a:lnTo>
                        <a:pt x="74" y="92"/>
                      </a:lnTo>
                      <a:lnTo>
                        <a:pt x="71" y="112"/>
                      </a:lnTo>
                      <a:lnTo>
                        <a:pt x="57" y="127"/>
                      </a:lnTo>
                      <a:lnTo>
                        <a:pt x="37" y="132"/>
                      </a:lnTo>
                      <a:lnTo>
                        <a:pt x="23" y="132"/>
                      </a:lnTo>
                      <a:lnTo>
                        <a:pt x="12" y="147"/>
                      </a:lnTo>
                      <a:lnTo>
                        <a:pt x="4" y="154"/>
                      </a:lnTo>
                      <a:lnTo>
                        <a:pt x="0" y="163"/>
                      </a:lnTo>
                      <a:lnTo>
                        <a:pt x="3" y="227"/>
                      </a:lnTo>
                      <a:lnTo>
                        <a:pt x="8" y="230"/>
                      </a:lnTo>
                      <a:lnTo>
                        <a:pt x="19" y="216"/>
                      </a:lnTo>
                      <a:lnTo>
                        <a:pt x="28" y="201"/>
                      </a:lnTo>
                      <a:lnTo>
                        <a:pt x="45" y="189"/>
                      </a:lnTo>
                      <a:lnTo>
                        <a:pt x="72" y="165"/>
                      </a:lnTo>
                      <a:lnTo>
                        <a:pt x="98" y="138"/>
                      </a:lnTo>
                      <a:lnTo>
                        <a:pt x="114" y="115"/>
                      </a:lnTo>
                      <a:lnTo>
                        <a:pt x="120" y="87"/>
                      </a:lnTo>
                      <a:lnTo>
                        <a:pt x="129" y="67"/>
                      </a:lnTo>
                      <a:lnTo>
                        <a:pt x="141" y="51"/>
                      </a:lnTo>
                      <a:lnTo>
                        <a:pt x="146" y="33"/>
                      </a:lnTo>
                      <a:lnTo>
                        <a:pt x="154" y="25"/>
                      </a:lnTo>
                      <a:lnTo>
                        <a:pt x="146" y="15"/>
                      </a:lnTo>
                      <a:lnTo>
                        <a:pt x="134" y="0"/>
                      </a:lnTo>
                      <a:lnTo>
                        <a:pt x="118" y="14"/>
                      </a:lnTo>
                      <a:lnTo>
                        <a:pt x="103" y="17"/>
                      </a:lnTo>
                      <a:lnTo>
                        <a:pt x="93" y="22"/>
                      </a:lnTo>
                      <a:lnTo>
                        <a:pt x="84" y="29"/>
                      </a:lnTo>
                      <a:lnTo>
                        <a:pt x="54" y="26"/>
                      </a:lnTo>
                      <a:lnTo>
                        <a:pt x="37" y="20"/>
                      </a:lnTo>
                      <a:lnTo>
                        <a:pt x="23" y="3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8" name="Freeform 218">
                  <a:extLst>
                    <a:ext uri="{FF2B5EF4-FFF2-40B4-BE49-F238E27FC236}">
                      <a16:creationId xmlns="" xmlns:a16="http://schemas.microsoft.com/office/drawing/2014/main" id="{23079991-E3F4-4F5A-8A96-C646EA6F2BB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88216" y="3332621"/>
                  <a:ext cx="296018" cy="353187"/>
                </a:xfrm>
                <a:custGeom>
                  <a:avLst/>
                  <a:gdLst>
                    <a:gd name="T0" fmla="*/ 28 w 221"/>
                    <a:gd name="T1" fmla="*/ 2 h 264"/>
                    <a:gd name="T2" fmla="*/ 40 w 221"/>
                    <a:gd name="T3" fmla="*/ 8 h 264"/>
                    <a:gd name="T4" fmla="*/ 48 w 221"/>
                    <a:gd name="T5" fmla="*/ 9 h 264"/>
                    <a:gd name="T6" fmla="*/ 81 w 221"/>
                    <a:gd name="T7" fmla="*/ 15 h 264"/>
                    <a:gd name="T8" fmla="*/ 85 w 221"/>
                    <a:gd name="T9" fmla="*/ 27 h 264"/>
                    <a:gd name="T10" fmla="*/ 108 w 221"/>
                    <a:gd name="T11" fmla="*/ 31 h 264"/>
                    <a:gd name="T12" fmla="*/ 109 w 221"/>
                    <a:gd name="T13" fmla="*/ 38 h 264"/>
                    <a:gd name="T14" fmla="*/ 129 w 221"/>
                    <a:gd name="T15" fmla="*/ 42 h 264"/>
                    <a:gd name="T16" fmla="*/ 142 w 221"/>
                    <a:gd name="T17" fmla="*/ 48 h 264"/>
                    <a:gd name="T18" fmla="*/ 146 w 221"/>
                    <a:gd name="T19" fmla="*/ 41 h 264"/>
                    <a:gd name="T20" fmla="*/ 146 w 221"/>
                    <a:gd name="T21" fmla="*/ 20 h 264"/>
                    <a:gd name="T22" fmla="*/ 152 w 221"/>
                    <a:gd name="T23" fmla="*/ 14 h 264"/>
                    <a:gd name="T24" fmla="*/ 158 w 221"/>
                    <a:gd name="T25" fmla="*/ 5 h 264"/>
                    <a:gd name="T26" fmla="*/ 164 w 221"/>
                    <a:gd name="T27" fmla="*/ 0 h 264"/>
                    <a:gd name="T28" fmla="*/ 179 w 221"/>
                    <a:gd name="T29" fmla="*/ 1 h 264"/>
                    <a:gd name="T30" fmla="*/ 187 w 221"/>
                    <a:gd name="T31" fmla="*/ 9 h 264"/>
                    <a:gd name="T32" fmla="*/ 195 w 221"/>
                    <a:gd name="T33" fmla="*/ 16 h 264"/>
                    <a:gd name="T34" fmla="*/ 208 w 221"/>
                    <a:gd name="T35" fmla="*/ 16 h 264"/>
                    <a:gd name="T36" fmla="*/ 220 w 221"/>
                    <a:gd name="T37" fmla="*/ 20 h 264"/>
                    <a:gd name="T38" fmla="*/ 219 w 221"/>
                    <a:gd name="T39" fmla="*/ 34 h 264"/>
                    <a:gd name="T40" fmla="*/ 219 w 221"/>
                    <a:gd name="T41" fmla="*/ 210 h 264"/>
                    <a:gd name="T42" fmla="*/ 218 w 221"/>
                    <a:gd name="T43" fmla="*/ 234 h 264"/>
                    <a:gd name="T44" fmla="*/ 208 w 221"/>
                    <a:gd name="T45" fmla="*/ 237 h 264"/>
                    <a:gd name="T46" fmla="*/ 211 w 221"/>
                    <a:gd name="T47" fmla="*/ 263 h 264"/>
                    <a:gd name="T48" fmla="*/ 201 w 221"/>
                    <a:gd name="T49" fmla="*/ 261 h 264"/>
                    <a:gd name="T50" fmla="*/ 177 w 221"/>
                    <a:gd name="T51" fmla="*/ 243 h 264"/>
                    <a:gd name="T52" fmla="*/ 168 w 221"/>
                    <a:gd name="T53" fmla="*/ 238 h 264"/>
                    <a:gd name="T54" fmla="*/ 146 w 221"/>
                    <a:gd name="T55" fmla="*/ 227 h 264"/>
                    <a:gd name="T56" fmla="*/ 138 w 221"/>
                    <a:gd name="T57" fmla="*/ 214 h 264"/>
                    <a:gd name="T58" fmla="*/ 113 w 221"/>
                    <a:gd name="T59" fmla="*/ 210 h 264"/>
                    <a:gd name="T60" fmla="*/ 108 w 221"/>
                    <a:gd name="T61" fmla="*/ 198 h 264"/>
                    <a:gd name="T62" fmla="*/ 95 w 221"/>
                    <a:gd name="T63" fmla="*/ 193 h 264"/>
                    <a:gd name="T64" fmla="*/ 95 w 221"/>
                    <a:gd name="T65" fmla="*/ 187 h 264"/>
                    <a:gd name="T66" fmla="*/ 80 w 221"/>
                    <a:gd name="T67" fmla="*/ 186 h 264"/>
                    <a:gd name="T68" fmla="*/ 72 w 221"/>
                    <a:gd name="T69" fmla="*/ 182 h 264"/>
                    <a:gd name="T70" fmla="*/ 54 w 221"/>
                    <a:gd name="T71" fmla="*/ 181 h 264"/>
                    <a:gd name="T72" fmla="*/ 52 w 221"/>
                    <a:gd name="T73" fmla="*/ 173 h 264"/>
                    <a:gd name="T74" fmla="*/ 34 w 221"/>
                    <a:gd name="T75" fmla="*/ 173 h 264"/>
                    <a:gd name="T76" fmla="*/ 32 w 221"/>
                    <a:gd name="T77" fmla="*/ 159 h 264"/>
                    <a:gd name="T78" fmla="*/ 9 w 221"/>
                    <a:gd name="T79" fmla="*/ 155 h 264"/>
                    <a:gd name="T80" fmla="*/ 2 w 221"/>
                    <a:gd name="T81" fmla="*/ 148 h 264"/>
                    <a:gd name="T82" fmla="*/ 0 w 221"/>
                    <a:gd name="T83" fmla="*/ 130 h 264"/>
                    <a:gd name="T84" fmla="*/ 3 w 221"/>
                    <a:gd name="T85" fmla="*/ 33 h 264"/>
                    <a:gd name="T86" fmla="*/ 18 w 221"/>
                    <a:gd name="T87" fmla="*/ 26 h 264"/>
                    <a:gd name="T88" fmla="*/ 25 w 221"/>
                    <a:gd name="T89" fmla="*/ 24 h 264"/>
                    <a:gd name="T90" fmla="*/ 28 w 221"/>
                    <a:gd name="T91" fmla="*/ 2 h 2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221" h="264">
                      <a:moveTo>
                        <a:pt x="28" y="2"/>
                      </a:moveTo>
                      <a:lnTo>
                        <a:pt x="40" y="8"/>
                      </a:lnTo>
                      <a:lnTo>
                        <a:pt x="48" y="9"/>
                      </a:lnTo>
                      <a:lnTo>
                        <a:pt x="81" y="15"/>
                      </a:lnTo>
                      <a:lnTo>
                        <a:pt x="85" y="27"/>
                      </a:lnTo>
                      <a:lnTo>
                        <a:pt x="108" y="31"/>
                      </a:lnTo>
                      <a:lnTo>
                        <a:pt x="109" y="38"/>
                      </a:lnTo>
                      <a:lnTo>
                        <a:pt x="129" y="42"/>
                      </a:lnTo>
                      <a:lnTo>
                        <a:pt x="142" y="48"/>
                      </a:lnTo>
                      <a:lnTo>
                        <a:pt x="146" y="41"/>
                      </a:lnTo>
                      <a:lnTo>
                        <a:pt x="146" y="20"/>
                      </a:lnTo>
                      <a:lnTo>
                        <a:pt x="152" y="14"/>
                      </a:lnTo>
                      <a:lnTo>
                        <a:pt x="158" y="5"/>
                      </a:lnTo>
                      <a:lnTo>
                        <a:pt x="164" y="0"/>
                      </a:lnTo>
                      <a:lnTo>
                        <a:pt x="179" y="1"/>
                      </a:lnTo>
                      <a:lnTo>
                        <a:pt x="187" y="9"/>
                      </a:lnTo>
                      <a:lnTo>
                        <a:pt x="195" y="16"/>
                      </a:lnTo>
                      <a:lnTo>
                        <a:pt x="208" y="16"/>
                      </a:lnTo>
                      <a:lnTo>
                        <a:pt x="220" y="20"/>
                      </a:lnTo>
                      <a:lnTo>
                        <a:pt x="219" y="34"/>
                      </a:lnTo>
                      <a:lnTo>
                        <a:pt x="219" y="210"/>
                      </a:lnTo>
                      <a:lnTo>
                        <a:pt x="218" y="234"/>
                      </a:lnTo>
                      <a:lnTo>
                        <a:pt x="208" y="237"/>
                      </a:lnTo>
                      <a:lnTo>
                        <a:pt x="211" y="263"/>
                      </a:lnTo>
                      <a:lnTo>
                        <a:pt x="201" y="261"/>
                      </a:lnTo>
                      <a:lnTo>
                        <a:pt x="177" y="243"/>
                      </a:lnTo>
                      <a:lnTo>
                        <a:pt x="168" y="238"/>
                      </a:lnTo>
                      <a:lnTo>
                        <a:pt x="146" y="227"/>
                      </a:lnTo>
                      <a:lnTo>
                        <a:pt x="138" y="214"/>
                      </a:lnTo>
                      <a:lnTo>
                        <a:pt x="113" y="210"/>
                      </a:lnTo>
                      <a:lnTo>
                        <a:pt x="108" y="198"/>
                      </a:lnTo>
                      <a:lnTo>
                        <a:pt x="95" y="193"/>
                      </a:lnTo>
                      <a:lnTo>
                        <a:pt x="95" y="187"/>
                      </a:lnTo>
                      <a:lnTo>
                        <a:pt x="80" y="186"/>
                      </a:lnTo>
                      <a:lnTo>
                        <a:pt x="72" y="182"/>
                      </a:lnTo>
                      <a:lnTo>
                        <a:pt x="54" y="181"/>
                      </a:lnTo>
                      <a:lnTo>
                        <a:pt x="52" y="173"/>
                      </a:lnTo>
                      <a:lnTo>
                        <a:pt x="34" y="173"/>
                      </a:lnTo>
                      <a:lnTo>
                        <a:pt x="32" y="159"/>
                      </a:lnTo>
                      <a:lnTo>
                        <a:pt x="9" y="155"/>
                      </a:lnTo>
                      <a:lnTo>
                        <a:pt x="2" y="148"/>
                      </a:lnTo>
                      <a:lnTo>
                        <a:pt x="0" y="130"/>
                      </a:lnTo>
                      <a:lnTo>
                        <a:pt x="3" y="33"/>
                      </a:lnTo>
                      <a:lnTo>
                        <a:pt x="18" y="26"/>
                      </a:lnTo>
                      <a:lnTo>
                        <a:pt x="25" y="24"/>
                      </a:lnTo>
                      <a:lnTo>
                        <a:pt x="28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99" name="Freeform 219">
                  <a:extLst>
                    <a:ext uri="{FF2B5EF4-FFF2-40B4-BE49-F238E27FC236}">
                      <a16:creationId xmlns="" xmlns:a16="http://schemas.microsoft.com/office/drawing/2014/main" id="{1CFD0AE7-C13E-4745-8A5C-AD1932AB229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22415" y="3577592"/>
                  <a:ext cx="293640" cy="428106"/>
                </a:xfrm>
                <a:custGeom>
                  <a:avLst/>
                  <a:gdLst>
                    <a:gd name="T0" fmla="*/ 34 w 220"/>
                    <a:gd name="T1" fmla="*/ 121 h 320"/>
                    <a:gd name="T2" fmla="*/ 16 w 220"/>
                    <a:gd name="T3" fmla="*/ 141 h 320"/>
                    <a:gd name="T4" fmla="*/ 2 w 220"/>
                    <a:gd name="T5" fmla="*/ 156 h 320"/>
                    <a:gd name="T6" fmla="*/ 11 w 220"/>
                    <a:gd name="T7" fmla="*/ 170 h 320"/>
                    <a:gd name="T8" fmla="*/ 20 w 220"/>
                    <a:gd name="T9" fmla="*/ 184 h 320"/>
                    <a:gd name="T10" fmla="*/ 18 w 220"/>
                    <a:gd name="T11" fmla="*/ 196 h 320"/>
                    <a:gd name="T12" fmla="*/ 31 w 220"/>
                    <a:gd name="T13" fmla="*/ 221 h 320"/>
                    <a:gd name="T14" fmla="*/ 36 w 220"/>
                    <a:gd name="T15" fmla="*/ 237 h 320"/>
                    <a:gd name="T16" fmla="*/ 48 w 220"/>
                    <a:gd name="T17" fmla="*/ 243 h 320"/>
                    <a:gd name="T18" fmla="*/ 64 w 220"/>
                    <a:gd name="T19" fmla="*/ 260 h 320"/>
                    <a:gd name="T20" fmla="*/ 74 w 220"/>
                    <a:gd name="T21" fmla="*/ 278 h 320"/>
                    <a:gd name="T22" fmla="*/ 81 w 220"/>
                    <a:gd name="T23" fmla="*/ 289 h 320"/>
                    <a:gd name="T24" fmla="*/ 85 w 220"/>
                    <a:gd name="T25" fmla="*/ 304 h 320"/>
                    <a:gd name="T26" fmla="*/ 123 w 220"/>
                    <a:gd name="T27" fmla="*/ 314 h 320"/>
                    <a:gd name="T28" fmla="*/ 133 w 220"/>
                    <a:gd name="T29" fmla="*/ 318 h 320"/>
                    <a:gd name="T30" fmla="*/ 162 w 220"/>
                    <a:gd name="T31" fmla="*/ 319 h 320"/>
                    <a:gd name="T32" fmla="*/ 199 w 220"/>
                    <a:gd name="T33" fmla="*/ 299 h 320"/>
                    <a:gd name="T34" fmla="*/ 192 w 220"/>
                    <a:gd name="T35" fmla="*/ 278 h 320"/>
                    <a:gd name="T36" fmla="*/ 180 w 220"/>
                    <a:gd name="T37" fmla="*/ 270 h 320"/>
                    <a:gd name="T38" fmla="*/ 172 w 220"/>
                    <a:gd name="T39" fmla="*/ 256 h 320"/>
                    <a:gd name="T40" fmla="*/ 179 w 220"/>
                    <a:gd name="T41" fmla="*/ 241 h 320"/>
                    <a:gd name="T42" fmla="*/ 194 w 220"/>
                    <a:gd name="T43" fmla="*/ 208 h 320"/>
                    <a:gd name="T44" fmla="*/ 216 w 220"/>
                    <a:gd name="T45" fmla="*/ 171 h 320"/>
                    <a:gd name="T46" fmla="*/ 203 w 220"/>
                    <a:gd name="T47" fmla="*/ 129 h 320"/>
                    <a:gd name="T48" fmla="*/ 216 w 220"/>
                    <a:gd name="T49" fmla="*/ 119 h 320"/>
                    <a:gd name="T50" fmla="*/ 210 w 220"/>
                    <a:gd name="T51" fmla="*/ 92 h 320"/>
                    <a:gd name="T52" fmla="*/ 219 w 220"/>
                    <a:gd name="T53" fmla="*/ 47 h 320"/>
                    <a:gd name="T54" fmla="*/ 210 w 220"/>
                    <a:gd name="T55" fmla="*/ 14 h 320"/>
                    <a:gd name="T56" fmla="*/ 167 w 220"/>
                    <a:gd name="T57" fmla="*/ 20 h 320"/>
                    <a:gd name="T58" fmla="*/ 64 w 220"/>
                    <a:gd name="T59" fmla="*/ 13 h 320"/>
                    <a:gd name="T60" fmla="*/ 44 w 220"/>
                    <a:gd name="T61" fmla="*/ 25 h 320"/>
                    <a:gd name="T62" fmla="*/ 33 w 220"/>
                    <a:gd name="T63" fmla="*/ 53 h 3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</a:cxnLst>
                  <a:rect l="0" t="0" r="r" b="b"/>
                  <a:pathLst>
                    <a:path w="220" h="320">
                      <a:moveTo>
                        <a:pt x="36" y="79"/>
                      </a:moveTo>
                      <a:lnTo>
                        <a:pt x="34" y="121"/>
                      </a:lnTo>
                      <a:lnTo>
                        <a:pt x="25" y="125"/>
                      </a:lnTo>
                      <a:lnTo>
                        <a:pt x="16" y="141"/>
                      </a:lnTo>
                      <a:lnTo>
                        <a:pt x="13" y="155"/>
                      </a:lnTo>
                      <a:lnTo>
                        <a:pt x="2" y="156"/>
                      </a:lnTo>
                      <a:lnTo>
                        <a:pt x="0" y="165"/>
                      </a:lnTo>
                      <a:lnTo>
                        <a:pt x="11" y="170"/>
                      </a:lnTo>
                      <a:lnTo>
                        <a:pt x="14" y="182"/>
                      </a:lnTo>
                      <a:lnTo>
                        <a:pt x="20" y="184"/>
                      </a:lnTo>
                      <a:lnTo>
                        <a:pt x="20" y="191"/>
                      </a:lnTo>
                      <a:lnTo>
                        <a:pt x="18" y="196"/>
                      </a:lnTo>
                      <a:lnTo>
                        <a:pt x="25" y="207"/>
                      </a:lnTo>
                      <a:lnTo>
                        <a:pt x="31" y="221"/>
                      </a:lnTo>
                      <a:lnTo>
                        <a:pt x="30" y="234"/>
                      </a:lnTo>
                      <a:lnTo>
                        <a:pt x="36" y="237"/>
                      </a:lnTo>
                      <a:lnTo>
                        <a:pt x="37" y="245"/>
                      </a:lnTo>
                      <a:lnTo>
                        <a:pt x="48" y="243"/>
                      </a:lnTo>
                      <a:lnTo>
                        <a:pt x="52" y="256"/>
                      </a:lnTo>
                      <a:lnTo>
                        <a:pt x="64" y="260"/>
                      </a:lnTo>
                      <a:lnTo>
                        <a:pt x="67" y="276"/>
                      </a:lnTo>
                      <a:lnTo>
                        <a:pt x="74" y="278"/>
                      </a:lnTo>
                      <a:lnTo>
                        <a:pt x="79" y="284"/>
                      </a:lnTo>
                      <a:lnTo>
                        <a:pt x="81" y="289"/>
                      </a:lnTo>
                      <a:lnTo>
                        <a:pt x="79" y="296"/>
                      </a:lnTo>
                      <a:lnTo>
                        <a:pt x="85" y="304"/>
                      </a:lnTo>
                      <a:lnTo>
                        <a:pt x="118" y="306"/>
                      </a:lnTo>
                      <a:lnTo>
                        <a:pt x="123" y="314"/>
                      </a:lnTo>
                      <a:lnTo>
                        <a:pt x="133" y="316"/>
                      </a:lnTo>
                      <a:lnTo>
                        <a:pt x="133" y="318"/>
                      </a:lnTo>
                      <a:lnTo>
                        <a:pt x="148" y="318"/>
                      </a:lnTo>
                      <a:lnTo>
                        <a:pt x="162" y="319"/>
                      </a:lnTo>
                      <a:lnTo>
                        <a:pt x="178" y="314"/>
                      </a:lnTo>
                      <a:lnTo>
                        <a:pt x="199" y="299"/>
                      </a:lnTo>
                      <a:lnTo>
                        <a:pt x="199" y="290"/>
                      </a:lnTo>
                      <a:lnTo>
                        <a:pt x="192" y="278"/>
                      </a:lnTo>
                      <a:lnTo>
                        <a:pt x="188" y="275"/>
                      </a:lnTo>
                      <a:lnTo>
                        <a:pt x="180" y="270"/>
                      </a:lnTo>
                      <a:lnTo>
                        <a:pt x="180" y="258"/>
                      </a:lnTo>
                      <a:lnTo>
                        <a:pt x="172" y="256"/>
                      </a:lnTo>
                      <a:lnTo>
                        <a:pt x="164" y="242"/>
                      </a:lnTo>
                      <a:lnTo>
                        <a:pt x="179" y="241"/>
                      </a:lnTo>
                      <a:lnTo>
                        <a:pt x="183" y="209"/>
                      </a:lnTo>
                      <a:lnTo>
                        <a:pt x="194" y="208"/>
                      </a:lnTo>
                      <a:lnTo>
                        <a:pt x="197" y="175"/>
                      </a:lnTo>
                      <a:lnTo>
                        <a:pt x="216" y="171"/>
                      </a:lnTo>
                      <a:lnTo>
                        <a:pt x="213" y="132"/>
                      </a:lnTo>
                      <a:lnTo>
                        <a:pt x="203" y="129"/>
                      </a:lnTo>
                      <a:lnTo>
                        <a:pt x="204" y="118"/>
                      </a:lnTo>
                      <a:lnTo>
                        <a:pt x="216" y="119"/>
                      </a:lnTo>
                      <a:lnTo>
                        <a:pt x="216" y="107"/>
                      </a:lnTo>
                      <a:lnTo>
                        <a:pt x="210" y="92"/>
                      </a:lnTo>
                      <a:lnTo>
                        <a:pt x="209" y="74"/>
                      </a:lnTo>
                      <a:lnTo>
                        <a:pt x="219" y="47"/>
                      </a:lnTo>
                      <a:lnTo>
                        <a:pt x="217" y="33"/>
                      </a:lnTo>
                      <a:lnTo>
                        <a:pt x="210" y="14"/>
                      </a:lnTo>
                      <a:lnTo>
                        <a:pt x="191" y="0"/>
                      </a:lnTo>
                      <a:lnTo>
                        <a:pt x="167" y="20"/>
                      </a:lnTo>
                      <a:lnTo>
                        <a:pt x="158" y="13"/>
                      </a:lnTo>
                      <a:lnTo>
                        <a:pt x="64" y="13"/>
                      </a:lnTo>
                      <a:lnTo>
                        <a:pt x="53" y="20"/>
                      </a:lnTo>
                      <a:lnTo>
                        <a:pt x="44" y="25"/>
                      </a:lnTo>
                      <a:lnTo>
                        <a:pt x="43" y="50"/>
                      </a:lnTo>
                      <a:lnTo>
                        <a:pt x="33" y="53"/>
                      </a:lnTo>
                      <a:lnTo>
                        <a:pt x="36" y="7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0" name="Freeform 223">
                  <a:extLst>
                    <a:ext uri="{FF2B5EF4-FFF2-40B4-BE49-F238E27FC236}">
                      <a16:creationId xmlns="" xmlns:a16="http://schemas.microsoft.com/office/drawing/2014/main" id="{1B052133-5BA7-4FE0-A538-265CFB890BE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5834" y="3858239"/>
                  <a:ext cx="126016" cy="123675"/>
                </a:xfrm>
                <a:custGeom>
                  <a:avLst/>
                  <a:gdLst>
                    <a:gd name="T0" fmla="*/ 32 w 94"/>
                    <a:gd name="T1" fmla="*/ 92 h 93"/>
                    <a:gd name="T2" fmla="*/ 15 w 94"/>
                    <a:gd name="T3" fmla="*/ 86 h 93"/>
                    <a:gd name="T4" fmla="*/ 14 w 94"/>
                    <a:gd name="T5" fmla="*/ 69 h 93"/>
                    <a:gd name="T6" fmla="*/ 4 w 94"/>
                    <a:gd name="T7" fmla="*/ 68 h 93"/>
                    <a:gd name="T8" fmla="*/ 0 w 94"/>
                    <a:gd name="T9" fmla="*/ 53 h 93"/>
                    <a:gd name="T10" fmla="*/ 4 w 94"/>
                    <a:gd name="T11" fmla="*/ 35 h 93"/>
                    <a:gd name="T12" fmla="*/ 20 w 94"/>
                    <a:gd name="T13" fmla="*/ 24 h 93"/>
                    <a:gd name="T14" fmla="*/ 10 w 94"/>
                    <a:gd name="T15" fmla="*/ 15 h 93"/>
                    <a:gd name="T16" fmla="*/ 15 w 94"/>
                    <a:gd name="T17" fmla="*/ 3 h 93"/>
                    <a:gd name="T18" fmla="*/ 28 w 94"/>
                    <a:gd name="T19" fmla="*/ 3 h 93"/>
                    <a:gd name="T20" fmla="*/ 46 w 94"/>
                    <a:gd name="T21" fmla="*/ 0 h 93"/>
                    <a:gd name="T22" fmla="*/ 54 w 94"/>
                    <a:gd name="T23" fmla="*/ 6 h 93"/>
                    <a:gd name="T24" fmla="*/ 83 w 94"/>
                    <a:gd name="T25" fmla="*/ 8 h 93"/>
                    <a:gd name="T26" fmla="*/ 84 w 94"/>
                    <a:gd name="T27" fmla="*/ 21 h 93"/>
                    <a:gd name="T28" fmla="*/ 93 w 94"/>
                    <a:gd name="T29" fmla="*/ 26 h 93"/>
                    <a:gd name="T30" fmla="*/ 91 w 94"/>
                    <a:gd name="T31" fmla="*/ 37 h 93"/>
                    <a:gd name="T32" fmla="*/ 84 w 94"/>
                    <a:gd name="T33" fmla="*/ 39 h 93"/>
                    <a:gd name="T34" fmla="*/ 81 w 94"/>
                    <a:gd name="T35" fmla="*/ 61 h 93"/>
                    <a:gd name="T36" fmla="*/ 84 w 94"/>
                    <a:gd name="T37" fmla="*/ 84 h 93"/>
                    <a:gd name="T38" fmla="*/ 48 w 94"/>
                    <a:gd name="T39" fmla="*/ 85 h 93"/>
                    <a:gd name="T40" fmla="*/ 32 w 94"/>
                    <a:gd name="T41" fmla="*/ 92 h 9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94" h="93">
                      <a:moveTo>
                        <a:pt x="32" y="92"/>
                      </a:moveTo>
                      <a:lnTo>
                        <a:pt x="15" y="86"/>
                      </a:lnTo>
                      <a:lnTo>
                        <a:pt x="14" y="69"/>
                      </a:lnTo>
                      <a:lnTo>
                        <a:pt x="4" y="68"/>
                      </a:lnTo>
                      <a:lnTo>
                        <a:pt x="0" y="53"/>
                      </a:lnTo>
                      <a:lnTo>
                        <a:pt x="4" y="35"/>
                      </a:lnTo>
                      <a:lnTo>
                        <a:pt x="20" y="24"/>
                      </a:lnTo>
                      <a:lnTo>
                        <a:pt x="10" y="15"/>
                      </a:lnTo>
                      <a:lnTo>
                        <a:pt x="15" y="3"/>
                      </a:lnTo>
                      <a:lnTo>
                        <a:pt x="28" y="3"/>
                      </a:lnTo>
                      <a:lnTo>
                        <a:pt x="46" y="0"/>
                      </a:lnTo>
                      <a:lnTo>
                        <a:pt x="54" y="6"/>
                      </a:lnTo>
                      <a:lnTo>
                        <a:pt x="83" y="8"/>
                      </a:lnTo>
                      <a:lnTo>
                        <a:pt x="84" y="21"/>
                      </a:lnTo>
                      <a:lnTo>
                        <a:pt x="93" y="26"/>
                      </a:lnTo>
                      <a:lnTo>
                        <a:pt x="91" y="37"/>
                      </a:lnTo>
                      <a:lnTo>
                        <a:pt x="84" y="39"/>
                      </a:lnTo>
                      <a:lnTo>
                        <a:pt x="81" y="61"/>
                      </a:lnTo>
                      <a:lnTo>
                        <a:pt x="84" y="84"/>
                      </a:lnTo>
                      <a:lnTo>
                        <a:pt x="48" y="85"/>
                      </a:lnTo>
                      <a:lnTo>
                        <a:pt x="32" y="9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1" name="Freeform 224">
                  <a:extLst>
                    <a:ext uri="{FF2B5EF4-FFF2-40B4-BE49-F238E27FC236}">
                      <a16:creationId xmlns="" xmlns:a16="http://schemas.microsoft.com/office/drawing/2014/main" id="{92471306-C690-47FC-945A-8EBEA1CF765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114808" y="2847434"/>
                  <a:ext cx="564693" cy="281836"/>
                </a:xfrm>
                <a:custGeom>
                  <a:avLst/>
                  <a:gdLst>
                    <a:gd name="T0" fmla="*/ 0 w 424"/>
                    <a:gd name="T1" fmla="*/ 80 h 212"/>
                    <a:gd name="T2" fmla="*/ 8 w 424"/>
                    <a:gd name="T3" fmla="*/ 73 h 212"/>
                    <a:gd name="T4" fmla="*/ 27 w 424"/>
                    <a:gd name="T5" fmla="*/ 68 h 212"/>
                    <a:gd name="T6" fmla="*/ 70 w 424"/>
                    <a:gd name="T7" fmla="*/ 64 h 212"/>
                    <a:gd name="T8" fmla="*/ 75 w 424"/>
                    <a:gd name="T9" fmla="*/ 70 h 212"/>
                    <a:gd name="T10" fmla="*/ 90 w 424"/>
                    <a:gd name="T11" fmla="*/ 73 h 212"/>
                    <a:gd name="T12" fmla="*/ 96 w 424"/>
                    <a:gd name="T13" fmla="*/ 79 h 212"/>
                    <a:gd name="T14" fmla="*/ 125 w 424"/>
                    <a:gd name="T15" fmla="*/ 76 h 212"/>
                    <a:gd name="T16" fmla="*/ 118 w 424"/>
                    <a:gd name="T17" fmla="*/ 59 h 212"/>
                    <a:gd name="T18" fmla="*/ 114 w 424"/>
                    <a:gd name="T19" fmla="*/ 51 h 212"/>
                    <a:gd name="T20" fmla="*/ 125 w 424"/>
                    <a:gd name="T21" fmla="*/ 51 h 212"/>
                    <a:gd name="T22" fmla="*/ 125 w 424"/>
                    <a:gd name="T23" fmla="*/ 26 h 212"/>
                    <a:gd name="T24" fmla="*/ 125 w 424"/>
                    <a:gd name="T25" fmla="*/ 0 h 212"/>
                    <a:gd name="T26" fmla="*/ 152 w 424"/>
                    <a:gd name="T27" fmla="*/ 11 h 212"/>
                    <a:gd name="T28" fmla="*/ 170 w 424"/>
                    <a:gd name="T29" fmla="*/ 11 h 212"/>
                    <a:gd name="T30" fmla="*/ 182 w 424"/>
                    <a:gd name="T31" fmla="*/ 24 h 212"/>
                    <a:gd name="T32" fmla="*/ 188 w 424"/>
                    <a:gd name="T33" fmla="*/ 37 h 212"/>
                    <a:gd name="T34" fmla="*/ 209 w 424"/>
                    <a:gd name="T35" fmla="*/ 37 h 212"/>
                    <a:gd name="T36" fmla="*/ 241 w 424"/>
                    <a:gd name="T37" fmla="*/ 39 h 212"/>
                    <a:gd name="T38" fmla="*/ 259 w 424"/>
                    <a:gd name="T39" fmla="*/ 49 h 212"/>
                    <a:gd name="T40" fmla="*/ 272 w 424"/>
                    <a:gd name="T41" fmla="*/ 52 h 212"/>
                    <a:gd name="T42" fmla="*/ 276 w 424"/>
                    <a:gd name="T43" fmla="*/ 64 h 212"/>
                    <a:gd name="T44" fmla="*/ 313 w 424"/>
                    <a:gd name="T45" fmla="*/ 58 h 212"/>
                    <a:gd name="T46" fmla="*/ 320 w 424"/>
                    <a:gd name="T47" fmla="*/ 49 h 212"/>
                    <a:gd name="T48" fmla="*/ 332 w 424"/>
                    <a:gd name="T49" fmla="*/ 57 h 212"/>
                    <a:gd name="T50" fmla="*/ 349 w 424"/>
                    <a:gd name="T51" fmla="*/ 41 h 212"/>
                    <a:gd name="T52" fmla="*/ 364 w 424"/>
                    <a:gd name="T53" fmla="*/ 41 h 212"/>
                    <a:gd name="T54" fmla="*/ 376 w 424"/>
                    <a:gd name="T55" fmla="*/ 47 h 212"/>
                    <a:gd name="T56" fmla="*/ 372 w 424"/>
                    <a:gd name="T57" fmla="*/ 59 h 212"/>
                    <a:gd name="T58" fmla="*/ 374 w 424"/>
                    <a:gd name="T59" fmla="*/ 91 h 212"/>
                    <a:gd name="T60" fmla="*/ 377 w 424"/>
                    <a:gd name="T61" fmla="*/ 97 h 212"/>
                    <a:gd name="T62" fmla="*/ 389 w 424"/>
                    <a:gd name="T63" fmla="*/ 94 h 212"/>
                    <a:gd name="T64" fmla="*/ 412 w 424"/>
                    <a:gd name="T65" fmla="*/ 91 h 212"/>
                    <a:gd name="T66" fmla="*/ 423 w 424"/>
                    <a:gd name="T67" fmla="*/ 106 h 212"/>
                    <a:gd name="T68" fmla="*/ 398 w 424"/>
                    <a:gd name="T69" fmla="*/ 117 h 212"/>
                    <a:gd name="T70" fmla="*/ 377 w 424"/>
                    <a:gd name="T71" fmla="*/ 130 h 212"/>
                    <a:gd name="T72" fmla="*/ 365 w 424"/>
                    <a:gd name="T73" fmla="*/ 139 h 212"/>
                    <a:gd name="T74" fmla="*/ 351 w 424"/>
                    <a:gd name="T75" fmla="*/ 154 h 212"/>
                    <a:gd name="T76" fmla="*/ 331 w 424"/>
                    <a:gd name="T77" fmla="*/ 147 h 212"/>
                    <a:gd name="T78" fmla="*/ 332 w 424"/>
                    <a:gd name="T79" fmla="*/ 164 h 212"/>
                    <a:gd name="T80" fmla="*/ 330 w 424"/>
                    <a:gd name="T81" fmla="*/ 181 h 212"/>
                    <a:gd name="T82" fmla="*/ 307 w 424"/>
                    <a:gd name="T83" fmla="*/ 199 h 212"/>
                    <a:gd name="T84" fmla="*/ 279 w 424"/>
                    <a:gd name="T85" fmla="*/ 196 h 212"/>
                    <a:gd name="T86" fmla="*/ 267 w 424"/>
                    <a:gd name="T87" fmla="*/ 204 h 212"/>
                    <a:gd name="T88" fmla="*/ 246 w 424"/>
                    <a:gd name="T89" fmla="*/ 211 h 212"/>
                    <a:gd name="T90" fmla="*/ 225 w 424"/>
                    <a:gd name="T91" fmla="*/ 199 h 212"/>
                    <a:gd name="T92" fmla="*/ 207 w 424"/>
                    <a:gd name="T93" fmla="*/ 194 h 212"/>
                    <a:gd name="T94" fmla="*/ 127 w 424"/>
                    <a:gd name="T95" fmla="*/ 188 h 212"/>
                    <a:gd name="T96" fmla="*/ 117 w 424"/>
                    <a:gd name="T97" fmla="*/ 179 h 212"/>
                    <a:gd name="T98" fmla="*/ 107 w 424"/>
                    <a:gd name="T99" fmla="*/ 160 h 212"/>
                    <a:gd name="T100" fmla="*/ 91 w 424"/>
                    <a:gd name="T101" fmla="*/ 152 h 212"/>
                    <a:gd name="T102" fmla="*/ 76 w 424"/>
                    <a:gd name="T103" fmla="*/ 149 h 212"/>
                    <a:gd name="T104" fmla="*/ 43 w 424"/>
                    <a:gd name="T105" fmla="*/ 143 h 212"/>
                    <a:gd name="T106" fmla="*/ 33 w 424"/>
                    <a:gd name="T107" fmla="*/ 118 h 212"/>
                    <a:gd name="T108" fmla="*/ 29 w 424"/>
                    <a:gd name="T109" fmla="*/ 102 h 212"/>
                    <a:gd name="T110" fmla="*/ 8 w 424"/>
                    <a:gd name="T111" fmla="*/ 91 h 212"/>
                    <a:gd name="T112" fmla="*/ 0 w 424"/>
                    <a:gd name="T113" fmla="*/ 80 h 2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424" h="212">
                      <a:moveTo>
                        <a:pt x="0" y="80"/>
                      </a:moveTo>
                      <a:lnTo>
                        <a:pt x="8" y="73"/>
                      </a:lnTo>
                      <a:lnTo>
                        <a:pt x="27" y="68"/>
                      </a:lnTo>
                      <a:lnTo>
                        <a:pt x="70" y="64"/>
                      </a:lnTo>
                      <a:lnTo>
                        <a:pt x="75" y="70"/>
                      </a:lnTo>
                      <a:lnTo>
                        <a:pt x="90" y="73"/>
                      </a:lnTo>
                      <a:lnTo>
                        <a:pt x="96" y="79"/>
                      </a:lnTo>
                      <a:lnTo>
                        <a:pt x="125" y="76"/>
                      </a:lnTo>
                      <a:lnTo>
                        <a:pt x="118" y="59"/>
                      </a:lnTo>
                      <a:lnTo>
                        <a:pt x="114" y="51"/>
                      </a:lnTo>
                      <a:lnTo>
                        <a:pt x="125" y="51"/>
                      </a:lnTo>
                      <a:lnTo>
                        <a:pt x="125" y="26"/>
                      </a:lnTo>
                      <a:lnTo>
                        <a:pt x="125" y="0"/>
                      </a:lnTo>
                      <a:lnTo>
                        <a:pt x="152" y="11"/>
                      </a:lnTo>
                      <a:lnTo>
                        <a:pt x="170" y="11"/>
                      </a:lnTo>
                      <a:lnTo>
                        <a:pt x="182" y="24"/>
                      </a:lnTo>
                      <a:lnTo>
                        <a:pt x="188" y="37"/>
                      </a:lnTo>
                      <a:lnTo>
                        <a:pt x="209" y="37"/>
                      </a:lnTo>
                      <a:lnTo>
                        <a:pt x="241" y="39"/>
                      </a:lnTo>
                      <a:lnTo>
                        <a:pt x="259" y="49"/>
                      </a:lnTo>
                      <a:lnTo>
                        <a:pt x="272" y="52"/>
                      </a:lnTo>
                      <a:lnTo>
                        <a:pt x="276" y="64"/>
                      </a:lnTo>
                      <a:lnTo>
                        <a:pt x="313" y="58"/>
                      </a:lnTo>
                      <a:lnTo>
                        <a:pt x="320" y="49"/>
                      </a:lnTo>
                      <a:lnTo>
                        <a:pt x="332" y="57"/>
                      </a:lnTo>
                      <a:lnTo>
                        <a:pt x="349" y="41"/>
                      </a:lnTo>
                      <a:lnTo>
                        <a:pt x="364" y="41"/>
                      </a:lnTo>
                      <a:lnTo>
                        <a:pt x="376" y="47"/>
                      </a:lnTo>
                      <a:lnTo>
                        <a:pt x="372" y="59"/>
                      </a:lnTo>
                      <a:lnTo>
                        <a:pt x="374" y="91"/>
                      </a:lnTo>
                      <a:lnTo>
                        <a:pt x="377" y="97"/>
                      </a:lnTo>
                      <a:lnTo>
                        <a:pt x="389" y="94"/>
                      </a:lnTo>
                      <a:lnTo>
                        <a:pt x="412" y="91"/>
                      </a:lnTo>
                      <a:lnTo>
                        <a:pt x="423" y="106"/>
                      </a:lnTo>
                      <a:lnTo>
                        <a:pt x="398" y="117"/>
                      </a:lnTo>
                      <a:lnTo>
                        <a:pt x="377" y="130"/>
                      </a:lnTo>
                      <a:lnTo>
                        <a:pt x="365" y="139"/>
                      </a:lnTo>
                      <a:lnTo>
                        <a:pt x="351" y="154"/>
                      </a:lnTo>
                      <a:lnTo>
                        <a:pt x="331" y="147"/>
                      </a:lnTo>
                      <a:lnTo>
                        <a:pt x="332" y="164"/>
                      </a:lnTo>
                      <a:lnTo>
                        <a:pt x="330" y="181"/>
                      </a:lnTo>
                      <a:lnTo>
                        <a:pt x="307" y="199"/>
                      </a:lnTo>
                      <a:lnTo>
                        <a:pt x="279" y="196"/>
                      </a:lnTo>
                      <a:lnTo>
                        <a:pt x="267" y="204"/>
                      </a:lnTo>
                      <a:lnTo>
                        <a:pt x="246" y="211"/>
                      </a:lnTo>
                      <a:lnTo>
                        <a:pt x="225" y="199"/>
                      </a:lnTo>
                      <a:lnTo>
                        <a:pt x="207" y="194"/>
                      </a:lnTo>
                      <a:lnTo>
                        <a:pt x="127" y="188"/>
                      </a:lnTo>
                      <a:lnTo>
                        <a:pt x="117" y="179"/>
                      </a:lnTo>
                      <a:lnTo>
                        <a:pt x="107" y="160"/>
                      </a:lnTo>
                      <a:lnTo>
                        <a:pt x="91" y="152"/>
                      </a:lnTo>
                      <a:lnTo>
                        <a:pt x="76" y="149"/>
                      </a:lnTo>
                      <a:lnTo>
                        <a:pt x="43" y="143"/>
                      </a:lnTo>
                      <a:lnTo>
                        <a:pt x="33" y="118"/>
                      </a:lnTo>
                      <a:lnTo>
                        <a:pt x="29" y="102"/>
                      </a:lnTo>
                      <a:lnTo>
                        <a:pt x="8" y="91"/>
                      </a:lnTo>
                      <a:lnTo>
                        <a:pt x="0" y="8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2" name="Freeform 225">
                  <a:extLst>
                    <a:ext uri="{FF2B5EF4-FFF2-40B4-BE49-F238E27FC236}">
                      <a16:creationId xmlns="" xmlns:a16="http://schemas.microsoft.com/office/drawing/2014/main" id="{89FB61E6-DE53-498B-8554-6D80459AC44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035157" y="3870131"/>
                  <a:ext cx="39231" cy="79675"/>
                </a:xfrm>
                <a:custGeom>
                  <a:avLst/>
                  <a:gdLst>
                    <a:gd name="T0" fmla="*/ 9 w 29"/>
                    <a:gd name="T1" fmla="*/ 0 h 60"/>
                    <a:gd name="T2" fmla="*/ 1 w 29"/>
                    <a:gd name="T3" fmla="*/ 17 h 60"/>
                    <a:gd name="T4" fmla="*/ 0 w 29"/>
                    <a:gd name="T5" fmla="*/ 40 h 60"/>
                    <a:gd name="T6" fmla="*/ 8 w 29"/>
                    <a:gd name="T7" fmla="*/ 59 h 60"/>
                    <a:gd name="T8" fmla="*/ 28 w 29"/>
                    <a:gd name="T9" fmla="*/ 56 h 60"/>
                    <a:gd name="T10" fmla="*/ 28 w 29"/>
                    <a:gd name="T11" fmla="*/ 19 h 60"/>
                    <a:gd name="T12" fmla="*/ 22 w 29"/>
                    <a:gd name="T13" fmla="*/ 11 h 60"/>
                    <a:gd name="T14" fmla="*/ 9 w 29"/>
                    <a:gd name="T15" fmla="*/ 0 h 6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29" h="60">
                      <a:moveTo>
                        <a:pt x="9" y="0"/>
                      </a:moveTo>
                      <a:lnTo>
                        <a:pt x="1" y="17"/>
                      </a:lnTo>
                      <a:lnTo>
                        <a:pt x="0" y="40"/>
                      </a:lnTo>
                      <a:lnTo>
                        <a:pt x="8" y="59"/>
                      </a:lnTo>
                      <a:lnTo>
                        <a:pt x="28" y="56"/>
                      </a:lnTo>
                      <a:lnTo>
                        <a:pt x="28" y="19"/>
                      </a:lnTo>
                      <a:lnTo>
                        <a:pt x="22" y="11"/>
                      </a:lnTo>
                      <a:lnTo>
                        <a:pt x="9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3" name="Freeform 226">
                  <a:extLst>
                    <a:ext uri="{FF2B5EF4-FFF2-40B4-BE49-F238E27FC236}">
                      <a16:creationId xmlns="" xmlns:a16="http://schemas.microsoft.com/office/drawing/2014/main" id="{6ACE7FB0-A399-4D08-991A-D170792B8EE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07653" y="3757159"/>
                  <a:ext cx="152170" cy="112972"/>
                </a:xfrm>
                <a:custGeom>
                  <a:avLst/>
                  <a:gdLst>
                    <a:gd name="T0" fmla="*/ 113 w 114"/>
                    <a:gd name="T1" fmla="*/ 42 h 84"/>
                    <a:gd name="T2" fmla="*/ 109 w 114"/>
                    <a:gd name="T3" fmla="*/ 57 h 84"/>
                    <a:gd name="T4" fmla="*/ 93 w 114"/>
                    <a:gd name="T5" fmla="*/ 62 h 84"/>
                    <a:gd name="T6" fmla="*/ 82 w 114"/>
                    <a:gd name="T7" fmla="*/ 77 h 84"/>
                    <a:gd name="T8" fmla="*/ 75 w 114"/>
                    <a:gd name="T9" fmla="*/ 78 h 84"/>
                    <a:gd name="T10" fmla="*/ 63 w 114"/>
                    <a:gd name="T11" fmla="*/ 75 h 84"/>
                    <a:gd name="T12" fmla="*/ 52 w 114"/>
                    <a:gd name="T13" fmla="*/ 69 h 84"/>
                    <a:gd name="T14" fmla="*/ 45 w 114"/>
                    <a:gd name="T15" fmla="*/ 69 h 84"/>
                    <a:gd name="T16" fmla="*/ 37 w 114"/>
                    <a:gd name="T17" fmla="*/ 83 h 84"/>
                    <a:gd name="T18" fmla="*/ 8 w 114"/>
                    <a:gd name="T19" fmla="*/ 81 h 84"/>
                    <a:gd name="T20" fmla="*/ 0 w 114"/>
                    <a:gd name="T21" fmla="*/ 75 h 84"/>
                    <a:gd name="T22" fmla="*/ 4 w 114"/>
                    <a:gd name="T23" fmla="*/ 56 h 84"/>
                    <a:gd name="T24" fmla="*/ 14 w 114"/>
                    <a:gd name="T25" fmla="*/ 42 h 84"/>
                    <a:gd name="T26" fmla="*/ 19 w 114"/>
                    <a:gd name="T27" fmla="*/ 30 h 84"/>
                    <a:gd name="T28" fmla="*/ 23 w 114"/>
                    <a:gd name="T29" fmla="*/ 23 h 84"/>
                    <a:gd name="T30" fmla="*/ 41 w 114"/>
                    <a:gd name="T31" fmla="*/ 17 h 84"/>
                    <a:gd name="T32" fmla="*/ 49 w 114"/>
                    <a:gd name="T33" fmla="*/ 9 h 84"/>
                    <a:gd name="T34" fmla="*/ 57 w 114"/>
                    <a:gd name="T35" fmla="*/ 0 h 84"/>
                    <a:gd name="T36" fmla="*/ 81 w 114"/>
                    <a:gd name="T37" fmla="*/ 1 h 84"/>
                    <a:gd name="T38" fmla="*/ 85 w 114"/>
                    <a:gd name="T39" fmla="*/ 9 h 84"/>
                    <a:gd name="T40" fmla="*/ 94 w 114"/>
                    <a:gd name="T41" fmla="*/ 14 h 84"/>
                    <a:gd name="T42" fmla="*/ 95 w 114"/>
                    <a:gd name="T43" fmla="*/ 30 h 84"/>
                    <a:gd name="T44" fmla="*/ 105 w 114"/>
                    <a:gd name="T45" fmla="*/ 30 h 84"/>
                    <a:gd name="T46" fmla="*/ 113 w 114"/>
                    <a:gd name="T47" fmla="*/ 42 h 8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114" h="84">
                      <a:moveTo>
                        <a:pt x="113" y="42"/>
                      </a:moveTo>
                      <a:lnTo>
                        <a:pt x="109" y="57"/>
                      </a:lnTo>
                      <a:lnTo>
                        <a:pt x="93" y="62"/>
                      </a:lnTo>
                      <a:lnTo>
                        <a:pt x="82" y="77"/>
                      </a:lnTo>
                      <a:lnTo>
                        <a:pt x="75" y="78"/>
                      </a:lnTo>
                      <a:lnTo>
                        <a:pt x="63" y="75"/>
                      </a:lnTo>
                      <a:lnTo>
                        <a:pt x="52" y="69"/>
                      </a:lnTo>
                      <a:lnTo>
                        <a:pt x="45" y="69"/>
                      </a:lnTo>
                      <a:lnTo>
                        <a:pt x="37" y="83"/>
                      </a:lnTo>
                      <a:lnTo>
                        <a:pt x="8" y="81"/>
                      </a:lnTo>
                      <a:lnTo>
                        <a:pt x="0" y="75"/>
                      </a:lnTo>
                      <a:lnTo>
                        <a:pt x="4" y="56"/>
                      </a:lnTo>
                      <a:lnTo>
                        <a:pt x="14" y="42"/>
                      </a:lnTo>
                      <a:lnTo>
                        <a:pt x="19" y="30"/>
                      </a:lnTo>
                      <a:lnTo>
                        <a:pt x="23" y="23"/>
                      </a:lnTo>
                      <a:lnTo>
                        <a:pt x="41" y="17"/>
                      </a:lnTo>
                      <a:lnTo>
                        <a:pt x="49" y="9"/>
                      </a:lnTo>
                      <a:lnTo>
                        <a:pt x="57" y="0"/>
                      </a:lnTo>
                      <a:lnTo>
                        <a:pt x="81" y="1"/>
                      </a:lnTo>
                      <a:lnTo>
                        <a:pt x="85" y="9"/>
                      </a:lnTo>
                      <a:lnTo>
                        <a:pt x="94" y="14"/>
                      </a:lnTo>
                      <a:lnTo>
                        <a:pt x="95" y="30"/>
                      </a:lnTo>
                      <a:lnTo>
                        <a:pt x="105" y="30"/>
                      </a:lnTo>
                      <a:lnTo>
                        <a:pt x="113" y="4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4" name="Freeform 227">
                  <a:extLst>
                    <a:ext uri="{FF2B5EF4-FFF2-40B4-BE49-F238E27FC236}">
                      <a16:creationId xmlns="" xmlns:a16="http://schemas.microsoft.com/office/drawing/2014/main" id="{72A554DC-C008-4586-9338-F9877222B0D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223385" y="3805915"/>
                  <a:ext cx="149792" cy="123675"/>
                </a:xfrm>
                <a:custGeom>
                  <a:avLst/>
                  <a:gdLst>
                    <a:gd name="T0" fmla="*/ 0 w 113"/>
                    <a:gd name="T1" fmla="*/ 15 h 93"/>
                    <a:gd name="T2" fmla="*/ 8 w 113"/>
                    <a:gd name="T3" fmla="*/ 6 h 93"/>
                    <a:gd name="T4" fmla="*/ 25 w 113"/>
                    <a:gd name="T5" fmla="*/ 0 h 93"/>
                    <a:gd name="T6" fmla="*/ 45 w 113"/>
                    <a:gd name="T7" fmla="*/ 3 h 93"/>
                    <a:gd name="T8" fmla="*/ 61 w 113"/>
                    <a:gd name="T9" fmla="*/ 3 h 93"/>
                    <a:gd name="T10" fmla="*/ 76 w 113"/>
                    <a:gd name="T11" fmla="*/ 8 h 93"/>
                    <a:gd name="T12" fmla="*/ 92 w 113"/>
                    <a:gd name="T13" fmla="*/ 11 h 93"/>
                    <a:gd name="T14" fmla="*/ 103 w 113"/>
                    <a:gd name="T15" fmla="*/ 23 h 93"/>
                    <a:gd name="T16" fmla="*/ 107 w 113"/>
                    <a:gd name="T17" fmla="*/ 42 h 93"/>
                    <a:gd name="T18" fmla="*/ 102 w 113"/>
                    <a:gd name="T19" fmla="*/ 54 h 93"/>
                    <a:gd name="T20" fmla="*/ 112 w 113"/>
                    <a:gd name="T21" fmla="*/ 62 h 93"/>
                    <a:gd name="T22" fmla="*/ 96 w 113"/>
                    <a:gd name="T23" fmla="*/ 74 h 93"/>
                    <a:gd name="T24" fmla="*/ 92 w 113"/>
                    <a:gd name="T25" fmla="*/ 92 h 93"/>
                    <a:gd name="T26" fmla="*/ 81 w 113"/>
                    <a:gd name="T27" fmla="*/ 89 h 93"/>
                    <a:gd name="T28" fmla="*/ 72 w 113"/>
                    <a:gd name="T29" fmla="*/ 72 h 93"/>
                    <a:gd name="T30" fmla="*/ 68 w 113"/>
                    <a:gd name="T31" fmla="*/ 55 h 93"/>
                    <a:gd name="T32" fmla="*/ 52 w 113"/>
                    <a:gd name="T33" fmla="*/ 46 h 93"/>
                    <a:gd name="T34" fmla="*/ 40 w 113"/>
                    <a:gd name="T35" fmla="*/ 52 h 93"/>
                    <a:gd name="T36" fmla="*/ 25 w 113"/>
                    <a:gd name="T37" fmla="*/ 56 h 93"/>
                    <a:gd name="T38" fmla="*/ 7 w 113"/>
                    <a:gd name="T39" fmla="*/ 37 h 93"/>
                    <a:gd name="T40" fmla="*/ 0 w 113"/>
                    <a:gd name="T41" fmla="*/ 15 h 9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113" h="93">
                      <a:moveTo>
                        <a:pt x="0" y="15"/>
                      </a:moveTo>
                      <a:lnTo>
                        <a:pt x="8" y="6"/>
                      </a:lnTo>
                      <a:lnTo>
                        <a:pt x="25" y="0"/>
                      </a:lnTo>
                      <a:lnTo>
                        <a:pt x="45" y="3"/>
                      </a:lnTo>
                      <a:lnTo>
                        <a:pt x="61" y="3"/>
                      </a:lnTo>
                      <a:lnTo>
                        <a:pt x="76" y="8"/>
                      </a:lnTo>
                      <a:lnTo>
                        <a:pt x="92" y="11"/>
                      </a:lnTo>
                      <a:lnTo>
                        <a:pt x="103" y="23"/>
                      </a:lnTo>
                      <a:lnTo>
                        <a:pt x="107" y="42"/>
                      </a:lnTo>
                      <a:lnTo>
                        <a:pt x="102" y="54"/>
                      </a:lnTo>
                      <a:lnTo>
                        <a:pt x="112" y="62"/>
                      </a:lnTo>
                      <a:lnTo>
                        <a:pt x="96" y="74"/>
                      </a:lnTo>
                      <a:lnTo>
                        <a:pt x="92" y="92"/>
                      </a:lnTo>
                      <a:lnTo>
                        <a:pt x="81" y="89"/>
                      </a:lnTo>
                      <a:lnTo>
                        <a:pt x="72" y="72"/>
                      </a:lnTo>
                      <a:lnTo>
                        <a:pt x="68" y="55"/>
                      </a:lnTo>
                      <a:lnTo>
                        <a:pt x="52" y="46"/>
                      </a:lnTo>
                      <a:lnTo>
                        <a:pt x="40" y="52"/>
                      </a:lnTo>
                      <a:lnTo>
                        <a:pt x="25" y="56"/>
                      </a:lnTo>
                      <a:lnTo>
                        <a:pt x="7" y="37"/>
                      </a:lnTo>
                      <a:lnTo>
                        <a:pt x="0" y="1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5" name="Freeform 228">
                  <a:extLst>
                    <a:ext uri="{FF2B5EF4-FFF2-40B4-BE49-F238E27FC236}">
                      <a16:creationId xmlns="" xmlns:a16="http://schemas.microsoft.com/office/drawing/2014/main" id="{DC7E9830-333F-42E7-A933-720566DDB7F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55206" y="3848726"/>
                  <a:ext cx="70141" cy="127243"/>
                </a:xfrm>
                <a:custGeom>
                  <a:avLst/>
                  <a:gdLst>
                    <a:gd name="T0" fmla="*/ 2 w 53"/>
                    <a:gd name="T1" fmla="*/ 91 h 95"/>
                    <a:gd name="T2" fmla="*/ 0 w 53"/>
                    <a:gd name="T3" fmla="*/ 68 h 95"/>
                    <a:gd name="T4" fmla="*/ 2 w 53"/>
                    <a:gd name="T5" fmla="*/ 45 h 95"/>
                    <a:gd name="T6" fmla="*/ 10 w 53"/>
                    <a:gd name="T7" fmla="*/ 44 h 95"/>
                    <a:gd name="T8" fmla="*/ 12 w 53"/>
                    <a:gd name="T9" fmla="*/ 32 h 95"/>
                    <a:gd name="T10" fmla="*/ 2 w 53"/>
                    <a:gd name="T11" fmla="*/ 27 h 95"/>
                    <a:gd name="T12" fmla="*/ 2 w 53"/>
                    <a:gd name="T13" fmla="*/ 14 h 95"/>
                    <a:gd name="T14" fmla="*/ 9 w 53"/>
                    <a:gd name="T15" fmla="*/ 0 h 95"/>
                    <a:gd name="T16" fmla="*/ 17 w 53"/>
                    <a:gd name="T17" fmla="*/ 0 h 95"/>
                    <a:gd name="T18" fmla="*/ 27 w 53"/>
                    <a:gd name="T19" fmla="*/ 6 h 95"/>
                    <a:gd name="T20" fmla="*/ 39 w 53"/>
                    <a:gd name="T21" fmla="*/ 9 h 95"/>
                    <a:gd name="T22" fmla="*/ 40 w 53"/>
                    <a:gd name="T23" fmla="*/ 23 h 95"/>
                    <a:gd name="T24" fmla="*/ 46 w 53"/>
                    <a:gd name="T25" fmla="*/ 26 h 95"/>
                    <a:gd name="T26" fmla="*/ 45 w 53"/>
                    <a:gd name="T27" fmla="*/ 39 h 95"/>
                    <a:gd name="T28" fmla="*/ 48 w 53"/>
                    <a:gd name="T29" fmla="*/ 60 h 95"/>
                    <a:gd name="T30" fmla="*/ 52 w 53"/>
                    <a:gd name="T31" fmla="*/ 79 h 95"/>
                    <a:gd name="T32" fmla="*/ 46 w 53"/>
                    <a:gd name="T33" fmla="*/ 86 h 95"/>
                    <a:gd name="T34" fmla="*/ 35 w 53"/>
                    <a:gd name="T35" fmla="*/ 86 h 95"/>
                    <a:gd name="T36" fmla="*/ 29 w 53"/>
                    <a:gd name="T37" fmla="*/ 93 h 95"/>
                    <a:gd name="T38" fmla="*/ 18 w 53"/>
                    <a:gd name="T39" fmla="*/ 94 h 95"/>
                    <a:gd name="T40" fmla="*/ 2 w 53"/>
                    <a:gd name="T41" fmla="*/ 91 h 9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53" h="95">
                      <a:moveTo>
                        <a:pt x="2" y="91"/>
                      </a:moveTo>
                      <a:lnTo>
                        <a:pt x="0" y="68"/>
                      </a:lnTo>
                      <a:lnTo>
                        <a:pt x="2" y="45"/>
                      </a:lnTo>
                      <a:lnTo>
                        <a:pt x="10" y="44"/>
                      </a:lnTo>
                      <a:lnTo>
                        <a:pt x="12" y="32"/>
                      </a:lnTo>
                      <a:lnTo>
                        <a:pt x="2" y="27"/>
                      </a:lnTo>
                      <a:lnTo>
                        <a:pt x="2" y="14"/>
                      </a:lnTo>
                      <a:lnTo>
                        <a:pt x="9" y="0"/>
                      </a:lnTo>
                      <a:lnTo>
                        <a:pt x="17" y="0"/>
                      </a:lnTo>
                      <a:lnTo>
                        <a:pt x="27" y="6"/>
                      </a:lnTo>
                      <a:lnTo>
                        <a:pt x="39" y="9"/>
                      </a:lnTo>
                      <a:lnTo>
                        <a:pt x="40" y="23"/>
                      </a:lnTo>
                      <a:lnTo>
                        <a:pt x="46" y="26"/>
                      </a:lnTo>
                      <a:lnTo>
                        <a:pt x="45" y="39"/>
                      </a:lnTo>
                      <a:lnTo>
                        <a:pt x="48" y="60"/>
                      </a:lnTo>
                      <a:lnTo>
                        <a:pt x="52" y="79"/>
                      </a:lnTo>
                      <a:lnTo>
                        <a:pt x="46" y="86"/>
                      </a:lnTo>
                      <a:lnTo>
                        <a:pt x="35" y="86"/>
                      </a:lnTo>
                      <a:lnTo>
                        <a:pt x="29" y="93"/>
                      </a:lnTo>
                      <a:lnTo>
                        <a:pt x="18" y="94"/>
                      </a:lnTo>
                      <a:lnTo>
                        <a:pt x="2" y="9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6" name="Freeform 229">
                  <a:extLst>
                    <a:ext uri="{FF2B5EF4-FFF2-40B4-BE49-F238E27FC236}">
                      <a16:creationId xmlns="" xmlns:a16="http://schemas.microsoft.com/office/drawing/2014/main" id="{75694F30-A0E7-4004-8ED9-9FE53875FF6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078151" y="4109157"/>
                  <a:ext cx="210422" cy="233080"/>
                </a:xfrm>
                <a:custGeom>
                  <a:avLst/>
                  <a:gdLst>
                    <a:gd name="T0" fmla="*/ 156 w 157"/>
                    <a:gd name="T1" fmla="*/ 154 h 175"/>
                    <a:gd name="T2" fmla="*/ 139 w 157"/>
                    <a:gd name="T3" fmla="*/ 158 h 175"/>
                    <a:gd name="T4" fmla="*/ 136 w 157"/>
                    <a:gd name="T5" fmla="*/ 165 h 175"/>
                    <a:gd name="T6" fmla="*/ 119 w 157"/>
                    <a:gd name="T7" fmla="*/ 165 h 175"/>
                    <a:gd name="T8" fmla="*/ 116 w 157"/>
                    <a:gd name="T9" fmla="*/ 174 h 175"/>
                    <a:gd name="T10" fmla="*/ 86 w 157"/>
                    <a:gd name="T11" fmla="*/ 171 h 175"/>
                    <a:gd name="T12" fmla="*/ 84 w 157"/>
                    <a:gd name="T13" fmla="*/ 163 h 175"/>
                    <a:gd name="T14" fmla="*/ 71 w 157"/>
                    <a:gd name="T15" fmla="*/ 154 h 175"/>
                    <a:gd name="T16" fmla="*/ 60 w 157"/>
                    <a:gd name="T17" fmla="*/ 146 h 175"/>
                    <a:gd name="T18" fmla="*/ 53 w 157"/>
                    <a:gd name="T19" fmla="*/ 143 h 175"/>
                    <a:gd name="T20" fmla="*/ 44 w 157"/>
                    <a:gd name="T21" fmla="*/ 129 h 175"/>
                    <a:gd name="T22" fmla="*/ 31 w 157"/>
                    <a:gd name="T23" fmla="*/ 122 h 175"/>
                    <a:gd name="T24" fmla="*/ 21 w 157"/>
                    <a:gd name="T25" fmla="*/ 112 h 175"/>
                    <a:gd name="T26" fmla="*/ 19 w 157"/>
                    <a:gd name="T27" fmla="*/ 104 h 175"/>
                    <a:gd name="T28" fmla="*/ 8 w 157"/>
                    <a:gd name="T29" fmla="*/ 105 h 175"/>
                    <a:gd name="T30" fmla="*/ 9 w 157"/>
                    <a:gd name="T31" fmla="*/ 97 h 175"/>
                    <a:gd name="T32" fmla="*/ 8 w 157"/>
                    <a:gd name="T33" fmla="*/ 87 h 175"/>
                    <a:gd name="T34" fmla="*/ 4 w 157"/>
                    <a:gd name="T35" fmla="*/ 78 h 175"/>
                    <a:gd name="T36" fmla="*/ 3 w 157"/>
                    <a:gd name="T37" fmla="*/ 70 h 175"/>
                    <a:gd name="T38" fmla="*/ 4 w 157"/>
                    <a:gd name="T39" fmla="*/ 57 h 175"/>
                    <a:gd name="T40" fmla="*/ 0 w 157"/>
                    <a:gd name="T41" fmla="*/ 46 h 175"/>
                    <a:gd name="T42" fmla="*/ 8 w 157"/>
                    <a:gd name="T43" fmla="*/ 45 h 175"/>
                    <a:gd name="T44" fmla="*/ 19 w 157"/>
                    <a:gd name="T45" fmla="*/ 43 h 175"/>
                    <a:gd name="T46" fmla="*/ 18 w 157"/>
                    <a:gd name="T47" fmla="*/ 26 h 175"/>
                    <a:gd name="T48" fmla="*/ 14 w 157"/>
                    <a:gd name="T49" fmla="*/ 19 h 175"/>
                    <a:gd name="T50" fmla="*/ 11 w 157"/>
                    <a:gd name="T51" fmla="*/ 4 h 175"/>
                    <a:gd name="T52" fmla="*/ 18 w 157"/>
                    <a:gd name="T53" fmla="*/ 0 h 175"/>
                    <a:gd name="T54" fmla="*/ 33 w 157"/>
                    <a:gd name="T55" fmla="*/ 1 h 175"/>
                    <a:gd name="T56" fmla="*/ 63 w 157"/>
                    <a:gd name="T57" fmla="*/ 0 h 175"/>
                    <a:gd name="T58" fmla="*/ 74 w 157"/>
                    <a:gd name="T59" fmla="*/ 0 h 175"/>
                    <a:gd name="T60" fmla="*/ 103 w 157"/>
                    <a:gd name="T61" fmla="*/ 24 h 175"/>
                    <a:gd name="T62" fmla="*/ 118 w 157"/>
                    <a:gd name="T63" fmla="*/ 28 h 175"/>
                    <a:gd name="T64" fmla="*/ 119 w 157"/>
                    <a:gd name="T65" fmla="*/ 41 h 175"/>
                    <a:gd name="T66" fmla="*/ 141 w 157"/>
                    <a:gd name="T67" fmla="*/ 52 h 175"/>
                    <a:gd name="T68" fmla="*/ 142 w 157"/>
                    <a:gd name="T69" fmla="*/ 60 h 175"/>
                    <a:gd name="T70" fmla="*/ 142 w 157"/>
                    <a:gd name="T71" fmla="*/ 71 h 175"/>
                    <a:gd name="T72" fmla="*/ 137 w 157"/>
                    <a:gd name="T73" fmla="*/ 77 h 175"/>
                    <a:gd name="T74" fmla="*/ 135 w 157"/>
                    <a:gd name="T75" fmla="*/ 88 h 175"/>
                    <a:gd name="T76" fmla="*/ 143 w 157"/>
                    <a:gd name="T77" fmla="*/ 90 h 175"/>
                    <a:gd name="T78" fmla="*/ 142 w 157"/>
                    <a:gd name="T79" fmla="*/ 106 h 175"/>
                    <a:gd name="T80" fmla="*/ 145 w 157"/>
                    <a:gd name="T81" fmla="*/ 122 h 175"/>
                    <a:gd name="T82" fmla="*/ 146 w 157"/>
                    <a:gd name="T83" fmla="*/ 140 h 175"/>
                    <a:gd name="T84" fmla="*/ 152 w 157"/>
                    <a:gd name="T85" fmla="*/ 146 h 175"/>
                    <a:gd name="T86" fmla="*/ 156 w 157"/>
                    <a:gd name="T87" fmla="*/ 154 h 17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</a:cxnLst>
                  <a:rect l="0" t="0" r="r" b="b"/>
                  <a:pathLst>
                    <a:path w="157" h="175">
                      <a:moveTo>
                        <a:pt x="156" y="154"/>
                      </a:moveTo>
                      <a:lnTo>
                        <a:pt x="139" y="158"/>
                      </a:lnTo>
                      <a:lnTo>
                        <a:pt x="136" y="165"/>
                      </a:lnTo>
                      <a:lnTo>
                        <a:pt x="119" y="165"/>
                      </a:lnTo>
                      <a:lnTo>
                        <a:pt x="116" y="174"/>
                      </a:lnTo>
                      <a:lnTo>
                        <a:pt x="86" y="171"/>
                      </a:lnTo>
                      <a:lnTo>
                        <a:pt x="84" y="163"/>
                      </a:lnTo>
                      <a:lnTo>
                        <a:pt x="71" y="154"/>
                      </a:lnTo>
                      <a:lnTo>
                        <a:pt x="60" y="146"/>
                      </a:lnTo>
                      <a:lnTo>
                        <a:pt x="53" y="143"/>
                      </a:lnTo>
                      <a:lnTo>
                        <a:pt x="44" y="129"/>
                      </a:lnTo>
                      <a:lnTo>
                        <a:pt x="31" y="122"/>
                      </a:lnTo>
                      <a:lnTo>
                        <a:pt x="21" y="112"/>
                      </a:lnTo>
                      <a:lnTo>
                        <a:pt x="19" y="104"/>
                      </a:lnTo>
                      <a:lnTo>
                        <a:pt x="8" y="105"/>
                      </a:lnTo>
                      <a:lnTo>
                        <a:pt x="9" y="97"/>
                      </a:lnTo>
                      <a:lnTo>
                        <a:pt x="8" y="87"/>
                      </a:lnTo>
                      <a:lnTo>
                        <a:pt x="4" y="78"/>
                      </a:lnTo>
                      <a:lnTo>
                        <a:pt x="3" y="70"/>
                      </a:lnTo>
                      <a:lnTo>
                        <a:pt x="4" y="57"/>
                      </a:lnTo>
                      <a:lnTo>
                        <a:pt x="0" y="46"/>
                      </a:lnTo>
                      <a:lnTo>
                        <a:pt x="8" y="45"/>
                      </a:lnTo>
                      <a:lnTo>
                        <a:pt x="19" y="43"/>
                      </a:lnTo>
                      <a:lnTo>
                        <a:pt x="18" y="26"/>
                      </a:lnTo>
                      <a:lnTo>
                        <a:pt x="14" y="19"/>
                      </a:lnTo>
                      <a:lnTo>
                        <a:pt x="11" y="4"/>
                      </a:lnTo>
                      <a:lnTo>
                        <a:pt x="18" y="0"/>
                      </a:lnTo>
                      <a:lnTo>
                        <a:pt x="33" y="1"/>
                      </a:lnTo>
                      <a:lnTo>
                        <a:pt x="63" y="0"/>
                      </a:lnTo>
                      <a:lnTo>
                        <a:pt x="74" y="0"/>
                      </a:lnTo>
                      <a:lnTo>
                        <a:pt x="103" y="24"/>
                      </a:lnTo>
                      <a:lnTo>
                        <a:pt x="118" y="28"/>
                      </a:lnTo>
                      <a:lnTo>
                        <a:pt x="119" y="41"/>
                      </a:lnTo>
                      <a:lnTo>
                        <a:pt x="141" y="52"/>
                      </a:lnTo>
                      <a:lnTo>
                        <a:pt x="142" y="60"/>
                      </a:lnTo>
                      <a:lnTo>
                        <a:pt x="142" y="71"/>
                      </a:lnTo>
                      <a:lnTo>
                        <a:pt x="137" y="77"/>
                      </a:lnTo>
                      <a:lnTo>
                        <a:pt x="135" y="88"/>
                      </a:lnTo>
                      <a:lnTo>
                        <a:pt x="143" y="90"/>
                      </a:lnTo>
                      <a:lnTo>
                        <a:pt x="142" y="106"/>
                      </a:lnTo>
                      <a:lnTo>
                        <a:pt x="145" y="122"/>
                      </a:lnTo>
                      <a:lnTo>
                        <a:pt x="146" y="140"/>
                      </a:lnTo>
                      <a:lnTo>
                        <a:pt x="152" y="146"/>
                      </a:lnTo>
                      <a:lnTo>
                        <a:pt x="156" y="15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7" name="Freeform 230">
                  <a:extLst>
                    <a:ext uri="{FF2B5EF4-FFF2-40B4-BE49-F238E27FC236}">
                      <a16:creationId xmlns="" xmlns:a16="http://schemas.microsoft.com/office/drawing/2014/main" id="{7775EDFC-31BD-415C-AECD-5BDDD1AC812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078151" y="3997374"/>
                  <a:ext cx="95106" cy="118918"/>
                </a:xfrm>
                <a:custGeom>
                  <a:avLst/>
                  <a:gdLst>
                    <a:gd name="T0" fmla="*/ 61 w 71"/>
                    <a:gd name="T1" fmla="*/ 0 h 89"/>
                    <a:gd name="T2" fmla="*/ 70 w 71"/>
                    <a:gd name="T3" fmla="*/ 14 h 89"/>
                    <a:gd name="T4" fmla="*/ 70 w 71"/>
                    <a:gd name="T5" fmla="*/ 41 h 89"/>
                    <a:gd name="T6" fmla="*/ 61 w 71"/>
                    <a:gd name="T7" fmla="*/ 58 h 89"/>
                    <a:gd name="T8" fmla="*/ 59 w 71"/>
                    <a:gd name="T9" fmla="*/ 74 h 89"/>
                    <a:gd name="T10" fmla="*/ 63 w 71"/>
                    <a:gd name="T11" fmla="*/ 84 h 89"/>
                    <a:gd name="T12" fmla="*/ 33 w 71"/>
                    <a:gd name="T13" fmla="*/ 85 h 89"/>
                    <a:gd name="T14" fmla="*/ 18 w 71"/>
                    <a:gd name="T15" fmla="*/ 84 h 89"/>
                    <a:gd name="T16" fmla="*/ 11 w 71"/>
                    <a:gd name="T17" fmla="*/ 88 h 89"/>
                    <a:gd name="T18" fmla="*/ 0 w 71"/>
                    <a:gd name="T19" fmla="*/ 84 h 89"/>
                    <a:gd name="T20" fmla="*/ 4 w 71"/>
                    <a:gd name="T21" fmla="*/ 49 h 89"/>
                    <a:gd name="T22" fmla="*/ 19 w 71"/>
                    <a:gd name="T23" fmla="*/ 43 h 89"/>
                    <a:gd name="T24" fmla="*/ 27 w 71"/>
                    <a:gd name="T25" fmla="*/ 39 h 89"/>
                    <a:gd name="T26" fmla="*/ 28 w 71"/>
                    <a:gd name="T27" fmla="*/ 30 h 89"/>
                    <a:gd name="T28" fmla="*/ 19 w 71"/>
                    <a:gd name="T29" fmla="*/ 30 h 89"/>
                    <a:gd name="T30" fmla="*/ 19 w 71"/>
                    <a:gd name="T31" fmla="*/ 23 h 89"/>
                    <a:gd name="T32" fmla="*/ 15 w 71"/>
                    <a:gd name="T33" fmla="*/ 4 h 89"/>
                    <a:gd name="T34" fmla="*/ 31 w 71"/>
                    <a:gd name="T35" fmla="*/ 4 h 89"/>
                    <a:gd name="T36" fmla="*/ 44 w 71"/>
                    <a:gd name="T37" fmla="*/ 5 h 89"/>
                    <a:gd name="T38" fmla="*/ 61 w 71"/>
                    <a:gd name="T39" fmla="*/ 0 h 8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</a:cxnLst>
                  <a:rect l="0" t="0" r="r" b="b"/>
                  <a:pathLst>
                    <a:path w="71" h="89">
                      <a:moveTo>
                        <a:pt x="61" y="0"/>
                      </a:moveTo>
                      <a:lnTo>
                        <a:pt x="70" y="14"/>
                      </a:lnTo>
                      <a:lnTo>
                        <a:pt x="70" y="41"/>
                      </a:lnTo>
                      <a:lnTo>
                        <a:pt x="61" y="58"/>
                      </a:lnTo>
                      <a:lnTo>
                        <a:pt x="59" y="74"/>
                      </a:lnTo>
                      <a:lnTo>
                        <a:pt x="63" y="84"/>
                      </a:lnTo>
                      <a:lnTo>
                        <a:pt x="33" y="85"/>
                      </a:lnTo>
                      <a:lnTo>
                        <a:pt x="18" y="84"/>
                      </a:lnTo>
                      <a:lnTo>
                        <a:pt x="11" y="88"/>
                      </a:lnTo>
                      <a:lnTo>
                        <a:pt x="0" y="84"/>
                      </a:lnTo>
                      <a:lnTo>
                        <a:pt x="4" y="49"/>
                      </a:lnTo>
                      <a:lnTo>
                        <a:pt x="19" y="43"/>
                      </a:lnTo>
                      <a:lnTo>
                        <a:pt x="27" y="39"/>
                      </a:lnTo>
                      <a:lnTo>
                        <a:pt x="28" y="30"/>
                      </a:lnTo>
                      <a:lnTo>
                        <a:pt x="19" y="30"/>
                      </a:lnTo>
                      <a:lnTo>
                        <a:pt x="19" y="23"/>
                      </a:lnTo>
                      <a:lnTo>
                        <a:pt x="15" y="4"/>
                      </a:lnTo>
                      <a:lnTo>
                        <a:pt x="31" y="4"/>
                      </a:lnTo>
                      <a:lnTo>
                        <a:pt x="44" y="5"/>
                      </a:lnTo>
                      <a:lnTo>
                        <a:pt x="61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8" name="Freeform 231">
                  <a:extLst>
                    <a:ext uri="{FF2B5EF4-FFF2-40B4-BE49-F238E27FC236}">
                      <a16:creationId xmlns="" xmlns:a16="http://schemas.microsoft.com/office/drawing/2014/main" id="{3F70AE09-AFAD-4A77-A0E1-424D84CA8BA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321861" y="3660835"/>
                  <a:ext cx="196156" cy="147459"/>
                </a:xfrm>
                <a:custGeom>
                  <a:avLst/>
                  <a:gdLst>
                    <a:gd name="T0" fmla="*/ 51 w 147"/>
                    <a:gd name="T1" fmla="*/ 59 h 110"/>
                    <a:gd name="T2" fmla="*/ 51 w 147"/>
                    <a:gd name="T3" fmla="*/ 46 h 110"/>
                    <a:gd name="T4" fmla="*/ 51 w 147"/>
                    <a:gd name="T5" fmla="*/ 36 h 110"/>
                    <a:gd name="T6" fmla="*/ 45 w 147"/>
                    <a:gd name="T7" fmla="*/ 34 h 110"/>
                    <a:gd name="T8" fmla="*/ 28 w 147"/>
                    <a:gd name="T9" fmla="*/ 33 h 110"/>
                    <a:gd name="T10" fmla="*/ 11 w 147"/>
                    <a:gd name="T11" fmla="*/ 34 h 110"/>
                    <a:gd name="T12" fmla="*/ 0 w 147"/>
                    <a:gd name="T13" fmla="*/ 41 h 110"/>
                    <a:gd name="T14" fmla="*/ 2 w 147"/>
                    <a:gd name="T15" fmla="*/ 74 h 110"/>
                    <a:gd name="T16" fmla="*/ 2 w 147"/>
                    <a:gd name="T17" fmla="*/ 91 h 110"/>
                    <a:gd name="T18" fmla="*/ 8 w 147"/>
                    <a:gd name="T19" fmla="*/ 101 h 110"/>
                    <a:gd name="T20" fmla="*/ 23 w 147"/>
                    <a:gd name="T21" fmla="*/ 109 h 110"/>
                    <a:gd name="T22" fmla="*/ 34 w 147"/>
                    <a:gd name="T23" fmla="*/ 98 h 110"/>
                    <a:gd name="T24" fmla="*/ 48 w 147"/>
                    <a:gd name="T25" fmla="*/ 84 h 110"/>
                    <a:gd name="T26" fmla="*/ 53 w 147"/>
                    <a:gd name="T27" fmla="*/ 79 h 110"/>
                    <a:gd name="T28" fmla="*/ 91 w 147"/>
                    <a:gd name="T29" fmla="*/ 78 h 110"/>
                    <a:gd name="T30" fmla="*/ 102 w 147"/>
                    <a:gd name="T31" fmla="*/ 68 h 110"/>
                    <a:gd name="T32" fmla="*/ 134 w 147"/>
                    <a:gd name="T33" fmla="*/ 62 h 110"/>
                    <a:gd name="T34" fmla="*/ 134 w 147"/>
                    <a:gd name="T35" fmla="*/ 51 h 110"/>
                    <a:gd name="T36" fmla="*/ 146 w 147"/>
                    <a:gd name="T37" fmla="*/ 41 h 110"/>
                    <a:gd name="T38" fmla="*/ 137 w 147"/>
                    <a:gd name="T39" fmla="*/ 19 h 110"/>
                    <a:gd name="T40" fmla="*/ 131 w 147"/>
                    <a:gd name="T41" fmla="*/ 0 h 110"/>
                    <a:gd name="T42" fmla="*/ 87 w 147"/>
                    <a:gd name="T43" fmla="*/ 8 h 110"/>
                    <a:gd name="T44" fmla="*/ 76 w 147"/>
                    <a:gd name="T45" fmla="*/ 23 h 110"/>
                    <a:gd name="T46" fmla="*/ 70 w 147"/>
                    <a:gd name="T47" fmla="*/ 44 h 110"/>
                    <a:gd name="T48" fmla="*/ 51 w 147"/>
                    <a:gd name="T49" fmla="*/ 59 h 1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47" h="110">
                      <a:moveTo>
                        <a:pt x="51" y="59"/>
                      </a:moveTo>
                      <a:lnTo>
                        <a:pt x="51" y="46"/>
                      </a:lnTo>
                      <a:lnTo>
                        <a:pt x="51" y="36"/>
                      </a:lnTo>
                      <a:lnTo>
                        <a:pt x="45" y="34"/>
                      </a:lnTo>
                      <a:lnTo>
                        <a:pt x="28" y="33"/>
                      </a:lnTo>
                      <a:lnTo>
                        <a:pt x="11" y="34"/>
                      </a:lnTo>
                      <a:lnTo>
                        <a:pt x="0" y="41"/>
                      </a:lnTo>
                      <a:lnTo>
                        <a:pt x="2" y="74"/>
                      </a:lnTo>
                      <a:lnTo>
                        <a:pt x="2" y="91"/>
                      </a:lnTo>
                      <a:lnTo>
                        <a:pt x="8" y="101"/>
                      </a:lnTo>
                      <a:lnTo>
                        <a:pt x="23" y="109"/>
                      </a:lnTo>
                      <a:lnTo>
                        <a:pt x="34" y="98"/>
                      </a:lnTo>
                      <a:lnTo>
                        <a:pt x="48" y="84"/>
                      </a:lnTo>
                      <a:lnTo>
                        <a:pt x="53" y="79"/>
                      </a:lnTo>
                      <a:lnTo>
                        <a:pt x="91" y="78"/>
                      </a:lnTo>
                      <a:lnTo>
                        <a:pt x="102" y="68"/>
                      </a:lnTo>
                      <a:lnTo>
                        <a:pt x="134" y="62"/>
                      </a:lnTo>
                      <a:lnTo>
                        <a:pt x="134" y="51"/>
                      </a:lnTo>
                      <a:lnTo>
                        <a:pt x="146" y="41"/>
                      </a:lnTo>
                      <a:lnTo>
                        <a:pt x="137" y="19"/>
                      </a:lnTo>
                      <a:lnTo>
                        <a:pt x="131" y="0"/>
                      </a:lnTo>
                      <a:lnTo>
                        <a:pt x="87" y="8"/>
                      </a:lnTo>
                      <a:lnTo>
                        <a:pt x="76" y="23"/>
                      </a:lnTo>
                      <a:lnTo>
                        <a:pt x="70" y="44"/>
                      </a:lnTo>
                      <a:lnTo>
                        <a:pt x="51" y="5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09" name="Freeform 232">
                  <a:extLst>
                    <a:ext uri="{FF2B5EF4-FFF2-40B4-BE49-F238E27FC236}">
                      <a16:creationId xmlns="" xmlns:a16="http://schemas.microsoft.com/office/drawing/2014/main" id="{78BEDD63-A0D5-4487-85E7-6F97682432A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63112" y="3581160"/>
                  <a:ext cx="208045" cy="346052"/>
                </a:xfrm>
                <a:custGeom>
                  <a:avLst/>
                  <a:gdLst>
                    <a:gd name="T0" fmla="*/ 24 w 155"/>
                    <a:gd name="T1" fmla="*/ 0 h 260"/>
                    <a:gd name="T2" fmla="*/ 26 w 155"/>
                    <a:gd name="T3" fmla="*/ 8 h 260"/>
                    <a:gd name="T4" fmla="*/ 29 w 155"/>
                    <a:gd name="T5" fmla="*/ 14 h 260"/>
                    <a:gd name="T6" fmla="*/ 36 w 155"/>
                    <a:gd name="T7" fmla="*/ 30 h 260"/>
                    <a:gd name="T8" fmla="*/ 30 w 155"/>
                    <a:gd name="T9" fmla="*/ 108 h 260"/>
                    <a:gd name="T10" fmla="*/ 20 w 155"/>
                    <a:gd name="T11" fmla="*/ 112 h 260"/>
                    <a:gd name="T12" fmla="*/ 15 w 155"/>
                    <a:gd name="T13" fmla="*/ 121 h 260"/>
                    <a:gd name="T14" fmla="*/ 5 w 155"/>
                    <a:gd name="T15" fmla="*/ 127 h 260"/>
                    <a:gd name="T16" fmla="*/ 0 w 155"/>
                    <a:gd name="T17" fmla="*/ 135 h 260"/>
                    <a:gd name="T18" fmla="*/ 0 w 155"/>
                    <a:gd name="T19" fmla="*/ 149 h 260"/>
                    <a:gd name="T20" fmla="*/ 6 w 155"/>
                    <a:gd name="T21" fmla="*/ 148 h 260"/>
                    <a:gd name="T22" fmla="*/ 8 w 155"/>
                    <a:gd name="T23" fmla="*/ 158 h 260"/>
                    <a:gd name="T24" fmla="*/ 13 w 155"/>
                    <a:gd name="T25" fmla="*/ 166 h 260"/>
                    <a:gd name="T26" fmla="*/ 19 w 155"/>
                    <a:gd name="T27" fmla="*/ 180 h 260"/>
                    <a:gd name="T28" fmla="*/ 19 w 155"/>
                    <a:gd name="T29" fmla="*/ 188 h 260"/>
                    <a:gd name="T30" fmla="*/ 14 w 155"/>
                    <a:gd name="T31" fmla="*/ 191 h 260"/>
                    <a:gd name="T32" fmla="*/ 17 w 155"/>
                    <a:gd name="T33" fmla="*/ 194 h 260"/>
                    <a:gd name="T34" fmla="*/ 19 w 155"/>
                    <a:gd name="T35" fmla="*/ 202 h 260"/>
                    <a:gd name="T36" fmla="*/ 25 w 155"/>
                    <a:gd name="T37" fmla="*/ 210 h 260"/>
                    <a:gd name="T38" fmla="*/ 24 w 155"/>
                    <a:gd name="T39" fmla="*/ 218 h 260"/>
                    <a:gd name="T40" fmla="*/ 17 w 155"/>
                    <a:gd name="T41" fmla="*/ 221 h 260"/>
                    <a:gd name="T42" fmla="*/ 18 w 155"/>
                    <a:gd name="T43" fmla="*/ 229 h 260"/>
                    <a:gd name="T44" fmla="*/ 29 w 155"/>
                    <a:gd name="T45" fmla="*/ 243 h 260"/>
                    <a:gd name="T46" fmla="*/ 36 w 155"/>
                    <a:gd name="T47" fmla="*/ 259 h 260"/>
                    <a:gd name="T48" fmla="*/ 45 w 155"/>
                    <a:gd name="T49" fmla="*/ 254 h 260"/>
                    <a:gd name="T50" fmla="*/ 58 w 155"/>
                    <a:gd name="T51" fmla="*/ 256 h 260"/>
                    <a:gd name="T52" fmla="*/ 63 w 155"/>
                    <a:gd name="T53" fmla="*/ 246 h 260"/>
                    <a:gd name="T54" fmla="*/ 79 w 155"/>
                    <a:gd name="T55" fmla="*/ 245 h 260"/>
                    <a:gd name="T56" fmla="*/ 85 w 155"/>
                    <a:gd name="T57" fmla="*/ 235 h 260"/>
                    <a:gd name="T58" fmla="*/ 99 w 155"/>
                    <a:gd name="T59" fmla="*/ 232 h 260"/>
                    <a:gd name="T60" fmla="*/ 104 w 155"/>
                    <a:gd name="T61" fmla="*/ 221 h 260"/>
                    <a:gd name="T62" fmla="*/ 113 w 155"/>
                    <a:gd name="T63" fmla="*/ 218 h 260"/>
                    <a:gd name="T64" fmla="*/ 119 w 155"/>
                    <a:gd name="T65" fmla="*/ 206 h 260"/>
                    <a:gd name="T66" fmla="*/ 129 w 155"/>
                    <a:gd name="T67" fmla="*/ 196 h 260"/>
                    <a:gd name="T68" fmla="*/ 136 w 155"/>
                    <a:gd name="T69" fmla="*/ 194 h 260"/>
                    <a:gd name="T70" fmla="*/ 139 w 155"/>
                    <a:gd name="T71" fmla="*/ 189 h 260"/>
                    <a:gd name="T72" fmla="*/ 139 w 155"/>
                    <a:gd name="T73" fmla="*/ 182 h 260"/>
                    <a:gd name="T74" fmla="*/ 133 w 155"/>
                    <a:gd name="T75" fmla="*/ 179 h 260"/>
                    <a:gd name="T76" fmla="*/ 129 w 155"/>
                    <a:gd name="T77" fmla="*/ 168 h 260"/>
                    <a:gd name="T78" fmla="*/ 118 w 155"/>
                    <a:gd name="T79" fmla="*/ 163 h 260"/>
                    <a:gd name="T80" fmla="*/ 120 w 155"/>
                    <a:gd name="T81" fmla="*/ 154 h 260"/>
                    <a:gd name="T82" fmla="*/ 131 w 155"/>
                    <a:gd name="T83" fmla="*/ 153 h 260"/>
                    <a:gd name="T84" fmla="*/ 135 w 155"/>
                    <a:gd name="T85" fmla="*/ 139 h 260"/>
                    <a:gd name="T86" fmla="*/ 144 w 155"/>
                    <a:gd name="T87" fmla="*/ 123 h 260"/>
                    <a:gd name="T88" fmla="*/ 152 w 155"/>
                    <a:gd name="T89" fmla="*/ 119 h 260"/>
                    <a:gd name="T90" fmla="*/ 154 w 155"/>
                    <a:gd name="T91" fmla="*/ 77 h 260"/>
                    <a:gd name="T92" fmla="*/ 145 w 155"/>
                    <a:gd name="T93" fmla="*/ 75 h 260"/>
                    <a:gd name="T94" fmla="*/ 120 w 155"/>
                    <a:gd name="T95" fmla="*/ 57 h 260"/>
                    <a:gd name="T96" fmla="*/ 111 w 155"/>
                    <a:gd name="T97" fmla="*/ 52 h 260"/>
                    <a:gd name="T98" fmla="*/ 89 w 155"/>
                    <a:gd name="T99" fmla="*/ 41 h 260"/>
                    <a:gd name="T100" fmla="*/ 81 w 155"/>
                    <a:gd name="T101" fmla="*/ 28 h 260"/>
                    <a:gd name="T102" fmla="*/ 57 w 155"/>
                    <a:gd name="T103" fmla="*/ 24 h 260"/>
                    <a:gd name="T104" fmla="*/ 52 w 155"/>
                    <a:gd name="T105" fmla="*/ 12 h 260"/>
                    <a:gd name="T106" fmla="*/ 38 w 155"/>
                    <a:gd name="T107" fmla="*/ 7 h 260"/>
                    <a:gd name="T108" fmla="*/ 38 w 155"/>
                    <a:gd name="T109" fmla="*/ 2 h 260"/>
                    <a:gd name="T110" fmla="*/ 24 w 155"/>
                    <a:gd name="T111" fmla="*/ 0 h 26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</a:cxnLst>
                  <a:rect l="0" t="0" r="r" b="b"/>
                  <a:pathLst>
                    <a:path w="155" h="260">
                      <a:moveTo>
                        <a:pt x="24" y="0"/>
                      </a:moveTo>
                      <a:lnTo>
                        <a:pt x="26" y="8"/>
                      </a:lnTo>
                      <a:lnTo>
                        <a:pt x="29" y="14"/>
                      </a:lnTo>
                      <a:lnTo>
                        <a:pt x="36" y="30"/>
                      </a:lnTo>
                      <a:lnTo>
                        <a:pt x="30" y="108"/>
                      </a:lnTo>
                      <a:lnTo>
                        <a:pt x="20" y="112"/>
                      </a:lnTo>
                      <a:lnTo>
                        <a:pt x="15" y="121"/>
                      </a:lnTo>
                      <a:lnTo>
                        <a:pt x="5" y="127"/>
                      </a:lnTo>
                      <a:lnTo>
                        <a:pt x="0" y="135"/>
                      </a:lnTo>
                      <a:lnTo>
                        <a:pt x="0" y="149"/>
                      </a:lnTo>
                      <a:lnTo>
                        <a:pt x="6" y="148"/>
                      </a:lnTo>
                      <a:lnTo>
                        <a:pt x="8" y="158"/>
                      </a:lnTo>
                      <a:lnTo>
                        <a:pt x="13" y="166"/>
                      </a:lnTo>
                      <a:lnTo>
                        <a:pt x="19" y="180"/>
                      </a:lnTo>
                      <a:lnTo>
                        <a:pt x="19" y="188"/>
                      </a:lnTo>
                      <a:lnTo>
                        <a:pt x="14" y="191"/>
                      </a:lnTo>
                      <a:lnTo>
                        <a:pt x="17" y="194"/>
                      </a:lnTo>
                      <a:lnTo>
                        <a:pt x="19" y="202"/>
                      </a:lnTo>
                      <a:lnTo>
                        <a:pt x="25" y="210"/>
                      </a:lnTo>
                      <a:lnTo>
                        <a:pt x="24" y="218"/>
                      </a:lnTo>
                      <a:lnTo>
                        <a:pt x="17" y="221"/>
                      </a:lnTo>
                      <a:lnTo>
                        <a:pt x="18" y="229"/>
                      </a:lnTo>
                      <a:lnTo>
                        <a:pt x="29" y="243"/>
                      </a:lnTo>
                      <a:lnTo>
                        <a:pt x="36" y="259"/>
                      </a:lnTo>
                      <a:lnTo>
                        <a:pt x="45" y="254"/>
                      </a:lnTo>
                      <a:lnTo>
                        <a:pt x="58" y="256"/>
                      </a:lnTo>
                      <a:lnTo>
                        <a:pt x="63" y="246"/>
                      </a:lnTo>
                      <a:lnTo>
                        <a:pt x="79" y="245"/>
                      </a:lnTo>
                      <a:lnTo>
                        <a:pt x="85" y="235"/>
                      </a:lnTo>
                      <a:lnTo>
                        <a:pt x="99" y="232"/>
                      </a:lnTo>
                      <a:lnTo>
                        <a:pt x="104" y="221"/>
                      </a:lnTo>
                      <a:lnTo>
                        <a:pt x="113" y="218"/>
                      </a:lnTo>
                      <a:lnTo>
                        <a:pt x="119" y="206"/>
                      </a:lnTo>
                      <a:lnTo>
                        <a:pt x="129" y="196"/>
                      </a:lnTo>
                      <a:lnTo>
                        <a:pt x="136" y="194"/>
                      </a:lnTo>
                      <a:lnTo>
                        <a:pt x="139" y="189"/>
                      </a:lnTo>
                      <a:lnTo>
                        <a:pt x="139" y="182"/>
                      </a:lnTo>
                      <a:lnTo>
                        <a:pt x="133" y="179"/>
                      </a:lnTo>
                      <a:lnTo>
                        <a:pt x="129" y="168"/>
                      </a:lnTo>
                      <a:lnTo>
                        <a:pt x="118" y="163"/>
                      </a:lnTo>
                      <a:lnTo>
                        <a:pt x="120" y="154"/>
                      </a:lnTo>
                      <a:lnTo>
                        <a:pt x="131" y="153"/>
                      </a:lnTo>
                      <a:lnTo>
                        <a:pt x="135" y="139"/>
                      </a:lnTo>
                      <a:lnTo>
                        <a:pt x="144" y="123"/>
                      </a:lnTo>
                      <a:lnTo>
                        <a:pt x="152" y="119"/>
                      </a:lnTo>
                      <a:lnTo>
                        <a:pt x="154" y="77"/>
                      </a:lnTo>
                      <a:lnTo>
                        <a:pt x="145" y="75"/>
                      </a:lnTo>
                      <a:lnTo>
                        <a:pt x="120" y="57"/>
                      </a:lnTo>
                      <a:lnTo>
                        <a:pt x="111" y="52"/>
                      </a:lnTo>
                      <a:lnTo>
                        <a:pt x="89" y="41"/>
                      </a:lnTo>
                      <a:lnTo>
                        <a:pt x="81" y="28"/>
                      </a:lnTo>
                      <a:lnTo>
                        <a:pt x="57" y="24"/>
                      </a:lnTo>
                      <a:lnTo>
                        <a:pt x="52" y="12"/>
                      </a:lnTo>
                      <a:lnTo>
                        <a:pt x="38" y="7"/>
                      </a:lnTo>
                      <a:lnTo>
                        <a:pt x="38" y="2"/>
                      </a:lnTo>
                      <a:lnTo>
                        <a:pt x="24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0" name="Freeform 233">
                  <a:extLst>
                    <a:ext uri="{FF2B5EF4-FFF2-40B4-BE49-F238E27FC236}">
                      <a16:creationId xmlns="" xmlns:a16="http://schemas.microsoft.com/office/drawing/2014/main" id="{292B59EF-3C18-43F7-87C4-3B2FE0907E6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17025" y="3563322"/>
                  <a:ext cx="293640" cy="250917"/>
                </a:xfrm>
                <a:custGeom>
                  <a:avLst/>
                  <a:gdLst>
                    <a:gd name="T0" fmla="*/ 50 w 221"/>
                    <a:gd name="T1" fmla="*/ 186 h 188"/>
                    <a:gd name="T2" fmla="*/ 55 w 221"/>
                    <a:gd name="T3" fmla="*/ 179 h 188"/>
                    <a:gd name="T4" fmla="*/ 60 w 221"/>
                    <a:gd name="T5" fmla="*/ 168 h 188"/>
                    <a:gd name="T6" fmla="*/ 73 w 221"/>
                    <a:gd name="T7" fmla="*/ 164 h 188"/>
                    <a:gd name="T8" fmla="*/ 84 w 221"/>
                    <a:gd name="T9" fmla="*/ 166 h 188"/>
                    <a:gd name="T10" fmla="*/ 91 w 221"/>
                    <a:gd name="T11" fmla="*/ 176 h 188"/>
                    <a:gd name="T12" fmla="*/ 92 w 221"/>
                    <a:gd name="T13" fmla="*/ 169 h 188"/>
                    <a:gd name="T14" fmla="*/ 109 w 221"/>
                    <a:gd name="T15" fmla="*/ 168 h 188"/>
                    <a:gd name="T16" fmla="*/ 120 w 221"/>
                    <a:gd name="T17" fmla="*/ 167 h 188"/>
                    <a:gd name="T18" fmla="*/ 128 w 221"/>
                    <a:gd name="T19" fmla="*/ 175 h 188"/>
                    <a:gd name="T20" fmla="*/ 140 w 221"/>
                    <a:gd name="T21" fmla="*/ 176 h 188"/>
                    <a:gd name="T22" fmla="*/ 142 w 221"/>
                    <a:gd name="T23" fmla="*/ 168 h 188"/>
                    <a:gd name="T24" fmla="*/ 160 w 221"/>
                    <a:gd name="T25" fmla="*/ 168 h 188"/>
                    <a:gd name="T26" fmla="*/ 168 w 221"/>
                    <a:gd name="T27" fmla="*/ 176 h 188"/>
                    <a:gd name="T28" fmla="*/ 175 w 221"/>
                    <a:gd name="T29" fmla="*/ 168 h 188"/>
                    <a:gd name="T30" fmla="*/ 185 w 221"/>
                    <a:gd name="T31" fmla="*/ 162 h 188"/>
                    <a:gd name="T32" fmla="*/ 185 w 221"/>
                    <a:gd name="T33" fmla="*/ 148 h 188"/>
                    <a:gd name="T34" fmla="*/ 190 w 221"/>
                    <a:gd name="T35" fmla="*/ 140 h 188"/>
                    <a:gd name="T36" fmla="*/ 200 w 221"/>
                    <a:gd name="T37" fmla="*/ 134 h 188"/>
                    <a:gd name="T38" fmla="*/ 205 w 221"/>
                    <a:gd name="T39" fmla="*/ 125 h 188"/>
                    <a:gd name="T40" fmla="*/ 215 w 221"/>
                    <a:gd name="T41" fmla="*/ 122 h 188"/>
                    <a:gd name="T42" fmla="*/ 220 w 221"/>
                    <a:gd name="T43" fmla="*/ 43 h 188"/>
                    <a:gd name="T44" fmla="*/ 213 w 221"/>
                    <a:gd name="T45" fmla="*/ 27 h 188"/>
                    <a:gd name="T46" fmla="*/ 211 w 221"/>
                    <a:gd name="T47" fmla="*/ 21 h 188"/>
                    <a:gd name="T48" fmla="*/ 208 w 221"/>
                    <a:gd name="T49" fmla="*/ 13 h 188"/>
                    <a:gd name="T50" fmla="*/ 200 w 221"/>
                    <a:gd name="T51" fmla="*/ 9 h 188"/>
                    <a:gd name="T52" fmla="*/ 182 w 221"/>
                    <a:gd name="T53" fmla="*/ 8 h 188"/>
                    <a:gd name="T54" fmla="*/ 181 w 221"/>
                    <a:gd name="T55" fmla="*/ 0 h 188"/>
                    <a:gd name="T56" fmla="*/ 162 w 221"/>
                    <a:gd name="T57" fmla="*/ 0 h 188"/>
                    <a:gd name="T58" fmla="*/ 157 w 221"/>
                    <a:gd name="T59" fmla="*/ 7 h 188"/>
                    <a:gd name="T60" fmla="*/ 143 w 221"/>
                    <a:gd name="T61" fmla="*/ 13 h 188"/>
                    <a:gd name="T62" fmla="*/ 131 w 221"/>
                    <a:gd name="T63" fmla="*/ 23 h 188"/>
                    <a:gd name="T64" fmla="*/ 124 w 221"/>
                    <a:gd name="T65" fmla="*/ 33 h 188"/>
                    <a:gd name="T66" fmla="*/ 102 w 221"/>
                    <a:gd name="T67" fmla="*/ 41 h 188"/>
                    <a:gd name="T68" fmla="*/ 99 w 221"/>
                    <a:gd name="T69" fmla="*/ 50 h 188"/>
                    <a:gd name="T70" fmla="*/ 91 w 221"/>
                    <a:gd name="T71" fmla="*/ 55 h 188"/>
                    <a:gd name="T72" fmla="*/ 81 w 221"/>
                    <a:gd name="T73" fmla="*/ 66 h 188"/>
                    <a:gd name="T74" fmla="*/ 57 w 221"/>
                    <a:gd name="T75" fmla="*/ 68 h 188"/>
                    <a:gd name="T76" fmla="*/ 55 w 221"/>
                    <a:gd name="T77" fmla="*/ 76 h 188"/>
                    <a:gd name="T78" fmla="*/ 58 w 221"/>
                    <a:gd name="T79" fmla="*/ 123 h 188"/>
                    <a:gd name="T80" fmla="*/ 48 w 221"/>
                    <a:gd name="T81" fmla="*/ 125 h 188"/>
                    <a:gd name="T82" fmla="*/ 48 w 221"/>
                    <a:gd name="T83" fmla="*/ 133 h 188"/>
                    <a:gd name="T84" fmla="*/ 11 w 221"/>
                    <a:gd name="T85" fmla="*/ 139 h 188"/>
                    <a:gd name="T86" fmla="*/ 0 w 221"/>
                    <a:gd name="T87" fmla="*/ 146 h 188"/>
                    <a:gd name="T88" fmla="*/ 4 w 221"/>
                    <a:gd name="T89" fmla="*/ 155 h 188"/>
                    <a:gd name="T90" fmla="*/ 13 w 221"/>
                    <a:gd name="T91" fmla="*/ 160 h 188"/>
                    <a:gd name="T92" fmla="*/ 14 w 221"/>
                    <a:gd name="T93" fmla="*/ 175 h 188"/>
                    <a:gd name="T94" fmla="*/ 24 w 221"/>
                    <a:gd name="T95" fmla="*/ 176 h 188"/>
                    <a:gd name="T96" fmla="*/ 32 w 221"/>
                    <a:gd name="T97" fmla="*/ 187 h 188"/>
                    <a:gd name="T98" fmla="*/ 45 w 221"/>
                    <a:gd name="T99" fmla="*/ 186 h 188"/>
                    <a:gd name="T100" fmla="*/ 50 w 221"/>
                    <a:gd name="T101" fmla="*/ 186 h 18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</a:cxnLst>
                  <a:rect l="0" t="0" r="r" b="b"/>
                  <a:pathLst>
                    <a:path w="221" h="188">
                      <a:moveTo>
                        <a:pt x="50" y="186"/>
                      </a:moveTo>
                      <a:lnTo>
                        <a:pt x="55" y="179"/>
                      </a:lnTo>
                      <a:lnTo>
                        <a:pt x="60" y="168"/>
                      </a:lnTo>
                      <a:lnTo>
                        <a:pt x="73" y="164"/>
                      </a:lnTo>
                      <a:lnTo>
                        <a:pt x="84" y="166"/>
                      </a:lnTo>
                      <a:lnTo>
                        <a:pt x="91" y="176"/>
                      </a:lnTo>
                      <a:lnTo>
                        <a:pt x="92" y="169"/>
                      </a:lnTo>
                      <a:lnTo>
                        <a:pt x="109" y="168"/>
                      </a:lnTo>
                      <a:lnTo>
                        <a:pt x="120" y="167"/>
                      </a:lnTo>
                      <a:lnTo>
                        <a:pt x="128" y="175"/>
                      </a:lnTo>
                      <a:lnTo>
                        <a:pt x="140" y="176"/>
                      </a:lnTo>
                      <a:lnTo>
                        <a:pt x="142" y="168"/>
                      </a:lnTo>
                      <a:lnTo>
                        <a:pt x="160" y="168"/>
                      </a:lnTo>
                      <a:lnTo>
                        <a:pt x="168" y="176"/>
                      </a:lnTo>
                      <a:lnTo>
                        <a:pt x="175" y="168"/>
                      </a:lnTo>
                      <a:lnTo>
                        <a:pt x="185" y="162"/>
                      </a:lnTo>
                      <a:lnTo>
                        <a:pt x="185" y="148"/>
                      </a:lnTo>
                      <a:lnTo>
                        <a:pt x="190" y="140"/>
                      </a:lnTo>
                      <a:lnTo>
                        <a:pt x="200" y="134"/>
                      </a:lnTo>
                      <a:lnTo>
                        <a:pt x="205" y="125"/>
                      </a:lnTo>
                      <a:lnTo>
                        <a:pt x="215" y="122"/>
                      </a:lnTo>
                      <a:lnTo>
                        <a:pt x="220" y="43"/>
                      </a:lnTo>
                      <a:lnTo>
                        <a:pt x="213" y="27"/>
                      </a:lnTo>
                      <a:lnTo>
                        <a:pt x="211" y="21"/>
                      </a:lnTo>
                      <a:lnTo>
                        <a:pt x="208" y="13"/>
                      </a:lnTo>
                      <a:lnTo>
                        <a:pt x="200" y="9"/>
                      </a:lnTo>
                      <a:lnTo>
                        <a:pt x="182" y="8"/>
                      </a:lnTo>
                      <a:lnTo>
                        <a:pt x="181" y="0"/>
                      </a:lnTo>
                      <a:lnTo>
                        <a:pt x="162" y="0"/>
                      </a:lnTo>
                      <a:lnTo>
                        <a:pt x="157" y="7"/>
                      </a:lnTo>
                      <a:lnTo>
                        <a:pt x="143" y="13"/>
                      </a:lnTo>
                      <a:lnTo>
                        <a:pt x="131" y="23"/>
                      </a:lnTo>
                      <a:lnTo>
                        <a:pt x="124" y="33"/>
                      </a:lnTo>
                      <a:lnTo>
                        <a:pt x="102" y="41"/>
                      </a:lnTo>
                      <a:lnTo>
                        <a:pt x="99" y="50"/>
                      </a:lnTo>
                      <a:lnTo>
                        <a:pt x="91" y="55"/>
                      </a:lnTo>
                      <a:lnTo>
                        <a:pt x="81" y="66"/>
                      </a:lnTo>
                      <a:lnTo>
                        <a:pt x="57" y="68"/>
                      </a:lnTo>
                      <a:lnTo>
                        <a:pt x="55" y="76"/>
                      </a:lnTo>
                      <a:lnTo>
                        <a:pt x="58" y="123"/>
                      </a:lnTo>
                      <a:lnTo>
                        <a:pt x="48" y="125"/>
                      </a:lnTo>
                      <a:lnTo>
                        <a:pt x="48" y="133"/>
                      </a:lnTo>
                      <a:lnTo>
                        <a:pt x="11" y="139"/>
                      </a:lnTo>
                      <a:lnTo>
                        <a:pt x="0" y="146"/>
                      </a:lnTo>
                      <a:lnTo>
                        <a:pt x="4" y="155"/>
                      </a:lnTo>
                      <a:lnTo>
                        <a:pt x="13" y="160"/>
                      </a:lnTo>
                      <a:lnTo>
                        <a:pt x="14" y="175"/>
                      </a:lnTo>
                      <a:lnTo>
                        <a:pt x="24" y="176"/>
                      </a:lnTo>
                      <a:lnTo>
                        <a:pt x="32" y="187"/>
                      </a:lnTo>
                      <a:lnTo>
                        <a:pt x="45" y="186"/>
                      </a:lnTo>
                      <a:lnTo>
                        <a:pt x="50" y="18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1" name="Freeform 234">
                  <a:extLst>
                    <a:ext uri="{FF2B5EF4-FFF2-40B4-BE49-F238E27FC236}">
                      <a16:creationId xmlns="" xmlns:a16="http://schemas.microsoft.com/office/drawing/2014/main" id="{0653CAC0-50FB-4A58-A09F-A469AE46B32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160180" y="3336188"/>
                  <a:ext cx="79651" cy="98702"/>
                </a:xfrm>
                <a:custGeom>
                  <a:avLst/>
                  <a:gdLst>
                    <a:gd name="T0" fmla="*/ 18 w 60"/>
                    <a:gd name="T1" fmla="*/ 72 h 73"/>
                    <a:gd name="T2" fmla="*/ 31 w 60"/>
                    <a:gd name="T3" fmla="*/ 59 h 73"/>
                    <a:gd name="T4" fmla="*/ 44 w 60"/>
                    <a:gd name="T5" fmla="*/ 49 h 73"/>
                    <a:gd name="T6" fmla="*/ 44 w 60"/>
                    <a:gd name="T7" fmla="*/ 29 h 73"/>
                    <a:gd name="T8" fmla="*/ 59 w 60"/>
                    <a:gd name="T9" fmla="*/ 15 h 73"/>
                    <a:gd name="T10" fmla="*/ 50 w 60"/>
                    <a:gd name="T11" fmla="*/ 0 h 73"/>
                    <a:gd name="T12" fmla="*/ 32 w 60"/>
                    <a:gd name="T13" fmla="*/ 14 h 73"/>
                    <a:gd name="T14" fmla="*/ 13 w 60"/>
                    <a:gd name="T15" fmla="*/ 12 h 73"/>
                    <a:gd name="T16" fmla="*/ 3 w 60"/>
                    <a:gd name="T17" fmla="*/ 3 h 73"/>
                    <a:gd name="T18" fmla="*/ 3 w 60"/>
                    <a:gd name="T19" fmla="*/ 36 h 73"/>
                    <a:gd name="T20" fmla="*/ 0 w 60"/>
                    <a:gd name="T21" fmla="*/ 54 h 73"/>
                    <a:gd name="T22" fmla="*/ 0 w 60"/>
                    <a:gd name="T23" fmla="*/ 72 h 73"/>
                    <a:gd name="T24" fmla="*/ 18 w 60"/>
                    <a:gd name="T25" fmla="*/ 72 h 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60" h="73">
                      <a:moveTo>
                        <a:pt x="18" y="72"/>
                      </a:moveTo>
                      <a:lnTo>
                        <a:pt x="31" y="59"/>
                      </a:lnTo>
                      <a:lnTo>
                        <a:pt x="44" y="49"/>
                      </a:lnTo>
                      <a:lnTo>
                        <a:pt x="44" y="29"/>
                      </a:lnTo>
                      <a:lnTo>
                        <a:pt x="59" y="15"/>
                      </a:lnTo>
                      <a:lnTo>
                        <a:pt x="50" y="0"/>
                      </a:lnTo>
                      <a:lnTo>
                        <a:pt x="32" y="14"/>
                      </a:lnTo>
                      <a:lnTo>
                        <a:pt x="13" y="12"/>
                      </a:lnTo>
                      <a:lnTo>
                        <a:pt x="3" y="3"/>
                      </a:lnTo>
                      <a:lnTo>
                        <a:pt x="3" y="36"/>
                      </a:lnTo>
                      <a:lnTo>
                        <a:pt x="0" y="54"/>
                      </a:lnTo>
                      <a:lnTo>
                        <a:pt x="0" y="72"/>
                      </a:lnTo>
                      <a:lnTo>
                        <a:pt x="18" y="7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2" name="Freeform 235">
                  <a:extLst>
                    <a:ext uri="{FF2B5EF4-FFF2-40B4-BE49-F238E27FC236}">
                      <a16:creationId xmlns="" xmlns:a16="http://schemas.microsoft.com/office/drawing/2014/main" id="{270E869B-0D85-417F-B14D-07143178471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161369" y="3244621"/>
                  <a:ext cx="116505" cy="111783"/>
                </a:xfrm>
                <a:custGeom>
                  <a:avLst/>
                  <a:gdLst>
                    <a:gd name="T0" fmla="*/ 0 w 87"/>
                    <a:gd name="T1" fmla="*/ 70 h 82"/>
                    <a:gd name="T2" fmla="*/ 10 w 87"/>
                    <a:gd name="T3" fmla="*/ 79 h 82"/>
                    <a:gd name="T4" fmla="*/ 30 w 87"/>
                    <a:gd name="T5" fmla="*/ 81 h 82"/>
                    <a:gd name="T6" fmla="*/ 48 w 87"/>
                    <a:gd name="T7" fmla="*/ 68 h 82"/>
                    <a:gd name="T8" fmla="*/ 64 w 87"/>
                    <a:gd name="T9" fmla="*/ 59 h 82"/>
                    <a:gd name="T10" fmla="*/ 83 w 87"/>
                    <a:gd name="T11" fmla="*/ 48 h 82"/>
                    <a:gd name="T12" fmla="*/ 85 w 87"/>
                    <a:gd name="T13" fmla="*/ 34 h 82"/>
                    <a:gd name="T14" fmla="*/ 86 w 87"/>
                    <a:gd name="T15" fmla="*/ 15 h 82"/>
                    <a:gd name="T16" fmla="*/ 81 w 87"/>
                    <a:gd name="T17" fmla="*/ 0 h 82"/>
                    <a:gd name="T18" fmla="*/ 61 w 87"/>
                    <a:gd name="T19" fmla="*/ 4 h 82"/>
                    <a:gd name="T20" fmla="*/ 45 w 87"/>
                    <a:gd name="T21" fmla="*/ 4 h 82"/>
                    <a:gd name="T22" fmla="*/ 22 w 87"/>
                    <a:gd name="T23" fmla="*/ 6 h 82"/>
                    <a:gd name="T24" fmla="*/ 9 w 87"/>
                    <a:gd name="T25" fmla="*/ 9 h 82"/>
                    <a:gd name="T26" fmla="*/ 5 w 87"/>
                    <a:gd name="T27" fmla="*/ 23 h 82"/>
                    <a:gd name="T28" fmla="*/ 9 w 87"/>
                    <a:gd name="T29" fmla="*/ 38 h 82"/>
                    <a:gd name="T30" fmla="*/ 22 w 87"/>
                    <a:gd name="T31" fmla="*/ 48 h 82"/>
                    <a:gd name="T32" fmla="*/ 15 w 87"/>
                    <a:gd name="T33" fmla="*/ 63 h 82"/>
                    <a:gd name="T34" fmla="*/ 0 w 87"/>
                    <a:gd name="T35" fmla="*/ 70 h 8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87" h="82">
                      <a:moveTo>
                        <a:pt x="0" y="70"/>
                      </a:moveTo>
                      <a:lnTo>
                        <a:pt x="10" y="79"/>
                      </a:lnTo>
                      <a:lnTo>
                        <a:pt x="30" y="81"/>
                      </a:lnTo>
                      <a:lnTo>
                        <a:pt x="48" y="68"/>
                      </a:lnTo>
                      <a:lnTo>
                        <a:pt x="64" y="59"/>
                      </a:lnTo>
                      <a:lnTo>
                        <a:pt x="83" y="48"/>
                      </a:lnTo>
                      <a:lnTo>
                        <a:pt x="85" y="34"/>
                      </a:lnTo>
                      <a:lnTo>
                        <a:pt x="86" y="15"/>
                      </a:lnTo>
                      <a:lnTo>
                        <a:pt x="81" y="0"/>
                      </a:lnTo>
                      <a:lnTo>
                        <a:pt x="61" y="4"/>
                      </a:lnTo>
                      <a:lnTo>
                        <a:pt x="45" y="4"/>
                      </a:lnTo>
                      <a:lnTo>
                        <a:pt x="22" y="6"/>
                      </a:lnTo>
                      <a:lnTo>
                        <a:pt x="9" y="9"/>
                      </a:lnTo>
                      <a:lnTo>
                        <a:pt x="5" y="23"/>
                      </a:lnTo>
                      <a:lnTo>
                        <a:pt x="9" y="38"/>
                      </a:lnTo>
                      <a:lnTo>
                        <a:pt x="22" y="48"/>
                      </a:lnTo>
                      <a:lnTo>
                        <a:pt x="15" y="63"/>
                      </a:lnTo>
                      <a:lnTo>
                        <a:pt x="0" y="7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3" name="Freeform 236">
                  <a:extLst>
                    <a:ext uri="{FF2B5EF4-FFF2-40B4-BE49-F238E27FC236}">
                      <a16:creationId xmlns="" xmlns:a16="http://schemas.microsoft.com/office/drawing/2014/main" id="{6AE666A8-F5B9-47D4-BEE4-13A3E5D2AE7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640466" y="3212513"/>
                  <a:ext cx="255598" cy="229512"/>
                </a:xfrm>
                <a:custGeom>
                  <a:avLst/>
                  <a:gdLst>
                    <a:gd name="T0" fmla="*/ 191 w 192"/>
                    <a:gd name="T1" fmla="*/ 29 h 173"/>
                    <a:gd name="T2" fmla="*/ 160 w 192"/>
                    <a:gd name="T3" fmla="*/ 27 h 173"/>
                    <a:gd name="T4" fmla="*/ 145 w 192"/>
                    <a:gd name="T5" fmla="*/ 20 h 173"/>
                    <a:gd name="T6" fmla="*/ 138 w 192"/>
                    <a:gd name="T7" fmla="*/ 2 h 173"/>
                    <a:gd name="T8" fmla="*/ 130 w 192"/>
                    <a:gd name="T9" fmla="*/ 0 h 173"/>
                    <a:gd name="T10" fmla="*/ 124 w 192"/>
                    <a:gd name="T11" fmla="*/ 13 h 173"/>
                    <a:gd name="T12" fmla="*/ 102 w 192"/>
                    <a:gd name="T13" fmla="*/ 18 h 173"/>
                    <a:gd name="T14" fmla="*/ 93 w 192"/>
                    <a:gd name="T15" fmla="*/ 23 h 173"/>
                    <a:gd name="T16" fmla="*/ 81 w 192"/>
                    <a:gd name="T17" fmla="*/ 18 h 173"/>
                    <a:gd name="T18" fmla="*/ 62 w 192"/>
                    <a:gd name="T19" fmla="*/ 17 h 173"/>
                    <a:gd name="T20" fmla="*/ 54 w 192"/>
                    <a:gd name="T21" fmla="*/ 23 h 173"/>
                    <a:gd name="T22" fmla="*/ 43 w 192"/>
                    <a:gd name="T23" fmla="*/ 25 h 173"/>
                    <a:gd name="T24" fmla="*/ 40 w 192"/>
                    <a:gd name="T25" fmla="*/ 32 h 173"/>
                    <a:gd name="T26" fmla="*/ 30 w 192"/>
                    <a:gd name="T27" fmla="*/ 38 h 173"/>
                    <a:gd name="T28" fmla="*/ 28 w 192"/>
                    <a:gd name="T29" fmla="*/ 51 h 173"/>
                    <a:gd name="T30" fmla="*/ 13 w 192"/>
                    <a:gd name="T31" fmla="*/ 54 h 173"/>
                    <a:gd name="T32" fmla="*/ 0 w 192"/>
                    <a:gd name="T33" fmla="*/ 66 h 173"/>
                    <a:gd name="T34" fmla="*/ 3 w 192"/>
                    <a:gd name="T35" fmla="*/ 88 h 173"/>
                    <a:gd name="T36" fmla="*/ 0 w 192"/>
                    <a:gd name="T37" fmla="*/ 123 h 173"/>
                    <a:gd name="T38" fmla="*/ 17 w 192"/>
                    <a:gd name="T39" fmla="*/ 123 h 173"/>
                    <a:gd name="T40" fmla="*/ 22 w 192"/>
                    <a:gd name="T41" fmla="*/ 140 h 173"/>
                    <a:gd name="T42" fmla="*/ 14 w 192"/>
                    <a:gd name="T43" fmla="*/ 151 h 173"/>
                    <a:gd name="T44" fmla="*/ 14 w 192"/>
                    <a:gd name="T45" fmla="*/ 165 h 173"/>
                    <a:gd name="T46" fmla="*/ 30 w 192"/>
                    <a:gd name="T47" fmla="*/ 172 h 173"/>
                    <a:gd name="T48" fmla="*/ 36 w 192"/>
                    <a:gd name="T49" fmla="*/ 160 h 173"/>
                    <a:gd name="T50" fmla="*/ 77 w 192"/>
                    <a:gd name="T51" fmla="*/ 156 h 173"/>
                    <a:gd name="T52" fmla="*/ 83 w 192"/>
                    <a:gd name="T53" fmla="*/ 140 h 173"/>
                    <a:gd name="T54" fmla="*/ 95 w 192"/>
                    <a:gd name="T55" fmla="*/ 132 h 173"/>
                    <a:gd name="T56" fmla="*/ 111 w 192"/>
                    <a:gd name="T57" fmla="*/ 122 h 173"/>
                    <a:gd name="T58" fmla="*/ 124 w 192"/>
                    <a:gd name="T59" fmla="*/ 121 h 173"/>
                    <a:gd name="T60" fmla="*/ 127 w 192"/>
                    <a:gd name="T61" fmla="*/ 103 h 173"/>
                    <a:gd name="T62" fmla="*/ 138 w 192"/>
                    <a:gd name="T63" fmla="*/ 97 h 173"/>
                    <a:gd name="T64" fmla="*/ 143 w 192"/>
                    <a:gd name="T65" fmla="*/ 82 h 173"/>
                    <a:gd name="T66" fmla="*/ 149 w 192"/>
                    <a:gd name="T67" fmla="*/ 64 h 173"/>
                    <a:gd name="T68" fmla="*/ 153 w 192"/>
                    <a:gd name="T69" fmla="*/ 48 h 173"/>
                    <a:gd name="T70" fmla="*/ 166 w 192"/>
                    <a:gd name="T71" fmla="*/ 43 h 173"/>
                    <a:gd name="T72" fmla="*/ 176 w 192"/>
                    <a:gd name="T73" fmla="*/ 45 h 173"/>
                    <a:gd name="T74" fmla="*/ 188 w 192"/>
                    <a:gd name="T75" fmla="*/ 52 h 173"/>
                    <a:gd name="T76" fmla="*/ 191 w 192"/>
                    <a:gd name="T77" fmla="*/ 29 h 17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</a:cxnLst>
                  <a:rect l="0" t="0" r="r" b="b"/>
                  <a:pathLst>
                    <a:path w="192" h="173">
                      <a:moveTo>
                        <a:pt x="191" y="29"/>
                      </a:moveTo>
                      <a:lnTo>
                        <a:pt x="160" y="27"/>
                      </a:lnTo>
                      <a:lnTo>
                        <a:pt x="145" y="20"/>
                      </a:lnTo>
                      <a:lnTo>
                        <a:pt x="138" y="2"/>
                      </a:lnTo>
                      <a:lnTo>
                        <a:pt x="130" y="0"/>
                      </a:lnTo>
                      <a:lnTo>
                        <a:pt x="124" y="13"/>
                      </a:lnTo>
                      <a:lnTo>
                        <a:pt x="102" y="18"/>
                      </a:lnTo>
                      <a:lnTo>
                        <a:pt x="93" y="23"/>
                      </a:lnTo>
                      <a:lnTo>
                        <a:pt x="81" y="18"/>
                      </a:lnTo>
                      <a:lnTo>
                        <a:pt x="62" y="17"/>
                      </a:lnTo>
                      <a:lnTo>
                        <a:pt x="54" y="23"/>
                      </a:lnTo>
                      <a:lnTo>
                        <a:pt x="43" y="25"/>
                      </a:lnTo>
                      <a:lnTo>
                        <a:pt x="40" y="32"/>
                      </a:lnTo>
                      <a:lnTo>
                        <a:pt x="30" y="38"/>
                      </a:lnTo>
                      <a:lnTo>
                        <a:pt x="28" y="51"/>
                      </a:lnTo>
                      <a:lnTo>
                        <a:pt x="13" y="54"/>
                      </a:lnTo>
                      <a:lnTo>
                        <a:pt x="0" y="66"/>
                      </a:lnTo>
                      <a:lnTo>
                        <a:pt x="3" y="88"/>
                      </a:lnTo>
                      <a:lnTo>
                        <a:pt x="0" y="123"/>
                      </a:lnTo>
                      <a:lnTo>
                        <a:pt x="17" y="123"/>
                      </a:lnTo>
                      <a:lnTo>
                        <a:pt x="22" y="140"/>
                      </a:lnTo>
                      <a:lnTo>
                        <a:pt x="14" y="151"/>
                      </a:lnTo>
                      <a:lnTo>
                        <a:pt x="14" y="165"/>
                      </a:lnTo>
                      <a:lnTo>
                        <a:pt x="30" y="172"/>
                      </a:lnTo>
                      <a:lnTo>
                        <a:pt x="36" y="160"/>
                      </a:lnTo>
                      <a:lnTo>
                        <a:pt x="77" y="156"/>
                      </a:lnTo>
                      <a:lnTo>
                        <a:pt x="83" y="140"/>
                      </a:lnTo>
                      <a:lnTo>
                        <a:pt x="95" y="132"/>
                      </a:lnTo>
                      <a:lnTo>
                        <a:pt x="111" y="122"/>
                      </a:lnTo>
                      <a:lnTo>
                        <a:pt x="124" y="121"/>
                      </a:lnTo>
                      <a:lnTo>
                        <a:pt x="127" y="103"/>
                      </a:lnTo>
                      <a:lnTo>
                        <a:pt x="138" y="97"/>
                      </a:lnTo>
                      <a:lnTo>
                        <a:pt x="143" y="82"/>
                      </a:lnTo>
                      <a:lnTo>
                        <a:pt x="149" y="64"/>
                      </a:lnTo>
                      <a:lnTo>
                        <a:pt x="153" y="48"/>
                      </a:lnTo>
                      <a:lnTo>
                        <a:pt x="166" y="43"/>
                      </a:lnTo>
                      <a:lnTo>
                        <a:pt x="176" y="45"/>
                      </a:lnTo>
                      <a:lnTo>
                        <a:pt x="188" y="52"/>
                      </a:lnTo>
                      <a:lnTo>
                        <a:pt x="191" y="2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4" name="Freeform 237">
                  <a:extLst>
                    <a:ext uri="{FF2B5EF4-FFF2-40B4-BE49-F238E27FC236}">
                      <a16:creationId xmlns="" xmlns:a16="http://schemas.microsoft.com/office/drawing/2014/main" id="{42FD6808-E41D-4C2B-9E29-B06A23EB94C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483541" y="3128081"/>
                  <a:ext cx="244898" cy="173621"/>
                </a:xfrm>
                <a:custGeom>
                  <a:avLst/>
                  <a:gdLst>
                    <a:gd name="T0" fmla="*/ 181 w 184"/>
                    <a:gd name="T1" fmla="*/ 82 h 131"/>
                    <a:gd name="T2" fmla="*/ 174 w 184"/>
                    <a:gd name="T3" fmla="*/ 88 h 131"/>
                    <a:gd name="T4" fmla="*/ 163 w 184"/>
                    <a:gd name="T5" fmla="*/ 89 h 131"/>
                    <a:gd name="T6" fmla="*/ 159 w 184"/>
                    <a:gd name="T7" fmla="*/ 97 h 131"/>
                    <a:gd name="T8" fmla="*/ 149 w 184"/>
                    <a:gd name="T9" fmla="*/ 103 h 131"/>
                    <a:gd name="T10" fmla="*/ 147 w 184"/>
                    <a:gd name="T11" fmla="*/ 116 h 131"/>
                    <a:gd name="T12" fmla="*/ 132 w 184"/>
                    <a:gd name="T13" fmla="*/ 119 h 131"/>
                    <a:gd name="T14" fmla="*/ 119 w 184"/>
                    <a:gd name="T15" fmla="*/ 130 h 131"/>
                    <a:gd name="T16" fmla="*/ 124 w 184"/>
                    <a:gd name="T17" fmla="*/ 98 h 131"/>
                    <a:gd name="T18" fmla="*/ 104 w 184"/>
                    <a:gd name="T19" fmla="*/ 88 h 131"/>
                    <a:gd name="T20" fmla="*/ 81 w 184"/>
                    <a:gd name="T21" fmla="*/ 71 h 131"/>
                    <a:gd name="T22" fmla="*/ 66 w 184"/>
                    <a:gd name="T23" fmla="*/ 70 h 131"/>
                    <a:gd name="T24" fmla="*/ 40 w 184"/>
                    <a:gd name="T25" fmla="*/ 65 h 131"/>
                    <a:gd name="T26" fmla="*/ 33 w 184"/>
                    <a:gd name="T27" fmla="*/ 77 h 131"/>
                    <a:gd name="T28" fmla="*/ 19 w 184"/>
                    <a:gd name="T29" fmla="*/ 83 h 131"/>
                    <a:gd name="T30" fmla="*/ 16 w 184"/>
                    <a:gd name="T31" fmla="*/ 65 h 131"/>
                    <a:gd name="T32" fmla="*/ 14 w 184"/>
                    <a:gd name="T33" fmla="*/ 55 h 131"/>
                    <a:gd name="T34" fmla="*/ 11 w 184"/>
                    <a:gd name="T35" fmla="*/ 48 h 131"/>
                    <a:gd name="T36" fmla="*/ 9 w 184"/>
                    <a:gd name="T37" fmla="*/ 31 h 131"/>
                    <a:gd name="T38" fmla="*/ 3 w 184"/>
                    <a:gd name="T39" fmla="*/ 25 h 131"/>
                    <a:gd name="T40" fmla="*/ 7 w 184"/>
                    <a:gd name="T41" fmla="*/ 19 h 131"/>
                    <a:gd name="T42" fmla="*/ 0 w 184"/>
                    <a:gd name="T43" fmla="*/ 14 h 131"/>
                    <a:gd name="T44" fmla="*/ 1 w 184"/>
                    <a:gd name="T45" fmla="*/ 3 h 131"/>
                    <a:gd name="T46" fmla="*/ 16 w 184"/>
                    <a:gd name="T47" fmla="*/ 19 h 131"/>
                    <a:gd name="T48" fmla="*/ 24 w 184"/>
                    <a:gd name="T49" fmla="*/ 6 h 131"/>
                    <a:gd name="T50" fmla="*/ 37 w 184"/>
                    <a:gd name="T51" fmla="*/ 0 h 131"/>
                    <a:gd name="T52" fmla="*/ 49 w 184"/>
                    <a:gd name="T53" fmla="*/ 5 h 131"/>
                    <a:gd name="T54" fmla="*/ 49 w 184"/>
                    <a:gd name="T55" fmla="*/ 14 h 131"/>
                    <a:gd name="T56" fmla="*/ 63 w 184"/>
                    <a:gd name="T57" fmla="*/ 19 h 131"/>
                    <a:gd name="T58" fmla="*/ 81 w 184"/>
                    <a:gd name="T59" fmla="*/ 24 h 131"/>
                    <a:gd name="T60" fmla="*/ 83 w 184"/>
                    <a:gd name="T61" fmla="*/ 14 h 131"/>
                    <a:gd name="T62" fmla="*/ 92 w 184"/>
                    <a:gd name="T63" fmla="*/ 11 h 131"/>
                    <a:gd name="T64" fmla="*/ 102 w 184"/>
                    <a:gd name="T65" fmla="*/ 6 h 131"/>
                    <a:gd name="T66" fmla="*/ 107 w 184"/>
                    <a:gd name="T67" fmla="*/ 14 h 131"/>
                    <a:gd name="T68" fmla="*/ 114 w 184"/>
                    <a:gd name="T69" fmla="*/ 20 h 131"/>
                    <a:gd name="T70" fmla="*/ 111 w 184"/>
                    <a:gd name="T71" fmla="*/ 28 h 131"/>
                    <a:gd name="T72" fmla="*/ 122 w 184"/>
                    <a:gd name="T73" fmla="*/ 31 h 131"/>
                    <a:gd name="T74" fmla="*/ 129 w 184"/>
                    <a:gd name="T75" fmla="*/ 31 h 131"/>
                    <a:gd name="T76" fmla="*/ 137 w 184"/>
                    <a:gd name="T77" fmla="*/ 34 h 131"/>
                    <a:gd name="T78" fmla="*/ 133 w 184"/>
                    <a:gd name="T79" fmla="*/ 46 h 131"/>
                    <a:gd name="T80" fmla="*/ 167 w 184"/>
                    <a:gd name="T81" fmla="*/ 72 h 131"/>
                    <a:gd name="T82" fmla="*/ 175 w 184"/>
                    <a:gd name="T83" fmla="*/ 68 h 131"/>
                    <a:gd name="T84" fmla="*/ 183 w 184"/>
                    <a:gd name="T85" fmla="*/ 71 h 131"/>
                    <a:gd name="T86" fmla="*/ 181 w 184"/>
                    <a:gd name="T87" fmla="*/ 82 h 13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</a:cxnLst>
                  <a:rect l="0" t="0" r="r" b="b"/>
                  <a:pathLst>
                    <a:path w="184" h="131">
                      <a:moveTo>
                        <a:pt x="181" y="82"/>
                      </a:moveTo>
                      <a:lnTo>
                        <a:pt x="174" y="88"/>
                      </a:lnTo>
                      <a:lnTo>
                        <a:pt x="163" y="89"/>
                      </a:lnTo>
                      <a:lnTo>
                        <a:pt x="159" y="97"/>
                      </a:lnTo>
                      <a:lnTo>
                        <a:pt x="149" y="103"/>
                      </a:lnTo>
                      <a:lnTo>
                        <a:pt x="147" y="116"/>
                      </a:lnTo>
                      <a:lnTo>
                        <a:pt x="132" y="119"/>
                      </a:lnTo>
                      <a:lnTo>
                        <a:pt x="119" y="130"/>
                      </a:lnTo>
                      <a:lnTo>
                        <a:pt x="124" y="98"/>
                      </a:lnTo>
                      <a:lnTo>
                        <a:pt x="104" y="88"/>
                      </a:lnTo>
                      <a:lnTo>
                        <a:pt x="81" y="71"/>
                      </a:lnTo>
                      <a:lnTo>
                        <a:pt x="66" y="70"/>
                      </a:lnTo>
                      <a:lnTo>
                        <a:pt x="40" y="65"/>
                      </a:lnTo>
                      <a:lnTo>
                        <a:pt x="33" y="77"/>
                      </a:lnTo>
                      <a:lnTo>
                        <a:pt x="19" y="83"/>
                      </a:lnTo>
                      <a:lnTo>
                        <a:pt x="16" y="65"/>
                      </a:lnTo>
                      <a:lnTo>
                        <a:pt x="14" y="55"/>
                      </a:lnTo>
                      <a:lnTo>
                        <a:pt x="11" y="48"/>
                      </a:lnTo>
                      <a:lnTo>
                        <a:pt x="9" y="31"/>
                      </a:lnTo>
                      <a:lnTo>
                        <a:pt x="3" y="25"/>
                      </a:lnTo>
                      <a:lnTo>
                        <a:pt x="7" y="19"/>
                      </a:lnTo>
                      <a:lnTo>
                        <a:pt x="0" y="14"/>
                      </a:lnTo>
                      <a:lnTo>
                        <a:pt x="1" y="3"/>
                      </a:lnTo>
                      <a:lnTo>
                        <a:pt x="16" y="19"/>
                      </a:lnTo>
                      <a:lnTo>
                        <a:pt x="24" y="6"/>
                      </a:lnTo>
                      <a:lnTo>
                        <a:pt x="37" y="0"/>
                      </a:lnTo>
                      <a:lnTo>
                        <a:pt x="49" y="5"/>
                      </a:lnTo>
                      <a:lnTo>
                        <a:pt x="49" y="14"/>
                      </a:lnTo>
                      <a:lnTo>
                        <a:pt x="63" y="19"/>
                      </a:lnTo>
                      <a:lnTo>
                        <a:pt x="81" y="24"/>
                      </a:lnTo>
                      <a:lnTo>
                        <a:pt x="83" y="14"/>
                      </a:lnTo>
                      <a:lnTo>
                        <a:pt x="92" y="11"/>
                      </a:lnTo>
                      <a:lnTo>
                        <a:pt x="102" y="6"/>
                      </a:lnTo>
                      <a:lnTo>
                        <a:pt x="107" y="14"/>
                      </a:lnTo>
                      <a:lnTo>
                        <a:pt x="114" y="20"/>
                      </a:lnTo>
                      <a:lnTo>
                        <a:pt x="111" y="28"/>
                      </a:lnTo>
                      <a:lnTo>
                        <a:pt x="122" y="31"/>
                      </a:lnTo>
                      <a:lnTo>
                        <a:pt x="129" y="31"/>
                      </a:lnTo>
                      <a:lnTo>
                        <a:pt x="137" y="34"/>
                      </a:lnTo>
                      <a:lnTo>
                        <a:pt x="133" y="46"/>
                      </a:lnTo>
                      <a:lnTo>
                        <a:pt x="167" y="72"/>
                      </a:lnTo>
                      <a:lnTo>
                        <a:pt x="175" y="68"/>
                      </a:lnTo>
                      <a:lnTo>
                        <a:pt x="183" y="71"/>
                      </a:lnTo>
                      <a:lnTo>
                        <a:pt x="181" y="8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5" name="Freeform 238">
                  <a:extLst>
                    <a:ext uri="{FF2B5EF4-FFF2-40B4-BE49-F238E27FC236}">
                      <a16:creationId xmlns="" xmlns:a16="http://schemas.microsoft.com/office/drawing/2014/main" id="{B3A42492-9F88-44B3-A77B-8E775CFF3B1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764104" y="3150676"/>
                  <a:ext cx="154547" cy="101080"/>
                </a:xfrm>
                <a:custGeom>
                  <a:avLst/>
                  <a:gdLst>
                    <a:gd name="T0" fmla="*/ 35 w 117"/>
                    <a:gd name="T1" fmla="*/ 9 h 76"/>
                    <a:gd name="T2" fmla="*/ 27 w 117"/>
                    <a:gd name="T3" fmla="*/ 25 h 76"/>
                    <a:gd name="T4" fmla="*/ 15 w 117"/>
                    <a:gd name="T5" fmla="*/ 40 h 76"/>
                    <a:gd name="T6" fmla="*/ 0 w 117"/>
                    <a:gd name="T7" fmla="*/ 69 h 76"/>
                    <a:gd name="T8" fmla="*/ 9 w 117"/>
                    <a:gd name="T9" fmla="*/ 64 h 76"/>
                    <a:gd name="T10" fmla="*/ 31 w 117"/>
                    <a:gd name="T11" fmla="*/ 59 h 76"/>
                    <a:gd name="T12" fmla="*/ 37 w 117"/>
                    <a:gd name="T13" fmla="*/ 46 h 76"/>
                    <a:gd name="T14" fmla="*/ 45 w 117"/>
                    <a:gd name="T15" fmla="*/ 48 h 76"/>
                    <a:gd name="T16" fmla="*/ 52 w 117"/>
                    <a:gd name="T17" fmla="*/ 67 h 76"/>
                    <a:gd name="T18" fmla="*/ 68 w 117"/>
                    <a:gd name="T19" fmla="*/ 73 h 76"/>
                    <a:gd name="T20" fmla="*/ 98 w 117"/>
                    <a:gd name="T21" fmla="*/ 75 h 76"/>
                    <a:gd name="T22" fmla="*/ 98 w 117"/>
                    <a:gd name="T23" fmla="*/ 62 h 76"/>
                    <a:gd name="T24" fmla="*/ 97 w 117"/>
                    <a:gd name="T25" fmla="*/ 64 h 76"/>
                    <a:gd name="T26" fmla="*/ 81 w 117"/>
                    <a:gd name="T27" fmla="*/ 53 h 76"/>
                    <a:gd name="T28" fmla="*/ 83 w 117"/>
                    <a:gd name="T29" fmla="*/ 31 h 76"/>
                    <a:gd name="T30" fmla="*/ 95 w 117"/>
                    <a:gd name="T31" fmla="*/ 23 h 76"/>
                    <a:gd name="T32" fmla="*/ 116 w 117"/>
                    <a:gd name="T33" fmla="*/ 36 h 76"/>
                    <a:gd name="T34" fmla="*/ 102 w 117"/>
                    <a:gd name="T35" fmla="*/ 0 h 76"/>
                    <a:gd name="T36" fmla="*/ 86 w 117"/>
                    <a:gd name="T37" fmla="*/ 13 h 76"/>
                    <a:gd name="T38" fmla="*/ 71 w 117"/>
                    <a:gd name="T39" fmla="*/ 14 h 76"/>
                    <a:gd name="T40" fmla="*/ 35 w 117"/>
                    <a:gd name="T41" fmla="*/ 9 h 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117" h="76">
                      <a:moveTo>
                        <a:pt x="35" y="9"/>
                      </a:moveTo>
                      <a:lnTo>
                        <a:pt x="27" y="25"/>
                      </a:lnTo>
                      <a:lnTo>
                        <a:pt x="15" y="40"/>
                      </a:lnTo>
                      <a:lnTo>
                        <a:pt x="0" y="69"/>
                      </a:lnTo>
                      <a:lnTo>
                        <a:pt x="9" y="64"/>
                      </a:lnTo>
                      <a:lnTo>
                        <a:pt x="31" y="59"/>
                      </a:lnTo>
                      <a:lnTo>
                        <a:pt x="37" y="46"/>
                      </a:lnTo>
                      <a:lnTo>
                        <a:pt x="45" y="48"/>
                      </a:lnTo>
                      <a:lnTo>
                        <a:pt x="52" y="67"/>
                      </a:lnTo>
                      <a:lnTo>
                        <a:pt x="68" y="73"/>
                      </a:lnTo>
                      <a:lnTo>
                        <a:pt x="98" y="75"/>
                      </a:lnTo>
                      <a:lnTo>
                        <a:pt x="98" y="62"/>
                      </a:lnTo>
                      <a:lnTo>
                        <a:pt x="97" y="64"/>
                      </a:lnTo>
                      <a:lnTo>
                        <a:pt x="81" y="53"/>
                      </a:lnTo>
                      <a:lnTo>
                        <a:pt x="83" y="31"/>
                      </a:lnTo>
                      <a:lnTo>
                        <a:pt x="95" y="23"/>
                      </a:lnTo>
                      <a:lnTo>
                        <a:pt x="116" y="36"/>
                      </a:lnTo>
                      <a:lnTo>
                        <a:pt x="102" y="0"/>
                      </a:lnTo>
                      <a:lnTo>
                        <a:pt x="86" y="13"/>
                      </a:lnTo>
                      <a:lnTo>
                        <a:pt x="71" y="14"/>
                      </a:lnTo>
                      <a:lnTo>
                        <a:pt x="35" y="9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6" name="Freeform 239">
                  <a:extLst>
                    <a:ext uri="{FF2B5EF4-FFF2-40B4-BE49-F238E27FC236}">
                      <a16:creationId xmlns="" xmlns:a16="http://schemas.microsoft.com/office/drawing/2014/main" id="{8BE38982-5F10-4ED0-AA07-5DEEB22BDDB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336127" y="3084082"/>
                  <a:ext cx="101050" cy="115351"/>
                </a:xfrm>
                <a:custGeom>
                  <a:avLst/>
                  <a:gdLst>
                    <a:gd name="T0" fmla="*/ 0 w 76"/>
                    <a:gd name="T1" fmla="*/ 8 h 87"/>
                    <a:gd name="T2" fmla="*/ 5 w 76"/>
                    <a:gd name="T3" fmla="*/ 29 h 87"/>
                    <a:gd name="T4" fmla="*/ 16 w 76"/>
                    <a:gd name="T5" fmla="*/ 51 h 87"/>
                    <a:gd name="T6" fmla="*/ 29 w 76"/>
                    <a:gd name="T7" fmla="*/ 77 h 87"/>
                    <a:gd name="T8" fmla="*/ 18 w 76"/>
                    <a:gd name="T9" fmla="*/ 84 h 87"/>
                    <a:gd name="T10" fmla="*/ 37 w 76"/>
                    <a:gd name="T11" fmla="*/ 84 h 87"/>
                    <a:gd name="T12" fmla="*/ 40 w 76"/>
                    <a:gd name="T13" fmla="*/ 73 h 87"/>
                    <a:gd name="T14" fmla="*/ 49 w 76"/>
                    <a:gd name="T15" fmla="*/ 67 h 87"/>
                    <a:gd name="T16" fmla="*/ 55 w 76"/>
                    <a:gd name="T17" fmla="*/ 86 h 87"/>
                    <a:gd name="T18" fmla="*/ 62 w 76"/>
                    <a:gd name="T19" fmla="*/ 79 h 87"/>
                    <a:gd name="T20" fmla="*/ 66 w 76"/>
                    <a:gd name="T21" fmla="*/ 65 h 87"/>
                    <a:gd name="T22" fmla="*/ 75 w 76"/>
                    <a:gd name="T23" fmla="*/ 62 h 87"/>
                    <a:gd name="T24" fmla="*/ 73 w 76"/>
                    <a:gd name="T25" fmla="*/ 52 h 87"/>
                    <a:gd name="T26" fmla="*/ 58 w 76"/>
                    <a:gd name="T27" fmla="*/ 43 h 87"/>
                    <a:gd name="T28" fmla="*/ 44 w 76"/>
                    <a:gd name="T29" fmla="*/ 28 h 87"/>
                    <a:gd name="T30" fmla="*/ 29 w 76"/>
                    <a:gd name="T31" fmla="*/ 0 h 87"/>
                    <a:gd name="T32" fmla="*/ 0 w 76"/>
                    <a:gd name="T33" fmla="*/ 8 h 8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76" h="87">
                      <a:moveTo>
                        <a:pt x="0" y="8"/>
                      </a:moveTo>
                      <a:lnTo>
                        <a:pt x="5" y="29"/>
                      </a:lnTo>
                      <a:lnTo>
                        <a:pt x="16" y="51"/>
                      </a:lnTo>
                      <a:lnTo>
                        <a:pt x="29" y="77"/>
                      </a:lnTo>
                      <a:lnTo>
                        <a:pt x="18" y="84"/>
                      </a:lnTo>
                      <a:lnTo>
                        <a:pt x="37" y="84"/>
                      </a:lnTo>
                      <a:lnTo>
                        <a:pt x="40" y="73"/>
                      </a:lnTo>
                      <a:lnTo>
                        <a:pt x="49" y="67"/>
                      </a:lnTo>
                      <a:lnTo>
                        <a:pt x="55" y="86"/>
                      </a:lnTo>
                      <a:lnTo>
                        <a:pt x="62" y="79"/>
                      </a:lnTo>
                      <a:lnTo>
                        <a:pt x="66" y="65"/>
                      </a:lnTo>
                      <a:lnTo>
                        <a:pt x="75" y="62"/>
                      </a:lnTo>
                      <a:lnTo>
                        <a:pt x="73" y="52"/>
                      </a:lnTo>
                      <a:lnTo>
                        <a:pt x="58" y="43"/>
                      </a:lnTo>
                      <a:lnTo>
                        <a:pt x="44" y="28"/>
                      </a:lnTo>
                      <a:lnTo>
                        <a:pt x="29" y="0"/>
                      </a:lnTo>
                      <a:lnTo>
                        <a:pt x="0" y="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7" name="Freeform 240">
                  <a:extLst>
                    <a:ext uri="{FF2B5EF4-FFF2-40B4-BE49-F238E27FC236}">
                      <a16:creationId xmlns="" xmlns:a16="http://schemas.microsoft.com/office/drawing/2014/main" id="{7F7D3FF2-B45F-4595-B3CC-34FE2B08A72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97588" y="2952082"/>
                  <a:ext cx="120071" cy="66594"/>
                </a:xfrm>
                <a:custGeom>
                  <a:avLst/>
                  <a:gdLst>
                    <a:gd name="T0" fmla="*/ 88 w 89"/>
                    <a:gd name="T1" fmla="*/ 13 h 50"/>
                    <a:gd name="T2" fmla="*/ 76 w 89"/>
                    <a:gd name="T3" fmla="*/ 3 h 50"/>
                    <a:gd name="T4" fmla="*/ 69 w 89"/>
                    <a:gd name="T5" fmla="*/ 0 h 50"/>
                    <a:gd name="T6" fmla="*/ 46 w 89"/>
                    <a:gd name="T7" fmla="*/ 5 h 50"/>
                    <a:gd name="T8" fmla="*/ 30 w 89"/>
                    <a:gd name="T9" fmla="*/ 5 h 50"/>
                    <a:gd name="T10" fmla="*/ 9 w 89"/>
                    <a:gd name="T11" fmla="*/ 2 h 50"/>
                    <a:gd name="T12" fmla="*/ 11 w 89"/>
                    <a:gd name="T13" fmla="*/ 16 h 50"/>
                    <a:gd name="T14" fmla="*/ 5 w 89"/>
                    <a:gd name="T15" fmla="*/ 25 h 50"/>
                    <a:gd name="T16" fmla="*/ 5 w 89"/>
                    <a:gd name="T17" fmla="*/ 29 h 50"/>
                    <a:gd name="T18" fmla="*/ 0 w 89"/>
                    <a:gd name="T19" fmla="*/ 35 h 50"/>
                    <a:gd name="T20" fmla="*/ 6 w 89"/>
                    <a:gd name="T21" fmla="*/ 37 h 50"/>
                    <a:gd name="T22" fmla="*/ 21 w 89"/>
                    <a:gd name="T23" fmla="*/ 46 h 50"/>
                    <a:gd name="T24" fmla="*/ 38 w 89"/>
                    <a:gd name="T25" fmla="*/ 49 h 50"/>
                    <a:gd name="T26" fmla="*/ 47 w 89"/>
                    <a:gd name="T27" fmla="*/ 41 h 50"/>
                    <a:gd name="T28" fmla="*/ 58 w 89"/>
                    <a:gd name="T29" fmla="*/ 42 h 50"/>
                    <a:gd name="T30" fmla="*/ 71 w 89"/>
                    <a:gd name="T31" fmla="*/ 38 h 50"/>
                    <a:gd name="T32" fmla="*/ 82 w 89"/>
                    <a:gd name="T33" fmla="*/ 22 h 50"/>
                    <a:gd name="T34" fmla="*/ 88 w 89"/>
                    <a:gd name="T35" fmla="*/ 13 h 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89" h="50">
                      <a:moveTo>
                        <a:pt x="88" y="13"/>
                      </a:moveTo>
                      <a:lnTo>
                        <a:pt x="76" y="3"/>
                      </a:lnTo>
                      <a:lnTo>
                        <a:pt x="69" y="0"/>
                      </a:lnTo>
                      <a:lnTo>
                        <a:pt x="46" y="5"/>
                      </a:lnTo>
                      <a:lnTo>
                        <a:pt x="30" y="5"/>
                      </a:lnTo>
                      <a:lnTo>
                        <a:pt x="9" y="2"/>
                      </a:lnTo>
                      <a:lnTo>
                        <a:pt x="11" y="16"/>
                      </a:lnTo>
                      <a:lnTo>
                        <a:pt x="5" y="25"/>
                      </a:lnTo>
                      <a:lnTo>
                        <a:pt x="5" y="29"/>
                      </a:lnTo>
                      <a:lnTo>
                        <a:pt x="0" y="35"/>
                      </a:lnTo>
                      <a:lnTo>
                        <a:pt x="6" y="37"/>
                      </a:lnTo>
                      <a:lnTo>
                        <a:pt x="21" y="46"/>
                      </a:lnTo>
                      <a:lnTo>
                        <a:pt x="38" y="49"/>
                      </a:lnTo>
                      <a:lnTo>
                        <a:pt x="47" y="41"/>
                      </a:lnTo>
                      <a:lnTo>
                        <a:pt x="58" y="42"/>
                      </a:lnTo>
                      <a:lnTo>
                        <a:pt x="71" y="38"/>
                      </a:lnTo>
                      <a:lnTo>
                        <a:pt x="82" y="22"/>
                      </a:lnTo>
                      <a:lnTo>
                        <a:pt x="88" y="1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8" name="Freeform 241">
                  <a:extLst>
                    <a:ext uri="{FF2B5EF4-FFF2-40B4-BE49-F238E27FC236}">
                      <a16:creationId xmlns="" xmlns:a16="http://schemas.microsoft.com/office/drawing/2014/main" id="{501B9CD7-B061-4E05-B41B-9802FDF886D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65767" y="2871218"/>
                  <a:ext cx="63008" cy="51135"/>
                </a:xfrm>
                <a:custGeom>
                  <a:avLst/>
                  <a:gdLst>
                    <a:gd name="T0" fmla="*/ 2 w 47"/>
                    <a:gd name="T1" fmla="*/ 3 h 38"/>
                    <a:gd name="T2" fmla="*/ 0 w 47"/>
                    <a:gd name="T3" fmla="*/ 11 h 38"/>
                    <a:gd name="T4" fmla="*/ 12 w 47"/>
                    <a:gd name="T5" fmla="*/ 18 h 38"/>
                    <a:gd name="T6" fmla="*/ 18 w 47"/>
                    <a:gd name="T7" fmla="*/ 31 h 38"/>
                    <a:gd name="T8" fmla="*/ 35 w 47"/>
                    <a:gd name="T9" fmla="*/ 37 h 38"/>
                    <a:gd name="T10" fmla="*/ 37 w 47"/>
                    <a:gd name="T11" fmla="*/ 29 h 38"/>
                    <a:gd name="T12" fmla="*/ 46 w 47"/>
                    <a:gd name="T13" fmla="*/ 19 h 38"/>
                    <a:gd name="T14" fmla="*/ 37 w 47"/>
                    <a:gd name="T15" fmla="*/ 15 h 38"/>
                    <a:gd name="T16" fmla="*/ 34 w 47"/>
                    <a:gd name="T17" fmla="*/ 2 h 38"/>
                    <a:gd name="T18" fmla="*/ 25 w 47"/>
                    <a:gd name="T19" fmla="*/ 0 h 38"/>
                    <a:gd name="T20" fmla="*/ 17 w 47"/>
                    <a:gd name="T21" fmla="*/ 3 h 38"/>
                    <a:gd name="T22" fmla="*/ 2 w 47"/>
                    <a:gd name="T23" fmla="*/ 3 h 3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47" h="38">
                      <a:moveTo>
                        <a:pt x="2" y="3"/>
                      </a:moveTo>
                      <a:lnTo>
                        <a:pt x="0" y="11"/>
                      </a:lnTo>
                      <a:lnTo>
                        <a:pt x="12" y="18"/>
                      </a:lnTo>
                      <a:lnTo>
                        <a:pt x="18" y="31"/>
                      </a:lnTo>
                      <a:lnTo>
                        <a:pt x="35" y="37"/>
                      </a:lnTo>
                      <a:lnTo>
                        <a:pt x="37" y="29"/>
                      </a:lnTo>
                      <a:lnTo>
                        <a:pt x="46" y="19"/>
                      </a:lnTo>
                      <a:lnTo>
                        <a:pt x="37" y="15"/>
                      </a:lnTo>
                      <a:lnTo>
                        <a:pt x="34" y="2"/>
                      </a:lnTo>
                      <a:lnTo>
                        <a:pt x="25" y="0"/>
                      </a:lnTo>
                      <a:lnTo>
                        <a:pt x="17" y="3"/>
                      </a:lnTo>
                      <a:lnTo>
                        <a:pt x="2" y="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19" name="Freeform 242">
                  <a:extLst>
                    <a:ext uri="{FF2B5EF4-FFF2-40B4-BE49-F238E27FC236}">
                      <a16:creationId xmlns="" xmlns:a16="http://schemas.microsoft.com/office/drawing/2014/main" id="{A2AF28D8-2926-4A7F-B9E6-AEACC72450B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56118" y="2703543"/>
                  <a:ext cx="52308" cy="83243"/>
                </a:xfrm>
                <a:custGeom>
                  <a:avLst/>
                  <a:gdLst>
                    <a:gd name="T0" fmla="*/ 30 w 39"/>
                    <a:gd name="T1" fmla="*/ 58 h 63"/>
                    <a:gd name="T2" fmla="*/ 14 w 39"/>
                    <a:gd name="T3" fmla="*/ 62 h 63"/>
                    <a:gd name="T4" fmla="*/ 8 w 39"/>
                    <a:gd name="T5" fmla="*/ 48 h 63"/>
                    <a:gd name="T6" fmla="*/ 0 w 39"/>
                    <a:gd name="T7" fmla="*/ 43 h 63"/>
                    <a:gd name="T8" fmla="*/ 0 w 39"/>
                    <a:gd name="T9" fmla="*/ 19 h 63"/>
                    <a:gd name="T10" fmla="*/ 18 w 39"/>
                    <a:gd name="T11" fmla="*/ 17 h 63"/>
                    <a:gd name="T12" fmla="*/ 27 w 39"/>
                    <a:gd name="T13" fmla="*/ 0 h 63"/>
                    <a:gd name="T14" fmla="*/ 38 w 39"/>
                    <a:gd name="T15" fmla="*/ 17 h 63"/>
                    <a:gd name="T16" fmla="*/ 28 w 39"/>
                    <a:gd name="T17" fmla="*/ 42 h 63"/>
                    <a:gd name="T18" fmla="*/ 30 w 39"/>
                    <a:gd name="T19" fmla="*/ 58 h 6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39" h="63">
                      <a:moveTo>
                        <a:pt x="30" y="58"/>
                      </a:moveTo>
                      <a:lnTo>
                        <a:pt x="14" y="62"/>
                      </a:lnTo>
                      <a:lnTo>
                        <a:pt x="8" y="48"/>
                      </a:lnTo>
                      <a:lnTo>
                        <a:pt x="0" y="43"/>
                      </a:lnTo>
                      <a:lnTo>
                        <a:pt x="0" y="19"/>
                      </a:lnTo>
                      <a:lnTo>
                        <a:pt x="18" y="17"/>
                      </a:lnTo>
                      <a:lnTo>
                        <a:pt x="27" y="0"/>
                      </a:lnTo>
                      <a:lnTo>
                        <a:pt x="38" y="17"/>
                      </a:lnTo>
                      <a:lnTo>
                        <a:pt x="28" y="42"/>
                      </a:lnTo>
                      <a:lnTo>
                        <a:pt x="30" y="5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0" name="Freeform 243">
                  <a:extLst>
                    <a:ext uri="{FF2B5EF4-FFF2-40B4-BE49-F238E27FC236}">
                      <a16:creationId xmlns="" xmlns:a16="http://schemas.microsoft.com/office/drawing/2014/main" id="{419730D1-7ECF-49FF-9A40-4D9A903E105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11715" y="3054352"/>
                  <a:ext cx="109372" cy="82054"/>
                </a:xfrm>
                <a:custGeom>
                  <a:avLst/>
                  <a:gdLst>
                    <a:gd name="T0" fmla="*/ 61 w 82"/>
                    <a:gd name="T1" fmla="*/ 53 h 62"/>
                    <a:gd name="T2" fmla="*/ 48 w 82"/>
                    <a:gd name="T3" fmla="*/ 54 h 62"/>
                    <a:gd name="T4" fmla="*/ 40 w 82"/>
                    <a:gd name="T5" fmla="*/ 54 h 62"/>
                    <a:gd name="T6" fmla="*/ 31 w 82"/>
                    <a:gd name="T7" fmla="*/ 61 h 62"/>
                    <a:gd name="T8" fmla="*/ 18 w 82"/>
                    <a:gd name="T9" fmla="*/ 57 h 62"/>
                    <a:gd name="T10" fmla="*/ 11 w 82"/>
                    <a:gd name="T11" fmla="*/ 57 h 62"/>
                    <a:gd name="T12" fmla="*/ 9 w 82"/>
                    <a:gd name="T13" fmla="*/ 36 h 62"/>
                    <a:gd name="T14" fmla="*/ 1 w 82"/>
                    <a:gd name="T15" fmla="*/ 21 h 62"/>
                    <a:gd name="T16" fmla="*/ 0 w 82"/>
                    <a:gd name="T17" fmla="*/ 13 h 62"/>
                    <a:gd name="T18" fmla="*/ 13 w 82"/>
                    <a:gd name="T19" fmla="*/ 3 h 62"/>
                    <a:gd name="T20" fmla="*/ 17 w 82"/>
                    <a:gd name="T21" fmla="*/ 6 h 62"/>
                    <a:gd name="T22" fmla="*/ 21 w 82"/>
                    <a:gd name="T23" fmla="*/ 0 h 62"/>
                    <a:gd name="T24" fmla="*/ 38 w 82"/>
                    <a:gd name="T25" fmla="*/ 6 h 62"/>
                    <a:gd name="T26" fmla="*/ 42 w 82"/>
                    <a:gd name="T27" fmla="*/ 19 h 62"/>
                    <a:gd name="T28" fmla="*/ 62 w 82"/>
                    <a:gd name="T29" fmla="*/ 16 h 62"/>
                    <a:gd name="T30" fmla="*/ 76 w 82"/>
                    <a:gd name="T31" fmla="*/ 14 h 62"/>
                    <a:gd name="T32" fmla="*/ 81 w 82"/>
                    <a:gd name="T33" fmla="*/ 26 h 62"/>
                    <a:gd name="T34" fmla="*/ 76 w 82"/>
                    <a:gd name="T35" fmla="*/ 36 h 62"/>
                    <a:gd name="T36" fmla="*/ 70 w 82"/>
                    <a:gd name="T37" fmla="*/ 43 h 62"/>
                    <a:gd name="T38" fmla="*/ 75 w 82"/>
                    <a:gd name="T39" fmla="*/ 50 h 62"/>
                    <a:gd name="T40" fmla="*/ 61 w 82"/>
                    <a:gd name="T41" fmla="*/ 53 h 6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82" h="62">
                      <a:moveTo>
                        <a:pt x="61" y="53"/>
                      </a:moveTo>
                      <a:lnTo>
                        <a:pt x="48" y="54"/>
                      </a:lnTo>
                      <a:lnTo>
                        <a:pt x="40" y="54"/>
                      </a:lnTo>
                      <a:lnTo>
                        <a:pt x="31" y="61"/>
                      </a:lnTo>
                      <a:lnTo>
                        <a:pt x="18" y="57"/>
                      </a:lnTo>
                      <a:lnTo>
                        <a:pt x="11" y="57"/>
                      </a:lnTo>
                      <a:lnTo>
                        <a:pt x="9" y="36"/>
                      </a:lnTo>
                      <a:lnTo>
                        <a:pt x="1" y="21"/>
                      </a:lnTo>
                      <a:lnTo>
                        <a:pt x="0" y="13"/>
                      </a:lnTo>
                      <a:lnTo>
                        <a:pt x="13" y="3"/>
                      </a:lnTo>
                      <a:lnTo>
                        <a:pt x="17" y="6"/>
                      </a:lnTo>
                      <a:lnTo>
                        <a:pt x="21" y="0"/>
                      </a:lnTo>
                      <a:lnTo>
                        <a:pt x="38" y="6"/>
                      </a:lnTo>
                      <a:lnTo>
                        <a:pt x="42" y="19"/>
                      </a:lnTo>
                      <a:lnTo>
                        <a:pt x="62" y="16"/>
                      </a:lnTo>
                      <a:lnTo>
                        <a:pt x="76" y="14"/>
                      </a:lnTo>
                      <a:lnTo>
                        <a:pt x="81" y="26"/>
                      </a:lnTo>
                      <a:lnTo>
                        <a:pt x="76" y="36"/>
                      </a:lnTo>
                      <a:lnTo>
                        <a:pt x="70" y="43"/>
                      </a:lnTo>
                      <a:lnTo>
                        <a:pt x="75" y="50"/>
                      </a:lnTo>
                      <a:lnTo>
                        <a:pt x="61" y="5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1" name="Freeform 244">
                  <a:extLst>
                    <a:ext uri="{FF2B5EF4-FFF2-40B4-BE49-F238E27FC236}">
                      <a16:creationId xmlns="" xmlns:a16="http://schemas.microsoft.com/office/drawing/2014/main" id="{8D7973E2-2688-4AA1-ABB7-60DD24BD994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78428" y="2320627"/>
                  <a:ext cx="185457" cy="322268"/>
                </a:xfrm>
                <a:custGeom>
                  <a:avLst/>
                  <a:gdLst>
                    <a:gd name="T0" fmla="*/ 19 w 139"/>
                    <a:gd name="T1" fmla="*/ 101 h 242"/>
                    <a:gd name="T2" fmla="*/ 29 w 139"/>
                    <a:gd name="T3" fmla="*/ 94 h 242"/>
                    <a:gd name="T4" fmla="*/ 27 w 139"/>
                    <a:gd name="T5" fmla="*/ 63 h 242"/>
                    <a:gd name="T6" fmla="*/ 26 w 139"/>
                    <a:gd name="T7" fmla="*/ 53 h 242"/>
                    <a:gd name="T8" fmla="*/ 15 w 139"/>
                    <a:gd name="T9" fmla="*/ 43 h 242"/>
                    <a:gd name="T10" fmla="*/ 3 w 139"/>
                    <a:gd name="T11" fmla="*/ 30 h 242"/>
                    <a:gd name="T12" fmla="*/ 14 w 139"/>
                    <a:gd name="T13" fmla="*/ 33 h 242"/>
                    <a:gd name="T14" fmla="*/ 27 w 139"/>
                    <a:gd name="T15" fmla="*/ 36 h 242"/>
                    <a:gd name="T16" fmla="*/ 47 w 139"/>
                    <a:gd name="T17" fmla="*/ 33 h 242"/>
                    <a:gd name="T18" fmla="*/ 53 w 139"/>
                    <a:gd name="T19" fmla="*/ 18 h 242"/>
                    <a:gd name="T20" fmla="*/ 63 w 139"/>
                    <a:gd name="T21" fmla="*/ 7 h 242"/>
                    <a:gd name="T22" fmla="*/ 70 w 139"/>
                    <a:gd name="T23" fmla="*/ 0 h 242"/>
                    <a:gd name="T24" fmla="*/ 82 w 139"/>
                    <a:gd name="T25" fmla="*/ 2 h 242"/>
                    <a:gd name="T26" fmla="*/ 93 w 139"/>
                    <a:gd name="T27" fmla="*/ 12 h 242"/>
                    <a:gd name="T28" fmla="*/ 85 w 139"/>
                    <a:gd name="T29" fmla="*/ 36 h 242"/>
                    <a:gd name="T30" fmla="*/ 100 w 139"/>
                    <a:gd name="T31" fmla="*/ 50 h 242"/>
                    <a:gd name="T32" fmla="*/ 100 w 139"/>
                    <a:gd name="T33" fmla="*/ 65 h 242"/>
                    <a:gd name="T34" fmla="*/ 105 w 139"/>
                    <a:gd name="T35" fmla="*/ 85 h 242"/>
                    <a:gd name="T36" fmla="*/ 107 w 139"/>
                    <a:gd name="T37" fmla="*/ 109 h 242"/>
                    <a:gd name="T38" fmla="*/ 113 w 139"/>
                    <a:gd name="T39" fmla="*/ 129 h 242"/>
                    <a:gd name="T40" fmla="*/ 120 w 139"/>
                    <a:gd name="T41" fmla="*/ 151 h 242"/>
                    <a:gd name="T42" fmla="*/ 128 w 139"/>
                    <a:gd name="T43" fmla="*/ 161 h 242"/>
                    <a:gd name="T44" fmla="*/ 138 w 139"/>
                    <a:gd name="T45" fmla="*/ 169 h 242"/>
                    <a:gd name="T46" fmla="*/ 127 w 139"/>
                    <a:gd name="T47" fmla="*/ 178 h 242"/>
                    <a:gd name="T48" fmla="*/ 112 w 139"/>
                    <a:gd name="T49" fmla="*/ 194 h 242"/>
                    <a:gd name="T50" fmla="*/ 98 w 139"/>
                    <a:gd name="T51" fmla="*/ 211 h 242"/>
                    <a:gd name="T52" fmla="*/ 94 w 139"/>
                    <a:gd name="T53" fmla="*/ 225 h 242"/>
                    <a:gd name="T54" fmla="*/ 96 w 139"/>
                    <a:gd name="T55" fmla="*/ 241 h 242"/>
                    <a:gd name="T56" fmla="*/ 81 w 139"/>
                    <a:gd name="T57" fmla="*/ 219 h 242"/>
                    <a:gd name="T58" fmla="*/ 63 w 139"/>
                    <a:gd name="T59" fmla="*/ 222 h 242"/>
                    <a:gd name="T60" fmla="*/ 53 w 139"/>
                    <a:gd name="T61" fmla="*/ 231 h 242"/>
                    <a:gd name="T62" fmla="*/ 29 w 139"/>
                    <a:gd name="T63" fmla="*/ 229 h 242"/>
                    <a:gd name="T64" fmla="*/ 11 w 139"/>
                    <a:gd name="T65" fmla="*/ 217 h 242"/>
                    <a:gd name="T66" fmla="*/ 4 w 139"/>
                    <a:gd name="T67" fmla="*/ 200 h 242"/>
                    <a:gd name="T68" fmla="*/ 0 w 139"/>
                    <a:gd name="T69" fmla="*/ 185 h 242"/>
                    <a:gd name="T70" fmla="*/ 3 w 139"/>
                    <a:gd name="T71" fmla="*/ 157 h 242"/>
                    <a:gd name="T72" fmla="*/ 21 w 139"/>
                    <a:gd name="T73" fmla="*/ 150 h 242"/>
                    <a:gd name="T74" fmla="*/ 33 w 139"/>
                    <a:gd name="T75" fmla="*/ 138 h 242"/>
                    <a:gd name="T76" fmla="*/ 37 w 139"/>
                    <a:gd name="T77" fmla="*/ 121 h 242"/>
                    <a:gd name="T78" fmla="*/ 58 w 139"/>
                    <a:gd name="T79" fmla="*/ 123 h 242"/>
                    <a:gd name="T80" fmla="*/ 46 w 139"/>
                    <a:gd name="T81" fmla="*/ 102 h 242"/>
                    <a:gd name="T82" fmla="*/ 19 w 139"/>
                    <a:gd name="T83" fmla="*/ 101 h 2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39" h="242">
                      <a:moveTo>
                        <a:pt x="19" y="101"/>
                      </a:moveTo>
                      <a:lnTo>
                        <a:pt x="29" y="94"/>
                      </a:lnTo>
                      <a:lnTo>
                        <a:pt x="27" y="63"/>
                      </a:lnTo>
                      <a:lnTo>
                        <a:pt x="26" y="53"/>
                      </a:lnTo>
                      <a:lnTo>
                        <a:pt x="15" y="43"/>
                      </a:lnTo>
                      <a:lnTo>
                        <a:pt x="3" y="30"/>
                      </a:lnTo>
                      <a:lnTo>
                        <a:pt x="14" y="33"/>
                      </a:lnTo>
                      <a:lnTo>
                        <a:pt x="27" y="36"/>
                      </a:lnTo>
                      <a:lnTo>
                        <a:pt x="47" y="33"/>
                      </a:lnTo>
                      <a:lnTo>
                        <a:pt x="53" y="18"/>
                      </a:lnTo>
                      <a:lnTo>
                        <a:pt x="63" y="7"/>
                      </a:lnTo>
                      <a:lnTo>
                        <a:pt x="70" y="0"/>
                      </a:lnTo>
                      <a:lnTo>
                        <a:pt x="82" y="2"/>
                      </a:lnTo>
                      <a:lnTo>
                        <a:pt x="93" y="12"/>
                      </a:lnTo>
                      <a:lnTo>
                        <a:pt x="85" y="36"/>
                      </a:lnTo>
                      <a:lnTo>
                        <a:pt x="100" y="50"/>
                      </a:lnTo>
                      <a:lnTo>
                        <a:pt x="100" y="65"/>
                      </a:lnTo>
                      <a:lnTo>
                        <a:pt x="105" y="85"/>
                      </a:lnTo>
                      <a:lnTo>
                        <a:pt x="107" y="109"/>
                      </a:lnTo>
                      <a:lnTo>
                        <a:pt x="113" y="129"/>
                      </a:lnTo>
                      <a:lnTo>
                        <a:pt x="120" y="151"/>
                      </a:lnTo>
                      <a:lnTo>
                        <a:pt x="128" y="161"/>
                      </a:lnTo>
                      <a:lnTo>
                        <a:pt x="138" y="169"/>
                      </a:lnTo>
                      <a:lnTo>
                        <a:pt x="127" y="178"/>
                      </a:lnTo>
                      <a:lnTo>
                        <a:pt x="112" y="194"/>
                      </a:lnTo>
                      <a:lnTo>
                        <a:pt x="98" y="211"/>
                      </a:lnTo>
                      <a:lnTo>
                        <a:pt x="94" y="225"/>
                      </a:lnTo>
                      <a:lnTo>
                        <a:pt x="96" y="241"/>
                      </a:lnTo>
                      <a:lnTo>
                        <a:pt x="81" y="219"/>
                      </a:lnTo>
                      <a:lnTo>
                        <a:pt x="63" y="222"/>
                      </a:lnTo>
                      <a:lnTo>
                        <a:pt x="53" y="231"/>
                      </a:lnTo>
                      <a:lnTo>
                        <a:pt x="29" y="229"/>
                      </a:lnTo>
                      <a:lnTo>
                        <a:pt x="11" y="217"/>
                      </a:lnTo>
                      <a:lnTo>
                        <a:pt x="4" y="200"/>
                      </a:lnTo>
                      <a:lnTo>
                        <a:pt x="0" y="185"/>
                      </a:lnTo>
                      <a:lnTo>
                        <a:pt x="3" y="157"/>
                      </a:lnTo>
                      <a:lnTo>
                        <a:pt x="21" y="150"/>
                      </a:lnTo>
                      <a:lnTo>
                        <a:pt x="33" y="138"/>
                      </a:lnTo>
                      <a:lnTo>
                        <a:pt x="37" y="121"/>
                      </a:lnTo>
                      <a:lnTo>
                        <a:pt x="58" y="123"/>
                      </a:lnTo>
                      <a:lnTo>
                        <a:pt x="46" y="102"/>
                      </a:lnTo>
                      <a:lnTo>
                        <a:pt x="19" y="10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2" name="Freeform 245">
                  <a:extLst>
                    <a:ext uri="{FF2B5EF4-FFF2-40B4-BE49-F238E27FC236}">
                      <a16:creationId xmlns="" xmlns:a16="http://schemas.microsoft.com/office/drawing/2014/main" id="{2FADD095-C58C-4729-8F46-563B6B56A77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87027" y="2931866"/>
                  <a:ext cx="126016" cy="77297"/>
                </a:xfrm>
                <a:custGeom>
                  <a:avLst/>
                  <a:gdLst>
                    <a:gd name="T0" fmla="*/ 3 w 94"/>
                    <a:gd name="T1" fmla="*/ 43 h 57"/>
                    <a:gd name="T2" fmla="*/ 0 w 94"/>
                    <a:gd name="T3" fmla="*/ 34 h 57"/>
                    <a:gd name="T4" fmla="*/ 7 w 94"/>
                    <a:gd name="T5" fmla="*/ 35 h 57"/>
                    <a:gd name="T6" fmla="*/ 11 w 94"/>
                    <a:gd name="T7" fmla="*/ 36 h 57"/>
                    <a:gd name="T8" fmla="*/ 29 w 94"/>
                    <a:gd name="T9" fmla="*/ 28 h 57"/>
                    <a:gd name="T10" fmla="*/ 43 w 94"/>
                    <a:gd name="T11" fmla="*/ 20 h 57"/>
                    <a:gd name="T12" fmla="*/ 47 w 94"/>
                    <a:gd name="T13" fmla="*/ 15 h 57"/>
                    <a:gd name="T14" fmla="*/ 48 w 94"/>
                    <a:gd name="T15" fmla="*/ 0 h 57"/>
                    <a:gd name="T16" fmla="*/ 59 w 94"/>
                    <a:gd name="T17" fmla="*/ 10 h 57"/>
                    <a:gd name="T18" fmla="*/ 69 w 94"/>
                    <a:gd name="T19" fmla="*/ 9 h 57"/>
                    <a:gd name="T20" fmla="*/ 71 w 94"/>
                    <a:gd name="T21" fmla="*/ 1 h 57"/>
                    <a:gd name="T22" fmla="*/ 84 w 94"/>
                    <a:gd name="T23" fmla="*/ 2 h 57"/>
                    <a:gd name="T24" fmla="*/ 83 w 94"/>
                    <a:gd name="T25" fmla="*/ 12 h 57"/>
                    <a:gd name="T26" fmla="*/ 91 w 94"/>
                    <a:gd name="T27" fmla="*/ 16 h 57"/>
                    <a:gd name="T28" fmla="*/ 93 w 94"/>
                    <a:gd name="T29" fmla="*/ 31 h 57"/>
                    <a:gd name="T30" fmla="*/ 87 w 94"/>
                    <a:gd name="T31" fmla="*/ 39 h 57"/>
                    <a:gd name="T32" fmla="*/ 87 w 94"/>
                    <a:gd name="T33" fmla="*/ 43 h 57"/>
                    <a:gd name="T34" fmla="*/ 82 w 94"/>
                    <a:gd name="T35" fmla="*/ 50 h 57"/>
                    <a:gd name="T36" fmla="*/ 69 w 94"/>
                    <a:gd name="T37" fmla="*/ 56 h 57"/>
                    <a:gd name="T38" fmla="*/ 45 w 94"/>
                    <a:gd name="T39" fmla="*/ 50 h 57"/>
                    <a:gd name="T40" fmla="*/ 37 w 94"/>
                    <a:gd name="T41" fmla="*/ 41 h 57"/>
                    <a:gd name="T42" fmla="*/ 24 w 94"/>
                    <a:gd name="T43" fmla="*/ 47 h 57"/>
                    <a:gd name="T44" fmla="*/ 10 w 94"/>
                    <a:gd name="T45" fmla="*/ 47 h 57"/>
                    <a:gd name="T46" fmla="*/ 3 w 94"/>
                    <a:gd name="T47" fmla="*/ 43 h 5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94" h="57">
                      <a:moveTo>
                        <a:pt x="3" y="43"/>
                      </a:moveTo>
                      <a:lnTo>
                        <a:pt x="0" y="34"/>
                      </a:lnTo>
                      <a:lnTo>
                        <a:pt x="7" y="35"/>
                      </a:lnTo>
                      <a:lnTo>
                        <a:pt x="11" y="36"/>
                      </a:lnTo>
                      <a:lnTo>
                        <a:pt x="29" y="28"/>
                      </a:lnTo>
                      <a:lnTo>
                        <a:pt x="43" y="20"/>
                      </a:lnTo>
                      <a:lnTo>
                        <a:pt x="47" y="15"/>
                      </a:lnTo>
                      <a:lnTo>
                        <a:pt x="48" y="0"/>
                      </a:lnTo>
                      <a:lnTo>
                        <a:pt x="59" y="10"/>
                      </a:lnTo>
                      <a:lnTo>
                        <a:pt x="69" y="9"/>
                      </a:lnTo>
                      <a:lnTo>
                        <a:pt x="71" y="1"/>
                      </a:lnTo>
                      <a:lnTo>
                        <a:pt x="84" y="2"/>
                      </a:lnTo>
                      <a:lnTo>
                        <a:pt x="83" y="12"/>
                      </a:lnTo>
                      <a:lnTo>
                        <a:pt x="91" y="16"/>
                      </a:lnTo>
                      <a:lnTo>
                        <a:pt x="93" y="31"/>
                      </a:lnTo>
                      <a:lnTo>
                        <a:pt x="87" y="39"/>
                      </a:lnTo>
                      <a:lnTo>
                        <a:pt x="87" y="43"/>
                      </a:lnTo>
                      <a:lnTo>
                        <a:pt x="82" y="50"/>
                      </a:lnTo>
                      <a:lnTo>
                        <a:pt x="69" y="56"/>
                      </a:lnTo>
                      <a:lnTo>
                        <a:pt x="45" y="50"/>
                      </a:lnTo>
                      <a:lnTo>
                        <a:pt x="37" y="41"/>
                      </a:lnTo>
                      <a:lnTo>
                        <a:pt x="24" y="47"/>
                      </a:lnTo>
                      <a:lnTo>
                        <a:pt x="10" y="47"/>
                      </a:lnTo>
                      <a:lnTo>
                        <a:pt x="3" y="4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3" name="Freeform 246">
                  <a:extLst>
                    <a:ext uri="{FF2B5EF4-FFF2-40B4-BE49-F238E27FC236}">
                      <a16:creationId xmlns="" xmlns:a16="http://schemas.microsoft.com/office/drawing/2014/main" id="{0E81EDEC-D23C-4F61-953B-B86CA8D9DD5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61923" y="3213702"/>
                  <a:ext cx="42798" cy="29730"/>
                </a:xfrm>
                <a:custGeom>
                  <a:avLst/>
                  <a:gdLst>
                    <a:gd name="T0" fmla="*/ 28 w 32"/>
                    <a:gd name="T1" fmla="*/ 0 h 22"/>
                    <a:gd name="T2" fmla="*/ 16 w 32"/>
                    <a:gd name="T3" fmla="*/ 3 h 22"/>
                    <a:gd name="T4" fmla="*/ 0 w 32"/>
                    <a:gd name="T5" fmla="*/ 2 h 22"/>
                    <a:gd name="T6" fmla="*/ 3 w 32"/>
                    <a:gd name="T7" fmla="*/ 6 h 22"/>
                    <a:gd name="T8" fmla="*/ 6 w 32"/>
                    <a:gd name="T9" fmla="*/ 14 h 22"/>
                    <a:gd name="T10" fmla="*/ 14 w 32"/>
                    <a:gd name="T11" fmla="*/ 15 h 22"/>
                    <a:gd name="T12" fmla="*/ 31 w 32"/>
                    <a:gd name="T13" fmla="*/ 21 h 22"/>
                    <a:gd name="T14" fmla="*/ 30 w 32"/>
                    <a:gd name="T15" fmla="*/ 11 h 22"/>
                    <a:gd name="T16" fmla="*/ 28 w 32"/>
                    <a:gd name="T17" fmla="*/ 0 h 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32" h="22">
                      <a:moveTo>
                        <a:pt x="28" y="0"/>
                      </a:moveTo>
                      <a:lnTo>
                        <a:pt x="16" y="3"/>
                      </a:lnTo>
                      <a:lnTo>
                        <a:pt x="0" y="2"/>
                      </a:lnTo>
                      <a:lnTo>
                        <a:pt x="3" y="6"/>
                      </a:lnTo>
                      <a:lnTo>
                        <a:pt x="6" y="14"/>
                      </a:lnTo>
                      <a:lnTo>
                        <a:pt x="14" y="15"/>
                      </a:lnTo>
                      <a:lnTo>
                        <a:pt x="31" y="21"/>
                      </a:lnTo>
                      <a:lnTo>
                        <a:pt x="30" y="11"/>
                      </a:lnTo>
                      <a:lnTo>
                        <a:pt x="28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4" name="Freeform 247">
                  <a:extLst>
                    <a:ext uri="{FF2B5EF4-FFF2-40B4-BE49-F238E27FC236}">
                      <a16:creationId xmlns="" xmlns:a16="http://schemas.microsoft.com/office/drawing/2014/main" id="{6EAC80E8-8707-4CEA-A004-DD917CCD159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29190" y="2773705"/>
                  <a:ext cx="78463" cy="99891"/>
                </a:xfrm>
                <a:custGeom>
                  <a:avLst/>
                  <a:gdLst>
                    <a:gd name="T0" fmla="*/ 31 w 60"/>
                    <a:gd name="T1" fmla="*/ 0 h 75"/>
                    <a:gd name="T2" fmla="*/ 27 w 60"/>
                    <a:gd name="T3" fmla="*/ 6 h 75"/>
                    <a:gd name="T4" fmla="*/ 27 w 60"/>
                    <a:gd name="T5" fmla="*/ 16 h 75"/>
                    <a:gd name="T6" fmla="*/ 3 w 60"/>
                    <a:gd name="T7" fmla="*/ 19 h 75"/>
                    <a:gd name="T8" fmla="*/ 0 w 60"/>
                    <a:gd name="T9" fmla="*/ 26 h 75"/>
                    <a:gd name="T10" fmla="*/ 0 w 60"/>
                    <a:gd name="T11" fmla="*/ 38 h 75"/>
                    <a:gd name="T12" fmla="*/ 8 w 60"/>
                    <a:gd name="T13" fmla="*/ 40 h 75"/>
                    <a:gd name="T14" fmla="*/ 8 w 60"/>
                    <a:gd name="T15" fmla="*/ 48 h 75"/>
                    <a:gd name="T16" fmla="*/ 0 w 60"/>
                    <a:gd name="T17" fmla="*/ 53 h 75"/>
                    <a:gd name="T18" fmla="*/ 1 w 60"/>
                    <a:gd name="T19" fmla="*/ 66 h 75"/>
                    <a:gd name="T20" fmla="*/ 1 w 60"/>
                    <a:gd name="T21" fmla="*/ 74 h 75"/>
                    <a:gd name="T22" fmla="*/ 17 w 60"/>
                    <a:gd name="T23" fmla="*/ 73 h 75"/>
                    <a:gd name="T24" fmla="*/ 32 w 60"/>
                    <a:gd name="T25" fmla="*/ 63 h 75"/>
                    <a:gd name="T26" fmla="*/ 45 w 60"/>
                    <a:gd name="T27" fmla="*/ 63 h 75"/>
                    <a:gd name="T28" fmla="*/ 56 w 60"/>
                    <a:gd name="T29" fmla="*/ 61 h 75"/>
                    <a:gd name="T30" fmla="*/ 59 w 60"/>
                    <a:gd name="T31" fmla="*/ 40 h 75"/>
                    <a:gd name="T32" fmla="*/ 53 w 60"/>
                    <a:gd name="T33" fmla="*/ 24 h 75"/>
                    <a:gd name="T34" fmla="*/ 38 w 60"/>
                    <a:gd name="T35" fmla="*/ 24 h 75"/>
                    <a:gd name="T36" fmla="*/ 34 w 60"/>
                    <a:gd name="T37" fmla="*/ 15 h 75"/>
                    <a:gd name="T38" fmla="*/ 38 w 60"/>
                    <a:gd name="T39" fmla="*/ 4 h 75"/>
                    <a:gd name="T40" fmla="*/ 31 w 60"/>
                    <a:gd name="T41" fmla="*/ 0 h 7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60" h="75">
                      <a:moveTo>
                        <a:pt x="31" y="0"/>
                      </a:moveTo>
                      <a:lnTo>
                        <a:pt x="27" y="6"/>
                      </a:lnTo>
                      <a:lnTo>
                        <a:pt x="27" y="16"/>
                      </a:lnTo>
                      <a:lnTo>
                        <a:pt x="3" y="19"/>
                      </a:lnTo>
                      <a:lnTo>
                        <a:pt x="0" y="26"/>
                      </a:lnTo>
                      <a:lnTo>
                        <a:pt x="0" y="38"/>
                      </a:lnTo>
                      <a:lnTo>
                        <a:pt x="8" y="40"/>
                      </a:lnTo>
                      <a:lnTo>
                        <a:pt x="8" y="48"/>
                      </a:lnTo>
                      <a:lnTo>
                        <a:pt x="0" y="53"/>
                      </a:lnTo>
                      <a:lnTo>
                        <a:pt x="1" y="66"/>
                      </a:lnTo>
                      <a:lnTo>
                        <a:pt x="1" y="74"/>
                      </a:lnTo>
                      <a:lnTo>
                        <a:pt x="17" y="73"/>
                      </a:lnTo>
                      <a:lnTo>
                        <a:pt x="32" y="63"/>
                      </a:lnTo>
                      <a:lnTo>
                        <a:pt x="45" y="63"/>
                      </a:lnTo>
                      <a:lnTo>
                        <a:pt x="56" y="61"/>
                      </a:lnTo>
                      <a:lnTo>
                        <a:pt x="59" y="40"/>
                      </a:lnTo>
                      <a:lnTo>
                        <a:pt x="53" y="24"/>
                      </a:lnTo>
                      <a:lnTo>
                        <a:pt x="38" y="24"/>
                      </a:lnTo>
                      <a:lnTo>
                        <a:pt x="34" y="15"/>
                      </a:lnTo>
                      <a:lnTo>
                        <a:pt x="38" y="4"/>
                      </a:lnTo>
                      <a:lnTo>
                        <a:pt x="31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5" name="Freeform 248">
                  <a:extLst>
                    <a:ext uri="{FF2B5EF4-FFF2-40B4-BE49-F238E27FC236}">
                      <a16:creationId xmlns="" xmlns:a16="http://schemas.microsoft.com/office/drawing/2014/main" id="{E898CD66-D5CD-4FBC-BD74-69479A0B9A0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71988" y="2770137"/>
                  <a:ext cx="43987" cy="35675"/>
                </a:xfrm>
                <a:custGeom>
                  <a:avLst/>
                  <a:gdLst>
                    <a:gd name="T0" fmla="*/ 19 w 32"/>
                    <a:gd name="T1" fmla="*/ 26 h 27"/>
                    <a:gd name="T2" fmla="*/ 4 w 32"/>
                    <a:gd name="T3" fmla="*/ 26 h 27"/>
                    <a:gd name="T4" fmla="*/ 0 w 32"/>
                    <a:gd name="T5" fmla="*/ 17 h 27"/>
                    <a:gd name="T6" fmla="*/ 4 w 32"/>
                    <a:gd name="T7" fmla="*/ 6 h 27"/>
                    <a:gd name="T8" fmla="*/ 12 w 32"/>
                    <a:gd name="T9" fmla="*/ 0 h 27"/>
                    <a:gd name="T10" fmla="*/ 22 w 32"/>
                    <a:gd name="T11" fmla="*/ 3 h 27"/>
                    <a:gd name="T12" fmla="*/ 28 w 32"/>
                    <a:gd name="T13" fmla="*/ 10 h 27"/>
                    <a:gd name="T14" fmla="*/ 31 w 32"/>
                    <a:gd name="T15" fmla="*/ 19 h 27"/>
                    <a:gd name="T16" fmla="*/ 19 w 32"/>
                    <a:gd name="T17" fmla="*/ 26 h 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32" h="27">
                      <a:moveTo>
                        <a:pt x="19" y="26"/>
                      </a:moveTo>
                      <a:lnTo>
                        <a:pt x="4" y="26"/>
                      </a:lnTo>
                      <a:lnTo>
                        <a:pt x="0" y="17"/>
                      </a:lnTo>
                      <a:lnTo>
                        <a:pt x="4" y="6"/>
                      </a:lnTo>
                      <a:lnTo>
                        <a:pt x="12" y="0"/>
                      </a:lnTo>
                      <a:lnTo>
                        <a:pt x="22" y="3"/>
                      </a:lnTo>
                      <a:lnTo>
                        <a:pt x="28" y="10"/>
                      </a:lnTo>
                      <a:lnTo>
                        <a:pt x="31" y="19"/>
                      </a:lnTo>
                      <a:lnTo>
                        <a:pt x="19" y="2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6" name="Freeform 249">
                  <a:extLst>
                    <a:ext uri="{FF2B5EF4-FFF2-40B4-BE49-F238E27FC236}">
                      <a16:creationId xmlns="" xmlns:a16="http://schemas.microsoft.com/office/drawing/2014/main" id="{EE88950D-607C-498F-96F1-5170184DEDA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02898" y="2676192"/>
                  <a:ext cx="139093" cy="239026"/>
                </a:xfrm>
                <a:custGeom>
                  <a:avLst/>
                  <a:gdLst>
                    <a:gd name="T0" fmla="*/ 16 w 104"/>
                    <a:gd name="T1" fmla="*/ 2 h 180"/>
                    <a:gd name="T2" fmla="*/ 10 w 104"/>
                    <a:gd name="T3" fmla="*/ 14 h 180"/>
                    <a:gd name="T4" fmla="*/ 0 w 104"/>
                    <a:gd name="T5" fmla="*/ 25 h 180"/>
                    <a:gd name="T6" fmla="*/ 8 w 104"/>
                    <a:gd name="T7" fmla="*/ 29 h 180"/>
                    <a:gd name="T8" fmla="*/ 10 w 104"/>
                    <a:gd name="T9" fmla="*/ 36 h 180"/>
                    <a:gd name="T10" fmla="*/ 10 w 104"/>
                    <a:gd name="T11" fmla="*/ 46 h 180"/>
                    <a:gd name="T12" fmla="*/ 2 w 104"/>
                    <a:gd name="T13" fmla="*/ 51 h 180"/>
                    <a:gd name="T14" fmla="*/ 5 w 104"/>
                    <a:gd name="T15" fmla="*/ 59 h 180"/>
                    <a:gd name="T16" fmla="*/ 14 w 104"/>
                    <a:gd name="T17" fmla="*/ 61 h 180"/>
                    <a:gd name="T18" fmla="*/ 16 w 104"/>
                    <a:gd name="T19" fmla="*/ 69 h 180"/>
                    <a:gd name="T20" fmla="*/ 13 w 104"/>
                    <a:gd name="T21" fmla="*/ 76 h 180"/>
                    <a:gd name="T22" fmla="*/ 36 w 104"/>
                    <a:gd name="T23" fmla="*/ 81 h 180"/>
                    <a:gd name="T24" fmla="*/ 41 w 104"/>
                    <a:gd name="T25" fmla="*/ 89 h 180"/>
                    <a:gd name="T26" fmla="*/ 48 w 104"/>
                    <a:gd name="T27" fmla="*/ 92 h 180"/>
                    <a:gd name="T28" fmla="*/ 46 w 104"/>
                    <a:gd name="T29" fmla="*/ 99 h 180"/>
                    <a:gd name="T30" fmla="*/ 34 w 104"/>
                    <a:gd name="T31" fmla="*/ 107 h 180"/>
                    <a:gd name="T32" fmla="*/ 24 w 104"/>
                    <a:gd name="T33" fmla="*/ 107 h 180"/>
                    <a:gd name="T34" fmla="*/ 22 w 104"/>
                    <a:gd name="T35" fmla="*/ 118 h 180"/>
                    <a:gd name="T36" fmla="*/ 26 w 104"/>
                    <a:gd name="T37" fmla="*/ 124 h 180"/>
                    <a:gd name="T38" fmla="*/ 24 w 104"/>
                    <a:gd name="T39" fmla="*/ 135 h 180"/>
                    <a:gd name="T40" fmla="*/ 16 w 104"/>
                    <a:gd name="T41" fmla="*/ 139 h 180"/>
                    <a:gd name="T42" fmla="*/ 39 w 104"/>
                    <a:gd name="T43" fmla="*/ 144 h 180"/>
                    <a:gd name="T44" fmla="*/ 37 w 104"/>
                    <a:gd name="T45" fmla="*/ 148 h 180"/>
                    <a:gd name="T46" fmla="*/ 29 w 104"/>
                    <a:gd name="T47" fmla="*/ 149 h 180"/>
                    <a:gd name="T48" fmla="*/ 19 w 104"/>
                    <a:gd name="T49" fmla="*/ 159 h 180"/>
                    <a:gd name="T50" fmla="*/ 11 w 104"/>
                    <a:gd name="T51" fmla="*/ 170 h 180"/>
                    <a:gd name="T52" fmla="*/ 10 w 104"/>
                    <a:gd name="T53" fmla="*/ 179 h 180"/>
                    <a:gd name="T54" fmla="*/ 31 w 104"/>
                    <a:gd name="T55" fmla="*/ 171 h 180"/>
                    <a:gd name="T56" fmla="*/ 45 w 104"/>
                    <a:gd name="T57" fmla="*/ 164 h 180"/>
                    <a:gd name="T58" fmla="*/ 63 w 104"/>
                    <a:gd name="T59" fmla="*/ 168 h 180"/>
                    <a:gd name="T60" fmla="*/ 79 w 104"/>
                    <a:gd name="T61" fmla="*/ 158 h 180"/>
                    <a:gd name="T62" fmla="*/ 97 w 104"/>
                    <a:gd name="T63" fmla="*/ 154 h 180"/>
                    <a:gd name="T64" fmla="*/ 86 w 104"/>
                    <a:gd name="T65" fmla="*/ 144 h 180"/>
                    <a:gd name="T66" fmla="*/ 92 w 104"/>
                    <a:gd name="T67" fmla="*/ 139 h 180"/>
                    <a:gd name="T68" fmla="*/ 102 w 104"/>
                    <a:gd name="T69" fmla="*/ 141 h 180"/>
                    <a:gd name="T70" fmla="*/ 103 w 104"/>
                    <a:gd name="T71" fmla="*/ 118 h 180"/>
                    <a:gd name="T72" fmla="*/ 84 w 104"/>
                    <a:gd name="T73" fmla="*/ 112 h 180"/>
                    <a:gd name="T74" fmla="*/ 84 w 104"/>
                    <a:gd name="T75" fmla="*/ 97 h 180"/>
                    <a:gd name="T76" fmla="*/ 81 w 104"/>
                    <a:gd name="T77" fmla="*/ 88 h 180"/>
                    <a:gd name="T78" fmla="*/ 71 w 104"/>
                    <a:gd name="T79" fmla="*/ 84 h 180"/>
                    <a:gd name="T80" fmla="*/ 73 w 104"/>
                    <a:gd name="T81" fmla="*/ 72 h 180"/>
                    <a:gd name="T82" fmla="*/ 63 w 104"/>
                    <a:gd name="T83" fmla="*/ 69 h 180"/>
                    <a:gd name="T84" fmla="*/ 66 w 104"/>
                    <a:gd name="T85" fmla="*/ 52 h 180"/>
                    <a:gd name="T86" fmla="*/ 42 w 104"/>
                    <a:gd name="T87" fmla="*/ 35 h 180"/>
                    <a:gd name="T88" fmla="*/ 55 w 104"/>
                    <a:gd name="T89" fmla="*/ 31 h 180"/>
                    <a:gd name="T90" fmla="*/ 56 w 104"/>
                    <a:gd name="T91" fmla="*/ 15 h 180"/>
                    <a:gd name="T92" fmla="*/ 34 w 104"/>
                    <a:gd name="T93" fmla="*/ 15 h 180"/>
                    <a:gd name="T94" fmla="*/ 34 w 104"/>
                    <a:gd name="T95" fmla="*/ 0 h 180"/>
                    <a:gd name="T96" fmla="*/ 16 w 104"/>
                    <a:gd name="T97" fmla="*/ 2 h 1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104" h="180">
                      <a:moveTo>
                        <a:pt x="16" y="2"/>
                      </a:moveTo>
                      <a:lnTo>
                        <a:pt x="10" y="14"/>
                      </a:lnTo>
                      <a:lnTo>
                        <a:pt x="0" y="25"/>
                      </a:lnTo>
                      <a:lnTo>
                        <a:pt x="8" y="29"/>
                      </a:lnTo>
                      <a:lnTo>
                        <a:pt x="10" y="36"/>
                      </a:lnTo>
                      <a:lnTo>
                        <a:pt x="10" y="46"/>
                      </a:lnTo>
                      <a:lnTo>
                        <a:pt x="2" y="51"/>
                      </a:lnTo>
                      <a:lnTo>
                        <a:pt x="5" y="59"/>
                      </a:lnTo>
                      <a:lnTo>
                        <a:pt x="14" y="61"/>
                      </a:lnTo>
                      <a:lnTo>
                        <a:pt x="16" y="69"/>
                      </a:lnTo>
                      <a:lnTo>
                        <a:pt x="13" y="76"/>
                      </a:lnTo>
                      <a:lnTo>
                        <a:pt x="36" y="81"/>
                      </a:lnTo>
                      <a:lnTo>
                        <a:pt x="41" y="89"/>
                      </a:lnTo>
                      <a:lnTo>
                        <a:pt x="48" y="92"/>
                      </a:lnTo>
                      <a:lnTo>
                        <a:pt x="46" y="99"/>
                      </a:lnTo>
                      <a:lnTo>
                        <a:pt x="34" y="107"/>
                      </a:lnTo>
                      <a:lnTo>
                        <a:pt x="24" y="107"/>
                      </a:lnTo>
                      <a:lnTo>
                        <a:pt x="22" y="118"/>
                      </a:lnTo>
                      <a:lnTo>
                        <a:pt x="26" y="124"/>
                      </a:lnTo>
                      <a:lnTo>
                        <a:pt x="24" y="135"/>
                      </a:lnTo>
                      <a:lnTo>
                        <a:pt x="16" y="139"/>
                      </a:lnTo>
                      <a:lnTo>
                        <a:pt x="39" y="144"/>
                      </a:lnTo>
                      <a:lnTo>
                        <a:pt x="37" y="148"/>
                      </a:lnTo>
                      <a:lnTo>
                        <a:pt x="29" y="149"/>
                      </a:lnTo>
                      <a:lnTo>
                        <a:pt x="19" y="159"/>
                      </a:lnTo>
                      <a:lnTo>
                        <a:pt x="11" y="170"/>
                      </a:lnTo>
                      <a:lnTo>
                        <a:pt x="10" y="179"/>
                      </a:lnTo>
                      <a:lnTo>
                        <a:pt x="31" y="171"/>
                      </a:lnTo>
                      <a:lnTo>
                        <a:pt x="45" y="164"/>
                      </a:lnTo>
                      <a:lnTo>
                        <a:pt x="63" y="168"/>
                      </a:lnTo>
                      <a:lnTo>
                        <a:pt x="79" y="158"/>
                      </a:lnTo>
                      <a:lnTo>
                        <a:pt x="97" y="154"/>
                      </a:lnTo>
                      <a:lnTo>
                        <a:pt x="86" y="144"/>
                      </a:lnTo>
                      <a:lnTo>
                        <a:pt x="92" y="139"/>
                      </a:lnTo>
                      <a:lnTo>
                        <a:pt x="102" y="141"/>
                      </a:lnTo>
                      <a:lnTo>
                        <a:pt x="103" y="118"/>
                      </a:lnTo>
                      <a:lnTo>
                        <a:pt x="84" y="112"/>
                      </a:lnTo>
                      <a:lnTo>
                        <a:pt x="84" y="97"/>
                      </a:lnTo>
                      <a:lnTo>
                        <a:pt x="81" y="88"/>
                      </a:lnTo>
                      <a:lnTo>
                        <a:pt x="71" y="84"/>
                      </a:lnTo>
                      <a:lnTo>
                        <a:pt x="73" y="72"/>
                      </a:lnTo>
                      <a:lnTo>
                        <a:pt x="63" y="69"/>
                      </a:lnTo>
                      <a:lnTo>
                        <a:pt x="66" y="52"/>
                      </a:lnTo>
                      <a:lnTo>
                        <a:pt x="42" y="35"/>
                      </a:lnTo>
                      <a:lnTo>
                        <a:pt x="55" y="31"/>
                      </a:lnTo>
                      <a:lnTo>
                        <a:pt x="56" y="15"/>
                      </a:lnTo>
                      <a:lnTo>
                        <a:pt x="34" y="15"/>
                      </a:lnTo>
                      <a:lnTo>
                        <a:pt x="34" y="0"/>
                      </a:lnTo>
                      <a:lnTo>
                        <a:pt x="16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7" name="Freeform 250">
                  <a:extLst>
                    <a:ext uri="{FF2B5EF4-FFF2-40B4-BE49-F238E27FC236}">
                      <a16:creationId xmlns="" xmlns:a16="http://schemas.microsoft.com/office/drawing/2014/main" id="{5926E8E2-DACE-45EA-9302-C996D5DD4CB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81360" y="2614355"/>
                  <a:ext cx="20210" cy="23784"/>
                </a:xfrm>
                <a:custGeom>
                  <a:avLst/>
                  <a:gdLst>
                    <a:gd name="T0" fmla="*/ 11 w 15"/>
                    <a:gd name="T1" fmla="*/ 0 h 19"/>
                    <a:gd name="T2" fmla="*/ 0 w 15"/>
                    <a:gd name="T3" fmla="*/ 9 h 19"/>
                    <a:gd name="T4" fmla="*/ 4 w 15"/>
                    <a:gd name="T5" fmla="*/ 18 h 19"/>
                    <a:gd name="T6" fmla="*/ 14 w 15"/>
                    <a:gd name="T7" fmla="*/ 18 h 19"/>
                    <a:gd name="T8" fmla="*/ 11 w 15"/>
                    <a:gd name="T9" fmla="*/ 0 h 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5" h="19">
                      <a:moveTo>
                        <a:pt x="11" y="0"/>
                      </a:moveTo>
                      <a:lnTo>
                        <a:pt x="0" y="9"/>
                      </a:lnTo>
                      <a:lnTo>
                        <a:pt x="4" y="18"/>
                      </a:lnTo>
                      <a:lnTo>
                        <a:pt x="14" y="18"/>
                      </a:lnTo>
                      <a:lnTo>
                        <a:pt x="11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8" name="Freeform 251">
                  <a:extLst>
                    <a:ext uri="{FF2B5EF4-FFF2-40B4-BE49-F238E27FC236}">
                      <a16:creationId xmlns="" xmlns:a16="http://schemas.microsoft.com/office/drawing/2014/main" id="{A16227FC-342E-493E-AF27-BD764F766B3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96676" y="2281384"/>
                  <a:ext cx="470775" cy="407890"/>
                </a:xfrm>
                <a:custGeom>
                  <a:avLst/>
                  <a:gdLst>
                    <a:gd name="T0" fmla="*/ 303 w 352"/>
                    <a:gd name="T1" fmla="*/ 42 h 306"/>
                    <a:gd name="T2" fmla="*/ 280 w 352"/>
                    <a:gd name="T3" fmla="*/ 30 h 306"/>
                    <a:gd name="T4" fmla="*/ 263 w 352"/>
                    <a:gd name="T5" fmla="*/ 48 h 306"/>
                    <a:gd name="T6" fmla="*/ 237 w 352"/>
                    <a:gd name="T7" fmla="*/ 66 h 306"/>
                    <a:gd name="T8" fmla="*/ 213 w 352"/>
                    <a:gd name="T9" fmla="*/ 61 h 306"/>
                    <a:gd name="T10" fmla="*/ 197 w 352"/>
                    <a:gd name="T11" fmla="*/ 78 h 306"/>
                    <a:gd name="T12" fmla="*/ 173 w 352"/>
                    <a:gd name="T13" fmla="*/ 78 h 306"/>
                    <a:gd name="T14" fmla="*/ 158 w 352"/>
                    <a:gd name="T15" fmla="*/ 90 h 306"/>
                    <a:gd name="T16" fmla="*/ 148 w 352"/>
                    <a:gd name="T17" fmla="*/ 100 h 306"/>
                    <a:gd name="T18" fmla="*/ 138 w 352"/>
                    <a:gd name="T19" fmla="*/ 117 h 306"/>
                    <a:gd name="T20" fmla="*/ 124 w 352"/>
                    <a:gd name="T21" fmla="*/ 129 h 306"/>
                    <a:gd name="T22" fmla="*/ 115 w 352"/>
                    <a:gd name="T23" fmla="*/ 151 h 306"/>
                    <a:gd name="T24" fmla="*/ 117 w 352"/>
                    <a:gd name="T25" fmla="*/ 172 h 306"/>
                    <a:gd name="T26" fmla="*/ 96 w 352"/>
                    <a:gd name="T27" fmla="*/ 174 h 306"/>
                    <a:gd name="T28" fmla="*/ 96 w 352"/>
                    <a:gd name="T29" fmla="*/ 210 h 306"/>
                    <a:gd name="T30" fmla="*/ 107 w 352"/>
                    <a:gd name="T31" fmla="*/ 242 h 306"/>
                    <a:gd name="T32" fmla="*/ 96 w 352"/>
                    <a:gd name="T33" fmla="*/ 267 h 306"/>
                    <a:gd name="T34" fmla="*/ 87 w 352"/>
                    <a:gd name="T35" fmla="*/ 295 h 306"/>
                    <a:gd name="T36" fmla="*/ 55 w 352"/>
                    <a:gd name="T37" fmla="*/ 292 h 306"/>
                    <a:gd name="T38" fmla="*/ 33 w 352"/>
                    <a:gd name="T39" fmla="*/ 303 h 306"/>
                    <a:gd name="T40" fmla="*/ 15 w 352"/>
                    <a:gd name="T41" fmla="*/ 287 h 306"/>
                    <a:gd name="T42" fmla="*/ 11 w 352"/>
                    <a:gd name="T43" fmla="*/ 256 h 306"/>
                    <a:gd name="T44" fmla="*/ 0 w 352"/>
                    <a:gd name="T45" fmla="*/ 218 h 306"/>
                    <a:gd name="T46" fmla="*/ 14 w 352"/>
                    <a:gd name="T47" fmla="*/ 205 h 306"/>
                    <a:gd name="T48" fmla="*/ 40 w 352"/>
                    <a:gd name="T49" fmla="*/ 199 h 306"/>
                    <a:gd name="T50" fmla="*/ 60 w 352"/>
                    <a:gd name="T51" fmla="*/ 189 h 306"/>
                    <a:gd name="T52" fmla="*/ 82 w 352"/>
                    <a:gd name="T53" fmla="*/ 165 h 306"/>
                    <a:gd name="T54" fmla="*/ 94 w 352"/>
                    <a:gd name="T55" fmla="*/ 144 h 306"/>
                    <a:gd name="T56" fmla="*/ 102 w 352"/>
                    <a:gd name="T57" fmla="*/ 117 h 306"/>
                    <a:gd name="T58" fmla="*/ 129 w 352"/>
                    <a:gd name="T59" fmla="*/ 87 h 306"/>
                    <a:gd name="T60" fmla="*/ 163 w 352"/>
                    <a:gd name="T61" fmla="*/ 74 h 306"/>
                    <a:gd name="T62" fmla="*/ 195 w 352"/>
                    <a:gd name="T63" fmla="*/ 64 h 306"/>
                    <a:gd name="T64" fmla="*/ 212 w 352"/>
                    <a:gd name="T65" fmla="*/ 46 h 306"/>
                    <a:gd name="T66" fmla="*/ 198 w 352"/>
                    <a:gd name="T67" fmla="*/ 23 h 306"/>
                    <a:gd name="T68" fmla="*/ 218 w 352"/>
                    <a:gd name="T69" fmla="*/ 8 h 306"/>
                    <a:gd name="T70" fmla="*/ 229 w 352"/>
                    <a:gd name="T71" fmla="*/ 25 h 306"/>
                    <a:gd name="T72" fmla="*/ 236 w 352"/>
                    <a:gd name="T73" fmla="*/ 17 h 306"/>
                    <a:gd name="T74" fmla="*/ 248 w 352"/>
                    <a:gd name="T75" fmla="*/ 26 h 306"/>
                    <a:gd name="T76" fmla="*/ 246 w 352"/>
                    <a:gd name="T77" fmla="*/ 10 h 306"/>
                    <a:gd name="T78" fmla="*/ 271 w 352"/>
                    <a:gd name="T79" fmla="*/ 12 h 306"/>
                    <a:gd name="T80" fmla="*/ 282 w 352"/>
                    <a:gd name="T81" fmla="*/ 14 h 306"/>
                    <a:gd name="T82" fmla="*/ 309 w 352"/>
                    <a:gd name="T83" fmla="*/ 5 h 306"/>
                    <a:gd name="T84" fmla="*/ 322 w 352"/>
                    <a:gd name="T85" fmla="*/ 26 h 306"/>
                    <a:gd name="T86" fmla="*/ 333 w 352"/>
                    <a:gd name="T87" fmla="*/ 48 h 306"/>
                    <a:gd name="T88" fmla="*/ 310 w 352"/>
                    <a:gd name="T89" fmla="*/ 80 h 306"/>
                    <a:gd name="T90" fmla="*/ 303 w 352"/>
                    <a:gd name="T91" fmla="*/ 42 h 3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352" h="306">
                      <a:moveTo>
                        <a:pt x="295" y="66"/>
                      </a:moveTo>
                      <a:lnTo>
                        <a:pt x="303" y="42"/>
                      </a:lnTo>
                      <a:lnTo>
                        <a:pt x="292" y="32"/>
                      </a:lnTo>
                      <a:lnTo>
                        <a:pt x="280" y="30"/>
                      </a:lnTo>
                      <a:lnTo>
                        <a:pt x="273" y="37"/>
                      </a:lnTo>
                      <a:lnTo>
                        <a:pt x="263" y="48"/>
                      </a:lnTo>
                      <a:lnTo>
                        <a:pt x="258" y="63"/>
                      </a:lnTo>
                      <a:lnTo>
                        <a:pt x="237" y="66"/>
                      </a:lnTo>
                      <a:lnTo>
                        <a:pt x="224" y="63"/>
                      </a:lnTo>
                      <a:lnTo>
                        <a:pt x="213" y="61"/>
                      </a:lnTo>
                      <a:lnTo>
                        <a:pt x="205" y="68"/>
                      </a:lnTo>
                      <a:lnTo>
                        <a:pt x="197" y="78"/>
                      </a:lnTo>
                      <a:lnTo>
                        <a:pt x="184" y="78"/>
                      </a:lnTo>
                      <a:lnTo>
                        <a:pt x="173" y="78"/>
                      </a:lnTo>
                      <a:lnTo>
                        <a:pt x="166" y="85"/>
                      </a:lnTo>
                      <a:lnTo>
                        <a:pt x="158" y="90"/>
                      </a:lnTo>
                      <a:lnTo>
                        <a:pt x="150" y="87"/>
                      </a:lnTo>
                      <a:lnTo>
                        <a:pt x="148" y="100"/>
                      </a:lnTo>
                      <a:lnTo>
                        <a:pt x="140" y="104"/>
                      </a:lnTo>
                      <a:lnTo>
                        <a:pt x="138" y="117"/>
                      </a:lnTo>
                      <a:lnTo>
                        <a:pt x="128" y="117"/>
                      </a:lnTo>
                      <a:lnTo>
                        <a:pt x="124" y="129"/>
                      </a:lnTo>
                      <a:lnTo>
                        <a:pt x="117" y="133"/>
                      </a:lnTo>
                      <a:lnTo>
                        <a:pt x="115" y="151"/>
                      </a:lnTo>
                      <a:lnTo>
                        <a:pt x="108" y="165"/>
                      </a:lnTo>
                      <a:lnTo>
                        <a:pt x="117" y="172"/>
                      </a:lnTo>
                      <a:lnTo>
                        <a:pt x="110" y="177"/>
                      </a:lnTo>
                      <a:lnTo>
                        <a:pt x="96" y="174"/>
                      </a:lnTo>
                      <a:lnTo>
                        <a:pt x="93" y="184"/>
                      </a:lnTo>
                      <a:lnTo>
                        <a:pt x="96" y="210"/>
                      </a:lnTo>
                      <a:lnTo>
                        <a:pt x="99" y="226"/>
                      </a:lnTo>
                      <a:lnTo>
                        <a:pt x="107" y="242"/>
                      </a:lnTo>
                      <a:lnTo>
                        <a:pt x="110" y="259"/>
                      </a:lnTo>
                      <a:lnTo>
                        <a:pt x="96" y="267"/>
                      </a:lnTo>
                      <a:lnTo>
                        <a:pt x="92" y="286"/>
                      </a:lnTo>
                      <a:lnTo>
                        <a:pt x="87" y="295"/>
                      </a:lnTo>
                      <a:lnTo>
                        <a:pt x="76" y="289"/>
                      </a:lnTo>
                      <a:lnTo>
                        <a:pt x="55" y="292"/>
                      </a:lnTo>
                      <a:lnTo>
                        <a:pt x="44" y="300"/>
                      </a:lnTo>
                      <a:lnTo>
                        <a:pt x="33" y="303"/>
                      </a:lnTo>
                      <a:lnTo>
                        <a:pt x="16" y="305"/>
                      </a:lnTo>
                      <a:lnTo>
                        <a:pt x="15" y="287"/>
                      </a:lnTo>
                      <a:lnTo>
                        <a:pt x="8" y="282"/>
                      </a:lnTo>
                      <a:lnTo>
                        <a:pt x="11" y="256"/>
                      </a:lnTo>
                      <a:lnTo>
                        <a:pt x="1" y="255"/>
                      </a:lnTo>
                      <a:lnTo>
                        <a:pt x="0" y="218"/>
                      </a:lnTo>
                      <a:lnTo>
                        <a:pt x="11" y="214"/>
                      </a:lnTo>
                      <a:lnTo>
                        <a:pt x="14" y="205"/>
                      </a:lnTo>
                      <a:lnTo>
                        <a:pt x="27" y="200"/>
                      </a:lnTo>
                      <a:lnTo>
                        <a:pt x="40" y="199"/>
                      </a:lnTo>
                      <a:lnTo>
                        <a:pt x="45" y="191"/>
                      </a:lnTo>
                      <a:lnTo>
                        <a:pt x="60" y="189"/>
                      </a:lnTo>
                      <a:lnTo>
                        <a:pt x="62" y="172"/>
                      </a:lnTo>
                      <a:lnTo>
                        <a:pt x="82" y="165"/>
                      </a:lnTo>
                      <a:lnTo>
                        <a:pt x="84" y="151"/>
                      </a:lnTo>
                      <a:lnTo>
                        <a:pt x="94" y="144"/>
                      </a:lnTo>
                      <a:lnTo>
                        <a:pt x="98" y="131"/>
                      </a:lnTo>
                      <a:lnTo>
                        <a:pt x="102" y="117"/>
                      </a:lnTo>
                      <a:lnTo>
                        <a:pt x="117" y="102"/>
                      </a:lnTo>
                      <a:lnTo>
                        <a:pt x="129" y="87"/>
                      </a:lnTo>
                      <a:lnTo>
                        <a:pt x="144" y="78"/>
                      </a:lnTo>
                      <a:lnTo>
                        <a:pt x="163" y="74"/>
                      </a:lnTo>
                      <a:lnTo>
                        <a:pt x="174" y="68"/>
                      </a:lnTo>
                      <a:lnTo>
                        <a:pt x="195" y="64"/>
                      </a:lnTo>
                      <a:lnTo>
                        <a:pt x="199" y="52"/>
                      </a:lnTo>
                      <a:lnTo>
                        <a:pt x="212" y="46"/>
                      </a:lnTo>
                      <a:lnTo>
                        <a:pt x="208" y="30"/>
                      </a:lnTo>
                      <a:lnTo>
                        <a:pt x="198" y="23"/>
                      </a:lnTo>
                      <a:lnTo>
                        <a:pt x="213" y="19"/>
                      </a:lnTo>
                      <a:lnTo>
                        <a:pt x="218" y="8"/>
                      </a:lnTo>
                      <a:lnTo>
                        <a:pt x="221" y="23"/>
                      </a:lnTo>
                      <a:lnTo>
                        <a:pt x="229" y="25"/>
                      </a:lnTo>
                      <a:lnTo>
                        <a:pt x="229" y="17"/>
                      </a:lnTo>
                      <a:lnTo>
                        <a:pt x="236" y="17"/>
                      </a:lnTo>
                      <a:lnTo>
                        <a:pt x="239" y="23"/>
                      </a:lnTo>
                      <a:lnTo>
                        <a:pt x="248" y="26"/>
                      </a:lnTo>
                      <a:lnTo>
                        <a:pt x="253" y="15"/>
                      </a:lnTo>
                      <a:lnTo>
                        <a:pt x="246" y="10"/>
                      </a:lnTo>
                      <a:lnTo>
                        <a:pt x="258" y="3"/>
                      </a:lnTo>
                      <a:lnTo>
                        <a:pt x="271" y="12"/>
                      </a:lnTo>
                      <a:lnTo>
                        <a:pt x="279" y="0"/>
                      </a:lnTo>
                      <a:lnTo>
                        <a:pt x="282" y="14"/>
                      </a:lnTo>
                      <a:lnTo>
                        <a:pt x="295" y="15"/>
                      </a:lnTo>
                      <a:lnTo>
                        <a:pt x="309" y="5"/>
                      </a:lnTo>
                      <a:lnTo>
                        <a:pt x="325" y="15"/>
                      </a:lnTo>
                      <a:lnTo>
                        <a:pt x="322" y="26"/>
                      </a:lnTo>
                      <a:lnTo>
                        <a:pt x="351" y="36"/>
                      </a:lnTo>
                      <a:lnTo>
                        <a:pt x="333" y="48"/>
                      </a:lnTo>
                      <a:lnTo>
                        <a:pt x="317" y="65"/>
                      </a:lnTo>
                      <a:lnTo>
                        <a:pt x="310" y="80"/>
                      </a:lnTo>
                      <a:lnTo>
                        <a:pt x="295" y="66"/>
                      </a:lnTo>
                      <a:lnTo>
                        <a:pt x="303" y="4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29" name="Freeform 252">
                  <a:extLst>
                    <a:ext uri="{FF2B5EF4-FFF2-40B4-BE49-F238E27FC236}">
                      <a16:creationId xmlns="" xmlns:a16="http://schemas.microsoft.com/office/drawing/2014/main" id="{E609DB11-A644-4E66-8C84-F10B237E2EF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32618" y="2875975"/>
                  <a:ext cx="227066" cy="235458"/>
                </a:xfrm>
                <a:custGeom>
                  <a:avLst/>
                  <a:gdLst>
                    <a:gd name="T0" fmla="*/ 89 w 170"/>
                    <a:gd name="T1" fmla="*/ 3 h 176"/>
                    <a:gd name="T2" fmla="*/ 85 w 170"/>
                    <a:gd name="T3" fmla="*/ 15 h 176"/>
                    <a:gd name="T4" fmla="*/ 78 w 170"/>
                    <a:gd name="T5" fmla="*/ 21 h 176"/>
                    <a:gd name="T6" fmla="*/ 74 w 170"/>
                    <a:gd name="T7" fmla="*/ 29 h 176"/>
                    <a:gd name="T8" fmla="*/ 63 w 170"/>
                    <a:gd name="T9" fmla="*/ 27 h 176"/>
                    <a:gd name="T10" fmla="*/ 61 w 170"/>
                    <a:gd name="T11" fmla="*/ 36 h 176"/>
                    <a:gd name="T12" fmla="*/ 50 w 170"/>
                    <a:gd name="T13" fmla="*/ 37 h 176"/>
                    <a:gd name="T14" fmla="*/ 42 w 170"/>
                    <a:gd name="T15" fmla="*/ 29 h 176"/>
                    <a:gd name="T16" fmla="*/ 34 w 170"/>
                    <a:gd name="T17" fmla="*/ 31 h 176"/>
                    <a:gd name="T18" fmla="*/ 38 w 170"/>
                    <a:gd name="T19" fmla="*/ 39 h 176"/>
                    <a:gd name="T20" fmla="*/ 36 w 170"/>
                    <a:gd name="T21" fmla="*/ 47 h 176"/>
                    <a:gd name="T22" fmla="*/ 23 w 170"/>
                    <a:gd name="T23" fmla="*/ 48 h 176"/>
                    <a:gd name="T24" fmla="*/ 17 w 170"/>
                    <a:gd name="T25" fmla="*/ 52 h 176"/>
                    <a:gd name="T26" fmla="*/ 15 w 170"/>
                    <a:gd name="T27" fmla="*/ 54 h 176"/>
                    <a:gd name="T28" fmla="*/ 0 w 170"/>
                    <a:gd name="T29" fmla="*/ 56 h 176"/>
                    <a:gd name="T30" fmla="*/ 0 w 170"/>
                    <a:gd name="T31" fmla="*/ 60 h 176"/>
                    <a:gd name="T32" fmla="*/ 0 w 170"/>
                    <a:gd name="T33" fmla="*/ 66 h 176"/>
                    <a:gd name="T34" fmla="*/ 18 w 170"/>
                    <a:gd name="T35" fmla="*/ 75 h 176"/>
                    <a:gd name="T36" fmla="*/ 26 w 170"/>
                    <a:gd name="T37" fmla="*/ 79 h 176"/>
                    <a:gd name="T38" fmla="*/ 34 w 170"/>
                    <a:gd name="T39" fmla="*/ 88 h 176"/>
                    <a:gd name="T40" fmla="*/ 40 w 170"/>
                    <a:gd name="T41" fmla="*/ 102 h 176"/>
                    <a:gd name="T42" fmla="*/ 48 w 170"/>
                    <a:gd name="T43" fmla="*/ 111 h 176"/>
                    <a:gd name="T44" fmla="*/ 40 w 170"/>
                    <a:gd name="T45" fmla="*/ 115 h 176"/>
                    <a:gd name="T46" fmla="*/ 36 w 170"/>
                    <a:gd name="T47" fmla="*/ 150 h 176"/>
                    <a:gd name="T48" fmla="*/ 31 w 170"/>
                    <a:gd name="T49" fmla="*/ 160 h 176"/>
                    <a:gd name="T50" fmla="*/ 50 w 170"/>
                    <a:gd name="T51" fmla="*/ 166 h 176"/>
                    <a:gd name="T52" fmla="*/ 70 w 170"/>
                    <a:gd name="T53" fmla="*/ 167 h 176"/>
                    <a:gd name="T54" fmla="*/ 80 w 170"/>
                    <a:gd name="T55" fmla="*/ 175 h 176"/>
                    <a:gd name="T56" fmla="*/ 108 w 170"/>
                    <a:gd name="T57" fmla="*/ 175 h 176"/>
                    <a:gd name="T58" fmla="*/ 105 w 170"/>
                    <a:gd name="T59" fmla="*/ 164 h 176"/>
                    <a:gd name="T60" fmla="*/ 110 w 170"/>
                    <a:gd name="T61" fmla="*/ 153 h 176"/>
                    <a:gd name="T62" fmla="*/ 122 w 170"/>
                    <a:gd name="T63" fmla="*/ 152 h 176"/>
                    <a:gd name="T64" fmla="*/ 134 w 170"/>
                    <a:gd name="T65" fmla="*/ 152 h 176"/>
                    <a:gd name="T66" fmla="*/ 143 w 170"/>
                    <a:gd name="T67" fmla="*/ 158 h 176"/>
                    <a:gd name="T68" fmla="*/ 154 w 170"/>
                    <a:gd name="T69" fmla="*/ 161 h 176"/>
                    <a:gd name="T70" fmla="*/ 162 w 170"/>
                    <a:gd name="T71" fmla="*/ 148 h 176"/>
                    <a:gd name="T72" fmla="*/ 162 w 170"/>
                    <a:gd name="T73" fmla="*/ 138 h 176"/>
                    <a:gd name="T74" fmla="*/ 151 w 170"/>
                    <a:gd name="T75" fmla="*/ 133 h 176"/>
                    <a:gd name="T76" fmla="*/ 149 w 170"/>
                    <a:gd name="T77" fmla="*/ 119 h 176"/>
                    <a:gd name="T78" fmla="*/ 155 w 170"/>
                    <a:gd name="T79" fmla="*/ 110 h 176"/>
                    <a:gd name="T80" fmla="*/ 155 w 170"/>
                    <a:gd name="T81" fmla="*/ 99 h 176"/>
                    <a:gd name="T82" fmla="*/ 148 w 170"/>
                    <a:gd name="T83" fmla="*/ 93 h 176"/>
                    <a:gd name="T84" fmla="*/ 151 w 170"/>
                    <a:gd name="T85" fmla="*/ 84 h 176"/>
                    <a:gd name="T86" fmla="*/ 157 w 170"/>
                    <a:gd name="T87" fmla="*/ 74 h 176"/>
                    <a:gd name="T88" fmla="*/ 166 w 170"/>
                    <a:gd name="T89" fmla="*/ 73 h 176"/>
                    <a:gd name="T90" fmla="*/ 163 w 170"/>
                    <a:gd name="T91" fmla="*/ 51 h 176"/>
                    <a:gd name="T92" fmla="*/ 169 w 170"/>
                    <a:gd name="T93" fmla="*/ 43 h 176"/>
                    <a:gd name="T94" fmla="*/ 156 w 170"/>
                    <a:gd name="T95" fmla="*/ 32 h 176"/>
                    <a:gd name="T96" fmla="*/ 137 w 170"/>
                    <a:gd name="T97" fmla="*/ 33 h 176"/>
                    <a:gd name="T98" fmla="*/ 119 w 170"/>
                    <a:gd name="T99" fmla="*/ 27 h 176"/>
                    <a:gd name="T100" fmla="*/ 114 w 170"/>
                    <a:gd name="T101" fmla="*/ 14 h 176"/>
                    <a:gd name="T102" fmla="*/ 102 w 170"/>
                    <a:gd name="T103" fmla="*/ 8 h 176"/>
                    <a:gd name="T104" fmla="*/ 103 w 170"/>
                    <a:gd name="T105" fmla="*/ 0 h 176"/>
                    <a:gd name="T106" fmla="*/ 89 w 170"/>
                    <a:gd name="T107" fmla="*/ 3 h 17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</a:cxnLst>
                  <a:rect l="0" t="0" r="r" b="b"/>
                  <a:pathLst>
                    <a:path w="170" h="176">
                      <a:moveTo>
                        <a:pt x="89" y="3"/>
                      </a:moveTo>
                      <a:lnTo>
                        <a:pt x="85" y="15"/>
                      </a:lnTo>
                      <a:lnTo>
                        <a:pt x="78" y="21"/>
                      </a:lnTo>
                      <a:lnTo>
                        <a:pt x="74" y="29"/>
                      </a:lnTo>
                      <a:lnTo>
                        <a:pt x="63" y="27"/>
                      </a:lnTo>
                      <a:lnTo>
                        <a:pt x="61" y="36"/>
                      </a:lnTo>
                      <a:lnTo>
                        <a:pt x="50" y="37"/>
                      </a:lnTo>
                      <a:lnTo>
                        <a:pt x="42" y="29"/>
                      </a:lnTo>
                      <a:lnTo>
                        <a:pt x="34" y="31"/>
                      </a:lnTo>
                      <a:lnTo>
                        <a:pt x="38" y="39"/>
                      </a:lnTo>
                      <a:lnTo>
                        <a:pt x="36" y="47"/>
                      </a:lnTo>
                      <a:lnTo>
                        <a:pt x="23" y="48"/>
                      </a:lnTo>
                      <a:lnTo>
                        <a:pt x="17" y="52"/>
                      </a:lnTo>
                      <a:lnTo>
                        <a:pt x="15" y="54"/>
                      </a:lnTo>
                      <a:lnTo>
                        <a:pt x="0" y="56"/>
                      </a:lnTo>
                      <a:lnTo>
                        <a:pt x="0" y="60"/>
                      </a:lnTo>
                      <a:lnTo>
                        <a:pt x="0" y="66"/>
                      </a:lnTo>
                      <a:lnTo>
                        <a:pt x="18" y="75"/>
                      </a:lnTo>
                      <a:lnTo>
                        <a:pt x="26" y="79"/>
                      </a:lnTo>
                      <a:lnTo>
                        <a:pt x="34" y="88"/>
                      </a:lnTo>
                      <a:lnTo>
                        <a:pt x="40" y="102"/>
                      </a:lnTo>
                      <a:lnTo>
                        <a:pt x="48" y="111"/>
                      </a:lnTo>
                      <a:lnTo>
                        <a:pt x="40" y="115"/>
                      </a:lnTo>
                      <a:lnTo>
                        <a:pt x="36" y="150"/>
                      </a:lnTo>
                      <a:lnTo>
                        <a:pt x="31" y="160"/>
                      </a:lnTo>
                      <a:lnTo>
                        <a:pt x="50" y="166"/>
                      </a:lnTo>
                      <a:lnTo>
                        <a:pt x="70" y="167"/>
                      </a:lnTo>
                      <a:lnTo>
                        <a:pt x="80" y="175"/>
                      </a:lnTo>
                      <a:lnTo>
                        <a:pt x="108" y="175"/>
                      </a:lnTo>
                      <a:lnTo>
                        <a:pt x="105" y="164"/>
                      </a:lnTo>
                      <a:lnTo>
                        <a:pt x="110" y="153"/>
                      </a:lnTo>
                      <a:lnTo>
                        <a:pt x="122" y="152"/>
                      </a:lnTo>
                      <a:lnTo>
                        <a:pt x="134" y="152"/>
                      </a:lnTo>
                      <a:lnTo>
                        <a:pt x="143" y="158"/>
                      </a:lnTo>
                      <a:lnTo>
                        <a:pt x="154" y="161"/>
                      </a:lnTo>
                      <a:lnTo>
                        <a:pt x="162" y="148"/>
                      </a:lnTo>
                      <a:lnTo>
                        <a:pt x="162" y="138"/>
                      </a:lnTo>
                      <a:lnTo>
                        <a:pt x="151" y="133"/>
                      </a:lnTo>
                      <a:lnTo>
                        <a:pt x="149" y="119"/>
                      </a:lnTo>
                      <a:lnTo>
                        <a:pt x="155" y="110"/>
                      </a:lnTo>
                      <a:lnTo>
                        <a:pt x="155" y="99"/>
                      </a:lnTo>
                      <a:lnTo>
                        <a:pt x="148" y="93"/>
                      </a:lnTo>
                      <a:lnTo>
                        <a:pt x="151" y="84"/>
                      </a:lnTo>
                      <a:lnTo>
                        <a:pt x="157" y="74"/>
                      </a:lnTo>
                      <a:lnTo>
                        <a:pt x="166" y="73"/>
                      </a:lnTo>
                      <a:lnTo>
                        <a:pt x="163" y="51"/>
                      </a:lnTo>
                      <a:lnTo>
                        <a:pt x="169" y="43"/>
                      </a:lnTo>
                      <a:lnTo>
                        <a:pt x="156" y="32"/>
                      </a:lnTo>
                      <a:lnTo>
                        <a:pt x="137" y="33"/>
                      </a:lnTo>
                      <a:lnTo>
                        <a:pt x="119" y="27"/>
                      </a:lnTo>
                      <a:lnTo>
                        <a:pt x="114" y="14"/>
                      </a:lnTo>
                      <a:lnTo>
                        <a:pt x="102" y="8"/>
                      </a:lnTo>
                      <a:lnTo>
                        <a:pt x="103" y="0"/>
                      </a:lnTo>
                      <a:lnTo>
                        <a:pt x="89" y="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0" name="Freeform 253">
                  <a:extLst>
                    <a:ext uri="{FF2B5EF4-FFF2-40B4-BE49-F238E27FC236}">
                      <a16:creationId xmlns="" xmlns:a16="http://schemas.microsoft.com/office/drawing/2014/main" id="{1E80D82E-1857-4472-9167-2E5746E4B3F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29963" y="2987758"/>
                  <a:ext cx="228255" cy="225945"/>
                </a:xfrm>
                <a:custGeom>
                  <a:avLst/>
                  <a:gdLst>
                    <a:gd name="T0" fmla="*/ 13 w 172"/>
                    <a:gd name="T1" fmla="*/ 65 h 170"/>
                    <a:gd name="T2" fmla="*/ 13 w 172"/>
                    <a:gd name="T3" fmla="*/ 55 h 170"/>
                    <a:gd name="T4" fmla="*/ 2 w 172"/>
                    <a:gd name="T5" fmla="*/ 50 h 170"/>
                    <a:gd name="T6" fmla="*/ 0 w 172"/>
                    <a:gd name="T7" fmla="*/ 36 h 170"/>
                    <a:gd name="T8" fmla="*/ 6 w 172"/>
                    <a:gd name="T9" fmla="*/ 27 h 170"/>
                    <a:gd name="T10" fmla="*/ 6 w 172"/>
                    <a:gd name="T11" fmla="*/ 16 h 170"/>
                    <a:gd name="T12" fmla="*/ 20 w 172"/>
                    <a:gd name="T13" fmla="*/ 16 h 170"/>
                    <a:gd name="T14" fmla="*/ 25 w 172"/>
                    <a:gd name="T15" fmla="*/ 10 h 170"/>
                    <a:gd name="T16" fmla="*/ 30 w 172"/>
                    <a:gd name="T17" fmla="*/ 17 h 170"/>
                    <a:gd name="T18" fmla="*/ 35 w 172"/>
                    <a:gd name="T19" fmla="*/ 12 h 170"/>
                    <a:gd name="T20" fmla="*/ 41 w 172"/>
                    <a:gd name="T21" fmla="*/ 14 h 170"/>
                    <a:gd name="T22" fmla="*/ 46 w 172"/>
                    <a:gd name="T23" fmla="*/ 3 h 170"/>
                    <a:gd name="T24" fmla="*/ 52 w 172"/>
                    <a:gd name="T25" fmla="*/ 6 h 170"/>
                    <a:gd name="T26" fmla="*/ 67 w 172"/>
                    <a:gd name="T27" fmla="*/ 6 h 170"/>
                    <a:gd name="T28" fmla="*/ 80 w 172"/>
                    <a:gd name="T29" fmla="*/ 0 h 170"/>
                    <a:gd name="T30" fmla="*/ 88 w 172"/>
                    <a:gd name="T31" fmla="*/ 9 h 170"/>
                    <a:gd name="T32" fmla="*/ 91 w 172"/>
                    <a:gd name="T33" fmla="*/ 21 h 170"/>
                    <a:gd name="T34" fmla="*/ 84 w 172"/>
                    <a:gd name="T35" fmla="*/ 27 h 170"/>
                    <a:gd name="T36" fmla="*/ 80 w 172"/>
                    <a:gd name="T37" fmla="*/ 41 h 170"/>
                    <a:gd name="T38" fmla="*/ 80 w 172"/>
                    <a:gd name="T39" fmla="*/ 51 h 170"/>
                    <a:gd name="T40" fmla="*/ 86 w 172"/>
                    <a:gd name="T41" fmla="*/ 54 h 170"/>
                    <a:gd name="T42" fmla="*/ 95 w 172"/>
                    <a:gd name="T43" fmla="*/ 69 h 170"/>
                    <a:gd name="T44" fmla="*/ 106 w 172"/>
                    <a:gd name="T45" fmla="*/ 85 h 170"/>
                    <a:gd name="T46" fmla="*/ 124 w 172"/>
                    <a:gd name="T47" fmla="*/ 101 h 170"/>
                    <a:gd name="T48" fmla="*/ 133 w 172"/>
                    <a:gd name="T49" fmla="*/ 101 h 170"/>
                    <a:gd name="T50" fmla="*/ 140 w 172"/>
                    <a:gd name="T51" fmla="*/ 99 h 170"/>
                    <a:gd name="T52" fmla="*/ 141 w 172"/>
                    <a:gd name="T53" fmla="*/ 106 h 170"/>
                    <a:gd name="T54" fmla="*/ 146 w 172"/>
                    <a:gd name="T55" fmla="*/ 111 h 170"/>
                    <a:gd name="T56" fmla="*/ 149 w 172"/>
                    <a:gd name="T57" fmla="*/ 117 h 170"/>
                    <a:gd name="T58" fmla="*/ 157 w 172"/>
                    <a:gd name="T59" fmla="*/ 123 h 170"/>
                    <a:gd name="T60" fmla="*/ 163 w 172"/>
                    <a:gd name="T61" fmla="*/ 129 h 170"/>
                    <a:gd name="T62" fmla="*/ 171 w 172"/>
                    <a:gd name="T63" fmla="*/ 139 h 170"/>
                    <a:gd name="T64" fmla="*/ 166 w 172"/>
                    <a:gd name="T65" fmla="*/ 143 h 170"/>
                    <a:gd name="T66" fmla="*/ 154 w 172"/>
                    <a:gd name="T67" fmla="*/ 134 h 170"/>
                    <a:gd name="T68" fmla="*/ 145 w 172"/>
                    <a:gd name="T69" fmla="*/ 138 h 170"/>
                    <a:gd name="T70" fmla="*/ 142 w 172"/>
                    <a:gd name="T71" fmla="*/ 144 h 170"/>
                    <a:gd name="T72" fmla="*/ 148 w 172"/>
                    <a:gd name="T73" fmla="*/ 155 h 170"/>
                    <a:gd name="T74" fmla="*/ 142 w 172"/>
                    <a:gd name="T75" fmla="*/ 161 h 170"/>
                    <a:gd name="T76" fmla="*/ 138 w 172"/>
                    <a:gd name="T77" fmla="*/ 169 h 170"/>
                    <a:gd name="T78" fmla="*/ 130 w 172"/>
                    <a:gd name="T79" fmla="*/ 169 h 170"/>
                    <a:gd name="T80" fmla="*/ 131 w 172"/>
                    <a:gd name="T81" fmla="*/ 152 h 170"/>
                    <a:gd name="T82" fmla="*/ 131 w 172"/>
                    <a:gd name="T83" fmla="*/ 144 h 170"/>
                    <a:gd name="T84" fmla="*/ 121 w 172"/>
                    <a:gd name="T85" fmla="*/ 137 h 170"/>
                    <a:gd name="T86" fmla="*/ 116 w 172"/>
                    <a:gd name="T87" fmla="*/ 128 h 170"/>
                    <a:gd name="T88" fmla="*/ 108 w 172"/>
                    <a:gd name="T89" fmla="*/ 126 h 170"/>
                    <a:gd name="T90" fmla="*/ 108 w 172"/>
                    <a:gd name="T91" fmla="*/ 117 h 170"/>
                    <a:gd name="T92" fmla="*/ 87 w 172"/>
                    <a:gd name="T93" fmla="*/ 111 h 170"/>
                    <a:gd name="T94" fmla="*/ 74 w 172"/>
                    <a:gd name="T95" fmla="*/ 99 h 170"/>
                    <a:gd name="T96" fmla="*/ 66 w 172"/>
                    <a:gd name="T97" fmla="*/ 93 h 170"/>
                    <a:gd name="T98" fmla="*/ 58 w 172"/>
                    <a:gd name="T99" fmla="*/ 86 h 170"/>
                    <a:gd name="T100" fmla="*/ 53 w 172"/>
                    <a:gd name="T101" fmla="*/ 69 h 170"/>
                    <a:gd name="T102" fmla="*/ 49 w 172"/>
                    <a:gd name="T103" fmla="*/ 59 h 170"/>
                    <a:gd name="T104" fmla="*/ 32 w 172"/>
                    <a:gd name="T105" fmla="*/ 56 h 170"/>
                    <a:gd name="T106" fmla="*/ 29 w 172"/>
                    <a:gd name="T107" fmla="*/ 64 h 170"/>
                    <a:gd name="T108" fmla="*/ 13 w 172"/>
                    <a:gd name="T109" fmla="*/ 65 h 1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</a:cxnLst>
                  <a:rect l="0" t="0" r="r" b="b"/>
                  <a:pathLst>
                    <a:path w="172" h="170">
                      <a:moveTo>
                        <a:pt x="13" y="65"/>
                      </a:moveTo>
                      <a:lnTo>
                        <a:pt x="13" y="55"/>
                      </a:lnTo>
                      <a:lnTo>
                        <a:pt x="2" y="50"/>
                      </a:lnTo>
                      <a:lnTo>
                        <a:pt x="0" y="36"/>
                      </a:lnTo>
                      <a:lnTo>
                        <a:pt x="6" y="27"/>
                      </a:lnTo>
                      <a:lnTo>
                        <a:pt x="6" y="16"/>
                      </a:lnTo>
                      <a:lnTo>
                        <a:pt x="20" y="16"/>
                      </a:lnTo>
                      <a:lnTo>
                        <a:pt x="25" y="10"/>
                      </a:lnTo>
                      <a:lnTo>
                        <a:pt x="30" y="17"/>
                      </a:lnTo>
                      <a:lnTo>
                        <a:pt x="35" y="12"/>
                      </a:lnTo>
                      <a:lnTo>
                        <a:pt x="41" y="14"/>
                      </a:lnTo>
                      <a:lnTo>
                        <a:pt x="46" y="3"/>
                      </a:lnTo>
                      <a:lnTo>
                        <a:pt x="52" y="6"/>
                      </a:lnTo>
                      <a:lnTo>
                        <a:pt x="67" y="6"/>
                      </a:lnTo>
                      <a:lnTo>
                        <a:pt x="80" y="0"/>
                      </a:lnTo>
                      <a:lnTo>
                        <a:pt x="88" y="9"/>
                      </a:lnTo>
                      <a:lnTo>
                        <a:pt x="91" y="21"/>
                      </a:lnTo>
                      <a:lnTo>
                        <a:pt x="84" y="27"/>
                      </a:lnTo>
                      <a:lnTo>
                        <a:pt x="80" y="41"/>
                      </a:lnTo>
                      <a:lnTo>
                        <a:pt x="80" y="51"/>
                      </a:lnTo>
                      <a:lnTo>
                        <a:pt x="86" y="54"/>
                      </a:lnTo>
                      <a:lnTo>
                        <a:pt x="95" y="69"/>
                      </a:lnTo>
                      <a:lnTo>
                        <a:pt x="106" y="85"/>
                      </a:lnTo>
                      <a:lnTo>
                        <a:pt x="124" y="101"/>
                      </a:lnTo>
                      <a:lnTo>
                        <a:pt x="133" y="101"/>
                      </a:lnTo>
                      <a:lnTo>
                        <a:pt x="140" y="99"/>
                      </a:lnTo>
                      <a:lnTo>
                        <a:pt x="141" y="106"/>
                      </a:lnTo>
                      <a:lnTo>
                        <a:pt x="146" y="111"/>
                      </a:lnTo>
                      <a:lnTo>
                        <a:pt x="149" y="117"/>
                      </a:lnTo>
                      <a:lnTo>
                        <a:pt x="157" y="123"/>
                      </a:lnTo>
                      <a:lnTo>
                        <a:pt x="163" y="129"/>
                      </a:lnTo>
                      <a:lnTo>
                        <a:pt x="171" y="139"/>
                      </a:lnTo>
                      <a:lnTo>
                        <a:pt x="166" y="143"/>
                      </a:lnTo>
                      <a:lnTo>
                        <a:pt x="154" y="134"/>
                      </a:lnTo>
                      <a:lnTo>
                        <a:pt x="145" y="138"/>
                      </a:lnTo>
                      <a:lnTo>
                        <a:pt x="142" y="144"/>
                      </a:lnTo>
                      <a:lnTo>
                        <a:pt x="148" y="155"/>
                      </a:lnTo>
                      <a:lnTo>
                        <a:pt x="142" y="161"/>
                      </a:lnTo>
                      <a:lnTo>
                        <a:pt x="138" y="169"/>
                      </a:lnTo>
                      <a:lnTo>
                        <a:pt x="130" y="169"/>
                      </a:lnTo>
                      <a:lnTo>
                        <a:pt x="131" y="152"/>
                      </a:lnTo>
                      <a:lnTo>
                        <a:pt x="131" y="144"/>
                      </a:lnTo>
                      <a:lnTo>
                        <a:pt x="121" y="137"/>
                      </a:lnTo>
                      <a:lnTo>
                        <a:pt x="116" y="128"/>
                      </a:lnTo>
                      <a:lnTo>
                        <a:pt x="108" y="126"/>
                      </a:lnTo>
                      <a:lnTo>
                        <a:pt x="108" y="117"/>
                      </a:lnTo>
                      <a:lnTo>
                        <a:pt x="87" y="111"/>
                      </a:lnTo>
                      <a:lnTo>
                        <a:pt x="74" y="99"/>
                      </a:lnTo>
                      <a:lnTo>
                        <a:pt x="66" y="93"/>
                      </a:lnTo>
                      <a:lnTo>
                        <a:pt x="58" y="86"/>
                      </a:lnTo>
                      <a:lnTo>
                        <a:pt x="53" y="69"/>
                      </a:lnTo>
                      <a:lnTo>
                        <a:pt x="49" y="59"/>
                      </a:lnTo>
                      <a:lnTo>
                        <a:pt x="32" y="56"/>
                      </a:lnTo>
                      <a:lnTo>
                        <a:pt x="29" y="64"/>
                      </a:lnTo>
                      <a:lnTo>
                        <a:pt x="13" y="6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1" name="Freeform 254">
                  <a:extLst>
                    <a:ext uri="{FF2B5EF4-FFF2-40B4-BE49-F238E27FC236}">
                      <a16:creationId xmlns="" xmlns:a16="http://schemas.microsoft.com/office/drawing/2014/main" id="{061FD1BB-E303-4354-8AEF-C4EF1204A91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2267" y="3076946"/>
                  <a:ext cx="234199" cy="186702"/>
                </a:xfrm>
                <a:custGeom>
                  <a:avLst/>
                  <a:gdLst>
                    <a:gd name="T0" fmla="*/ 174 w 175"/>
                    <a:gd name="T1" fmla="*/ 25 h 140"/>
                    <a:gd name="T2" fmla="*/ 147 w 175"/>
                    <a:gd name="T3" fmla="*/ 25 h 140"/>
                    <a:gd name="T4" fmla="*/ 137 w 175"/>
                    <a:gd name="T5" fmla="*/ 18 h 140"/>
                    <a:gd name="T6" fmla="*/ 116 w 175"/>
                    <a:gd name="T7" fmla="*/ 16 h 140"/>
                    <a:gd name="T8" fmla="*/ 98 w 175"/>
                    <a:gd name="T9" fmla="*/ 10 h 140"/>
                    <a:gd name="T10" fmla="*/ 76 w 175"/>
                    <a:gd name="T11" fmla="*/ 3 h 140"/>
                    <a:gd name="T12" fmla="*/ 64 w 175"/>
                    <a:gd name="T13" fmla="*/ 6 h 140"/>
                    <a:gd name="T14" fmla="*/ 53 w 175"/>
                    <a:gd name="T15" fmla="*/ 0 h 140"/>
                    <a:gd name="T16" fmla="*/ 5 w 175"/>
                    <a:gd name="T17" fmla="*/ 1 h 140"/>
                    <a:gd name="T18" fmla="*/ 8 w 175"/>
                    <a:gd name="T19" fmla="*/ 8 h 140"/>
                    <a:gd name="T20" fmla="*/ 0 w 175"/>
                    <a:gd name="T21" fmla="*/ 11 h 140"/>
                    <a:gd name="T22" fmla="*/ 1 w 175"/>
                    <a:gd name="T23" fmla="*/ 22 h 140"/>
                    <a:gd name="T24" fmla="*/ 8 w 175"/>
                    <a:gd name="T25" fmla="*/ 30 h 140"/>
                    <a:gd name="T26" fmla="*/ 12 w 175"/>
                    <a:gd name="T27" fmla="*/ 40 h 140"/>
                    <a:gd name="T28" fmla="*/ 25 w 175"/>
                    <a:gd name="T29" fmla="*/ 39 h 140"/>
                    <a:gd name="T30" fmla="*/ 35 w 175"/>
                    <a:gd name="T31" fmla="*/ 35 h 140"/>
                    <a:gd name="T32" fmla="*/ 39 w 175"/>
                    <a:gd name="T33" fmla="*/ 40 h 140"/>
                    <a:gd name="T34" fmla="*/ 36 w 175"/>
                    <a:gd name="T35" fmla="*/ 45 h 140"/>
                    <a:gd name="T36" fmla="*/ 33 w 175"/>
                    <a:gd name="T37" fmla="*/ 50 h 140"/>
                    <a:gd name="T38" fmla="*/ 27 w 175"/>
                    <a:gd name="T39" fmla="*/ 77 h 140"/>
                    <a:gd name="T40" fmla="*/ 21 w 175"/>
                    <a:gd name="T41" fmla="*/ 84 h 140"/>
                    <a:gd name="T42" fmla="*/ 29 w 175"/>
                    <a:gd name="T43" fmla="*/ 90 h 140"/>
                    <a:gd name="T44" fmla="*/ 30 w 175"/>
                    <a:gd name="T45" fmla="*/ 111 h 140"/>
                    <a:gd name="T46" fmla="*/ 31 w 175"/>
                    <a:gd name="T47" fmla="*/ 120 h 140"/>
                    <a:gd name="T48" fmla="*/ 40 w 175"/>
                    <a:gd name="T49" fmla="*/ 122 h 140"/>
                    <a:gd name="T50" fmla="*/ 40 w 175"/>
                    <a:gd name="T51" fmla="*/ 132 h 140"/>
                    <a:gd name="T52" fmla="*/ 50 w 175"/>
                    <a:gd name="T53" fmla="*/ 139 h 140"/>
                    <a:gd name="T54" fmla="*/ 59 w 175"/>
                    <a:gd name="T55" fmla="*/ 136 h 140"/>
                    <a:gd name="T56" fmla="*/ 67 w 175"/>
                    <a:gd name="T57" fmla="*/ 131 h 140"/>
                    <a:gd name="T58" fmla="*/ 101 w 175"/>
                    <a:gd name="T59" fmla="*/ 132 h 140"/>
                    <a:gd name="T60" fmla="*/ 109 w 175"/>
                    <a:gd name="T61" fmla="*/ 126 h 140"/>
                    <a:gd name="T62" fmla="*/ 109 w 175"/>
                    <a:gd name="T63" fmla="*/ 117 h 140"/>
                    <a:gd name="T64" fmla="*/ 119 w 175"/>
                    <a:gd name="T65" fmla="*/ 111 h 140"/>
                    <a:gd name="T66" fmla="*/ 126 w 175"/>
                    <a:gd name="T67" fmla="*/ 103 h 140"/>
                    <a:gd name="T68" fmla="*/ 129 w 175"/>
                    <a:gd name="T69" fmla="*/ 92 h 140"/>
                    <a:gd name="T70" fmla="*/ 119 w 175"/>
                    <a:gd name="T71" fmla="*/ 80 h 140"/>
                    <a:gd name="T72" fmla="*/ 126 w 175"/>
                    <a:gd name="T73" fmla="*/ 71 h 140"/>
                    <a:gd name="T74" fmla="*/ 133 w 175"/>
                    <a:gd name="T75" fmla="*/ 61 h 140"/>
                    <a:gd name="T76" fmla="*/ 144 w 175"/>
                    <a:gd name="T77" fmla="*/ 58 h 140"/>
                    <a:gd name="T78" fmla="*/ 155 w 175"/>
                    <a:gd name="T79" fmla="*/ 44 h 140"/>
                    <a:gd name="T80" fmla="*/ 163 w 175"/>
                    <a:gd name="T81" fmla="*/ 36 h 140"/>
                    <a:gd name="T82" fmla="*/ 174 w 175"/>
                    <a:gd name="T83" fmla="*/ 25 h 1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175" h="140">
                      <a:moveTo>
                        <a:pt x="174" y="25"/>
                      </a:moveTo>
                      <a:lnTo>
                        <a:pt x="147" y="25"/>
                      </a:lnTo>
                      <a:lnTo>
                        <a:pt x="137" y="18"/>
                      </a:lnTo>
                      <a:lnTo>
                        <a:pt x="116" y="16"/>
                      </a:lnTo>
                      <a:lnTo>
                        <a:pt x="98" y="10"/>
                      </a:lnTo>
                      <a:lnTo>
                        <a:pt x="76" y="3"/>
                      </a:lnTo>
                      <a:lnTo>
                        <a:pt x="64" y="6"/>
                      </a:lnTo>
                      <a:lnTo>
                        <a:pt x="53" y="0"/>
                      </a:lnTo>
                      <a:lnTo>
                        <a:pt x="5" y="1"/>
                      </a:lnTo>
                      <a:lnTo>
                        <a:pt x="8" y="8"/>
                      </a:lnTo>
                      <a:lnTo>
                        <a:pt x="0" y="11"/>
                      </a:lnTo>
                      <a:lnTo>
                        <a:pt x="1" y="22"/>
                      </a:lnTo>
                      <a:lnTo>
                        <a:pt x="8" y="30"/>
                      </a:lnTo>
                      <a:lnTo>
                        <a:pt x="12" y="40"/>
                      </a:lnTo>
                      <a:lnTo>
                        <a:pt x="25" y="39"/>
                      </a:lnTo>
                      <a:lnTo>
                        <a:pt x="35" y="35"/>
                      </a:lnTo>
                      <a:lnTo>
                        <a:pt x="39" y="40"/>
                      </a:lnTo>
                      <a:lnTo>
                        <a:pt x="36" y="45"/>
                      </a:lnTo>
                      <a:lnTo>
                        <a:pt x="33" y="50"/>
                      </a:lnTo>
                      <a:lnTo>
                        <a:pt x="27" y="77"/>
                      </a:lnTo>
                      <a:lnTo>
                        <a:pt x="21" y="84"/>
                      </a:lnTo>
                      <a:lnTo>
                        <a:pt x="29" y="90"/>
                      </a:lnTo>
                      <a:lnTo>
                        <a:pt x="30" y="111"/>
                      </a:lnTo>
                      <a:lnTo>
                        <a:pt x="31" y="120"/>
                      </a:lnTo>
                      <a:lnTo>
                        <a:pt x="40" y="122"/>
                      </a:lnTo>
                      <a:lnTo>
                        <a:pt x="40" y="132"/>
                      </a:lnTo>
                      <a:lnTo>
                        <a:pt x="50" y="139"/>
                      </a:lnTo>
                      <a:lnTo>
                        <a:pt x="59" y="136"/>
                      </a:lnTo>
                      <a:lnTo>
                        <a:pt x="67" y="131"/>
                      </a:lnTo>
                      <a:lnTo>
                        <a:pt x="101" y="132"/>
                      </a:lnTo>
                      <a:lnTo>
                        <a:pt x="109" y="126"/>
                      </a:lnTo>
                      <a:lnTo>
                        <a:pt x="109" y="117"/>
                      </a:lnTo>
                      <a:lnTo>
                        <a:pt x="119" y="111"/>
                      </a:lnTo>
                      <a:lnTo>
                        <a:pt x="126" y="103"/>
                      </a:lnTo>
                      <a:lnTo>
                        <a:pt x="129" y="92"/>
                      </a:lnTo>
                      <a:lnTo>
                        <a:pt x="119" y="80"/>
                      </a:lnTo>
                      <a:lnTo>
                        <a:pt x="126" y="71"/>
                      </a:lnTo>
                      <a:lnTo>
                        <a:pt x="133" y="61"/>
                      </a:lnTo>
                      <a:lnTo>
                        <a:pt x="144" y="58"/>
                      </a:lnTo>
                      <a:lnTo>
                        <a:pt x="155" y="44"/>
                      </a:lnTo>
                      <a:lnTo>
                        <a:pt x="163" y="36"/>
                      </a:lnTo>
                      <a:lnTo>
                        <a:pt x="174" y="25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2" name="Freeform 255">
                  <a:extLst>
                    <a:ext uri="{FF2B5EF4-FFF2-40B4-BE49-F238E27FC236}">
                      <a16:creationId xmlns="" xmlns:a16="http://schemas.microsoft.com/office/drawing/2014/main" id="{79839E0A-3779-4606-B4E7-9C03A14BA8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29190" y="3115000"/>
                  <a:ext cx="67763" cy="128432"/>
                </a:xfrm>
                <a:custGeom>
                  <a:avLst/>
                  <a:gdLst>
                    <a:gd name="T0" fmla="*/ 41 w 51"/>
                    <a:gd name="T1" fmla="*/ 82 h 96"/>
                    <a:gd name="T2" fmla="*/ 40 w 51"/>
                    <a:gd name="T3" fmla="*/ 61 h 96"/>
                    <a:gd name="T4" fmla="*/ 32 w 51"/>
                    <a:gd name="T5" fmla="*/ 55 h 96"/>
                    <a:gd name="T6" fmla="*/ 38 w 51"/>
                    <a:gd name="T7" fmla="*/ 48 h 96"/>
                    <a:gd name="T8" fmla="*/ 44 w 51"/>
                    <a:gd name="T9" fmla="*/ 21 h 96"/>
                    <a:gd name="T10" fmla="*/ 47 w 51"/>
                    <a:gd name="T11" fmla="*/ 15 h 96"/>
                    <a:gd name="T12" fmla="*/ 50 w 51"/>
                    <a:gd name="T13" fmla="*/ 10 h 96"/>
                    <a:gd name="T14" fmla="*/ 46 w 51"/>
                    <a:gd name="T15" fmla="*/ 5 h 96"/>
                    <a:gd name="T16" fmla="*/ 36 w 51"/>
                    <a:gd name="T17" fmla="*/ 9 h 96"/>
                    <a:gd name="T18" fmla="*/ 23 w 51"/>
                    <a:gd name="T19" fmla="*/ 10 h 96"/>
                    <a:gd name="T20" fmla="*/ 19 w 51"/>
                    <a:gd name="T21" fmla="*/ 0 h 96"/>
                    <a:gd name="T22" fmla="*/ 14 w 51"/>
                    <a:gd name="T23" fmla="*/ 13 h 96"/>
                    <a:gd name="T24" fmla="*/ 14 w 51"/>
                    <a:gd name="T25" fmla="*/ 28 h 96"/>
                    <a:gd name="T26" fmla="*/ 16 w 51"/>
                    <a:gd name="T27" fmla="*/ 34 h 96"/>
                    <a:gd name="T28" fmla="*/ 10 w 51"/>
                    <a:gd name="T29" fmla="*/ 44 h 96"/>
                    <a:gd name="T30" fmla="*/ 1 w 51"/>
                    <a:gd name="T31" fmla="*/ 50 h 96"/>
                    <a:gd name="T32" fmla="*/ 0 w 51"/>
                    <a:gd name="T33" fmla="*/ 66 h 96"/>
                    <a:gd name="T34" fmla="*/ 10 w 51"/>
                    <a:gd name="T35" fmla="*/ 70 h 96"/>
                    <a:gd name="T36" fmla="*/ 11 w 51"/>
                    <a:gd name="T37" fmla="*/ 80 h 96"/>
                    <a:gd name="T38" fmla="*/ 12 w 51"/>
                    <a:gd name="T39" fmla="*/ 91 h 96"/>
                    <a:gd name="T40" fmla="*/ 23 w 51"/>
                    <a:gd name="T41" fmla="*/ 95 h 96"/>
                    <a:gd name="T42" fmla="*/ 34 w 51"/>
                    <a:gd name="T43" fmla="*/ 95 h 96"/>
                    <a:gd name="T44" fmla="*/ 41 w 51"/>
                    <a:gd name="T45" fmla="*/ 82 h 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51" h="96">
                      <a:moveTo>
                        <a:pt x="41" y="82"/>
                      </a:moveTo>
                      <a:lnTo>
                        <a:pt x="40" y="61"/>
                      </a:lnTo>
                      <a:lnTo>
                        <a:pt x="32" y="55"/>
                      </a:lnTo>
                      <a:lnTo>
                        <a:pt x="38" y="48"/>
                      </a:lnTo>
                      <a:lnTo>
                        <a:pt x="44" y="21"/>
                      </a:lnTo>
                      <a:lnTo>
                        <a:pt x="47" y="15"/>
                      </a:lnTo>
                      <a:lnTo>
                        <a:pt x="50" y="10"/>
                      </a:lnTo>
                      <a:lnTo>
                        <a:pt x="46" y="5"/>
                      </a:lnTo>
                      <a:lnTo>
                        <a:pt x="36" y="9"/>
                      </a:lnTo>
                      <a:lnTo>
                        <a:pt x="23" y="10"/>
                      </a:lnTo>
                      <a:lnTo>
                        <a:pt x="19" y="0"/>
                      </a:lnTo>
                      <a:lnTo>
                        <a:pt x="14" y="13"/>
                      </a:lnTo>
                      <a:lnTo>
                        <a:pt x="14" y="28"/>
                      </a:lnTo>
                      <a:lnTo>
                        <a:pt x="16" y="34"/>
                      </a:lnTo>
                      <a:lnTo>
                        <a:pt x="10" y="44"/>
                      </a:lnTo>
                      <a:lnTo>
                        <a:pt x="1" y="50"/>
                      </a:lnTo>
                      <a:lnTo>
                        <a:pt x="0" y="66"/>
                      </a:lnTo>
                      <a:lnTo>
                        <a:pt x="10" y="70"/>
                      </a:lnTo>
                      <a:lnTo>
                        <a:pt x="11" y="80"/>
                      </a:lnTo>
                      <a:lnTo>
                        <a:pt x="12" y="91"/>
                      </a:lnTo>
                      <a:lnTo>
                        <a:pt x="23" y="95"/>
                      </a:lnTo>
                      <a:lnTo>
                        <a:pt x="34" y="95"/>
                      </a:lnTo>
                      <a:lnTo>
                        <a:pt x="41" y="8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3" name="Freeform 256">
                  <a:extLst>
                    <a:ext uri="{FF2B5EF4-FFF2-40B4-BE49-F238E27FC236}">
                      <a16:creationId xmlns="" xmlns:a16="http://schemas.microsoft.com/office/drawing/2014/main" id="{D5729231-8C0A-4292-8E12-9E2A22E24B3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73950" y="3099541"/>
                  <a:ext cx="21399" cy="36865"/>
                </a:xfrm>
                <a:custGeom>
                  <a:avLst/>
                  <a:gdLst>
                    <a:gd name="T0" fmla="*/ 14 w 15"/>
                    <a:gd name="T1" fmla="*/ 0 h 27"/>
                    <a:gd name="T2" fmla="*/ 9 w 15"/>
                    <a:gd name="T3" fmla="*/ 4 h 27"/>
                    <a:gd name="T4" fmla="*/ 0 w 15"/>
                    <a:gd name="T5" fmla="*/ 10 h 27"/>
                    <a:gd name="T6" fmla="*/ 3 w 15"/>
                    <a:gd name="T7" fmla="*/ 20 h 27"/>
                    <a:gd name="T8" fmla="*/ 10 w 15"/>
                    <a:gd name="T9" fmla="*/ 26 h 27"/>
                    <a:gd name="T10" fmla="*/ 14 w 15"/>
                    <a:gd name="T11" fmla="*/ 0 h 2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15" h="27">
                      <a:moveTo>
                        <a:pt x="14" y="0"/>
                      </a:moveTo>
                      <a:lnTo>
                        <a:pt x="9" y="4"/>
                      </a:lnTo>
                      <a:lnTo>
                        <a:pt x="0" y="10"/>
                      </a:lnTo>
                      <a:lnTo>
                        <a:pt x="3" y="20"/>
                      </a:lnTo>
                      <a:lnTo>
                        <a:pt x="10" y="26"/>
                      </a:lnTo>
                      <a:lnTo>
                        <a:pt x="14" y="0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4" name="Freeform 257">
                  <a:extLst>
                    <a:ext uri="{FF2B5EF4-FFF2-40B4-BE49-F238E27FC236}">
                      <a16:creationId xmlns="" xmlns:a16="http://schemas.microsoft.com/office/drawing/2014/main" id="{FA976CBE-D5EF-424B-9507-4D3DE242E2A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68006" y="3147108"/>
                  <a:ext cx="27343" cy="46378"/>
                </a:xfrm>
                <a:custGeom>
                  <a:avLst/>
                  <a:gdLst>
                    <a:gd name="T0" fmla="*/ 2 w 20"/>
                    <a:gd name="T1" fmla="*/ 3 h 35"/>
                    <a:gd name="T2" fmla="*/ 5 w 20"/>
                    <a:gd name="T3" fmla="*/ 3 h 35"/>
                    <a:gd name="T4" fmla="*/ 12 w 20"/>
                    <a:gd name="T5" fmla="*/ 1 h 35"/>
                    <a:gd name="T6" fmla="*/ 16 w 20"/>
                    <a:gd name="T7" fmla="*/ 0 h 35"/>
                    <a:gd name="T8" fmla="*/ 18 w 20"/>
                    <a:gd name="T9" fmla="*/ 5 h 35"/>
                    <a:gd name="T10" fmla="*/ 19 w 20"/>
                    <a:gd name="T11" fmla="*/ 13 h 35"/>
                    <a:gd name="T12" fmla="*/ 18 w 20"/>
                    <a:gd name="T13" fmla="*/ 20 h 35"/>
                    <a:gd name="T14" fmla="*/ 16 w 20"/>
                    <a:gd name="T15" fmla="*/ 31 h 35"/>
                    <a:gd name="T16" fmla="*/ 9 w 20"/>
                    <a:gd name="T17" fmla="*/ 34 h 35"/>
                    <a:gd name="T18" fmla="*/ 3 w 20"/>
                    <a:gd name="T19" fmla="*/ 31 h 35"/>
                    <a:gd name="T20" fmla="*/ 3 w 20"/>
                    <a:gd name="T21" fmla="*/ 23 h 35"/>
                    <a:gd name="T22" fmla="*/ 3 w 20"/>
                    <a:gd name="T23" fmla="*/ 14 h 35"/>
                    <a:gd name="T24" fmla="*/ 0 w 20"/>
                    <a:gd name="T25" fmla="*/ 8 h 35"/>
                    <a:gd name="T26" fmla="*/ 2 w 20"/>
                    <a:gd name="T27" fmla="*/ 3 h 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20" h="35">
                      <a:moveTo>
                        <a:pt x="2" y="3"/>
                      </a:moveTo>
                      <a:lnTo>
                        <a:pt x="5" y="3"/>
                      </a:lnTo>
                      <a:lnTo>
                        <a:pt x="12" y="1"/>
                      </a:lnTo>
                      <a:lnTo>
                        <a:pt x="16" y="0"/>
                      </a:lnTo>
                      <a:lnTo>
                        <a:pt x="18" y="5"/>
                      </a:lnTo>
                      <a:lnTo>
                        <a:pt x="19" y="13"/>
                      </a:lnTo>
                      <a:lnTo>
                        <a:pt x="18" y="20"/>
                      </a:lnTo>
                      <a:lnTo>
                        <a:pt x="16" y="31"/>
                      </a:lnTo>
                      <a:lnTo>
                        <a:pt x="9" y="34"/>
                      </a:lnTo>
                      <a:lnTo>
                        <a:pt x="3" y="31"/>
                      </a:lnTo>
                      <a:lnTo>
                        <a:pt x="3" y="23"/>
                      </a:lnTo>
                      <a:lnTo>
                        <a:pt x="3" y="14"/>
                      </a:lnTo>
                      <a:lnTo>
                        <a:pt x="0" y="8"/>
                      </a:lnTo>
                      <a:lnTo>
                        <a:pt x="2" y="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5" name="Freeform 258">
                  <a:extLst>
                    <a:ext uri="{FF2B5EF4-FFF2-40B4-BE49-F238E27FC236}">
                      <a16:creationId xmlns="" xmlns:a16="http://schemas.microsoft.com/office/drawing/2014/main" id="{EB9168D9-0622-4F22-BB1C-7DB75DE5EA1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76051" y="3125703"/>
                  <a:ext cx="103428" cy="105837"/>
                </a:xfrm>
                <a:custGeom>
                  <a:avLst/>
                  <a:gdLst>
                    <a:gd name="T0" fmla="*/ 34 w 76"/>
                    <a:gd name="T1" fmla="*/ 58 h 80"/>
                    <a:gd name="T2" fmla="*/ 16 w 76"/>
                    <a:gd name="T3" fmla="*/ 54 h 80"/>
                    <a:gd name="T4" fmla="*/ 14 w 76"/>
                    <a:gd name="T5" fmla="*/ 45 h 80"/>
                    <a:gd name="T6" fmla="*/ 1 w 76"/>
                    <a:gd name="T7" fmla="*/ 32 h 80"/>
                    <a:gd name="T8" fmla="*/ 0 w 76"/>
                    <a:gd name="T9" fmla="*/ 21 h 80"/>
                    <a:gd name="T10" fmla="*/ 13 w 76"/>
                    <a:gd name="T11" fmla="*/ 10 h 80"/>
                    <a:gd name="T12" fmla="*/ 24 w 76"/>
                    <a:gd name="T13" fmla="*/ 14 h 80"/>
                    <a:gd name="T14" fmla="*/ 38 w 76"/>
                    <a:gd name="T15" fmla="*/ 3 h 80"/>
                    <a:gd name="T16" fmla="*/ 45 w 76"/>
                    <a:gd name="T17" fmla="*/ 3 h 80"/>
                    <a:gd name="T18" fmla="*/ 58 w 76"/>
                    <a:gd name="T19" fmla="*/ 7 h 80"/>
                    <a:gd name="T20" fmla="*/ 67 w 76"/>
                    <a:gd name="T21" fmla="*/ 0 h 80"/>
                    <a:gd name="T22" fmla="*/ 75 w 76"/>
                    <a:gd name="T23" fmla="*/ 0 h 80"/>
                    <a:gd name="T24" fmla="*/ 75 w 76"/>
                    <a:gd name="T25" fmla="*/ 13 h 80"/>
                    <a:gd name="T26" fmla="*/ 66 w 76"/>
                    <a:gd name="T27" fmla="*/ 14 h 80"/>
                    <a:gd name="T28" fmla="*/ 61 w 76"/>
                    <a:gd name="T29" fmla="*/ 19 h 80"/>
                    <a:gd name="T30" fmla="*/ 56 w 76"/>
                    <a:gd name="T31" fmla="*/ 24 h 80"/>
                    <a:gd name="T32" fmla="*/ 60 w 76"/>
                    <a:gd name="T33" fmla="*/ 31 h 80"/>
                    <a:gd name="T34" fmla="*/ 49 w 76"/>
                    <a:gd name="T35" fmla="*/ 33 h 80"/>
                    <a:gd name="T36" fmla="*/ 45 w 76"/>
                    <a:gd name="T37" fmla="*/ 30 h 80"/>
                    <a:gd name="T38" fmla="*/ 40 w 76"/>
                    <a:gd name="T39" fmla="*/ 31 h 80"/>
                    <a:gd name="T40" fmla="*/ 45 w 76"/>
                    <a:gd name="T41" fmla="*/ 37 h 80"/>
                    <a:gd name="T42" fmla="*/ 38 w 76"/>
                    <a:gd name="T43" fmla="*/ 45 h 80"/>
                    <a:gd name="T44" fmla="*/ 48 w 76"/>
                    <a:gd name="T45" fmla="*/ 49 h 80"/>
                    <a:gd name="T46" fmla="*/ 61 w 76"/>
                    <a:gd name="T47" fmla="*/ 58 h 80"/>
                    <a:gd name="T48" fmla="*/ 64 w 76"/>
                    <a:gd name="T49" fmla="*/ 65 h 80"/>
                    <a:gd name="T50" fmla="*/ 59 w 76"/>
                    <a:gd name="T51" fmla="*/ 64 h 80"/>
                    <a:gd name="T52" fmla="*/ 45 w 76"/>
                    <a:gd name="T53" fmla="*/ 69 h 80"/>
                    <a:gd name="T54" fmla="*/ 50 w 76"/>
                    <a:gd name="T55" fmla="*/ 77 h 80"/>
                    <a:gd name="T56" fmla="*/ 26 w 76"/>
                    <a:gd name="T57" fmla="*/ 79 h 80"/>
                    <a:gd name="T58" fmla="*/ 26 w 76"/>
                    <a:gd name="T59" fmla="*/ 69 h 80"/>
                    <a:gd name="T60" fmla="*/ 16 w 76"/>
                    <a:gd name="T61" fmla="*/ 65 h 80"/>
                    <a:gd name="T62" fmla="*/ 26 w 76"/>
                    <a:gd name="T63" fmla="*/ 61 h 80"/>
                    <a:gd name="T64" fmla="*/ 32 w 76"/>
                    <a:gd name="T65" fmla="*/ 60 h 80"/>
                    <a:gd name="T66" fmla="*/ 34 w 76"/>
                    <a:gd name="T67" fmla="*/ 58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</a:cxnLst>
                  <a:rect l="0" t="0" r="r" b="b"/>
                  <a:pathLst>
                    <a:path w="76" h="80">
                      <a:moveTo>
                        <a:pt x="34" y="58"/>
                      </a:moveTo>
                      <a:lnTo>
                        <a:pt x="16" y="54"/>
                      </a:lnTo>
                      <a:lnTo>
                        <a:pt x="14" y="45"/>
                      </a:lnTo>
                      <a:lnTo>
                        <a:pt x="1" y="32"/>
                      </a:lnTo>
                      <a:lnTo>
                        <a:pt x="0" y="21"/>
                      </a:lnTo>
                      <a:lnTo>
                        <a:pt x="13" y="10"/>
                      </a:lnTo>
                      <a:lnTo>
                        <a:pt x="24" y="14"/>
                      </a:lnTo>
                      <a:lnTo>
                        <a:pt x="38" y="3"/>
                      </a:lnTo>
                      <a:lnTo>
                        <a:pt x="45" y="3"/>
                      </a:lnTo>
                      <a:lnTo>
                        <a:pt x="58" y="7"/>
                      </a:lnTo>
                      <a:lnTo>
                        <a:pt x="67" y="0"/>
                      </a:lnTo>
                      <a:lnTo>
                        <a:pt x="75" y="0"/>
                      </a:lnTo>
                      <a:lnTo>
                        <a:pt x="75" y="13"/>
                      </a:lnTo>
                      <a:lnTo>
                        <a:pt x="66" y="14"/>
                      </a:lnTo>
                      <a:lnTo>
                        <a:pt x="61" y="19"/>
                      </a:lnTo>
                      <a:lnTo>
                        <a:pt x="56" y="24"/>
                      </a:lnTo>
                      <a:lnTo>
                        <a:pt x="60" y="31"/>
                      </a:lnTo>
                      <a:lnTo>
                        <a:pt x="49" y="33"/>
                      </a:lnTo>
                      <a:lnTo>
                        <a:pt x="45" y="30"/>
                      </a:lnTo>
                      <a:lnTo>
                        <a:pt x="40" y="31"/>
                      </a:lnTo>
                      <a:lnTo>
                        <a:pt x="45" y="37"/>
                      </a:lnTo>
                      <a:lnTo>
                        <a:pt x="38" y="45"/>
                      </a:lnTo>
                      <a:lnTo>
                        <a:pt x="48" y="49"/>
                      </a:lnTo>
                      <a:lnTo>
                        <a:pt x="61" y="58"/>
                      </a:lnTo>
                      <a:lnTo>
                        <a:pt x="64" y="65"/>
                      </a:lnTo>
                      <a:lnTo>
                        <a:pt x="59" y="64"/>
                      </a:lnTo>
                      <a:lnTo>
                        <a:pt x="45" y="69"/>
                      </a:lnTo>
                      <a:lnTo>
                        <a:pt x="50" y="77"/>
                      </a:lnTo>
                      <a:lnTo>
                        <a:pt x="26" y="79"/>
                      </a:lnTo>
                      <a:lnTo>
                        <a:pt x="26" y="69"/>
                      </a:lnTo>
                      <a:lnTo>
                        <a:pt x="16" y="65"/>
                      </a:lnTo>
                      <a:lnTo>
                        <a:pt x="26" y="61"/>
                      </a:lnTo>
                      <a:lnTo>
                        <a:pt x="32" y="60"/>
                      </a:lnTo>
                      <a:lnTo>
                        <a:pt x="34" y="5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6" name="Freeform 259">
                  <a:extLst>
                    <a:ext uri="{FF2B5EF4-FFF2-40B4-BE49-F238E27FC236}">
                      <a16:creationId xmlns="" xmlns:a16="http://schemas.microsoft.com/office/drawing/2014/main" id="{A773436D-778E-404F-B492-A20B20C19DB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15698" y="2778462"/>
                  <a:ext cx="159303" cy="204539"/>
                </a:xfrm>
                <a:custGeom>
                  <a:avLst/>
                  <a:gdLst>
                    <a:gd name="T0" fmla="*/ 119 w 120"/>
                    <a:gd name="T1" fmla="*/ 73 h 152"/>
                    <a:gd name="T2" fmla="*/ 79 w 120"/>
                    <a:gd name="T3" fmla="*/ 90 h 152"/>
                    <a:gd name="T4" fmla="*/ 119 w 120"/>
                    <a:gd name="T5" fmla="*/ 73 h 152"/>
                    <a:gd name="T6" fmla="*/ 110 w 120"/>
                    <a:gd name="T7" fmla="*/ 47 h 152"/>
                    <a:gd name="T8" fmla="*/ 113 w 120"/>
                    <a:gd name="T9" fmla="*/ 18 h 152"/>
                    <a:gd name="T10" fmla="*/ 108 w 120"/>
                    <a:gd name="T11" fmla="*/ 14 h 152"/>
                    <a:gd name="T12" fmla="*/ 73 w 120"/>
                    <a:gd name="T13" fmla="*/ 20 h 152"/>
                    <a:gd name="T14" fmla="*/ 66 w 120"/>
                    <a:gd name="T15" fmla="*/ 12 h 152"/>
                    <a:gd name="T16" fmla="*/ 60 w 120"/>
                    <a:gd name="T17" fmla="*/ 0 h 152"/>
                    <a:gd name="T18" fmla="*/ 43 w 120"/>
                    <a:gd name="T19" fmla="*/ 4 h 152"/>
                    <a:gd name="T20" fmla="*/ 43 w 120"/>
                    <a:gd name="T21" fmla="*/ 19 h 152"/>
                    <a:gd name="T22" fmla="*/ 43 w 120"/>
                    <a:gd name="T23" fmla="*/ 25 h 152"/>
                    <a:gd name="T24" fmla="*/ 38 w 120"/>
                    <a:gd name="T25" fmla="*/ 25 h 152"/>
                    <a:gd name="T26" fmla="*/ 21 w 120"/>
                    <a:gd name="T27" fmla="*/ 31 h 152"/>
                    <a:gd name="T28" fmla="*/ 21 w 120"/>
                    <a:gd name="T29" fmla="*/ 46 h 152"/>
                    <a:gd name="T30" fmla="*/ 13 w 120"/>
                    <a:gd name="T31" fmla="*/ 60 h 152"/>
                    <a:gd name="T32" fmla="*/ 3 w 120"/>
                    <a:gd name="T33" fmla="*/ 67 h 152"/>
                    <a:gd name="T34" fmla="*/ 0 w 120"/>
                    <a:gd name="T35" fmla="*/ 84 h 152"/>
                    <a:gd name="T36" fmla="*/ 9 w 120"/>
                    <a:gd name="T37" fmla="*/ 88 h 152"/>
                    <a:gd name="T38" fmla="*/ 8 w 120"/>
                    <a:gd name="T39" fmla="*/ 98 h 152"/>
                    <a:gd name="T40" fmla="*/ 18 w 120"/>
                    <a:gd name="T41" fmla="*/ 105 h 152"/>
                    <a:gd name="T42" fmla="*/ 31 w 120"/>
                    <a:gd name="T43" fmla="*/ 116 h 152"/>
                    <a:gd name="T44" fmla="*/ 25 w 120"/>
                    <a:gd name="T45" fmla="*/ 124 h 152"/>
                    <a:gd name="T46" fmla="*/ 28 w 120"/>
                    <a:gd name="T47" fmla="*/ 146 h 152"/>
                    <a:gd name="T48" fmla="*/ 36 w 120"/>
                    <a:gd name="T49" fmla="*/ 147 h 152"/>
                    <a:gd name="T50" fmla="*/ 46 w 120"/>
                    <a:gd name="T51" fmla="*/ 144 h 152"/>
                    <a:gd name="T52" fmla="*/ 54 w 120"/>
                    <a:gd name="T53" fmla="*/ 149 h 152"/>
                    <a:gd name="T54" fmla="*/ 60 w 120"/>
                    <a:gd name="T55" fmla="*/ 150 h 152"/>
                    <a:gd name="T56" fmla="*/ 65 w 120"/>
                    <a:gd name="T57" fmla="*/ 151 h 152"/>
                    <a:gd name="T58" fmla="*/ 83 w 120"/>
                    <a:gd name="T59" fmla="*/ 143 h 152"/>
                    <a:gd name="T60" fmla="*/ 97 w 120"/>
                    <a:gd name="T61" fmla="*/ 136 h 152"/>
                    <a:gd name="T62" fmla="*/ 101 w 120"/>
                    <a:gd name="T63" fmla="*/ 131 h 152"/>
                    <a:gd name="T64" fmla="*/ 102 w 120"/>
                    <a:gd name="T65" fmla="*/ 115 h 152"/>
                    <a:gd name="T66" fmla="*/ 79 w 120"/>
                    <a:gd name="T67" fmla="*/ 90 h 152"/>
                    <a:gd name="T68" fmla="*/ 119 w 120"/>
                    <a:gd name="T69" fmla="*/ 73 h 15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120" h="152">
                      <a:moveTo>
                        <a:pt x="119" y="73"/>
                      </a:moveTo>
                      <a:lnTo>
                        <a:pt x="79" y="90"/>
                      </a:lnTo>
                      <a:lnTo>
                        <a:pt x="119" y="73"/>
                      </a:lnTo>
                      <a:lnTo>
                        <a:pt x="110" y="47"/>
                      </a:lnTo>
                      <a:lnTo>
                        <a:pt x="113" y="18"/>
                      </a:lnTo>
                      <a:lnTo>
                        <a:pt x="108" y="14"/>
                      </a:lnTo>
                      <a:lnTo>
                        <a:pt x="73" y="20"/>
                      </a:lnTo>
                      <a:lnTo>
                        <a:pt x="66" y="12"/>
                      </a:lnTo>
                      <a:lnTo>
                        <a:pt x="60" y="0"/>
                      </a:lnTo>
                      <a:lnTo>
                        <a:pt x="43" y="4"/>
                      </a:lnTo>
                      <a:lnTo>
                        <a:pt x="43" y="19"/>
                      </a:lnTo>
                      <a:lnTo>
                        <a:pt x="43" y="25"/>
                      </a:lnTo>
                      <a:lnTo>
                        <a:pt x="38" y="25"/>
                      </a:lnTo>
                      <a:lnTo>
                        <a:pt x="21" y="31"/>
                      </a:lnTo>
                      <a:lnTo>
                        <a:pt x="21" y="46"/>
                      </a:lnTo>
                      <a:lnTo>
                        <a:pt x="13" y="60"/>
                      </a:lnTo>
                      <a:lnTo>
                        <a:pt x="3" y="67"/>
                      </a:lnTo>
                      <a:lnTo>
                        <a:pt x="0" y="84"/>
                      </a:lnTo>
                      <a:lnTo>
                        <a:pt x="9" y="88"/>
                      </a:lnTo>
                      <a:lnTo>
                        <a:pt x="8" y="98"/>
                      </a:lnTo>
                      <a:lnTo>
                        <a:pt x="18" y="105"/>
                      </a:lnTo>
                      <a:lnTo>
                        <a:pt x="31" y="116"/>
                      </a:lnTo>
                      <a:lnTo>
                        <a:pt x="25" y="124"/>
                      </a:lnTo>
                      <a:lnTo>
                        <a:pt x="28" y="146"/>
                      </a:lnTo>
                      <a:lnTo>
                        <a:pt x="36" y="147"/>
                      </a:lnTo>
                      <a:lnTo>
                        <a:pt x="46" y="144"/>
                      </a:lnTo>
                      <a:lnTo>
                        <a:pt x="54" y="149"/>
                      </a:lnTo>
                      <a:lnTo>
                        <a:pt x="60" y="150"/>
                      </a:lnTo>
                      <a:lnTo>
                        <a:pt x="65" y="151"/>
                      </a:lnTo>
                      <a:lnTo>
                        <a:pt x="83" y="143"/>
                      </a:lnTo>
                      <a:lnTo>
                        <a:pt x="97" y="136"/>
                      </a:lnTo>
                      <a:lnTo>
                        <a:pt x="101" y="131"/>
                      </a:lnTo>
                      <a:lnTo>
                        <a:pt x="102" y="115"/>
                      </a:lnTo>
                      <a:lnTo>
                        <a:pt x="79" y="90"/>
                      </a:lnTo>
                      <a:lnTo>
                        <a:pt x="119" y="7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7" name="Freeform 260">
                  <a:extLst>
                    <a:ext uri="{FF2B5EF4-FFF2-40B4-BE49-F238E27FC236}">
                      <a16:creationId xmlns="" xmlns:a16="http://schemas.microsoft.com/office/drawing/2014/main" id="{FB381ABF-14C1-434F-BC94-5D31FD5DE40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61923" y="2777273"/>
                  <a:ext cx="175946" cy="140324"/>
                </a:xfrm>
                <a:custGeom>
                  <a:avLst/>
                  <a:gdLst>
                    <a:gd name="T0" fmla="*/ 9 w 132"/>
                    <a:gd name="T1" fmla="*/ 74 h 105"/>
                    <a:gd name="T2" fmla="*/ 0 w 132"/>
                    <a:gd name="T3" fmla="*/ 48 h 105"/>
                    <a:gd name="T4" fmla="*/ 3 w 132"/>
                    <a:gd name="T5" fmla="*/ 19 h 105"/>
                    <a:gd name="T6" fmla="*/ 43 w 132"/>
                    <a:gd name="T7" fmla="*/ 0 h 105"/>
                    <a:gd name="T8" fmla="*/ 57 w 132"/>
                    <a:gd name="T9" fmla="*/ 7 h 105"/>
                    <a:gd name="T10" fmla="*/ 77 w 132"/>
                    <a:gd name="T11" fmla="*/ 3 h 105"/>
                    <a:gd name="T12" fmla="*/ 101 w 132"/>
                    <a:gd name="T13" fmla="*/ 13 h 105"/>
                    <a:gd name="T14" fmla="*/ 120 w 132"/>
                    <a:gd name="T15" fmla="*/ 30 h 105"/>
                    <a:gd name="T16" fmla="*/ 120 w 132"/>
                    <a:gd name="T17" fmla="*/ 50 h 105"/>
                    <a:gd name="T18" fmla="*/ 129 w 132"/>
                    <a:gd name="T19" fmla="*/ 50 h 105"/>
                    <a:gd name="T20" fmla="*/ 130 w 132"/>
                    <a:gd name="T21" fmla="*/ 66 h 105"/>
                    <a:gd name="T22" fmla="*/ 131 w 132"/>
                    <a:gd name="T23" fmla="*/ 93 h 105"/>
                    <a:gd name="T24" fmla="*/ 120 w 132"/>
                    <a:gd name="T25" fmla="*/ 101 h 105"/>
                    <a:gd name="T26" fmla="*/ 96 w 132"/>
                    <a:gd name="T27" fmla="*/ 103 h 105"/>
                    <a:gd name="T28" fmla="*/ 73 w 132"/>
                    <a:gd name="T29" fmla="*/ 104 h 105"/>
                    <a:gd name="T30" fmla="*/ 57 w 132"/>
                    <a:gd name="T31" fmla="*/ 95 h 105"/>
                    <a:gd name="T32" fmla="*/ 23 w 132"/>
                    <a:gd name="T33" fmla="*/ 84 h 105"/>
                    <a:gd name="T34" fmla="*/ 9 w 132"/>
                    <a:gd name="T35" fmla="*/ 74 h 10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</a:cxnLst>
                  <a:rect l="0" t="0" r="r" b="b"/>
                  <a:pathLst>
                    <a:path w="132" h="105">
                      <a:moveTo>
                        <a:pt x="9" y="74"/>
                      </a:moveTo>
                      <a:lnTo>
                        <a:pt x="0" y="48"/>
                      </a:lnTo>
                      <a:lnTo>
                        <a:pt x="3" y="19"/>
                      </a:lnTo>
                      <a:lnTo>
                        <a:pt x="43" y="0"/>
                      </a:lnTo>
                      <a:lnTo>
                        <a:pt x="57" y="7"/>
                      </a:lnTo>
                      <a:lnTo>
                        <a:pt x="77" y="3"/>
                      </a:lnTo>
                      <a:lnTo>
                        <a:pt x="101" y="13"/>
                      </a:lnTo>
                      <a:lnTo>
                        <a:pt x="120" y="30"/>
                      </a:lnTo>
                      <a:lnTo>
                        <a:pt x="120" y="50"/>
                      </a:lnTo>
                      <a:lnTo>
                        <a:pt x="129" y="50"/>
                      </a:lnTo>
                      <a:lnTo>
                        <a:pt x="130" y="66"/>
                      </a:lnTo>
                      <a:lnTo>
                        <a:pt x="131" y="93"/>
                      </a:lnTo>
                      <a:lnTo>
                        <a:pt x="120" y="101"/>
                      </a:lnTo>
                      <a:lnTo>
                        <a:pt x="96" y="103"/>
                      </a:lnTo>
                      <a:lnTo>
                        <a:pt x="73" y="104"/>
                      </a:lnTo>
                      <a:lnTo>
                        <a:pt x="57" y="95"/>
                      </a:lnTo>
                      <a:lnTo>
                        <a:pt x="23" y="84"/>
                      </a:lnTo>
                      <a:lnTo>
                        <a:pt x="9" y="7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8" name="Freeform 261">
                  <a:extLst>
                    <a:ext uri="{FF2B5EF4-FFF2-40B4-BE49-F238E27FC236}">
                      <a16:creationId xmlns="" xmlns:a16="http://schemas.microsoft.com/office/drawing/2014/main" id="{C4E597D0-B7A9-401F-A900-9BABFAC9AF1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14370" y="2362248"/>
                  <a:ext cx="203289" cy="401944"/>
                </a:xfrm>
                <a:custGeom>
                  <a:avLst/>
                  <a:gdLst>
                    <a:gd name="T0" fmla="*/ 0 w 153"/>
                    <a:gd name="T1" fmla="*/ 234 h 301"/>
                    <a:gd name="T2" fmla="*/ 5 w 153"/>
                    <a:gd name="T3" fmla="*/ 225 h 301"/>
                    <a:gd name="T4" fmla="*/ 9 w 153"/>
                    <a:gd name="T5" fmla="*/ 206 h 301"/>
                    <a:gd name="T6" fmla="*/ 24 w 153"/>
                    <a:gd name="T7" fmla="*/ 199 h 301"/>
                    <a:gd name="T8" fmla="*/ 20 w 153"/>
                    <a:gd name="T9" fmla="*/ 182 h 301"/>
                    <a:gd name="T10" fmla="*/ 13 w 153"/>
                    <a:gd name="T11" fmla="*/ 166 h 301"/>
                    <a:gd name="T12" fmla="*/ 9 w 153"/>
                    <a:gd name="T13" fmla="*/ 150 h 301"/>
                    <a:gd name="T14" fmla="*/ 6 w 153"/>
                    <a:gd name="T15" fmla="*/ 123 h 301"/>
                    <a:gd name="T16" fmla="*/ 9 w 153"/>
                    <a:gd name="T17" fmla="*/ 113 h 301"/>
                    <a:gd name="T18" fmla="*/ 24 w 153"/>
                    <a:gd name="T19" fmla="*/ 116 h 301"/>
                    <a:gd name="T20" fmla="*/ 31 w 153"/>
                    <a:gd name="T21" fmla="*/ 111 h 301"/>
                    <a:gd name="T22" fmla="*/ 21 w 153"/>
                    <a:gd name="T23" fmla="*/ 104 h 301"/>
                    <a:gd name="T24" fmla="*/ 28 w 153"/>
                    <a:gd name="T25" fmla="*/ 90 h 301"/>
                    <a:gd name="T26" fmla="*/ 31 w 153"/>
                    <a:gd name="T27" fmla="*/ 72 h 301"/>
                    <a:gd name="T28" fmla="*/ 37 w 153"/>
                    <a:gd name="T29" fmla="*/ 68 h 301"/>
                    <a:gd name="T30" fmla="*/ 42 w 153"/>
                    <a:gd name="T31" fmla="*/ 57 h 301"/>
                    <a:gd name="T32" fmla="*/ 51 w 153"/>
                    <a:gd name="T33" fmla="*/ 57 h 301"/>
                    <a:gd name="T34" fmla="*/ 53 w 153"/>
                    <a:gd name="T35" fmla="*/ 43 h 301"/>
                    <a:gd name="T36" fmla="*/ 61 w 153"/>
                    <a:gd name="T37" fmla="*/ 39 h 301"/>
                    <a:gd name="T38" fmla="*/ 63 w 153"/>
                    <a:gd name="T39" fmla="*/ 26 h 301"/>
                    <a:gd name="T40" fmla="*/ 71 w 153"/>
                    <a:gd name="T41" fmla="*/ 29 h 301"/>
                    <a:gd name="T42" fmla="*/ 79 w 153"/>
                    <a:gd name="T43" fmla="*/ 25 h 301"/>
                    <a:gd name="T44" fmla="*/ 87 w 153"/>
                    <a:gd name="T45" fmla="*/ 17 h 301"/>
                    <a:gd name="T46" fmla="*/ 97 w 153"/>
                    <a:gd name="T47" fmla="*/ 17 h 301"/>
                    <a:gd name="T48" fmla="*/ 110 w 153"/>
                    <a:gd name="T49" fmla="*/ 17 h 301"/>
                    <a:gd name="T50" fmla="*/ 118 w 153"/>
                    <a:gd name="T51" fmla="*/ 8 h 301"/>
                    <a:gd name="T52" fmla="*/ 127 w 153"/>
                    <a:gd name="T53" fmla="*/ 0 h 301"/>
                    <a:gd name="T54" fmla="*/ 138 w 153"/>
                    <a:gd name="T55" fmla="*/ 13 h 301"/>
                    <a:gd name="T56" fmla="*/ 149 w 153"/>
                    <a:gd name="T57" fmla="*/ 23 h 301"/>
                    <a:gd name="T58" fmla="*/ 150 w 153"/>
                    <a:gd name="T59" fmla="*/ 32 h 301"/>
                    <a:gd name="T60" fmla="*/ 152 w 153"/>
                    <a:gd name="T61" fmla="*/ 63 h 301"/>
                    <a:gd name="T62" fmla="*/ 142 w 153"/>
                    <a:gd name="T63" fmla="*/ 70 h 301"/>
                    <a:gd name="T64" fmla="*/ 131 w 153"/>
                    <a:gd name="T65" fmla="*/ 79 h 301"/>
                    <a:gd name="T66" fmla="*/ 127 w 153"/>
                    <a:gd name="T67" fmla="*/ 96 h 301"/>
                    <a:gd name="T68" fmla="*/ 127 w 153"/>
                    <a:gd name="T69" fmla="*/ 107 h 301"/>
                    <a:gd name="T70" fmla="*/ 112 w 153"/>
                    <a:gd name="T71" fmla="*/ 117 h 301"/>
                    <a:gd name="T72" fmla="*/ 104 w 153"/>
                    <a:gd name="T73" fmla="*/ 128 h 301"/>
                    <a:gd name="T74" fmla="*/ 84 w 153"/>
                    <a:gd name="T75" fmla="*/ 132 h 301"/>
                    <a:gd name="T76" fmla="*/ 76 w 153"/>
                    <a:gd name="T77" fmla="*/ 148 h 301"/>
                    <a:gd name="T78" fmla="*/ 76 w 153"/>
                    <a:gd name="T79" fmla="*/ 176 h 301"/>
                    <a:gd name="T80" fmla="*/ 87 w 153"/>
                    <a:gd name="T81" fmla="*/ 189 h 301"/>
                    <a:gd name="T82" fmla="*/ 93 w 153"/>
                    <a:gd name="T83" fmla="*/ 200 h 301"/>
                    <a:gd name="T84" fmla="*/ 69 w 153"/>
                    <a:gd name="T85" fmla="*/ 211 h 301"/>
                    <a:gd name="T86" fmla="*/ 80 w 153"/>
                    <a:gd name="T87" fmla="*/ 211 h 301"/>
                    <a:gd name="T88" fmla="*/ 87 w 153"/>
                    <a:gd name="T89" fmla="*/ 217 h 301"/>
                    <a:gd name="T90" fmla="*/ 90 w 153"/>
                    <a:gd name="T91" fmla="*/ 228 h 301"/>
                    <a:gd name="T92" fmla="*/ 82 w 153"/>
                    <a:gd name="T93" fmla="*/ 234 h 301"/>
                    <a:gd name="T94" fmla="*/ 71 w 153"/>
                    <a:gd name="T95" fmla="*/ 245 h 301"/>
                    <a:gd name="T96" fmla="*/ 71 w 153"/>
                    <a:gd name="T97" fmla="*/ 265 h 301"/>
                    <a:gd name="T98" fmla="*/ 60 w 153"/>
                    <a:gd name="T99" fmla="*/ 272 h 301"/>
                    <a:gd name="T100" fmla="*/ 57 w 153"/>
                    <a:gd name="T101" fmla="*/ 283 h 301"/>
                    <a:gd name="T102" fmla="*/ 45 w 153"/>
                    <a:gd name="T103" fmla="*/ 290 h 301"/>
                    <a:gd name="T104" fmla="*/ 39 w 153"/>
                    <a:gd name="T105" fmla="*/ 300 h 301"/>
                    <a:gd name="T106" fmla="*/ 23 w 153"/>
                    <a:gd name="T107" fmla="*/ 294 h 301"/>
                    <a:gd name="T108" fmla="*/ 24 w 153"/>
                    <a:gd name="T109" fmla="*/ 275 h 301"/>
                    <a:gd name="T110" fmla="*/ 15 w 153"/>
                    <a:gd name="T111" fmla="*/ 272 h 301"/>
                    <a:gd name="T112" fmla="*/ 13 w 153"/>
                    <a:gd name="T113" fmla="*/ 261 h 301"/>
                    <a:gd name="T114" fmla="*/ 6 w 153"/>
                    <a:gd name="T115" fmla="*/ 247 h 301"/>
                    <a:gd name="T116" fmla="*/ 0 w 153"/>
                    <a:gd name="T117" fmla="*/ 234 h 30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</a:cxnLst>
                  <a:rect l="0" t="0" r="r" b="b"/>
                  <a:pathLst>
                    <a:path w="153" h="301">
                      <a:moveTo>
                        <a:pt x="0" y="234"/>
                      </a:moveTo>
                      <a:lnTo>
                        <a:pt x="5" y="225"/>
                      </a:lnTo>
                      <a:lnTo>
                        <a:pt x="9" y="206"/>
                      </a:lnTo>
                      <a:lnTo>
                        <a:pt x="24" y="199"/>
                      </a:lnTo>
                      <a:lnTo>
                        <a:pt x="20" y="182"/>
                      </a:lnTo>
                      <a:lnTo>
                        <a:pt x="13" y="166"/>
                      </a:lnTo>
                      <a:lnTo>
                        <a:pt x="9" y="150"/>
                      </a:lnTo>
                      <a:lnTo>
                        <a:pt x="6" y="123"/>
                      </a:lnTo>
                      <a:lnTo>
                        <a:pt x="9" y="113"/>
                      </a:lnTo>
                      <a:lnTo>
                        <a:pt x="24" y="116"/>
                      </a:lnTo>
                      <a:lnTo>
                        <a:pt x="31" y="111"/>
                      </a:lnTo>
                      <a:lnTo>
                        <a:pt x="21" y="104"/>
                      </a:lnTo>
                      <a:lnTo>
                        <a:pt x="28" y="90"/>
                      </a:lnTo>
                      <a:lnTo>
                        <a:pt x="31" y="72"/>
                      </a:lnTo>
                      <a:lnTo>
                        <a:pt x="37" y="68"/>
                      </a:lnTo>
                      <a:lnTo>
                        <a:pt x="42" y="57"/>
                      </a:lnTo>
                      <a:lnTo>
                        <a:pt x="51" y="57"/>
                      </a:lnTo>
                      <a:lnTo>
                        <a:pt x="53" y="43"/>
                      </a:lnTo>
                      <a:lnTo>
                        <a:pt x="61" y="39"/>
                      </a:lnTo>
                      <a:lnTo>
                        <a:pt x="63" y="26"/>
                      </a:lnTo>
                      <a:lnTo>
                        <a:pt x="71" y="29"/>
                      </a:lnTo>
                      <a:lnTo>
                        <a:pt x="79" y="25"/>
                      </a:lnTo>
                      <a:lnTo>
                        <a:pt x="87" y="17"/>
                      </a:lnTo>
                      <a:lnTo>
                        <a:pt x="97" y="17"/>
                      </a:lnTo>
                      <a:lnTo>
                        <a:pt x="110" y="17"/>
                      </a:lnTo>
                      <a:lnTo>
                        <a:pt x="118" y="8"/>
                      </a:lnTo>
                      <a:lnTo>
                        <a:pt x="127" y="0"/>
                      </a:lnTo>
                      <a:lnTo>
                        <a:pt x="138" y="13"/>
                      </a:lnTo>
                      <a:lnTo>
                        <a:pt x="149" y="23"/>
                      </a:lnTo>
                      <a:lnTo>
                        <a:pt x="150" y="32"/>
                      </a:lnTo>
                      <a:lnTo>
                        <a:pt x="152" y="63"/>
                      </a:lnTo>
                      <a:lnTo>
                        <a:pt x="142" y="70"/>
                      </a:lnTo>
                      <a:lnTo>
                        <a:pt x="131" y="79"/>
                      </a:lnTo>
                      <a:lnTo>
                        <a:pt x="127" y="96"/>
                      </a:lnTo>
                      <a:lnTo>
                        <a:pt x="127" y="107"/>
                      </a:lnTo>
                      <a:lnTo>
                        <a:pt x="112" y="117"/>
                      </a:lnTo>
                      <a:lnTo>
                        <a:pt x="104" y="128"/>
                      </a:lnTo>
                      <a:lnTo>
                        <a:pt x="84" y="132"/>
                      </a:lnTo>
                      <a:lnTo>
                        <a:pt x="76" y="148"/>
                      </a:lnTo>
                      <a:lnTo>
                        <a:pt x="76" y="176"/>
                      </a:lnTo>
                      <a:lnTo>
                        <a:pt x="87" y="189"/>
                      </a:lnTo>
                      <a:lnTo>
                        <a:pt x="93" y="200"/>
                      </a:lnTo>
                      <a:lnTo>
                        <a:pt x="69" y="211"/>
                      </a:lnTo>
                      <a:lnTo>
                        <a:pt x="80" y="211"/>
                      </a:lnTo>
                      <a:lnTo>
                        <a:pt x="87" y="217"/>
                      </a:lnTo>
                      <a:lnTo>
                        <a:pt x="90" y="228"/>
                      </a:lnTo>
                      <a:lnTo>
                        <a:pt x="82" y="234"/>
                      </a:lnTo>
                      <a:lnTo>
                        <a:pt x="71" y="245"/>
                      </a:lnTo>
                      <a:lnTo>
                        <a:pt x="71" y="265"/>
                      </a:lnTo>
                      <a:lnTo>
                        <a:pt x="60" y="272"/>
                      </a:lnTo>
                      <a:lnTo>
                        <a:pt x="57" y="283"/>
                      </a:lnTo>
                      <a:lnTo>
                        <a:pt x="45" y="290"/>
                      </a:lnTo>
                      <a:lnTo>
                        <a:pt x="39" y="300"/>
                      </a:lnTo>
                      <a:lnTo>
                        <a:pt x="23" y="294"/>
                      </a:lnTo>
                      <a:lnTo>
                        <a:pt x="24" y="275"/>
                      </a:lnTo>
                      <a:lnTo>
                        <a:pt x="15" y="272"/>
                      </a:lnTo>
                      <a:lnTo>
                        <a:pt x="13" y="261"/>
                      </a:lnTo>
                      <a:lnTo>
                        <a:pt x="6" y="247"/>
                      </a:lnTo>
                      <a:lnTo>
                        <a:pt x="0" y="234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39" name="Freeform 262">
                  <a:extLst>
                    <a:ext uri="{FF2B5EF4-FFF2-40B4-BE49-F238E27FC236}">
                      <a16:creationId xmlns="" xmlns:a16="http://schemas.microsoft.com/office/drawing/2014/main" id="{28884C97-409E-4171-879E-A27C44127F5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74862" y="2966353"/>
                  <a:ext cx="156925" cy="114161"/>
                </a:xfrm>
                <a:custGeom>
                  <a:avLst/>
                  <a:gdLst>
                    <a:gd name="T0" fmla="*/ 42 w 118"/>
                    <a:gd name="T1" fmla="*/ 68 h 85"/>
                    <a:gd name="T2" fmla="*/ 33 w 118"/>
                    <a:gd name="T3" fmla="*/ 61 h 85"/>
                    <a:gd name="T4" fmla="*/ 20 w 118"/>
                    <a:gd name="T5" fmla="*/ 53 h 85"/>
                    <a:gd name="T6" fmla="*/ 4 w 118"/>
                    <a:gd name="T7" fmla="*/ 45 h 85"/>
                    <a:gd name="T8" fmla="*/ 0 w 118"/>
                    <a:gd name="T9" fmla="*/ 31 h 85"/>
                    <a:gd name="T10" fmla="*/ 14 w 118"/>
                    <a:gd name="T11" fmla="*/ 27 h 85"/>
                    <a:gd name="T12" fmla="*/ 25 w 118"/>
                    <a:gd name="T13" fmla="*/ 10 h 85"/>
                    <a:gd name="T14" fmla="*/ 31 w 118"/>
                    <a:gd name="T15" fmla="*/ 1 h 85"/>
                    <a:gd name="T16" fmla="*/ 51 w 118"/>
                    <a:gd name="T17" fmla="*/ 0 h 85"/>
                    <a:gd name="T18" fmla="*/ 59 w 118"/>
                    <a:gd name="T19" fmla="*/ 6 h 85"/>
                    <a:gd name="T20" fmla="*/ 80 w 118"/>
                    <a:gd name="T21" fmla="*/ 8 h 85"/>
                    <a:gd name="T22" fmla="*/ 88 w 118"/>
                    <a:gd name="T23" fmla="*/ 4 h 85"/>
                    <a:gd name="T24" fmla="*/ 108 w 118"/>
                    <a:gd name="T25" fmla="*/ 24 h 85"/>
                    <a:gd name="T26" fmla="*/ 109 w 118"/>
                    <a:gd name="T27" fmla="*/ 41 h 85"/>
                    <a:gd name="T28" fmla="*/ 117 w 118"/>
                    <a:gd name="T29" fmla="*/ 59 h 85"/>
                    <a:gd name="T30" fmla="*/ 115 w 118"/>
                    <a:gd name="T31" fmla="*/ 69 h 85"/>
                    <a:gd name="T32" fmla="*/ 104 w 118"/>
                    <a:gd name="T33" fmla="*/ 79 h 85"/>
                    <a:gd name="T34" fmla="*/ 91 w 118"/>
                    <a:gd name="T35" fmla="*/ 81 h 85"/>
                    <a:gd name="T36" fmla="*/ 70 w 118"/>
                    <a:gd name="T37" fmla="*/ 84 h 85"/>
                    <a:gd name="T38" fmla="*/ 66 w 118"/>
                    <a:gd name="T39" fmla="*/ 71 h 85"/>
                    <a:gd name="T40" fmla="*/ 50 w 118"/>
                    <a:gd name="T41" fmla="*/ 65 h 85"/>
                    <a:gd name="T42" fmla="*/ 46 w 118"/>
                    <a:gd name="T43" fmla="*/ 71 h 85"/>
                    <a:gd name="T44" fmla="*/ 42 w 118"/>
                    <a:gd name="T45" fmla="*/ 68 h 8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18" h="85">
                      <a:moveTo>
                        <a:pt x="42" y="68"/>
                      </a:moveTo>
                      <a:lnTo>
                        <a:pt x="33" y="61"/>
                      </a:lnTo>
                      <a:lnTo>
                        <a:pt x="20" y="53"/>
                      </a:lnTo>
                      <a:lnTo>
                        <a:pt x="4" y="45"/>
                      </a:lnTo>
                      <a:lnTo>
                        <a:pt x="0" y="31"/>
                      </a:lnTo>
                      <a:lnTo>
                        <a:pt x="14" y="27"/>
                      </a:lnTo>
                      <a:lnTo>
                        <a:pt x="25" y="10"/>
                      </a:lnTo>
                      <a:lnTo>
                        <a:pt x="31" y="1"/>
                      </a:lnTo>
                      <a:lnTo>
                        <a:pt x="51" y="0"/>
                      </a:lnTo>
                      <a:lnTo>
                        <a:pt x="59" y="6"/>
                      </a:lnTo>
                      <a:lnTo>
                        <a:pt x="80" y="8"/>
                      </a:lnTo>
                      <a:lnTo>
                        <a:pt x="88" y="4"/>
                      </a:lnTo>
                      <a:lnTo>
                        <a:pt x="108" y="24"/>
                      </a:lnTo>
                      <a:lnTo>
                        <a:pt x="109" y="41"/>
                      </a:lnTo>
                      <a:lnTo>
                        <a:pt x="117" y="59"/>
                      </a:lnTo>
                      <a:lnTo>
                        <a:pt x="115" y="69"/>
                      </a:lnTo>
                      <a:lnTo>
                        <a:pt x="104" y="79"/>
                      </a:lnTo>
                      <a:lnTo>
                        <a:pt x="91" y="81"/>
                      </a:lnTo>
                      <a:lnTo>
                        <a:pt x="70" y="84"/>
                      </a:lnTo>
                      <a:lnTo>
                        <a:pt x="66" y="71"/>
                      </a:lnTo>
                      <a:lnTo>
                        <a:pt x="50" y="65"/>
                      </a:lnTo>
                      <a:lnTo>
                        <a:pt x="46" y="71"/>
                      </a:lnTo>
                      <a:lnTo>
                        <a:pt x="42" y="6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0" name="Freeform 263">
                  <a:extLst>
                    <a:ext uri="{FF2B5EF4-FFF2-40B4-BE49-F238E27FC236}">
                      <a16:creationId xmlns="" xmlns:a16="http://schemas.microsoft.com/office/drawing/2014/main" id="{2C6B308A-BF6E-4214-9D8C-BD238E5B241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97311" y="3110244"/>
                  <a:ext cx="351893" cy="155783"/>
                </a:xfrm>
                <a:custGeom>
                  <a:avLst/>
                  <a:gdLst>
                    <a:gd name="T0" fmla="*/ 134 w 265"/>
                    <a:gd name="T1" fmla="*/ 111 h 118"/>
                    <a:gd name="T2" fmla="*/ 146 w 265"/>
                    <a:gd name="T3" fmla="*/ 108 h 118"/>
                    <a:gd name="T4" fmla="*/ 168 w 265"/>
                    <a:gd name="T5" fmla="*/ 106 h 118"/>
                    <a:gd name="T6" fmla="*/ 184 w 265"/>
                    <a:gd name="T7" fmla="*/ 106 h 118"/>
                    <a:gd name="T8" fmla="*/ 204 w 265"/>
                    <a:gd name="T9" fmla="*/ 102 h 118"/>
                    <a:gd name="T10" fmla="*/ 209 w 265"/>
                    <a:gd name="T11" fmla="*/ 117 h 118"/>
                    <a:gd name="T12" fmla="*/ 218 w 265"/>
                    <a:gd name="T13" fmla="*/ 108 h 118"/>
                    <a:gd name="T14" fmla="*/ 227 w 265"/>
                    <a:gd name="T15" fmla="*/ 99 h 118"/>
                    <a:gd name="T16" fmla="*/ 241 w 265"/>
                    <a:gd name="T17" fmla="*/ 96 h 118"/>
                    <a:gd name="T18" fmla="*/ 247 w 265"/>
                    <a:gd name="T19" fmla="*/ 106 h 118"/>
                    <a:gd name="T20" fmla="*/ 264 w 265"/>
                    <a:gd name="T21" fmla="*/ 107 h 118"/>
                    <a:gd name="T22" fmla="*/ 261 w 265"/>
                    <a:gd name="T23" fmla="*/ 88 h 118"/>
                    <a:gd name="T24" fmla="*/ 253 w 265"/>
                    <a:gd name="T25" fmla="*/ 69 h 118"/>
                    <a:gd name="T26" fmla="*/ 247 w 265"/>
                    <a:gd name="T27" fmla="*/ 50 h 118"/>
                    <a:gd name="T28" fmla="*/ 252 w 265"/>
                    <a:gd name="T29" fmla="*/ 44 h 118"/>
                    <a:gd name="T30" fmla="*/ 241 w 265"/>
                    <a:gd name="T31" fmla="*/ 32 h 118"/>
                    <a:gd name="T32" fmla="*/ 228 w 265"/>
                    <a:gd name="T33" fmla="*/ 12 h 118"/>
                    <a:gd name="T34" fmla="*/ 210 w 265"/>
                    <a:gd name="T35" fmla="*/ 14 h 118"/>
                    <a:gd name="T36" fmla="*/ 202 w 265"/>
                    <a:gd name="T37" fmla="*/ 23 h 118"/>
                    <a:gd name="T38" fmla="*/ 173 w 265"/>
                    <a:gd name="T39" fmla="*/ 25 h 118"/>
                    <a:gd name="T40" fmla="*/ 161 w 265"/>
                    <a:gd name="T41" fmla="*/ 26 h 118"/>
                    <a:gd name="T42" fmla="*/ 146 w 265"/>
                    <a:gd name="T43" fmla="*/ 19 h 118"/>
                    <a:gd name="T44" fmla="*/ 135 w 265"/>
                    <a:gd name="T45" fmla="*/ 19 h 118"/>
                    <a:gd name="T46" fmla="*/ 125 w 265"/>
                    <a:gd name="T47" fmla="*/ 7 h 118"/>
                    <a:gd name="T48" fmla="*/ 112 w 265"/>
                    <a:gd name="T49" fmla="*/ 0 h 118"/>
                    <a:gd name="T50" fmla="*/ 98 w 265"/>
                    <a:gd name="T51" fmla="*/ 7 h 118"/>
                    <a:gd name="T52" fmla="*/ 78 w 265"/>
                    <a:gd name="T53" fmla="*/ 9 h 118"/>
                    <a:gd name="T54" fmla="*/ 64 w 265"/>
                    <a:gd name="T55" fmla="*/ 14 h 118"/>
                    <a:gd name="T56" fmla="*/ 45 w 265"/>
                    <a:gd name="T57" fmla="*/ 15 h 118"/>
                    <a:gd name="T58" fmla="*/ 34 w 265"/>
                    <a:gd name="T59" fmla="*/ 15 h 118"/>
                    <a:gd name="T60" fmla="*/ 19 w 265"/>
                    <a:gd name="T61" fmla="*/ 21 h 118"/>
                    <a:gd name="T62" fmla="*/ 29 w 265"/>
                    <a:gd name="T63" fmla="*/ 26 h 118"/>
                    <a:gd name="T64" fmla="*/ 18 w 265"/>
                    <a:gd name="T65" fmla="*/ 32 h 118"/>
                    <a:gd name="T66" fmla="*/ 14 w 265"/>
                    <a:gd name="T67" fmla="*/ 39 h 118"/>
                    <a:gd name="T68" fmla="*/ 5 w 265"/>
                    <a:gd name="T69" fmla="*/ 48 h 118"/>
                    <a:gd name="T70" fmla="*/ 3 w 265"/>
                    <a:gd name="T71" fmla="*/ 56 h 118"/>
                    <a:gd name="T72" fmla="*/ 0 w 265"/>
                    <a:gd name="T73" fmla="*/ 63 h 118"/>
                    <a:gd name="T74" fmla="*/ 7 w 265"/>
                    <a:gd name="T75" fmla="*/ 65 h 118"/>
                    <a:gd name="T76" fmla="*/ 6 w 265"/>
                    <a:gd name="T77" fmla="*/ 74 h 118"/>
                    <a:gd name="T78" fmla="*/ 11 w 265"/>
                    <a:gd name="T79" fmla="*/ 78 h 118"/>
                    <a:gd name="T80" fmla="*/ 11 w 265"/>
                    <a:gd name="T81" fmla="*/ 88 h 118"/>
                    <a:gd name="T82" fmla="*/ 16 w 265"/>
                    <a:gd name="T83" fmla="*/ 95 h 118"/>
                    <a:gd name="T84" fmla="*/ 22 w 265"/>
                    <a:gd name="T85" fmla="*/ 94 h 118"/>
                    <a:gd name="T86" fmla="*/ 24 w 265"/>
                    <a:gd name="T87" fmla="*/ 101 h 118"/>
                    <a:gd name="T88" fmla="*/ 36 w 265"/>
                    <a:gd name="T89" fmla="*/ 105 h 118"/>
                    <a:gd name="T90" fmla="*/ 44 w 265"/>
                    <a:gd name="T91" fmla="*/ 114 h 118"/>
                    <a:gd name="T92" fmla="*/ 54 w 265"/>
                    <a:gd name="T93" fmla="*/ 111 h 118"/>
                    <a:gd name="T94" fmla="*/ 60 w 265"/>
                    <a:gd name="T95" fmla="*/ 107 h 118"/>
                    <a:gd name="T96" fmla="*/ 68 w 265"/>
                    <a:gd name="T97" fmla="*/ 100 h 118"/>
                    <a:gd name="T98" fmla="*/ 84 w 265"/>
                    <a:gd name="T99" fmla="*/ 111 h 118"/>
                    <a:gd name="T100" fmla="*/ 102 w 265"/>
                    <a:gd name="T101" fmla="*/ 113 h 118"/>
                    <a:gd name="T102" fmla="*/ 121 w 265"/>
                    <a:gd name="T103" fmla="*/ 110 h 118"/>
                    <a:gd name="T104" fmla="*/ 129 w 265"/>
                    <a:gd name="T105" fmla="*/ 110 h 118"/>
                    <a:gd name="T106" fmla="*/ 134 w 265"/>
                    <a:gd name="T107" fmla="*/ 111 h 11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</a:cxnLst>
                  <a:rect l="0" t="0" r="r" b="b"/>
                  <a:pathLst>
                    <a:path w="265" h="118">
                      <a:moveTo>
                        <a:pt x="134" y="111"/>
                      </a:moveTo>
                      <a:lnTo>
                        <a:pt x="146" y="108"/>
                      </a:lnTo>
                      <a:lnTo>
                        <a:pt x="168" y="106"/>
                      </a:lnTo>
                      <a:lnTo>
                        <a:pt x="184" y="106"/>
                      </a:lnTo>
                      <a:lnTo>
                        <a:pt x="204" y="102"/>
                      </a:lnTo>
                      <a:lnTo>
                        <a:pt x="209" y="117"/>
                      </a:lnTo>
                      <a:lnTo>
                        <a:pt x="218" y="108"/>
                      </a:lnTo>
                      <a:lnTo>
                        <a:pt x="227" y="99"/>
                      </a:lnTo>
                      <a:lnTo>
                        <a:pt x="241" y="96"/>
                      </a:lnTo>
                      <a:lnTo>
                        <a:pt x="247" y="106"/>
                      </a:lnTo>
                      <a:lnTo>
                        <a:pt x="264" y="107"/>
                      </a:lnTo>
                      <a:lnTo>
                        <a:pt x="261" y="88"/>
                      </a:lnTo>
                      <a:lnTo>
                        <a:pt x="253" y="69"/>
                      </a:lnTo>
                      <a:lnTo>
                        <a:pt x="247" y="50"/>
                      </a:lnTo>
                      <a:lnTo>
                        <a:pt x="252" y="44"/>
                      </a:lnTo>
                      <a:lnTo>
                        <a:pt x="241" y="32"/>
                      </a:lnTo>
                      <a:lnTo>
                        <a:pt x="228" y="12"/>
                      </a:lnTo>
                      <a:lnTo>
                        <a:pt x="210" y="14"/>
                      </a:lnTo>
                      <a:lnTo>
                        <a:pt x="202" y="23"/>
                      </a:lnTo>
                      <a:lnTo>
                        <a:pt x="173" y="25"/>
                      </a:lnTo>
                      <a:lnTo>
                        <a:pt x="161" y="26"/>
                      </a:lnTo>
                      <a:lnTo>
                        <a:pt x="146" y="19"/>
                      </a:lnTo>
                      <a:lnTo>
                        <a:pt x="135" y="19"/>
                      </a:lnTo>
                      <a:lnTo>
                        <a:pt x="125" y="7"/>
                      </a:lnTo>
                      <a:lnTo>
                        <a:pt x="112" y="0"/>
                      </a:lnTo>
                      <a:lnTo>
                        <a:pt x="98" y="7"/>
                      </a:lnTo>
                      <a:lnTo>
                        <a:pt x="78" y="9"/>
                      </a:lnTo>
                      <a:lnTo>
                        <a:pt x="64" y="14"/>
                      </a:lnTo>
                      <a:lnTo>
                        <a:pt x="45" y="15"/>
                      </a:lnTo>
                      <a:lnTo>
                        <a:pt x="34" y="15"/>
                      </a:lnTo>
                      <a:lnTo>
                        <a:pt x="19" y="21"/>
                      </a:lnTo>
                      <a:lnTo>
                        <a:pt x="29" y="26"/>
                      </a:lnTo>
                      <a:lnTo>
                        <a:pt x="18" y="32"/>
                      </a:lnTo>
                      <a:lnTo>
                        <a:pt x="14" y="39"/>
                      </a:lnTo>
                      <a:lnTo>
                        <a:pt x="5" y="48"/>
                      </a:lnTo>
                      <a:lnTo>
                        <a:pt x="3" y="56"/>
                      </a:lnTo>
                      <a:lnTo>
                        <a:pt x="0" y="63"/>
                      </a:lnTo>
                      <a:lnTo>
                        <a:pt x="7" y="65"/>
                      </a:lnTo>
                      <a:lnTo>
                        <a:pt x="6" y="74"/>
                      </a:lnTo>
                      <a:lnTo>
                        <a:pt x="11" y="78"/>
                      </a:lnTo>
                      <a:lnTo>
                        <a:pt x="11" y="88"/>
                      </a:lnTo>
                      <a:lnTo>
                        <a:pt x="16" y="95"/>
                      </a:lnTo>
                      <a:lnTo>
                        <a:pt x="22" y="94"/>
                      </a:lnTo>
                      <a:lnTo>
                        <a:pt x="24" y="101"/>
                      </a:lnTo>
                      <a:lnTo>
                        <a:pt x="36" y="105"/>
                      </a:lnTo>
                      <a:lnTo>
                        <a:pt x="44" y="114"/>
                      </a:lnTo>
                      <a:lnTo>
                        <a:pt x="54" y="111"/>
                      </a:lnTo>
                      <a:lnTo>
                        <a:pt x="60" y="107"/>
                      </a:lnTo>
                      <a:lnTo>
                        <a:pt x="68" y="100"/>
                      </a:lnTo>
                      <a:lnTo>
                        <a:pt x="84" y="111"/>
                      </a:lnTo>
                      <a:lnTo>
                        <a:pt x="102" y="113"/>
                      </a:lnTo>
                      <a:lnTo>
                        <a:pt x="121" y="110"/>
                      </a:lnTo>
                      <a:lnTo>
                        <a:pt x="129" y="110"/>
                      </a:lnTo>
                      <a:lnTo>
                        <a:pt x="134" y="11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1" name="Freeform 264">
                  <a:extLst>
                    <a:ext uri="{FF2B5EF4-FFF2-40B4-BE49-F238E27FC236}">
                      <a16:creationId xmlns="" xmlns:a16="http://schemas.microsoft.com/office/drawing/2014/main" id="{42C8C348-5F73-4853-AC38-52D934F9F88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48846" y="3000839"/>
                  <a:ext cx="183079" cy="145080"/>
                </a:xfrm>
                <a:custGeom>
                  <a:avLst/>
                  <a:gdLst>
                    <a:gd name="T0" fmla="*/ 12 w 137"/>
                    <a:gd name="T1" fmla="*/ 18 h 109"/>
                    <a:gd name="T2" fmla="*/ 3 w 137"/>
                    <a:gd name="T3" fmla="*/ 12 h 109"/>
                    <a:gd name="T4" fmla="*/ 0 w 137"/>
                    <a:gd name="T5" fmla="*/ 0 h 109"/>
                    <a:gd name="T6" fmla="*/ 24 w 137"/>
                    <a:gd name="T7" fmla="*/ 6 h 109"/>
                    <a:gd name="T8" fmla="*/ 37 w 137"/>
                    <a:gd name="T9" fmla="*/ 0 h 109"/>
                    <a:gd name="T10" fmla="*/ 43 w 137"/>
                    <a:gd name="T11" fmla="*/ 2 h 109"/>
                    <a:gd name="T12" fmla="*/ 58 w 137"/>
                    <a:gd name="T13" fmla="*/ 10 h 109"/>
                    <a:gd name="T14" fmla="*/ 75 w 137"/>
                    <a:gd name="T15" fmla="*/ 14 h 109"/>
                    <a:gd name="T16" fmla="*/ 84 w 137"/>
                    <a:gd name="T17" fmla="*/ 6 h 109"/>
                    <a:gd name="T18" fmla="*/ 95 w 137"/>
                    <a:gd name="T19" fmla="*/ 7 h 109"/>
                    <a:gd name="T20" fmla="*/ 99 w 137"/>
                    <a:gd name="T21" fmla="*/ 20 h 109"/>
                    <a:gd name="T22" fmla="*/ 114 w 137"/>
                    <a:gd name="T23" fmla="*/ 29 h 109"/>
                    <a:gd name="T24" fmla="*/ 128 w 137"/>
                    <a:gd name="T25" fmla="*/ 36 h 109"/>
                    <a:gd name="T26" fmla="*/ 136 w 137"/>
                    <a:gd name="T27" fmla="*/ 43 h 109"/>
                    <a:gd name="T28" fmla="*/ 123 w 137"/>
                    <a:gd name="T29" fmla="*/ 53 h 109"/>
                    <a:gd name="T30" fmla="*/ 124 w 137"/>
                    <a:gd name="T31" fmla="*/ 62 h 109"/>
                    <a:gd name="T32" fmla="*/ 132 w 137"/>
                    <a:gd name="T33" fmla="*/ 76 h 109"/>
                    <a:gd name="T34" fmla="*/ 134 w 137"/>
                    <a:gd name="T35" fmla="*/ 97 h 109"/>
                    <a:gd name="T36" fmla="*/ 120 w 137"/>
                    <a:gd name="T37" fmla="*/ 108 h 109"/>
                    <a:gd name="T38" fmla="*/ 109 w 137"/>
                    <a:gd name="T39" fmla="*/ 105 h 109"/>
                    <a:gd name="T40" fmla="*/ 106 w 137"/>
                    <a:gd name="T41" fmla="*/ 90 h 109"/>
                    <a:gd name="T42" fmla="*/ 98 w 137"/>
                    <a:gd name="T43" fmla="*/ 77 h 109"/>
                    <a:gd name="T44" fmla="*/ 90 w 137"/>
                    <a:gd name="T45" fmla="*/ 80 h 109"/>
                    <a:gd name="T46" fmla="*/ 92 w 137"/>
                    <a:gd name="T47" fmla="*/ 91 h 109"/>
                    <a:gd name="T48" fmla="*/ 79 w 137"/>
                    <a:gd name="T49" fmla="*/ 88 h 109"/>
                    <a:gd name="T50" fmla="*/ 68 w 137"/>
                    <a:gd name="T51" fmla="*/ 80 h 109"/>
                    <a:gd name="T52" fmla="*/ 58 w 137"/>
                    <a:gd name="T53" fmla="*/ 68 h 109"/>
                    <a:gd name="T54" fmla="*/ 49 w 137"/>
                    <a:gd name="T55" fmla="*/ 62 h 109"/>
                    <a:gd name="T56" fmla="*/ 34 w 137"/>
                    <a:gd name="T57" fmla="*/ 56 h 109"/>
                    <a:gd name="T58" fmla="*/ 34 w 137"/>
                    <a:gd name="T59" fmla="*/ 46 h 109"/>
                    <a:gd name="T60" fmla="*/ 21 w 137"/>
                    <a:gd name="T61" fmla="*/ 38 h 109"/>
                    <a:gd name="T62" fmla="*/ 17 w 137"/>
                    <a:gd name="T63" fmla="*/ 21 h 109"/>
                    <a:gd name="T64" fmla="*/ 12 w 137"/>
                    <a:gd name="T65" fmla="*/ 18 h 10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137" h="109">
                      <a:moveTo>
                        <a:pt x="12" y="18"/>
                      </a:moveTo>
                      <a:lnTo>
                        <a:pt x="3" y="12"/>
                      </a:lnTo>
                      <a:lnTo>
                        <a:pt x="0" y="0"/>
                      </a:lnTo>
                      <a:lnTo>
                        <a:pt x="24" y="6"/>
                      </a:lnTo>
                      <a:lnTo>
                        <a:pt x="37" y="0"/>
                      </a:lnTo>
                      <a:lnTo>
                        <a:pt x="43" y="2"/>
                      </a:lnTo>
                      <a:lnTo>
                        <a:pt x="58" y="10"/>
                      </a:lnTo>
                      <a:lnTo>
                        <a:pt x="75" y="14"/>
                      </a:lnTo>
                      <a:lnTo>
                        <a:pt x="84" y="6"/>
                      </a:lnTo>
                      <a:lnTo>
                        <a:pt x="95" y="7"/>
                      </a:lnTo>
                      <a:lnTo>
                        <a:pt x="99" y="20"/>
                      </a:lnTo>
                      <a:lnTo>
                        <a:pt x="114" y="29"/>
                      </a:lnTo>
                      <a:lnTo>
                        <a:pt x="128" y="36"/>
                      </a:lnTo>
                      <a:lnTo>
                        <a:pt x="136" y="43"/>
                      </a:lnTo>
                      <a:lnTo>
                        <a:pt x="123" y="53"/>
                      </a:lnTo>
                      <a:lnTo>
                        <a:pt x="124" y="62"/>
                      </a:lnTo>
                      <a:lnTo>
                        <a:pt x="132" y="76"/>
                      </a:lnTo>
                      <a:lnTo>
                        <a:pt x="134" y="97"/>
                      </a:lnTo>
                      <a:lnTo>
                        <a:pt x="120" y="108"/>
                      </a:lnTo>
                      <a:lnTo>
                        <a:pt x="109" y="105"/>
                      </a:lnTo>
                      <a:lnTo>
                        <a:pt x="106" y="90"/>
                      </a:lnTo>
                      <a:lnTo>
                        <a:pt x="98" y="77"/>
                      </a:lnTo>
                      <a:lnTo>
                        <a:pt x="90" y="80"/>
                      </a:lnTo>
                      <a:lnTo>
                        <a:pt x="92" y="91"/>
                      </a:lnTo>
                      <a:lnTo>
                        <a:pt x="79" y="88"/>
                      </a:lnTo>
                      <a:lnTo>
                        <a:pt x="68" y="80"/>
                      </a:lnTo>
                      <a:lnTo>
                        <a:pt x="58" y="68"/>
                      </a:lnTo>
                      <a:lnTo>
                        <a:pt x="49" y="62"/>
                      </a:lnTo>
                      <a:lnTo>
                        <a:pt x="34" y="56"/>
                      </a:lnTo>
                      <a:lnTo>
                        <a:pt x="34" y="46"/>
                      </a:lnTo>
                      <a:lnTo>
                        <a:pt x="21" y="38"/>
                      </a:lnTo>
                      <a:lnTo>
                        <a:pt x="17" y="21"/>
                      </a:lnTo>
                      <a:lnTo>
                        <a:pt x="12" y="18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2" name="Freeform 265">
                  <a:extLst>
                    <a:ext uri="{FF2B5EF4-FFF2-40B4-BE49-F238E27FC236}">
                      <a16:creationId xmlns="" xmlns:a16="http://schemas.microsoft.com/office/drawing/2014/main" id="{E03D3E72-8EFD-4C9F-8821-3D7395F3F6F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15282" y="2827218"/>
                  <a:ext cx="307906" cy="222377"/>
                </a:xfrm>
                <a:custGeom>
                  <a:avLst/>
                  <a:gdLst>
                    <a:gd name="T0" fmla="*/ 65 w 259"/>
                    <a:gd name="T1" fmla="*/ 123 h 187"/>
                    <a:gd name="T2" fmla="*/ 86 w 259"/>
                    <a:gd name="T3" fmla="*/ 121 h 187"/>
                    <a:gd name="T4" fmla="*/ 99 w 259"/>
                    <a:gd name="T5" fmla="*/ 130 h 187"/>
                    <a:gd name="T6" fmla="*/ 119 w 259"/>
                    <a:gd name="T7" fmla="*/ 160 h 187"/>
                    <a:gd name="T8" fmla="*/ 116 w 259"/>
                    <a:gd name="T9" fmla="*/ 172 h 187"/>
                    <a:gd name="T10" fmla="*/ 110 w 259"/>
                    <a:gd name="T11" fmla="*/ 187 h 187"/>
                    <a:gd name="T12" fmla="*/ 123 w 259"/>
                    <a:gd name="T13" fmla="*/ 173 h 187"/>
                    <a:gd name="T14" fmla="*/ 132 w 259"/>
                    <a:gd name="T15" fmla="*/ 138 h 187"/>
                    <a:gd name="T16" fmla="*/ 149 w 259"/>
                    <a:gd name="T17" fmla="*/ 134 h 187"/>
                    <a:gd name="T18" fmla="*/ 154 w 259"/>
                    <a:gd name="T19" fmla="*/ 157 h 187"/>
                    <a:gd name="T20" fmla="*/ 175 w 259"/>
                    <a:gd name="T21" fmla="*/ 154 h 187"/>
                    <a:gd name="T22" fmla="*/ 169 w 259"/>
                    <a:gd name="T23" fmla="*/ 174 h 187"/>
                    <a:gd name="T24" fmla="*/ 184 w 259"/>
                    <a:gd name="T25" fmla="*/ 183 h 187"/>
                    <a:gd name="T26" fmla="*/ 211 w 259"/>
                    <a:gd name="T27" fmla="*/ 178 h 187"/>
                    <a:gd name="T28" fmla="*/ 187 w 259"/>
                    <a:gd name="T29" fmla="*/ 156 h 187"/>
                    <a:gd name="T30" fmla="*/ 197 w 259"/>
                    <a:gd name="T31" fmla="*/ 152 h 187"/>
                    <a:gd name="T32" fmla="*/ 205 w 259"/>
                    <a:gd name="T33" fmla="*/ 140 h 187"/>
                    <a:gd name="T34" fmla="*/ 218 w 259"/>
                    <a:gd name="T35" fmla="*/ 142 h 187"/>
                    <a:gd name="T36" fmla="*/ 250 w 259"/>
                    <a:gd name="T37" fmla="*/ 128 h 187"/>
                    <a:gd name="T38" fmla="*/ 259 w 259"/>
                    <a:gd name="T39" fmla="*/ 78 h 187"/>
                    <a:gd name="T40" fmla="*/ 195 w 259"/>
                    <a:gd name="T41" fmla="*/ 25 h 187"/>
                    <a:gd name="T42" fmla="*/ 186 w 259"/>
                    <a:gd name="T43" fmla="*/ 0 h 187"/>
                    <a:gd name="T44" fmla="*/ 143 w 259"/>
                    <a:gd name="T45" fmla="*/ 3 h 187"/>
                    <a:gd name="T46" fmla="*/ 132 w 259"/>
                    <a:gd name="T47" fmla="*/ 21 h 187"/>
                    <a:gd name="T48" fmla="*/ 17 w 259"/>
                    <a:gd name="T49" fmla="*/ 34 h 187"/>
                    <a:gd name="T50" fmla="*/ 18 w 259"/>
                    <a:gd name="T51" fmla="*/ 63 h 187"/>
                    <a:gd name="T52" fmla="*/ 6 w 259"/>
                    <a:gd name="T53" fmla="*/ 73 h 187"/>
                    <a:gd name="T54" fmla="*/ 0 w 259"/>
                    <a:gd name="T55" fmla="*/ 120 h 187"/>
                    <a:gd name="T56" fmla="*/ 23 w 259"/>
                    <a:gd name="T57" fmla="*/ 119 h 187"/>
                    <a:gd name="T58" fmla="*/ 32 w 259"/>
                    <a:gd name="T59" fmla="*/ 125 h 187"/>
                    <a:gd name="T60" fmla="*/ 55 w 259"/>
                    <a:gd name="T61" fmla="*/ 126 h 187"/>
                    <a:gd name="T62" fmla="*/ 65 w 259"/>
                    <a:gd name="T63" fmla="*/ 123 h 18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</a:cxnLst>
                  <a:rect l="0" t="0" r="r" b="b"/>
                  <a:pathLst>
                    <a:path w="259" h="187">
                      <a:moveTo>
                        <a:pt x="65" y="123"/>
                      </a:moveTo>
                      <a:lnTo>
                        <a:pt x="86" y="121"/>
                      </a:lnTo>
                      <a:lnTo>
                        <a:pt x="99" y="130"/>
                      </a:lnTo>
                      <a:lnTo>
                        <a:pt x="119" y="160"/>
                      </a:lnTo>
                      <a:lnTo>
                        <a:pt x="116" y="172"/>
                      </a:lnTo>
                      <a:lnTo>
                        <a:pt x="110" y="187"/>
                      </a:lnTo>
                      <a:lnTo>
                        <a:pt x="123" y="173"/>
                      </a:lnTo>
                      <a:lnTo>
                        <a:pt x="132" y="138"/>
                      </a:lnTo>
                      <a:lnTo>
                        <a:pt x="149" y="134"/>
                      </a:lnTo>
                      <a:lnTo>
                        <a:pt x="154" y="157"/>
                      </a:lnTo>
                      <a:lnTo>
                        <a:pt x="175" y="154"/>
                      </a:lnTo>
                      <a:lnTo>
                        <a:pt x="169" y="174"/>
                      </a:lnTo>
                      <a:lnTo>
                        <a:pt x="184" y="183"/>
                      </a:lnTo>
                      <a:lnTo>
                        <a:pt x="211" y="178"/>
                      </a:lnTo>
                      <a:lnTo>
                        <a:pt x="187" y="156"/>
                      </a:lnTo>
                      <a:lnTo>
                        <a:pt x="197" y="152"/>
                      </a:lnTo>
                      <a:lnTo>
                        <a:pt x="205" y="140"/>
                      </a:lnTo>
                      <a:lnTo>
                        <a:pt x="218" y="142"/>
                      </a:lnTo>
                      <a:lnTo>
                        <a:pt x="250" y="128"/>
                      </a:lnTo>
                      <a:lnTo>
                        <a:pt x="259" y="78"/>
                      </a:lnTo>
                      <a:lnTo>
                        <a:pt x="195" y="25"/>
                      </a:lnTo>
                      <a:lnTo>
                        <a:pt x="186" y="0"/>
                      </a:lnTo>
                      <a:lnTo>
                        <a:pt x="143" y="3"/>
                      </a:lnTo>
                      <a:lnTo>
                        <a:pt x="132" y="21"/>
                      </a:lnTo>
                      <a:lnTo>
                        <a:pt x="17" y="34"/>
                      </a:lnTo>
                      <a:lnTo>
                        <a:pt x="18" y="63"/>
                      </a:lnTo>
                      <a:lnTo>
                        <a:pt x="6" y="73"/>
                      </a:lnTo>
                      <a:lnTo>
                        <a:pt x="0" y="120"/>
                      </a:lnTo>
                      <a:lnTo>
                        <a:pt x="23" y="119"/>
                      </a:lnTo>
                      <a:lnTo>
                        <a:pt x="32" y="125"/>
                      </a:lnTo>
                      <a:lnTo>
                        <a:pt x="55" y="126"/>
                      </a:lnTo>
                      <a:lnTo>
                        <a:pt x="65" y="12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3" name="Freeform 266">
                  <a:extLst>
                    <a:ext uri="{FF2B5EF4-FFF2-40B4-BE49-F238E27FC236}">
                      <a16:creationId xmlns="" xmlns:a16="http://schemas.microsoft.com/office/drawing/2014/main" id="{1A88C55D-9028-45D6-8A8A-E40FE0C9889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22415" y="2704732"/>
                  <a:ext cx="179513" cy="164107"/>
                </a:xfrm>
                <a:custGeom>
                  <a:avLst/>
                  <a:gdLst>
                    <a:gd name="T0" fmla="*/ 11 w 136"/>
                    <a:gd name="T1" fmla="*/ 121 h 122"/>
                    <a:gd name="T2" fmla="*/ 112 w 136"/>
                    <a:gd name="T3" fmla="*/ 110 h 122"/>
                    <a:gd name="T4" fmla="*/ 122 w 136"/>
                    <a:gd name="T5" fmla="*/ 94 h 122"/>
                    <a:gd name="T6" fmla="*/ 129 w 136"/>
                    <a:gd name="T7" fmla="*/ 74 h 122"/>
                    <a:gd name="T8" fmla="*/ 135 w 136"/>
                    <a:gd name="T9" fmla="*/ 67 h 122"/>
                    <a:gd name="T10" fmla="*/ 132 w 136"/>
                    <a:gd name="T11" fmla="*/ 15 h 122"/>
                    <a:gd name="T12" fmla="*/ 93 w 136"/>
                    <a:gd name="T13" fmla="*/ 0 h 122"/>
                    <a:gd name="T14" fmla="*/ 82 w 136"/>
                    <a:gd name="T15" fmla="*/ 8 h 122"/>
                    <a:gd name="T16" fmla="*/ 68 w 136"/>
                    <a:gd name="T17" fmla="*/ 3 h 122"/>
                    <a:gd name="T18" fmla="*/ 62 w 136"/>
                    <a:gd name="T19" fmla="*/ 22 h 122"/>
                    <a:gd name="T20" fmla="*/ 58 w 136"/>
                    <a:gd name="T21" fmla="*/ 19 h 122"/>
                    <a:gd name="T22" fmla="*/ 49 w 136"/>
                    <a:gd name="T23" fmla="*/ 38 h 122"/>
                    <a:gd name="T24" fmla="*/ 56 w 136"/>
                    <a:gd name="T25" fmla="*/ 49 h 122"/>
                    <a:gd name="T26" fmla="*/ 36 w 136"/>
                    <a:gd name="T27" fmla="*/ 56 h 122"/>
                    <a:gd name="T28" fmla="*/ 33 w 136"/>
                    <a:gd name="T29" fmla="*/ 68 h 122"/>
                    <a:gd name="T30" fmla="*/ 15 w 136"/>
                    <a:gd name="T31" fmla="*/ 66 h 122"/>
                    <a:gd name="T32" fmla="*/ 0 w 136"/>
                    <a:gd name="T33" fmla="*/ 72 h 122"/>
                    <a:gd name="T34" fmla="*/ 1 w 136"/>
                    <a:gd name="T35" fmla="*/ 85 h 122"/>
                    <a:gd name="T36" fmla="*/ 1 w 136"/>
                    <a:gd name="T37" fmla="*/ 105 h 122"/>
                    <a:gd name="T38" fmla="*/ 10 w 136"/>
                    <a:gd name="T39" fmla="*/ 105 h 122"/>
                    <a:gd name="T40" fmla="*/ 11 w 136"/>
                    <a:gd name="T41" fmla="*/ 121 h 1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136" h="122">
                      <a:moveTo>
                        <a:pt x="11" y="121"/>
                      </a:moveTo>
                      <a:lnTo>
                        <a:pt x="112" y="110"/>
                      </a:lnTo>
                      <a:lnTo>
                        <a:pt x="122" y="94"/>
                      </a:lnTo>
                      <a:lnTo>
                        <a:pt x="129" y="74"/>
                      </a:lnTo>
                      <a:lnTo>
                        <a:pt x="135" y="67"/>
                      </a:lnTo>
                      <a:lnTo>
                        <a:pt x="132" y="15"/>
                      </a:lnTo>
                      <a:lnTo>
                        <a:pt x="93" y="0"/>
                      </a:lnTo>
                      <a:lnTo>
                        <a:pt x="82" y="8"/>
                      </a:lnTo>
                      <a:lnTo>
                        <a:pt x="68" y="3"/>
                      </a:lnTo>
                      <a:lnTo>
                        <a:pt x="62" y="22"/>
                      </a:lnTo>
                      <a:lnTo>
                        <a:pt x="58" y="19"/>
                      </a:lnTo>
                      <a:lnTo>
                        <a:pt x="49" y="38"/>
                      </a:lnTo>
                      <a:lnTo>
                        <a:pt x="56" y="49"/>
                      </a:lnTo>
                      <a:lnTo>
                        <a:pt x="36" y="56"/>
                      </a:lnTo>
                      <a:lnTo>
                        <a:pt x="33" y="68"/>
                      </a:lnTo>
                      <a:lnTo>
                        <a:pt x="15" y="66"/>
                      </a:lnTo>
                      <a:lnTo>
                        <a:pt x="0" y="72"/>
                      </a:lnTo>
                      <a:lnTo>
                        <a:pt x="1" y="85"/>
                      </a:lnTo>
                      <a:lnTo>
                        <a:pt x="1" y="105"/>
                      </a:lnTo>
                      <a:lnTo>
                        <a:pt x="10" y="105"/>
                      </a:lnTo>
                      <a:lnTo>
                        <a:pt x="11" y="12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4" name="Freeform 267">
                  <a:extLst>
                    <a:ext uri="{FF2B5EF4-FFF2-40B4-BE49-F238E27FC236}">
                      <a16:creationId xmlns="" xmlns:a16="http://schemas.microsoft.com/office/drawing/2014/main" id="{C8616752-FDD4-4DC1-8772-DB5F43D38F9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48569" y="3237486"/>
                  <a:ext cx="46364" cy="17838"/>
                </a:xfrm>
                <a:custGeom>
                  <a:avLst/>
                  <a:gdLst>
                    <a:gd name="T0" fmla="*/ 17 w 36"/>
                    <a:gd name="T1" fmla="*/ 13 h 14"/>
                    <a:gd name="T2" fmla="*/ 15 w 36"/>
                    <a:gd name="T3" fmla="*/ 13 h 14"/>
                    <a:gd name="T4" fmla="*/ 13 w 36"/>
                    <a:gd name="T5" fmla="*/ 13 h 14"/>
                    <a:gd name="T6" fmla="*/ 12 w 36"/>
                    <a:gd name="T7" fmla="*/ 13 h 14"/>
                    <a:gd name="T8" fmla="*/ 10 w 36"/>
                    <a:gd name="T9" fmla="*/ 11 h 14"/>
                    <a:gd name="T10" fmla="*/ 8 w 36"/>
                    <a:gd name="T11" fmla="*/ 11 h 14"/>
                    <a:gd name="T12" fmla="*/ 6 w 36"/>
                    <a:gd name="T13" fmla="*/ 10 h 14"/>
                    <a:gd name="T14" fmla="*/ 4 w 36"/>
                    <a:gd name="T15" fmla="*/ 9 h 14"/>
                    <a:gd name="T16" fmla="*/ 3 w 36"/>
                    <a:gd name="T17" fmla="*/ 9 h 14"/>
                    <a:gd name="T18" fmla="*/ 2 w 36"/>
                    <a:gd name="T19" fmla="*/ 9 h 14"/>
                    <a:gd name="T20" fmla="*/ 2 w 36"/>
                    <a:gd name="T21" fmla="*/ 7 h 14"/>
                    <a:gd name="T22" fmla="*/ 1 w 36"/>
                    <a:gd name="T23" fmla="*/ 7 h 14"/>
                    <a:gd name="T24" fmla="*/ 0 w 36"/>
                    <a:gd name="T25" fmla="*/ 7 h 14"/>
                    <a:gd name="T26" fmla="*/ 1 w 36"/>
                    <a:gd name="T27" fmla="*/ 7 h 14"/>
                    <a:gd name="T28" fmla="*/ 2 w 36"/>
                    <a:gd name="T29" fmla="*/ 7 h 14"/>
                    <a:gd name="T30" fmla="*/ 2 w 36"/>
                    <a:gd name="T31" fmla="*/ 6 h 14"/>
                    <a:gd name="T32" fmla="*/ 3 w 36"/>
                    <a:gd name="T33" fmla="*/ 6 h 14"/>
                    <a:gd name="T34" fmla="*/ 3 w 36"/>
                    <a:gd name="T35" fmla="*/ 5 h 14"/>
                    <a:gd name="T36" fmla="*/ 4 w 36"/>
                    <a:gd name="T37" fmla="*/ 5 h 14"/>
                    <a:gd name="T38" fmla="*/ 6 w 36"/>
                    <a:gd name="T39" fmla="*/ 5 h 14"/>
                    <a:gd name="T40" fmla="*/ 8 w 36"/>
                    <a:gd name="T41" fmla="*/ 5 h 14"/>
                    <a:gd name="T42" fmla="*/ 11 w 36"/>
                    <a:gd name="T43" fmla="*/ 5 h 14"/>
                    <a:gd name="T44" fmla="*/ 13 w 36"/>
                    <a:gd name="T45" fmla="*/ 5 h 14"/>
                    <a:gd name="T46" fmla="*/ 15 w 36"/>
                    <a:gd name="T47" fmla="*/ 5 h 14"/>
                    <a:gd name="T48" fmla="*/ 17 w 36"/>
                    <a:gd name="T49" fmla="*/ 5 h 14"/>
                    <a:gd name="T50" fmla="*/ 18 w 36"/>
                    <a:gd name="T51" fmla="*/ 5 h 14"/>
                    <a:gd name="T52" fmla="*/ 19 w 36"/>
                    <a:gd name="T53" fmla="*/ 3 h 14"/>
                    <a:gd name="T54" fmla="*/ 21 w 36"/>
                    <a:gd name="T55" fmla="*/ 3 h 14"/>
                    <a:gd name="T56" fmla="*/ 23 w 36"/>
                    <a:gd name="T57" fmla="*/ 2 h 14"/>
                    <a:gd name="T58" fmla="*/ 24 w 36"/>
                    <a:gd name="T59" fmla="*/ 2 h 14"/>
                    <a:gd name="T60" fmla="*/ 26 w 36"/>
                    <a:gd name="T61" fmla="*/ 2 h 14"/>
                    <a:gd name="T62" fmla="*/ 27 w 36"/>
                    <a:gd name="T63" fmla="*/ 1 h 14"/>
                    <a:gd name="T64" fmla="*/ 28 w 36"/>
                    <a:gd name="T65" fmla="*/ 1 h 14"/>
                    <a:gd name="T66" fmla="*/ 29 w 36"/>
                    <a:gd name="T67" fmla="*/ 1 h 14"/>
                    <a:gd name="T68" fmla="*/ 30 w 36"/>
                    <a:gd name="T69" fmla="*/ 0 h 14"/>
                    <a:gd name="T70" fmla="*/ 30 w 36"/>
                    <a:gd name="T71" fmla="*/ 1 h 14"/>
                    <a:gd name="T72" fmla="*/ 31 w 36"/>
                    <a:gd name="T73" fmla="*/ 1 h 14"/>
                    <a:gd name="T74" fmla="*/ 32 w 36"/>
                    <a:gd name="T75" fmla="*/ 2 h 14"/>
                    <a:gd name="T76" fmla="*/ 33 w 36"/>
                    <a:gd name="T77" fmla="*/ 2 h 14"/>
                    <a:gd name="T78" fmla="*/ 33 w 36"/>
                    <a:gd name="T79" fmla="*/ 3 h 14"/>
                    <a:gd name="T80" fmla="*/ 33 w 36"/>
                    <a:gd name="T81" fmla="*/ 5 h 14"/>
                    <a:gd name="T82" fmla="*/ 34 w 36"/>
                    <a:gd name="T83" fmla="*/ 6 h 14"/>
                    <a:gd name="T84" fmla="*/ 34 w 36"/>
                    <a:gd name="T85" fmla="*/ 7 h 14"/>
                    <a:gd name="T86" fmla="*/ 34 w 36"/>
                    <a:gd name="T87" fmla="*/ 9 h 14"/>
                    <a:gd name="T88" fmla="*/ 35 w 36"/>
                    <a:gd name="T89" fmla="*/ 9 h 14"/>
                    <a:gd name="T90" fmla="*/ 34 w 36"/>
                    <a:gd name="T91" fmla="*/ 9 h 14"/>
                    <a:gd name="T92" fmla="*/ 33 w 36"/>
                    <a:gd name="T93" fmla="*/ 10 h 14"/>
                    <a:gd name="T94" fmla="*/ 33 w 36"/>
                    <a:gd name="T95" fmla="*/ 11 h 14"/>
                    <a:gd name="T96" fmla="*/ 32 w 36"/>
                    <a:gd name="T97" fmla="*/ 11 h 14"/>
                    <a:gd name="T98" fmla="*/ 30 w 36"/>
                    <a:gd name="T99" fmla="*/ 11 h 14"/>
                    <a:gd name="T100" fmla="*/ 28 w 36"/>
                    <a:gd name="T101" fmla="*/ 13 h 14"/>
                    <a:gd name="T102" fmla="*/ 27 w 36"/>
                    <a:gd name="T103" fmla="*/ 13 h 14"/>
                    <a:gd name="T104" fmla="*/ 25 w 36"/>
                    <a:gd name="T105" fmla="*/ 13 h 14"/>
                    <a:gd name="T106" fmla="*/ 23 w 36"/>
                    <a:gd name="T107" fmla="*/ 13 h 14"/>
                    <a:gd name="T108" fmla="*/ 21 w 36"/>
                    <a:gd name="T109" fmla="*/ 13 h 14"/>
                    <a:gd name="T110" fmla="*/ 19 w 36"/>
                    <a:gd name="T111" fmla="*/ 13 h 14"/>
                    <a:gd name="T112" fmla="*/ 17 w 36"/>
                    <a:gd name="T113" fmla="*/ 13 h 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36" h="14">
                      <a:moveTo>
                        <a:pt x="17" y="13"/>
                      </a:moveTo>
                      <a:lnTo>
                        <a:pt x="15" y="13"/>
                      </a:lnTo>
                      <a:lnTo>
                        <a:pt x="13" y="13"/>
                      </a:lnTo>
                      <a:lnTo>
                        <a:pt x="12" y="13"/>
                      </a:lnTo>
                      <a:lnTo>
                        <a:pt x="10" y="11"/>
                      </a:lnTo>
                      <a:lnTo>
                        <a:pt x="8" y="11"/>
                      </a:lnTo>
                      <a:lnTo>
                        <a:pt x="6" y="10"/>
                      </a:lnTo>
                      <a:lnTo>
                        <a:pt x="4" y="9"/>
                      </a:lnTo>
                      <a:lnTo>
                        <a:pt x="3" y="9"/>
                      </a:lnTo>
                      <a:lnTo>
                        <a:pt x="2" y="9"/>
                      </a:lnTo>
                      <a:lnTo>
                        <a:pt x="2" y="7"/>
                      </a:lnTo>
                      <a:lnTo>
                        <a:pt x="1" y="7"/>
                      </a:lnTo>
                      <a:lnTo>
                        <a:pt x="0" y="7"/>
                      </a:lnTo>
                      <a:lnTo>
                        <a:pt x="1" y="7"/>
                      </a:lnTo>
                      <a:lnTo>
                        <a:pt x="2" y="7"/>
                      </a:lnTo>
                      <a:lnTo>
                        <a:pt x="2" y="6"/>
                      </a:lnTo>
                      <a:lnTo>
                        <a:pt x="3" y="6"/>
                      </a:lnTo>
                      <a:lnTo>
                        <a:pt x="3" y="5"/>
                      </a:lnTo>
                      <a:lnTo>
                        <a:pt x="4" y="5"/>
                      </a:lnTo>
                      <a:lnTo>
                        <a:pt x="6" y="5"/>
                      </a:lnTo>
                      <a:lnTo>
                        <a:pt x="8" y="5"/>
                      </a:lnTo>
                      <a:lnTo>
                        <a:pt x="11" y="5"/>
                      </a:lnTo>
                      <a:lnTo>
                        <a:pt x="13" y="5"/>
                      </a:lnTo>
                      <a:lnTo>
                        <a:pt x="15" y="5"/>
                      </a:lnTo>
                      <a:lnTo>
                        <a:pt x="17" y="5"/>
                      </a:lnTo>
                      <a:lnTo>
                        <a:pt x="18" y="5"/>
                      </a:lnTo>
                      <a:lnTo>
                        <a:pt x="19" y="3"/>
                      </a:lnTo>
                      <a:lnTo>
                        <a:pt x="21" y="3"/>
                      </a:lnTo>
                      <a:lnTo>
                        <a:pt x="23" y="2"/>
                      </a:lnTo>
                      <a:lnTo>
                        <a:pt x="24" y="2"/>
                      </a:lnTo>
                      <a:lnTo>
                        <a:pt x="26" y="2"/>
                      </a:lnTo>
                      <a:lnTo>
                        <a:pt x="27" y="1"/>
                      </a:lnTo>
                      <a:lnTo>
                        <a:pt x="28" y="1"/>
                      </a:lnTo>
                      <a:lnTo>
                        <a:pt x="29" y="1"/>
                      </a:lnTo>
                      <a:lnTo>
                        <a:pt x="30" y="0"/>
                      </a:lnTo>
                      <a:lnTo>
                        <a:pt x="30" y="1"/>
                      </a:lnTo>
                      <a:lnTo>
                        <a:pt x="31" y="1"/>
                      </a:lnTo>
                      <a:lnTo>
                        <a:pt x="32" y="2"/>
                      </a:lnTo>
                      <a:lnTo>
                        <a:pt x="33" y="2"/>
                      </a:lnTo>
                      <a:lnTo>
                        <a:pt x="33" y="3"/>
                      </a:lnTo>
                      <a:lnTo>
                        <a:pt x="33" y="5"/>
                      </a:lnTo>
                      <a:lnTo>
                        <a:pt x="34" y="6"/>
                      </a:lnTo>
                      <a:lnTo>
                        <a:pt x="34" y="7"/>
                      </a:lnTo>
                      <a:lnTo>
                        <a:pt x="34" y="9"/>
                      </a:lnTo>
                      <a:lnTo>
                        <a:pt x="35" y="9"/>
                      </a:lnTo>
                      <a:lnTo>
                        <a:pt x="34" y="9"/>
                      </a:lnTo>
                      <a:lnTo>
                        <a:pt x="33" y="10"/>
                      </a:lnTo>
                      <a:lnTo>
                        <a:pt x="33" y="11"/>
                      </a:lnTo>
                      <a:lnTo>
                        <a:pt x="32" y="11"/>
                      </a:lnTo>
                      <a:lnTo>
                        <a:pt x="30" y="11"/>
                      </a:lnTo>
                      <a:lnTo>
                        <a:pt x="28" y="13"/>
                      </a:lnTo>
                      <a:lnTo>
                        <a:pt x="27" y="13"/>
                      </a:lnTo>
                      <a:lnTo>
                        <a:pt x="25" y="13"/>
                      </a:lnTo>
                      <a:lnTo>
                        <a:pt x="23" y="13"/>
                      </a:lnTo>
                      <a:lnTo>
                        <a:pt x="21" y="13"/>
                      </a:lnTo>
                      <a:lnTo>
                        <a:pt x="19" y="13"/>
                      </a:lnTo>
                      <a:lnTo>
                        <a:pt x="17" y="1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5" name="Freeform 268">
                  <a:extLst>
                    <a:ext uri="{FF2B5EF4-FFF2-40B4-BE49-F238E27FC236}">
                      <a16:creationId xmlns="" xmlns:a16="http://schemas.microsoft.com/office/drawing/2014/main" id="{685D5B01-5249-49D5-8A84-DA0B8C0D90B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65351" y="2703543"/>
                  <a:ext cx="136715" cy="115351"/>
                </a:xfrm>
                <a:custGeom>
                  <a:avLst/>
                  <a:gdLst>
                    <a:gd name="T0" fmla="*/ 22 w 115"/>
                    <a:gd name="T1" fmla="*/ 23 h 97"/>
                    <a:gd name="T2" fmla="*/ 15 w 115"/>
                    <a:gd name="T3" fmla="*/ 42 h 97"/>
                    <a:gd name="T4" fmla="*/ 0 w 115"/>
                    <a:gd name="T5" fmla="*/ 67 h 97"/>
                    <a:gd name="T6" fmla="*/ 27 w 115"/>
                    <a:gd name="T7" fmla="*/ 78 h 97"/>
                    <a:gd name="T8" fmla="*/ 48 w 115"/>
                    <a:gd name="T9" fmla="*/ 97 h 97"/>
                    <a:gd name="T10" fmla="*/ 47 w 115"/>
                    <a:gd name="T11" fmla="*/ 81 h 97"/>
                    <a:gd name="T12" fmla="*/ 68 w 115"/>
                    <a:gd name="T13" fmla="*/ 75 h 97"/>
                    <a:gd name="T14" fmla="*/ 88 w 115"/>
                    <a:gd name="T15" fmla="*/ 75 h 97"/>
                    <a:gd name="T16" fmla="*/ 89 w 115"/>
                    <a:gd name="T17" fmla="*/ 60 h 97"/>
                    <a:gd name="T18" fmla="*/ 113 w 115"/>
                    <a:gd name="T19" fmla="*/ 57 h 97"/>
                    <a:gd name="T20" fmla="*/ 104 w 115"/>
                    <a:gd name="T21" fmla="*/ 44 h 97"/>
                    <a:gd name="T22" fmla="*/ 113 w 115"/>
                    <a:gd name="T23" fmla="*/ 21 h 97"/>
                    <a:gd name="T24" fmla="*/ 115 w 115"/>
                    <a:gd name="T25" fmla="*/ 12 h 97"/>
                    <a:gd name="T26" fmla="*/ 83 w 115"/>
                    <a:gd name="T27" fmla="*/ 0 h 97"/>
                    <a:gd name="T28" fmla="*/ 50 w 115"/>
                    <a:gd name="T29" fmla="*/ 20 h 97"/>
                    <a:gd name="T30" fmla="*/ 31 w 115"/>
                    <a:gd name="T31" fmla="*/ 23 h 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115" h="97">
                      <a:moveTo>
                        <a:pt x="22" y="23"/>
                      </a:moveTo>
                      <a:lnTo>
                        <a:pt x="15" y="42"/>
                      </a:lnTo>
                      <a:lnTo>
                        <a:pt x="0" y="67"/>
                      </a:lnTo>
                      <a:lnTo>
                        <a:pt x="27" y="78"/>
                      </a:lnTo>
                      <a:lnTo>
                        <a:pt x="48" y="97"/>
                      </a:lnTo>
                      <a:lnTo>
                        <a:pt x="47" y="81"/>
                      </a:lnTo>
                      <a:lnTo>
                        <a:pt x="68" y="75"/>
                      </a:lnTo>
                      <a:lnTo>
                        <a:pt x="88" y="75"/>
                      </a:lnTo>
                      <a:lnTo>
                        <a:pt x="89" y="60"/>
                      </a:lnTo>
                      <a:lnTo>
                        <a:pt x="113" y="57"/>
                      </a:lnTo>
                      <a:lnTo>
                        <a:pt x="104" y="44"/>
                      </a:lnTo>
                      <a:lnTo>
                        <a:pt x="113" y="21"/>
                      </a:lnTo>
                      <a:lnTo>
                        <a:pt x="115" y="12"/>
                      </a:lnTo>
                      <a:lnTo>
                        <a:pt x="83" y="0"/>
                      </a:lnTo>
                      <a:lnTo>
                        <a:pt x="50" y="20"/>
                      </a:lnTo>
                      <a:lnTo>
                        <a:pt x="31" y="23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6" name="Freeform 269">
                  <a:extLst>
                    <a:ext uri="{FF2B5EF4-FFF2-40B4-BE49-F238E27FC236}">
                      <a16:creationId xmlns="" xmlns:a16="http://schemas.microsoft.com/office/drawing/2014/main" id="{CDFA7B7C-F879-4A8F-8388-EF7845E435B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93744" y="2053061"/>
                  <a:ext cx="2780666" cy="1044102"/>
                </a:xfrm>
                <a:custGeom>
                  <a:avLst/>
                  <a:gdLst>
                    <a:gd name="T0" fmla="*/ 354 w 2085"/>
                    <a:gd name="T1" fmla="*/ 571 h 783"/>
                    <a:gd name="T2" fmla="*/ 487 w 2085"/>
                    <a:gd name="T3" fmla="*/ 613 h 783"/>
                    <a:gd name="T4" fmla="*/ 575 w 2085"/>
                    <a:gd name="T5" fmla="*/ 567 h 783"/>
                    <a:gd name="T6" fmla="*/ 718 w 2085"/>
                    <a:gd name="T7" fmla="*/ 589 h 783"/>
                    <a:gd name="T8" fmla="*/ 848 w 2085"/>
                    <a:gd name="T9" fmla="*/ 670 h 783"/>
                    <a:gd name="T10" fmla="*/ 953 w 2085"/>
                    <a:gd name="T11" fmla="*/ 648 h 783"/>
                    <a:gd name="T12" fmla="*/ 1049 w 2085"/>
                    <a:gd name="T13" fmla="*/ 634 h 783"/>
                    <a:gd name="T14" fmla="*/ 1189 w 2085"/>
                    <a:gd name="T15" fmla="*/ 638 h 783"/>
                    <a:gd name="T16" fmla="*/ 1259 w 2085"/>
                    <a:gd name="T17" fmla="*/ 578 h 783"/>
                    <a:gd name="T18" fmla="*/ 1409 w 2085"/>
                    <a:gd name="T19" fmla="*/ 667 h 783"/>
                    <a:gd name="T20" fmla="*/ 1463 w 2085"/>
                    <a:gd name="T21" fmla="*/ 744 h 783"/>
                    <a:gd name="T22" fmla="*/ 1531 w 2085"/>
                    <a:gd name="T23" fmla="*/ 701 h 783"/>
                    <a:gd name="T24" fmla="*/ 1482 w 2085"/>
                    <a:gd name="T25" fmla="*/ 573 h 783"/>
                    <a:gd name="T26" fmla="*/ 1537 w 2085"/>
                    <a:gd name="T27" fmla="*/ 452 h 783"/>
                    <a:gd name="T28" fmla="*/ 1683 w 2085"/>
                    <a:gd name="T29" fmla="*/ 408 h 783"/>
                    <a:gd name="T30" fmla="*/ 1773 w 2085"/>
                    <a:gd name="T31" fmla="*/ 421 h 783"/>
                    <a:gd name="T32" fmla="*/ 1751 w 2085"/>
                    <a:gd name="T33" fmla="*/ 604 h 783"/>
                    <a:gd name="T34" fmla="*/ 1814 w 2085"/>
                    <a:gd name="T35" fmla="*/ 509 h 783"/>
                    <a:gd name="T36" fmla="*/ 1785 w 2085"/>
                    <a:gd name="T37" fmla="*/ 478 h 783"/>
                    <a:gd name="T38" fmla="*/ 1785 w 2085"/>
                    <a:gd name="T39" fmla="*/ 462 h 783"/>
                    <a:gd name="T40" fmla="*/ 1797 w 2085"/>
                    <a:gd name="T41" fmla="*/ 439 h 783"/>
                    <a:gd name="T42" fmla="*/ 1895 w 2085"/>
                    <a:gd name="T43" fmla="*/ 405 h 783"/>
                    <a:gd name="T44" fmla="*/ 1929 w 2085"/>
                    <a:gd name="T45" fmla="*/ 332 h 783"/>
                    <a:gd name="T46" fmla="*/ 2005 w 2085"/>
                    <a:gd name="T47" fmla="*/ 313 h 783"/>
                    <a:gd name="T48" fmla="*/ 2070 w 2085"/>
                    <a:gd name="T49" fmla="*/ 305 h 783"/>
                    <a:gd name="T50" fmla="*/ 1997 w 2085"/>
                    <a:gd name="T51" fmla="*/ 260 h 783"/>
                    <a:gd name="T52" fmla="*/ 1865 w 2085"/>
                    <a:gd name="T53" fmla="*/ 201 h 783"/>
                    <a:gd name="T54" fmla="*/ 1722 w 2085"/>
                    <a:gd name="T55" fmla="*/ 199 h 783"/>
                    <a:gd name="T56" fmla="*/ 1571 w 2085"/>
                    <a:gd name="T57" fmla="*/ 180 h 783"/>
                    <a:gd name="T58" fmla="*/ 1409 w 2085"/>
                    <a:gd name="T59" fmla="*/ 136 h 783"/>
                    <a:gd name="T60" fmla="*/ 1312 w 2085"/>
                    <a:gd name="T61" fmla="*/ 165 h 783"/>
                    <a:gd name="T62" fmla="*/ 1233 w 2085"/>
                    <a:gd name="T63" fmla="*/ 136 h 783"/>
                    <a:gd name="T64" fmla="*/ 1020 w 2085"/>
                    <a:gd name="T65" fmla="*/ 107 h 783"/>
                    <a:gd name="T66" fmla="*/ 1024 w 2085"/>
                    <a:gd name="T67" fmla="*/ 51 h 783"/>
                    <a:gd name="T68" fmla="*/ 892 w 2085"/>
                    <a:gd name="T69" fmla="*/ 0 h 783"/>
                    <a:gd name="T70" fmla="*/ 806 w 2085"/>
                    <a:gd name="T71" fmla="*/ 53 h 783"/>
                    <a:gd name="T72" fmla="*/ 689 w 2085"/>
                    <a:gd name="T73" fmla="*/ 75 h 783"/>
                    <a:gd name="T74" fmla="*/ 642 w 2085"/>
                    <a:gd name="T75" fmla="*/ 142 h 783"/>
                    <a:gd name="T76" fmla="*/ 607 w 2085"/>
                    <a:gd name="T77" fmla="*/ 144 h 783"/>
                    <a:gd name="T78" fmla="*/ 554 w 2085"/>
                    <a:gd name="T79" fmla="*/ 137 h 783"/>
                    <a:gd name="T80" fmla="*/ 591 w 2085"/>
                    <a:gd name="T81" fmla="*/ 210 h 783"/>
                    <a:gd name="T82" fmla="*/ 627 w 2085"/>
                    <a:gd name="T83" fmla="*/ 256 h 783"/>
                    <a:gd name="T84" fmla="*/ 548 w 2085"/>
                    <a:gd name="T85" fmla="*/ 291 h 783"/>
                    <a:gd name="T86" fmla="*/ 559 w 2085"/>
                    <a:gd name="T87" fmla="*/ 256 h 783"/>
                    <a:gd name="T88" fmla="*/ 561 w 2085"/>
                    <a:gd name="T89" fmla="*/ 243 h 783"/>
                    <a:gd name="T90" fmla="*/ 554 w 2085"/>
                    <a:gd name="T91" fmla="*/ 225 h 783"/>
                    <a:gd name="T92" fmla="*/ 517 w 2085"/>
                    <a:gd name="T93" fmla="*/ 109 h 783"/>
                    <a:gd name="T94" fmla="*/ 499 w 2085"/>
                    <a:gd name="T95" fmla="*/ 228 h 783"/>
                    <a:gd name="T96" fmla="*/ 401 w 2085"/>
                    <a:gd name="T97" fmla="*/ 218 h 783"/>
                    <a:gd name="T98" fmla="*/ 314 w 2085"/>
                    <a:gd name="T99" fmla="*/ 233 h 783"/>
                    <a:gd name="T100" fmla="*/ 208 w 2085"/>
                    <a:gd name="T101" fmla="*/ 237 h 783"/>
                    <a:gd name="T102" fmla="*/ 166 w 2085"/>
                    <a:gd name="T103" fmla="*/ 298 h 783"/>
                    <a:gd name="T104" fmla="*/ 109 w 2085"/>
                    <a:gd name="T105" fmla="*/ 322 h 783"/>
                    <a:gd name="T106" fmla="*/ 80 w 2085"/>
                    <a:gd name="T107" fmla="*/ 289 h 783"/>
                    <a:gd name="T108" fmla="*/ 100 w 2085"/>
                    <a:gd name="T109" fmla="*/ 233 h 783"/>
                    <a:gd name="T110" fmla="*/ 20 w 2085"/>
                    <a:gd name="T111" fmla="*/ 311 h 783"/>
                    <a:gd name="T112" fmla="*/ 8 w 2085"/>
                    <a:gd name="T113" fmla="*/ 427 h 783"/>
                    <a:gd name="T114" fmla="*/ 69 w 2085"/>
                    <a:gd name="T115" fmla="*/ 584 h 783"/>
                    <a:gd name="T116" fmla="*/ 138 w 2085"/>
                    <a:gd name="T117" fmla="*/ 740 h 783"/>
                    <a:gd name="T118" fmla="*/ 285 w 2085"/>
                    <a:gd name="T119" fmla="*/ 773 h 7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</a:cxnLst>
                  <a:rect l="0" t="0" r="r" b="b"/>
                  <a:pathLst>
                    <a:path w="2085" h="783">
                      <a:moveTo>
                        <a:pt x="304" y="721"/>
                      </a:moveTo>
                      <a:lnTo>
                        <a:pt x="316" y="709"/>
                      </a:lnTo>
                      <a:lnTo>
                        <a:pt x="322" y="683"/>
                      </a:lnTo>
                      <a:lnTo>
                        <a:pt x="336" y="668"/>
                      </a:lnTo>
                      <a:lnTo>
                        <a:pt x="334" y="649"/>
                      </a:lnTo>
                      <a:lnTo>
                        <a:pt x="317" y="639"/>
                      </a:lnTo>
                      <a:lnTo>
                        <a:pt x="310" y="622"/>
                      </a:lnTo>
                      <a:lnTo>
                        <a:pt x="354" y="571"/>
                      </a:lnTo>
                      <a:lnTo>
                        <a:pt x="370" y="589"/>
                      </a:lnTo>
                      <a:lnTo>
                        <a:pt x="376" y="576"/>
                      </a:lnTo>
                      <a:lnTo>
                        <a:pt x="395" y="571"/>
                      </a:lnTo>
                      <a:lnTo>
                        <a:pt x="411" y="575"/>
                      </a:lnTo>
                      <a:lnTo>
                        <a:pt x="440" y="576"/>
                      </a:lnTo>
                      <a:lnTo>
                        <a:pt x="475" y="599"/>
                      </a:lnTo>
                      <a:lnTo>
                        <a:pt x="474" y="608"/>
                      </a:lnTo>
                      <a:lnTo>
                        <a:pt x="487" y="613"/>
                      </a:lnTo>
                      <a:lnTo>
                        <a:pt x="506" y="612"/>
                      </a:lnTo>
                      <a:lnTo>
                        <a:pt x="532" y="626"/>
                      </a:lnTo>
                      <a:lnTo>
                        <a:pt x="546" y="631"/>
                      </a:lnTo>
                      <a:lnTo>
                        <a:pt x="553" y="623"/>
                      </a:lnTo>
                      <a:lnTo>
                        <a:pt x="546" y="605"/>
                      </a:lnTo>
                      <a:lnTo>
                        <a:pt x="562" y="596"/>
                      </a:lnTo>
                      <a:lnTo>
                        <a:pt x="579" y="589"/>
                      </a:lnTo>
                      <a:lnTo>
                        <a:pt x="575" y="567"/>
                      </a:lnTo>
                      <a:lnTo>
                        <a:pt x="585" y="566"/>
                      </a:lnTo>
                      <a:lnTo>
                        <a:pt x="604" y="571"/>
                      </a:lnTo>
                      <a:lnTo>
                        <a:pt x="640" y="574"/>
                      </a:lnTo>
                      <a:lnTo>
                        <a:pt x="661" y="569"/>
                      </a:lnTo>
                      <a:lnTo>
                        <a:pt x="689" y="564"/>
                      </a:lnTo>
                      <a:lnTo>
                        <a:pt x="701" y="575"/>
                      </a:lnTo>
                      <a:lnTo>
                        <a:pt x="703" y="587"/>
                      </a:lnTo>
                      <a:lnTo>
                        <a:pt x="718" y="589"/>
                      </a:lnTo>
                      <a:lnTo>
                        <a:pt x="741" y="580"/>
                      </a:lnTo>
                      <a:lnTo>
                        <a:pt x="759" y="580"/>
                      </a:lnTo>
                      <a:lnTo>
                        <a:pt x="781" y="621"/>
                      </a:lnTo>
                      <a:lnTo>
                        <a:pt x="796" y="622"/>
                      </a:lnTo>
                      <a:lnTo>
                        <a:pt x="803" y="633"/>
                      </a:lnTo>
                      <a:lnTo>
                        <a:pt x="826" y="642"/>
                      </a:lnTo>
                      <a:lnTo>
                        <a:pt x="840" y="677"/>
                      </a:lnTo>
                      <a:lnTo>
                        <a:pt x="848" y="670"/>
                      </a:lnTo>
                      <a:lnTo>
                        <a:pt x="867" y="665"/>
                      </a:lnTo>
                      <a:lnTo>
                        <a:pt x="910" y="661"/>
                      </a:lnTo>
                      <a:lnTo>
                        <a:pt x="914" y="667"/>
                      </a:lnTo>
                      <a:lnTo>
                        <a:pt x="930" y="670"/>
                      </a:lnTo>
                      <a:lnTo>
                        <a:pt x="936" y="676"/>
                      </a:lnTo>
                      <a:lnTo>
                        <a:pt x="965" y="673"/>
                      </a:lnTo>
                      <a:lnTo>
                        <a:pt x="958" y="656"/>
                      </a:lnTo>
                      <a:lnTo>
                        <a:pt x="953" y="648"/>
                      </a:lnTo>
                      <a:lnTo>
                        <a:pt x="965" y="647"/>
                      </a:lnTo>
                      <a:lnTo>
                        <a:pt x="965" y="623"/>
                      </a:lnTo>
                      <a:lnTo>
                        <a:pt x="965" y="596"/>
                      </a:lnTo>
                      <a:lnTo>
                        <a:pt x="992" y="607"/>
                      </a:lnTo>
                      <a:lnTo>
                        <a:pt x="1009" y="607"/>
                      </a:lnTo>
                      <a:lnTo>
                        <a:pt x="1022" y="621"/>
                      </a:lnTo>
                      <a:lnTo>
                        <a:pt x="1028" y="634"/>
                      </a:lnTo>
                      <a:lnTo>
                        <a:pt x="1049" y="634"/>
                      </a:lnTo>
                      <a:lnTo>
                        <a:pt x="1081" y="635"/>
                      </a:lnTo>
                      <a:lnTo>
                        <a:pt x="1098" y="645"/>
                      </a:lnTo>
                      <a:lnTo>
                        <a:pt x="1112" y="649"/>
                      </a:lnTo>
                      <a:lnTo>
                        <a:pt x="1115" y="661"/>
                      </a:lnTo>
                      <a:lnTo>
                        <a:pt x="1153" y="655"/>
                      </a:lnTo>
                      <a:lnTo>
                        <a:pt x="1159" y="645"/>
                      </a:lnTo>
                      <a:lnTo>
                        <a:pt x="1172" y="653"/>
                      </a:lnTo>
                      <a:lnTo>
                        <a:pt x="1189" y="638"/>
                      </a:lnTo>
                      <a:lnTo>
                        <a:pt x="1203" y="637"/>
                      </a:lnTo>
                      <a:lnTo>
                        <a:pt x="1215" y="644"/>
                      </a:lnTo>
                      <a:lnTo>
                        <a:pt x="1226" y="655"/>
                      </a:lnTo>
                      <a:lnTo>
                        <a:pt x="1246" y="655"/>
                      </a:lnTo>
                      <a:lnTo>
                        <a:pt x="1249" y="628"/>
                      </a:lnTo>
                      <a:lnTo>
                        <a:pt x="1260" y="618"/>
                      </a:lnTo>
                      <a:lnTo>
                        <a:pt x="1251" y="593"/>
                      </a:lnTo>
                      <a:lnTo>
                        <a:pt x="1259" y="578"/>
                      </a:lnTo>
                      <a:lnTo>
                        <a:pt x="1320" y="579"/>
                      </a:lnTo>
                      <a:lnTo>
                        <a:pt x="1334" y="595"/>
                      </a:lnTo>
                      <a:lnTo>
                        <a:pt x="1348" y="607"/>
                      </a:lnTo>
                      <a:lnTo>
                        <a:pt x="1359" y="621"/>
                      </a:lnTo>
                      <a:lnTo>
                        <a:pt x="1362" y="638"/>
                      </a:lnTo>
                      <a:lnTo>
                        <a:pt x="1373" y="651"/>
                      </a:lnTo>
                      <a:lnTo>
                        <a:pt x="1398" y="656"/>
                      </a:lnTo>
                      <a:lnTo>
                        <a:pt x="1409" y="667"/>
                      </a:lnTo>
                      <a:lnTo>
                        <a:pt x="1421" y="675"/>
                      </a:lnTo>
                      <a:lnTo>
                        <a:pt x="1427" y="684"/>
                      </a:lnTo>
                      <a:lnTo>
                        <a:pt x="1442" y="685"/>
                      </a:lnTo>
                      <a:lnTo>
                        <a:pt x="1467" y="681"/>
                      </a:lnTo>
                      <a:lnTo>
                        <a:pt x="1472" y="688"/>
                      </a:lnTo>
                      <a:lnTo>
                        <a:pt x="1475" y="701"/>
                      </a:lnTo>
                      <a:lnTo>
                        <a:pt x="1464" y="708"/>
                      </a:lnTo>
                      <a:lnTo>
                        <a:pt x="1463" y="744"/>
                      </a:lnTo>
                      <a:lnTo>
                        <a:pt x="1449" y="742"/>
                      </a:lnTo>
                      <a:lnTo>
                        <a:pt x="1442" y="757"/>
                      </a:lnTo>
                      <a:lnTo>
                        <a:pt x="1442" y="773"/>
                      </a:lnTo>
                      <a:lnTo>
                        <a:pt x="1457" y="776"/>
                      </a:lnTo>
                      <a:lnTo>
                        <a:pt x="1475" y="782"/>
                      </a:lnTo>
                      <a:lnTo>
                        <a:pt x="1498" y="764"/>
                      </a:lnTo>
                      <a:lnTo>
                        <a:pt x="1516" y="735"/>
                      </a:lnTo>
                      <a:lnTo>
                        <a:pt x="1531" y="701"/>
                      </a:lnTo>
                      <a:lnTo>
                        <a:pt x="1544" y="667"/>
                      </a:lnTo>
                      <a:lnTo>
                        <a:pt x="1537" y="634"/>
                      </a:lnTo>
                      <a:lnTo>
                        <a:pt x="1542" y="624"/>
                      </a:lnTo>
                      <a:lnTo>
                        <a:pt x="1538" y="588"/>
                      </a:lnTo>
                      <a:lnTo>
                        <a:pt x="1523" y="566"/>
                      </a:lnTo>
                      <a:lnTo>
                        <a:pt x="1499" y="558"/>
                      </a:lnTo>
                      <a:lnTo>
                        <a:pt x="1492" y="572"/>
                      </a:lnTo>
                      <a:lnTo>
                        <a:pt x="1482" y="573"/>
                      </a:lnTo>
                      <a:lnTo>
                        <a:pt x="1480" y="560"/>
                      </a:lnTo>
                      <a:lnTo>
                        <a:pt x="1457" y="548"/>
                      </a:lnTo>
                      <a:lnTo>
                        <a:pt x="1453" y="537"/>
                      </a:lnTo>
                      <a:lnTo>
                        <a:pt x="1467" y="523"/>
                      </a:lnTo>
                      <a:lnTo>
                        <a:pt x="1483" y="497"/>
                      </a:lnTo>
                      <a:lnTo>
                        <a:pt x="1492" y="478"/>
                      </a:lnTo>
                      <a:lnTo>
                        <a:pt x="1503" y="461"/>
                      </a:lnTo>
                      <a:lnTo>
                        <a:pt x="1537" y="452"/>
                      </a:lnTo>
                      <a:lnTo>
                        <a:pt x="1564" y="450"/>
                      </a:lnTo>
                      <a:lnTo>
                        <a:pt x="1602" y="454"/>
                      </a:lnTo>
                      <a:lnTo>
                        <a:pt x="1610" y="439"/>
                      </a:lnTo>
                      <a:lnTo>
                        <a:pt x="1637" y="446"/>
                      </a:lnTo>
                      <a:lnTo>
                        <a:pt x="1637" y="455"/>
                      </a:lnTo>
                      <a:lnTo>
                        <a:pt x="1675" y="450"/>
                      </a:lnTo>
                      <a:lnTo>
                        <a:pt x="1677" y="432"/>
                      </a:lnTo>
                      <a:lnTo>
                        <a:pt x="1683" y="408"/>
                      </a:lnTo>
                      <a:lnTo>
                        <a:pt x="1691" y="394"/>
                      </a:lnTo>
                      <a:lnTo>
                        <a:pt x="1728" y="394"/>
                      </a:lnTo>
                      <a:lnTo>
                        <a:pt x="1741" y="410"/>
                      </a:lnTo>
                      <a:lnTo>
                        <a:pt x="1749" y="413"/>
                      </a:lnTo>
                      <a:lnTo>
                        <a:pt x="1762" y="391"/>
                      </a:lnTo>
                      <a:lnTo>
                        <a:pt x="1771" y="387"/>
                      </a:lnTo>
                      <a:lnTo>
                        <a:pt x="1781" y="405"/>
                      </a:lnTo>
                      <a:lnTo>
                        <a:pt x="1773" y="421"/>
                      </a:lnTo>
                      <a:lnTo>
                        <a:pt x="1753" y="437"/>
                      </a:lnTo>
                      <a:lnTo>
                        <a:pt x="1736" y="463"/>
                      </a:lnTo>
                      <a:lnTo>
                        <a:pt x="1720" y="483"/>
                      </a:lnTo>
                      <a:lnTo>
                        <a:pt x="1718" y="512"/>
                      </a:lnTo>
                      <a:lnTo>
                        <a:pt x="1722" y="543"/>
                      </a:lnTo>
                      <a:lnTo>
                        <a:pt x="1734" y="564"/>
                      </a:lnTo>
                      <a:lnTo>
                        <a:pt x="1741" y="589"/>
                      </a:lnTo>
                      <a:lnTo>
                        <a:pt x="1751" y="604"/>
                      </a:lnTo>
                      <a:lnTo>
                        <a:pt x="1763" y="612"/>
                      </a:lnTo>
                      <a:lnTo>
                        <a:pt x="1777" y="589"/>
                      </a:lnTo>
                      <a:lnTo>
                        <a:pt x="1791" y="561"/>
                      </a:lnTo>
                      <a:lnTo>
                        <a:pt x="1791" y="545"/>
                      </a:lnTo>
                      <a:lnTo>
                        <a:pt x="1805" y="545"/>
                      </a:lnTo>
                      <a:lnTo>
                        <a:pt x="1803" y="526"/>
                      </a:lnTo>
                      <a:lnTo>
                        <a:pt x="1805" y="511"/>
                      </a:lnTo>
                      <a:lnTo>
                        <a:pt x="1814" y="509"/>
                      </a:lnTo>
                      <a:lnTo>
                        <a:pt x="1808" y="498"/>
                      </a:lnTo>
                      <a:lnTo>
                        <a:pt x="1792" y="480"/>
                      </a:lnTo>
                      <a:lnTo>
                        <a:pt x="1790" y="480"/>
                      </a:lnTo>
                      <a:lnTo>
                        <a:pt x="1789" y="480"/>
                      </a:lnTo>
                      <a:lnTo>
                        <a:pt x="1788" y="480"/>
                      </a:lnTo>
                      <a:lnTo>
                        <a:pt x="1787" y="479"/>
                      </a:lnTo>
                      <a:lnTo>
                        <a:pt x="1786" y="478"/>
                      </a:lnTo>
                      <a:lnTo>
                        <a:pt x="1785" y="478"/>
                      </a:lnTo>
                      <a:lnTo>
                        <a:pt x="1785" y="477"/>
                      </a:lnTo>
                      <a:lnTo>
                        <a:pt x="1783" y="476"/>
                      </a:lnTo>
                      <a:lnTo>
                        <a:pt x="1783" y="475"/>
                      </a:lnTo>
                      <a:lnTo>
                        <a:pt x="1783" y="472"/>
                      </a:lnTo>
                      <a:lnTo>
                        <a:pt x="1783" y="469"/>
                      </a:lnTo>
                      <a:lnTo>
                        <a:pt x="1784" y="467"/>
                      </a:lnTo>
                      <a:lnTo>
                        <a:pt x="1784" y="465"/>
                      </a:lnTo>
                      <a:lnTo>
                        <a:pt x="1785" y="462"/>
                      </a:lnTo>
                      <a:lnTo>
                        <a:pt x="1785" y="460"/>
                      </a:lnTo>
                      <a:lnTo>
                        <a:pt x="1786" y="458"/>
                      </a:lnTo>
                      <a:lnTo>
                        <a:pt x="1787" y="455"/>
                      </a:lnTo>
                      <a:lnTo>
                        <a:pt x="1787" y="454"/>
                      </a:lnTo>
                      <a:lnTo>
                        <a:pt x="1787" y="452"/>
                      </a:lnTo>
                      <a:lnTo>
                        <a:pt x="1787" y="451"/>
                      </a:lnTo>
                      <a:lnTo>
                        <a:pt x="1788" y="450"/>
                      </a:lnTo>
                      <a:lnTo>
                        <a:pt x="1797" y="439"/>
                      </a:lnTo>
                      <a:lnTo>
                        <a:pt x="1820" y="428"/>
                      </a:lnTo>
                      <a:lnTo>
                        <a:pt x="1832" y="419"/>
                      </a:lnTo>
                      <a:lnTo>
                        <a:pt x="1851" y="416"/>
                      </a:lnTo>
                      <a:lnTo>
                        <a:pt x="1862" y="419"/>
                      </a:lnTo>
                      <a:lnTo>
                        <a:pt x="1872" y="432"/>
                      </a:lnTo>
                      <a:lnTo>
                        <a:pt x="1880" y="438"/>
                      </a:lnTo>
                      <a:lnTo>
                        <a:pt x="1887" y="412"/>
                      </a:lnTo>
                      <a:lnTo>
                        <a:pt x="1895" y="405"/>
                      </a:lnTo>
                      <a:lnTo>
                        <a:pt x="1898" y="391"/>
                      </a:lnTo>
                      <a:lnTo>
                        <a:pt x="1918" y="392"/>
                      </a:lnTo>
                      <a:lnTo>
                        <a:pt x="1937" y="378"/>
                      </a:lnTo>
                      <a:lnTo>
                        <a:pt x="1948" y="376"/>
                      </a:lnTo>
                      <a:lnTo>
                        <a:pt x="1969" y="384"/>
                      </a:lnTo>
                      <a:lnTo>
                        <a:pt x="1974" y="373"/>
                      </a:lnTo>
                      <a:lnTo>
                        <a:pt x="1955" y="349"/>
                      </a:lnTo>
                      <a:lnTo>
                        <a:pt x="1929" y="332"/>
                      </a:lnTo>
                      <a:lnTo>
                        <a:pt x="1939" y="323"/>
                      </a:lnTo>
                      <a:lnTo>
                        <a:pt x="1957" y="311"/>
                      </a:lnTo>
                      <a:lnTo>
                        <a:pt x="1950" y="302"/>
                      </a:lnTo>
                      <a:lnTo>
                        <a:pt x="1950" y="286"/>
                      </a:lnTo>
                      <a:lnTo>
                        <a:pt x="1967" y="281"/>
                      </a:lnTo>
                      <a:lnTo>
                        <a:pt x="1973" y="298"/>
                      </a:lnTo>
                      <a:lnTo>
                        <a:pt x="1978" y="311"/>
                      </a:lnTo>
                      <a:lnTo>
                        <a:pt x="2005" y="313"/>
                      </a:lnTo>
                      <a:lnTo>
                        <a:pt x="2016" y="325"/>
                      </a:lnTo>
                      <a:lnTo>
                        <a:pt x="2035" y="326"/>
                      </a:lnTo>
                      <a:lnTo>
                        <a:pt x="2046" y="341"/>
                      </a:lnTo>
                      <a:lnTo>
                        <a:pt x="2055" y="344"/>
                      </a:lnTo>
                      <a:lnTo>
                        <a:pt x="2068" y="332"/>
                      </a:lnTo>
                      <a:lnTo>
                        <a:pt x="2055" y="317"/>
                      </a:lnTo>
                      <a:lnTo>
                        <a:pt x="2059" y="305"/>
                      </a:lnTo>
                      <a:lnTo>
                        <a:pt x="2070" y="305"/>
                      </a:lnTo>
                      <a:lnTo>
                        <a:pt x="2081" y="300"/>
                      </a:lnTo>
                      <a:lnTo>
                        <a:pt x="2084" y="282"/>
                      </a:lnTo>
                      <a:lnTo>
                        <a:pt x="2057" y="282"/>
                      </a:lnTo>
                      <a:lnTo>
                        <a:pt x="2041" y="271"/>
                      </a:lnTo>
                      <a:lnTo>
                        <a:pt x="2018" y="275"/>
                      </a:lnTo>
                      <a:lnTo>
                        <a:pt x="2012" y="284"/>
                      </a:lnTo>
                      <a:lnTo>
                        <a:pt x="2003" y="268"/>
                      </a:lnTo>
                      <a:lnTo>
                        <a:pt x="1997" y="260"/>
                      </a:lnTo>
                      <a:lnTo>
                        <a:pt x="1976" y="254"/>
                      </a:lnTo>
                      <a:lnTo>
                        <a:pt x="1973" y="242"/>
                      </a:lnTo>
                      <a:lnTo>
                        <a:pt x="1944" y="242"/>
                      </a:lnTo>
                      <a:lnTo>
                        <a:pt x="1931" y="227"/>
                      </a:lnTo>
                      <a:lnTo>
                        <a:pt x="1912" y="216"/>
                      </a:lnTo>
                      <a:lnTo>
                        <a:pt x="1894" y="215"/>
                      </a:lnTo>
                      <a:lnTo>
                        <a:pt x="1874" y="207"/>
                      </a:lnTo>
                      <a:lnTo>
                        <a:pt x="1865" y="201"/>
                      </a:lnTo>
                      <a:lnTo>
                        <a:pt x="1846" y="194"/>
                      </a:lnTo>
                      <a:lnTo>
                        <a:pt x="1819" y="194"/>
                      </a:lnTo>
                      <a:lnTo>
                        <a:pt x="1787" y="191"/>
                      </a:lnTo>
                      <a:lnTo>
                        <a:pt x="1783" y="210"/>
                      </a:lnTo>
                      <a:lnTo>
                        <a:pt x="1768" y="213"/>
                      </a:lnTo>
                      <a:lnTo>
                        <a:pt x="1759" y="204"/>
                      </a:lnTo>
                      <a:lnTo>
                        <a:pt x="1743" y="207"/>
                      </a:lnTo>
                      <a:lnTo>
                        <a:pt x="1722" y="199"/>
                      </a:lnTo>
                      <a:lnTo>
                        <a:pt x="1687" y="204"/>
                      </a:lnTo>
                      <a:lnTo>
                        <a:pt x="1679" y="216"/>
                      </a:lnTo>
                      <a:lnTo>
                        <a:pt x="1667" y="212"/>
                      </a:lnTo>
                      <a:lnTo>
                        <a:pt x="1650" y="198"/>
                      </a:lnTo>
                      <a:lnTo>
                        <a:pt x="1634" y="181"/>
                      </a:lnTo>
                      <a:lnTo>
                        <a:pt x="1594" y="172"/>
                      </a:lnTo>
                      <a:lnTo>
                        <a:pt x="1581" y="176"/>
                      </a:lnTo>
                      <a:lnTo>
                        <a:pt x="1571" y="180"/>
                      </a:lnTo>
                      <a:lnTo>
                        <a:pt x="1549" y="176"/>
                      </a:lnTo>
                      <a:lnTo>
                        <a:pt x="1522" y="162"/>
                      </a:lnTo>
                      <a:lnTo>
                        <a:pt x="1504" y="154"/>
                      </a:lnTo>
                      <a:lnTo>
                        <a:pt x="1501" y="146"/>
                      </a:lnTo>
                      <a:lnTo>
                        <a:pt x="1458" y="146"/>
                      </a:lnTo>
                      <a:lnTo>
                        <a:pt x="1446" y="151"/>
                      </a:lnTo>
                      <a:lnTo>
                        <a:pt x="1433" y="136"/>
                      </a:lnTo>
                      <a:lnTo>
                        <a:pt x="1409" y="136"/>
                      </a:lnTo>
                      <a:lnTo>
                        <a:pt x="1399" y="123"/>
                      </a:lnTo>
                      <a:lnTo>
                        <a:pt x="1386" y="131"/>
                      </a:lnTo>
                      <a:lnTo>
                        <a:pt x="1373" y="140"/>
                      </a:lnTo>
                      <a:lnTo>
                        <a:pt x="1381" y="159"/>
                      </a:lnTo>
                      <a:lnTo>
                        <a:pt x="1363" y="163"/>
                      </a:lnTo>
                      <a:lnTo>
                        <a:pt x="1341" y="159"/>
                      </a:lnTo>
                      <a:lnTo>
                        <a:pt x="1323" y="158"/>
                      </a:lnTo>
                      <a:lnTo>
                        <a:pt x="1312" y="165"/>
                      </a:lnTo>
                      <a:lnTo>
                        <a:pt x="1296" y="157"/>
                      </a:lnTo>
                      <a:lnTo>
                        <a:pt x="1287" y="147"/>
                      </a:lnTo>
                      <a:lnTo>
                        <a:pt x="1285" y="163"/>
                      </a:lnTo>
                      <a:lnTo>
                        <a:pt x="1262" y="165"/>
                      </a:lnTo>
                      <a:lnTo>
                        <a:pt x="1233" y="156"/>
                      </a:lnTo>
                      <a:lnTo>
                        <a:pt x="1215" y="149"/>
                      </a:lnTo>
                      <a:lnTo>
                        <a:pt x="1220" y="140"/>
                      </a:lnTo>
                      <a:lnTo>
                        <a:pt x="1233" y="136"/>
                      </a:lnTo>
                      <a:lnTo>
                        <a:pt x="1223" y="116"/>
                      </a:lnTo>
                      <a:lnTo>
                        <a:pt x="1199" y="107"/>
                      </a:lnTo>
                      <a:lnTo>
                        <a:pt x="1168" y="109"/>
                      </a:lnTo>
                      <a:lnTo>
                        <a:pt x="1159" y="133"/>
                      </a:lnTo>
                      <a:lnTo>
                        <a:pt x="1134" y="125"/>
                      </a:lnTo>
                      <a:lnTo>
                        <a:pt x="1113" y="115"/>
                      </a:lnTo>
                      <a:lnTo>
                        <a:pt x="1081" y="107"/>
                      </a:lnTo>
                      <a:lnTo>
                        <a:pt x="1020" y="107"/>
                      </a:lnTo>
                      <a:lnTo>
                        <a:pt x="999" y="107"/>
                      </a:lnTo>
                      <a:lnTo>
                        <a:pt x="978" y="116"/>
                      </a:lnTo>
                      <a:lnTo>
                        <a:pt x="948" y="126"/>
                      </a:lnTo>
                      <a:lnTo>
                        <a:pt x="964" y="109"/>
                      </a:lnTo>
                      <a:lnTo>
                        <a:pt x="993" y="93"/>
                      </a:lnTo>
                      <a:lnTo>
                        <a:pt x="1005" y="87"/>
                      </a:lnTo>
                      <a:lnTo>
                        <a:pt x="1020" y="72"/>
                      </a:lnTo>
                      <a:lnTo>
                        <a:pt x="1024" y="51"/>
                      </a:lnTo>
                      <a:lnTo>
                        <a:pt x="1003" y="42"/>
                      </a:lnTo>
                      <a:lnTo>
                        <a:pt x="994" y="29"/>
                      </a:lnTo>
                      <a:lnTo>
                        <a:pt x="947" y="25"/>
                      </a:lnTo>
                      <a:lnTo>
                        <a:pt x="938" y="35"/>
                      </a:lnTo>
                      <a:lnTo>
                        <a:pt x="922" y="27"/>
                      </a:lnTo>
                      <a:lnTo>
                        <a:pt x="916" y="15"/>
                      </a:lnTo>
                      <a:lnTo>
                        <a:pt x="903" y="6"/>
                      </a:lnTo>
                      <a:lnTo>
                        <a:pt x="892" y="0"/>
                      </a:lnTo>
                      <a:lnTo>
                        <a:pt x="869" y="9"/>
                      </a:lnTo>
                      <a:lnTo>
                        <a:pt x="863" y="29"/>
                      </a:lnTo>
                      <a:lnTo>
                        <a:pt x="859" y="36"/>
                      </a:lnTo>
                      <a:lnTo>
                        <a:pt x="870" y="40"/>
                      </a:lnTo>
                      <a:lnTo>
                        <a:pt x="853" y="48"/>
                      </a:lnTo>
                      <a:lnTo>
                        <a:pt x="829" y="43"/>
                      </a:lnTo>
                      <a:lnTo>
                        <a:pt x="814" y="46"/>
                      </a:lnTo>
                      <a:lnTo>
                        <a:pt x="806" y="53"/>
                      </a:lnTo>
                      <a:lnTo>
                        <a:pt x="796" y="41"/>
                      </a:lnTo>
                      <a:lnTo>
                        <a:pt x="781" y="47"/>
                      </a:lnTo>
                      <a:lnTo>
                        <a:pt x="770" y="43"/>
                      </a:lnTo>
                      <a:lnTo>
                        <a:pt x="769" y="55"/>
                      </a:lnTo>
                      <a:lnTo>
                        <a:pt x="743" y="57"/>
                      </a:lnTo>
                      <a:lnTo>
                        <a:pt x="721" y="59"/>
                      </a:lnTo>
                      <a:lnTo>
                        <a:pt x="706" y="69"/>
                      </a:lnTo>
                      <a:lnTo>
                        <a:pt x="689" y="75"/>
                      </a:lnTo>
                      <a:lnTo>
                        <a:pt x="689" y="87"/>
                      </a:lnTo>
                      <a:lnTo>
                        <a:pt x="702" y="91"/>
                      </a:lnTo>
                      <a:lnTo>
                        <a:pt x="706" y="107"/>
                      </a:lnTo>
                      <a:lnTo>
                        <a:pt x="683" y="104"/>
                      </a:lnTo>
                      <a:lnTo>
                        <a:pt x="654" y="106"/>
                      </a:lnTo>
                      <a:lnTo>
                        <a:pt x="638" y="112"/>
                      </a:lnTo>
                      <a:lnTo>
                        <a:pt x="634" y="129"/>
                      </a:lnTo>
                      <a:lnTo>
                        <a:pt x="642" y="142"/>
                      </a:lnTo>
                      <a:lnTo>
                        <a:pt x="654" y="143"/>
                      </a:lnTo>
                      <a:lnTo>
                        <a:pt x="664" y="156"/>
                      </a:lnTo>
                      <a:lnTo>
                        <a:pt x="674" y="172"/>
                      </a:lnTo>
                      <a:lnTo>
                        <a:pt x="672" y="184"/>
                      </a:lnTo>
                      <a:lnTo>
                        <a:pt x="651" y="163"/>
                      </a:lnTo>
                      <a:lnTo>
                        <a:pt x="630" y="157"/>
                      </a:lnTo>
                      <a:lnTo>
                        <a:pt x="620" y="143"/>
                      </a:lnTo>
                      <a:lnTo>
                        <a:pt x="607" y="144"/>
                      </a:lnTo>
                      <a:lnTo>
                        <a:pt x="601" y="161"/>
                      </a:lnTo>
                      <a:lnTo>
                        <a:pt x="607" y="170"/>
                      </a:lnTo>
                      <a:lnTo>
                        <a:pt x="609" y="178"/>
                      </a:lnTo>
                      <a:lnTo>
                        <a:pt x="591" y="172"/>
                      </a:lnTo>
                      <a:lnTo>
                        <a:pt x="573" y="157"/>
                      </a:lnTo>
                      <a:lnTo>
                        <a:pt x="571" y="138"/>
                      </a:lnTo>
                      <a:lnTo>
                        <a:pt x="564" y="127"/>
                      </a:lnTo>
                      <a:lnTo>
                        <a:pt x="554" y="137"/>
                      </a:lnTo>
                      <a:lnTo>
                        <a:pt x="557" y="152"/>
                      </a:lnTo>
                      <a:lnTo>
                        <a:pt x="554" y="162"/>
                      </a:lnTo>
                      <a:lnTo>
                        <a:pt x="557" y="172"/>
                      </a:lnTo>
                      <a:lnTo>
                        <a:pt x="564" y="175"/>
                      </a:lnTo>
                      <a:lnTo>
                        <a:pt x="567" y="202"/>
                      </a:lnTo>
                      <a:lnTo>
                        <a:pt x="570" y="216"/>
                      </a:lnTo>
                      <a:lnTo>
                        <a:pt x="588" y="218"/>
                      </a:lnTo>
                      <a:lnTo>
                        <a:pt x="591" y="210"/>
                      </a:lnTo>
                      <a:lnTo>
                        <a:pt x="605" y="216"/>
                      </a:lnTo>
                      <a:lnTo>
                        <a:pt x="614" y="220"/>
                      </a:lnTo>
                      <a:lnTo>
                        <a:pt x="620" y="228"/>
                      </a:lnTo>
                      <a:lnTo>
                        <a:pt x="623" y="242"/>
                      </a:lnTo>
                      <a:lnTo>
                        <a:pt x="631" y="249"/>
                      </a:lnTo>
                      <a:lnTo>
                        <a:pt x="640" y="253"/>
                      </a:lnTo>
                      <a:lnTo>
                        <a:pt x="640" y="264"/>
                      </a:lnTo>
                      <a:lnTo>
                        <a:pt x="627" y="256"/>
                      </a:lnTo>
                      <a:lnTo>
                        <a:pt x="617" y="244"/>
                      </a:lnTo>
                      <a:lnTo>
                        <a:pt x="602" y="233"/>
                      </a:lnTo>
                      <a:lnTo>
                        <a:pt x="586" y="233"/>
                      </a:lnTo>
                      <a:lnTo>
                        <a:pt x="585" y="238"/>
                      </a:lnTo>
                      <a:lnTo>
                        <a:pt x="582" y="249"/>
                      </a:lnTo>
                      <a:lnTo>
                        <a:pt x="575" y="265"/>
                      </a:lnTo>
                      <a:lnTo>
                        <a:pt x="564" y="284"/>
                      </a:lnTo>
                      <a:lnTo>
                        <a:pt x="548" y="291"/>
                      </a:lnTo>
                      <a:lnTo>
                        <a:pt x="525" y="283"/>
                      </a:lnTo>
                      <a:lnTo>
                        <a:pt x="528" y="275"/>
                      </a:lnTo>
                      <a:lnTo>
                        <a:pt x="543" y="270"/>
                      </a:lnTo>
                      <a:lnTo>
                        <a:pt x="557" y="262"/>
                      </a:lnTo>
                      <a:lnTo>
                        <a:pt x="557" y="261"/>
                      </a:lnTo>
                      <a:lnTo>
                        <a:pt x="558" y="260"/>
                      </a:lnTo>
                      <a:lnTo>
                        <a:pt x="559" y="258"/>
                      </a:lnTo>
                      <a:lnTo>
                        <a:pt x="559" y="256"/>
                      </a:lnTo>
                      <a:lnTo>
                        <a:pt x="560" y="254"/>
                      </a:lnTo>
                      <a:lnTo>
                        <a:pt x="561" y="253"/>
                      </a:lnTo>
                      <a:lnTo>
                        <a:pt x="561" y="250"/>
                      </a:lnTo>
                      <a:lnTo>
                        <a:pt x="561" y="249"/>
                      </a:lnTo>
                      <a:lnTo>
                        <a:pt x="561" y="247"/>
                      </a:lnTo>
                      <a:lnTo>
                        <a:pt x="562" y="246"/>
                      </a:lnTo>
                      <a:lnTo>
                        <a:pt x="561" y="244"/>
                      </a:lnTo>
                      <a:lnTo>
                        <a:pt x="561" y="243"/>
                      </a:lnTo>
                      <a:lnTo>
                        <a:pt x="561" y="241"/>
                      </a:lnTo>
                      <a:lnTo>
                        <a:pt x="560" y="238"/>
                      </a:lnTo>
                      <a:lnTo>
                        <a:pt x="559" y="235"/>
                      </a:lnTo>
                      <a:lnTo>
                        <a:pt x="558" y="233"/>
                      </a:lnTo>
                      <a:lnTo>
                        <a:pt x="557" y="231"/>
                      </a:lnTo>
                      <a:lnTo>
                        <a:pt x="556" y="228"/>
                      </a:lnTo>
                      <a:lnTo>
                        <a:pt x="555" y="227"/>
                      </a:lnTo>
                      <a:lnTo>
                        <a:pt x="554" y="225"/>
                      </a:lnTo>
                      <a:lnTo>
                        <a:pt x="554" y="224"/>
                      </a:lnTo>
                      <a:lnTo>
                        <a:pt x="550" y="209"/>
                      </a:lnTo>
                      <a:lnTo>
                        <a:pt x="550" y="198"/>
                      </a:lnTo>
                      <a:lnTo>
                        <a:pt x="545" y="184"/>
                      </a:lnTo>
                      <a:lnTo>
                        <a:pt x="541" y="167"/>
                      </a:lnTo>
                      <a:lnTo>
                        <a:pt x="535" y="142"/>
                      </a:lnTo>
                      <a:lnTo>
                        <a:pt x="530" y="123"/>
                      </a:lnTo>
                      <a:lnTo>
                        <a:pt x="517" y="109"/>
                      </a:lnTo>
                      <a:lnTo>
                        <a:pt x="498" y="110"/>
                      </a:lnTo>
                      <a:lnTo>
                        <a:pt x="488" y="135"/>
                      </a:lnTo>
                      <a:lnTo>
                        <a:pt x="485" y="159"/>
                      </a:lnTo>
                      <a:lnTo>
                        <a:pt x="469" y="170"/>
                      </a:lnTo>
                      <a:lnTo>
                        <a:pt x="470" y="186"/>
                      </a:lnTo>
                      <a:lnTo>
                        <a:pt x="480" y="201"/>
                      </a:lnTo>
                      <a:lnTo>
                        <a:pt x="491" y="216"/>
                      </a:lnTo>
                      <a:lnTo>
                        <a:pt x="499" y="228"/>
                      </a:lnTo>
                      <a:lnTo>
                        <a:pt x="503" y="239"/>
                      </a:lnTo>
                      <a:lnTo>
                        <a:pt x="490" y="244"/>
                      </a:lnTo>
                      <a:lnTo>
                        <a:pt x="476" y="226"/>
                      </a:lnTo>
                      <a:lnTo>
                        <a:pt x="452" y="212"/>
                      </a:lnTo>
                      <a:lnTo>
                        <a:pt x="424" y="204"/>
                      </a:lnTo>
                      <a:lnTo>
                        <a:pt x="399" y="204"/>
                      </a:lnTo>
                      <a:lnTo>
                        <a:pt x="393" y="213"/>
                      </a:lnTo>
                      <a:lnTo>
                        <a:pt x="401" y="218"/>
                      </a:lnTo>
                      <a:lnTo>
                        <a:pt x="399" y="237"/>
                      </a:lnTo>
                      <a:lnTo>
                        <a:pt x="387" y="241"/>
                      </a:lnTo>
                      <a:lnTo>
                        <a:pt x="384" y="224"/>
                      </a:lnTo>
                      <a:lnTo>
                        <a:pt x="373" y="224"/>
                      </a:lnTo>
                      <a:lnTo>
                        <a:pt x="364" y="236"/>
                      </a:lnTo>
                      <a:lnTo>
                        <a:pt x="333" y="236"/>
                      </a:lnTo>
                      <a:lnTo>
                        <a:pt x="322" y="249"/>
                      </a:lnTo>
                      <a:lnTo>
                        <a:pt x="314" y="233"/>
                      </a:lnTo>
                      <a:lnTo>
                        <a:pt x="303" y="236"/>
                      </a:lnTo>
                      <a:lnTo>
                        <a:pt x="287" y="243"/>
                      </a:lnTo>
                      <a:lnTo>
                        <a:pt x="270" y="249"/>
                      </a:lnTo>
                      <a:lnTo>
                        <a:pt x="251" y="267"/>
                      </a:lnTo>
                      <a:lnTo>
                        <a:pt x="230" y="277"/>
                      </a:lnTo>
                      <a:lnTo>
                        <a:pt x="223" y="264"/>
                      </a:lnTo>
                      <a:lnTo>
                        <a:pt x="223" y="252"/>
                      </a:lnTo>
                      <a:lnTo>
                        <a:pt x="208" y="237"/>
                      </a:lnTo>
                      <a:lnTo>
                        <a:pt x="187" y="239"/>
                      </a:lnTo>
                      <a:lnTo>
                        <a:pt x="192" y="252"/>
                      </a:lnTo>
                      <a:lnTo>
                        <a:pt x="197" y="267"/>
                      </a:lnTo>
                      <a:lnTo>
                        <a:pt x="203" y="281"/>
                      </a:lnTo>
                      <a:lnTo>
                        <a:pt x="204" y="298"/>
                      </a:lnTo>
                      <a:lnTo>
                        <a:pt x="190" y="291"/>
                      </a:lnTo>
                      <a:lnTo>
                        <a:pt x="175" y="288"/>
                      </a:lnTo>
                      <a:lnTo>
                        <a:pt x="166" y="298"/>
                      </a:lnTo>
                      <a:lnTo>
                        <a:pt x="147" y="304"/>
                      </a:lnTo>
                      <a:lnTo>
                        <a:pt x="146" y="316"/>
                      </a:lnTo>
                      <a:lnTo>
                        <a:pt x="157" y="322"/>
                      </a:lnTo>
                      <a:lnTo>
                        <a:pt x="153" y="338"/>
                      </a:lnTo>
                      <a:lnTo>
                        <a:pt x="138" y="338"/>
                      </a:lnTo>
                      <a:lnTo>
                        <a:pt x="138" y="322"/>
                      </a:lnTo>
                      <a:lnTo>
                        <a:pt x="124" y="316"/>
                      </a:lnTo>
                      <a:lnTo>
                        <a:pt x="109" y="322"/>
                      </a:lnTo>
                      <a:lnTo>
                        <a:pt x="111" y="334"/>
                      </a:lnTo>
                      <a:lnTo>
                        <a:pt x="121" y="338"/>
                      </a:lnTo>
                      <a:lnTo>
                        <a:pt x="125" y="344"/>
                      </a:lnTo>
                      <a:lnTo>
                        <a:pt x="117" y="352"/>
                      </a:lnTo>
                      <a:lnTo>
                        <a:pt x="102" y="341"/>
                      </a:lnTo>
                      <a:lnTo>
                        <a:pt x="91" y="326"/>
                      </a:lnTo>
                      <a:lnTo>
                        <a:pt x="83" y="311"/>
                      </a:lnTo>
                      <a:lnTo>
                        <a:pt x="80" y="289"/>
                      </a:lnTo>
                      <a:lnTo>
                        <a:pt x="74" y="281"/>
                      </a:lnTo>
                      <a:lnTo>
                        <a:pt x="90" y="286"/>
                      </a:lnTo>
                      <a:lnTo>
                        <a:pt x="115" y="293"/>
                      </a:lnTo>
                      <a:lnTo>
                        <a:pt x="138" y="287"/>
                      </a:lnTo>
                      <a:lnTo>
                        <a:pt x="149" y="277"/>
                      </a:lnTo>
                      <a:lnTo>
                        <a:pt x="155" y="265"/>
                      </a:lnTo>
                      <a:lnTo>
                        <a:pt x="130" y="247"/>
                      </a:lnTo>
                      <a:lnTo>
                        <a:pt x="100" y="233"/>
                      </a:lnTo>
                      <a:lnTo>
                        <a:pt x="69" y="216"/>
                      </a:lnTo>
                      <a:lnTo>
                        <a:pt x="53" y="209"/>
                      </a:lnTo>
                      <a:lnTo>
                        <a:pt x="36" y="220"/>
                      </a:lnTo>
                      <a:lnTo>
                        <a:pt x="20" y="237"/>
                      </a:lnTo>
                      <a:lnTo>
                        <a:pt x="14" y="252"/>
                      </a:lnTo>
                      <a:lnTo>
                        <a:pt x="14" y="267"/>
                      </a:lnTo>
                      <a:lnTo>
                        <a:pt x="19" y="288"/>
                      </a:lnTo>
                      <a:lnTo>
                        <a:pt x="20" y="311"/>
                      </a:lnTo>
                      <a:lnTo>
                        <a:pt x="26" y="332"/>
                      </a:lnTo>
                      <a:lnTo>
                        <a:pt x="34" y="354"/>
                      </a:lnTo>
                      <a:lnTo>
                        <a:pt x="42" y="363"/>
                      </a:lnTo>
                      <a:lnTo>
                        <a:pt x="52" y="371"/>
                      </a:lnTo>
                      <a:lnTo>
                        <a:pt x="41" y="381"/>
                      </a:lnTo>
                      <a:lnTo>
                        <a:pt x="25" y="397"/>
                      </a:lnTo>
                      <a:lnTo>
                        <a:pt x="12" y="414"/>
                      </a:lnTo>
                      <a:lnTo>
                        <a:pt x="8" y="427"/>
                      </a:lnTo>
                      <a:lnTo>
                        <a:pt x="9" y="444"/>
                      </a:lnTo>
                      <a:lnTo>
                        <a:pt x="0" y="447"/>
                      </a:lnTo>
                      <a:lnTo>
                        <a:pt x="16" y="470"/>
                      </a:lnTo>
                      <a:lnTo>
                        <a:pt x="39" y="490"/>
                      </a:lnTo>
                      <a:lnTo>
                        <a:pt x="78" y="506"/>
                      </a:lnTo>
                      <a:lnTo>
                        <a:pt x="81" y="557"/>
                      </a:lnTo>
                      <a:lnTo>
                        <a:pt x="75" y="564"/>
                      </a:lnTo>
                      <a:lnTo>
                        <a:pt x="69" y="584"/>
                      </a:lnTo>
                      <a:lnTo>
                        <a:pt x="106" y="582"/>
                      </a:lnTo>
                      <a:lnTo>
                        <a:pt x="114" y="604"/>
                      </a:lnTo>
                      <a:lnTo>
                        <a:pt x="171" y="651"/>
                      </a:lnTo>
                      <a:lnTo>
                        <a:pt x="163" y="695"/>
                      </a:lnTo>
                      <a:lnTo>
                        <a:pt x="169" y="702"/>
                      </a:lnTo>
                      <a:lnTo>
                        <a:pt x="155" y="717"/>
                      </a:lnTo>
                      <a:lnTo>
                        <a:pt x="142" y="729"/>
                      </a:lnTo>
                      <a:lnTo>
                        <a:pt x="138" y="740"/>
                      </a:lnTo>
                      <a:lnTo>
                        <a:pt x="157" y="749"/>
                      </a:lnTo>
                      <a:lnTo>
                        <a:pt x="168" y="761"/>
                      </a:lnTo>
                      <a:lnTo>
                        <a:pt x="199" y="743"/>
                      </a:lnTo>
                      <a:lnTo>
                        <a:pt x="217" y="752"/>
                      </a:lnTo>
                      <a:lnTo>
                        <a:pt x="229" y="752"/>
                      </a:lnTo>
                      <a:lnTo>
                        <a:pt x="242" y="764"/>
                      </a:lnTo>
                      <a:lnTo>
                        <a:pt x="256" y="780"/>
                      </a:lnTo>
                      <a:lnTo>
                        <a:pt x="285" y="773"/>
                      </a:lnTo>
                      <a:lnTo>
                        <a:pt x="277" y="753"/>
                      </a:lnTo>
                      <a:lnTo>
                        <a:pt x="285" y="740"/>
                      </a:lnTo>
                      <a:lnTo>
                        <a:pt x="304" y="721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7" name="Freeform 270">
                  <a:extLst>
                    <a:ext uri="{FF2B5EF4-FFF2-40B4-BE49-F238E27FC236}">
                      <a16:creationId xmlns="" xmlns:a16="http://schemas.microsoft.com/office/drawing/2014/main" id="{5C97744A-F869-495C-93A3-0EE8267715D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21503" y="2878353"/>
                  <a:ext cx="136715" cy="78486"/>
                </a:xfrm>
                <a:custGeom>
                  <a:avLst/>
                  <a:gdLst>
                    <a:gd name="T0" fmla="*/ 0 w 104"/>
                    <a:gd name="T1" fmla="*/ 16 h 59"/>
                    <a:gd name="T2" fmla="*/ 40 w 104"/>
                    <a:gd name="T3" fmla="*/ 0 h 59"/>
                    <a:gd name="T4" fmla="*/ 53 w 104"/>
                    <a:gd name="T5" fmla="*/ 9 h 59"/>
                    <a:gd name="T6" fmla="*/ 88 w 104"/>
                    <a:gd name="T7" fmla="*/ 21 h 59"/>
                    <a:gd name="T8" fmla="*/ 103 w 104"/>
                    <a:gd name="T9" fmla="*/ 30 h 59"/>
                    <a:gd name="T10" fmla="*/ 76 w 104"/>
                    <a:gd name="T11" fmla="*/ 48 h 59"/>
                    <a:gd name="T12" fmla="*/ 67 w 104"/>
                    <a:gd name="T13" fmla="*/ 58 h 59"/>
                    <a:gd name="T14" fmla="*/ 58 w 104"/>
                    <a:gd name="T15" fmla="*/ 54 h 59"/>
                    <a:gd name="T16" fmla="*/ 59 w 104"/>
                    <a:gd name="T17" fmla="*/ 44 h 59"/>
                    <a:gd name="T18" fmla="*/ 46 w 104"/>
                    <a:gd name="T19" fmla="*/ 43 h 59"/>
                    <a:gd name="T20" fmla="*/ 44 w 104"/>
                    <a:gd name="T21" fmla="*/ 51 h 59"/>
                    <a:gd name="T22" fmla="*/ 34 w 104"/>
                    <a:gd name="T23" fmla="*/ 52 h 59"/>
                    <a:gd name="T24" fmla="*/ 23 w 104"/>
                    <a:gd name="T25" fmla="*/ 42 h 59"/>
                    <a:gd name="T26" fmla="*/ 0 w 104"/>
                    <a:gd name="T27" fmla="*/ 16 h 5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104" h="59">
                      <a:moveTo>
                        <a:pt x="0" y="16"/>
                      </a:moveTo>
                      <a:lnTo>
                        <a:pt x="40" y="0"/>
                      </a:lnTo>
                      <a:lnTo>
                        <a:pt x="53" y="9"/>
                      </a:lnTo>
                      <a:lnTo>
                        <a:pt x="88" y="21"/>
                      </a:lnTo>
                      <a:lnTo>
                        <a:pt x="103" y="30"/>
                      </a:lnTo>
                      <a:lnTo>
                        <a:pt x="76" y="48"/>
                      </a:lnTo>
                      <a:lnTo>
                        <a:pt x="67" y="58"/>
                      </a:lnTo>
                      <a:lnTo>
                        <a:pt x="58" y="54"/>
                      </a:lnTo>
                      <a:lnTo>
                        <a:pt x="59" y="44"/>
                      </a:lnTo>
                      <a:lnTo>
                        <a:pt x="46" y="43"/>
                      </a:lnTo>
                      <a:lnTo>
                        <a:pt x="44" y="51"/>
                      </a:lnTo>
                      <a:lnTo>
                        <a:pt x="34" y="52"/>
                      </a:lnTo>
                      <a:lnTo>
                        <a:pt x="23" y="42"/>
                      </a:lnTo>
                      <a:lnTo>
                        <a:pt x="0" y="1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8" name="Freeform 271">
                  <a:extLst>
                    <a:ext uri="{FF2B5EF4-FFF2-40B4-BE49-F238E27FC236}">
                      <a16:creationId xmlns="" xmlns:a16="http://schemas.microsoft.com/office/drawing/2014/main" id="{1222EC4F-1B6C-412E-B4FA-8BDD0585048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09476" y="2914029"/>
                  <a:ext cx="114127" cy="55892"/>
                </a:xfrm>
                <a:custGeom>
                  <a:avLst/>
                  <a:gdLst>
                    <a:gd name="T0" fmla="*/ 36 w 85"/>
                    <a:gd name="T1" fmla="*/ 2 h 41"/>
                    <a:gd name="T2" fmla="*/ 84 w 85"/>
                    <a:gd name="T3" fmla="*/ 0 h 41"/>
                    <a:gd name="T4" fmla="*/ 79 w 85"/>
                    <a:gd name="T5" fmla="*/ 40 h 41"/>
                    <a:gd name="T6" fmla="*/ 67 w 85"/>
                    <a:gd name="T7" fmla="*/ 30 h 41"/>
                    <a:gd name="T8" fmla="*/ 60 w 85"/>
                    <a:gd name="T9" fmla="*/ 28 h 41"/>
                    <a:gd name="T10" fmla="*/ 36 w 85"/>
                    <a:gd name="T11" fmla="*/ 33 h 41"/>
                    <a:gd name="T12" fmla="*/ 20 w 85"/>
                    <a:gd name="T13" fmla="*/ 33 h 41"/>
                    <a:gd name="T14" fmla="*/ 0 w 85"/>
                    <a:gd name="T15" fmla="*/ 29 h 41"/>
                    <a:gd name="T16" fmla="*/ 9 w 85"/>
                    <a:gd name="T17" fmla="*/ 20 h 41"/>
                    <a:gd name="T18" fmla="*/ 36 w 85"/>
                    <a:gd name="T19" fmla="*/ 2 h 4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85" h="41">
                      <a:moveTo>
                        <a:pt x="36" y="2"/>
                      </a:moveTo>
                      <a:lnTo>
                        <a:pt x="84" y="0"/>
                      </a:lnTo>
                      <a:lnTo>
                        <a:pt x="79" y="40"/>
                      </a:lnTo>
                      <a:lnTo>
                        <a:pt x="67" y="30"/>
                      </a:lnTo>
                      <a:lnTo>
                        <a:pt x="60" y="28"/>
                      </a:lnTo>
                      <a:lnTo>
                        <a:pt x="36" y="33"/>
                      </a:lnTo>
                      <a:lnTo>
                        <a:pt x="20" y="33"/>
                      </a:lnTo>
                      <a:lnTo>
                        <a:pt x="0" y="29"/>
                      </a:lnTo>
                      <a:lnTo>
                        <a:pt x="9" y="20"/>
                      </a:lnTo>
                      <a:lnTo>
                        <a:pt x="36" y="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49" name="Freeform 272">
                  <a:extLst>
                    <a:ext uri="{FF2B5EF4-FFF2-40B4-BE49-F238E27FC236}">
                      <a16:creationId xmlns="" xmlns:a16="http://schemas.microsoft.com/office/drawing/2014/main" id="{07C6BEAD-8882-4C54-9D7A-0C356EBABF6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160180" y="3354026"/>
                  <a:ext cx="404201" cy="386484"/>
                </a:xfrm>
                <a:custGeom>
                  <a:avLst/>
                  <a:gdLst>
                    <a:gd name="T0" fmla="*/ 159 w 304"/>
                    <a:gd name="T1" fmla="*/ 72 h 290"/>
                    <a:gd name="T2" fmla="*/ 169 w 304"/>
                    <a:gd name="T3" fmla="*/ 64 h 290"/>
                    <a:gd name="T4" fmla="*/ 189 w 304"/>
                    <a:gd name="T5" fmla="*/ 65 h 290"/>
                    <a:gd name="T6" fmla="*/ 205 w 304"/>
                    <a:gd name="T7" fmla="*/ 83 h 290"/>
                    <a:gd name="T8" fmla="*/ 226 w 304"/>
                    <a:gd name="T9" fmla="*/ 103 h 290"/>
                    <a:gd name="T10" fmla="*/ 227 w 304"/>
                    <a:gd name="T11" fmla="*/ 121 h 290"/>
                    <a:gd name="T12" fmla="*/ 235 w 304"/>
                    <a:gd name="T13" fmla="*/ 128 h 290"/>
                    <a:gd name="T14" fmla="*/ 247 w 304"/>
                    <a:gd name="T15" fmla="*/ 161 h 290"/>
                    <a:gd name="T16" fmla="*/ 290 w 304"/>
                    <a:gd name="T17" fmla="*/ 164 h 290"/>
                    <a:gd name="T18" fmla="*/ 303 w 304"/>
                    <a:gd name="T19" fmla="*/ 182 h 290"/>
                    <a:gd name="T20" fmla="*/ 294 w 304"/>
                    <a:gd name="T21" fmla="*/ 222 h 290"/>
                    <a:gd name="T22" fmla="*/ 252 w 304"/>
                    <a:gd name="T23" fmla="*/ 230 h 290"/>
                    <a:gd name="T24" fmla="*/ 209 w 304"/>
                    <a:gd name="T25" fmla="*/ 237 h 290"/>
                    <a:gd name="T26" fmla="*/ 197 w 304"/>
                    <a:gd name="T27" fmla="*/ 253 h 290"/>
                    <a:gd name="T28" fmla="*/ 192 w 304"/>
                    <a:gd name="T29" fmla="*/ 274 h 290"/>
                    <a:gd name="T30" fmla="*/ 172 w 304"/>
                    <a:gd name="T31" fmla="*/ 289 h 290"/>
                    <a:gd name="T32" fmla="*/ 172 w 304"/>
                    <a:gd name="T33" fmla="*/ 276 h 290"/>
                    <a:gd name="T34" fmla="*/ 172 w 304"/>
                    <a:gd name="T35" fmla="*/ 266 h 290"/>
                    <a:gd name="T36" fmla="*/ 166 w 304"/>
                    <a:gd name="T37" fmla="*/ 264 h 290"/>
                    <a:gd name="T38" fmla="*/ 149 w 304"/>
                    <a:gd name="T39" fmla="*/ 263 h 290"/>
                    <a:gd name="T40" fmla="*/ 132 w 304"/>
                    <a:gd name="T41" fmla="*/ 264 h 290"/>
                    <a:gd name="T42" fmla="*/ 121 w 304"/>
                    <a:gd name="T43" fmla="*/ 270 h 290"/>
                    <a:gd name="T44" fmla="*/ 105 w 304"/>
                    <a:gd name="T45" fmla="*/ 252 h 290"/>
                    <a:gd name="T46" fmla="*/ 100 w 304"/>
                    <a:gd name="T47" fmla="*/ 234 h 290"/>
                    <a:gd name="T48" fmla="*/ 91 w 304"/>
                    <a:gd name="T49" fmla="*/ 219 h 290"/>
                    <a:gd name="T50" fmla="*/ 72 w 304"/>
                    <a:gd name="T51" fmla="*/ 197 h 290"/>
                    <a:gd name="T52" fmla="*/ 65 w 304"/>
                    <a:gd name="T53" fmla="*/ 181 h 290"/>
                    <a:gd name="T54" fmla="*/ 54 w 304"/>
                    <a:gd name="T55" fmla="*/ 149 h 290"/>
                    <a:gd name="T56" fmla="*/ 38 w 304"/>
                    <a:gd name="T57" fmla="*/ 123 h 290"/>
                    <a:gd name="T58" fmla="*/ 18 w 304"/>
                    <a:gd name="T59" fmla="*/ 104 h 290"/>
                    <a:gd name="T60" fmla="*/ 15 w 304"/>
                    <a:gd name="T61" fmla="*/ 81 h 290"/>
                    <a:gd name="T62" fmla="*/ 3 w 304"/>
                    <a:gd name="T63" fmla="*/ 74 h 290"/>
                    <a:gd name="T64" fmla="*/ 0 w 304"/>
                    <a:gd name="T65" fmla="*/ 58 h 290"/>
                    <a:gd name="T66" fmla="*/ 18 w 304"/>
                    <a:gd name="T67" fmla="*/ 58 h 290"/>
                    <a:gd name="T68" fmla="*/ 31 w 304"/>
                    <a:gd name="T69" fmla="*/ 46 h 290"/>
                    <a:gd name="T70" fmla="*/ 43 w 304"/>
                    <a:gd name="T71" fmla="*/ 36 h 290"/>
                    <a:gd name="T72" fmla="*/ 43 w 304"/>
                    <a:gd name="T73" fmla="*/ 15 h 290"/>
                    <a:gd name="T74" fmla="*/ 59 w 304"/>
                    <a:gd name="T75" fmla="*/ 2 h 290"/>
                    <a:gd name="T76" fmla="*/ 65 w 304"/>
                    <a:gd name="T77" fmla="*/ 0 h 290"/>
                    <a:gd name="T78" fmla="*/ 74 w 304"/>
                    <a:gd name="T79" fmla="*/ 8 h 290"/>
                    <a:gd name="T80" fmla="*/ 84 w 304"/>
                    <a:gd name="T81" fmla="*/ 15 h 290"/>
                    <a:gd name="T82" fmla="*/ 100 w 304"/>
                    <a:gd name="T83" fmla="*/ 14 h 290"/>
                    <a:gd name="T84" fmla="*/ 110 w 304"/>
                    <a:gd name="T85" fmla="*/ 31 h 290"/>
                    <a:gd name="T86" fmla="*/ 121 w 304"/>
                    <a:gd name="T87" fmla="*/ 34 h 290"/>
                    <a:gd name="T88" fmla="*/ 134 w 304"/>
                    <a:gd name="T89" fmla="*/ 57 h 290"/>
                    <a:gd name="T90" fmla="*/ 159 w 304"/>
                    <a:gd name="T91" fmla="*/ 72 h 29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</a:cxnLst>
                  <a:rect l="0" t="0" r="r" b="b"/>
                  <a:pathLst>
                    <a:path w="304" h="290">
                      <a:moveTo>
                        <a:pt x="159" y="72"/>
                      </a:moveTo>
                      <a:lnTo>
                        <a:pt x="169" y="64"/>
                      </a:lnTo>
                      <a:lnTo>
                        <a:pt x="189" y="65"/>
                      </a:lnTo>
                      <a:lnTo>
                        <a:pt x="205" y="83"/>
                      </a:lnTo>
                      <a:lnTo>
                        <a:pt x="226" y="103"/>
                      </a:lnTo>
                      <a:lnTo>
                        <a:pt x="227" y="121"/>
                      </a:lnTo>
                      <a:lnTo>
                        <a:pt x="235" y="128"/>
                      </a:lnTo>
                      <a:lnTo>
                        <a:pt x="247" y="161"/>
                      </a:lnTo>
                      <a:lnTo>
                        <a:pt x="290" y="164"/>
                      </a:lnTo>
                      <a:lnTo>
                        <a:pt x="303" y="182"/>
                      </a:lnTo>
                      <a:lnTo>
                        <a:pt x="294" y="222"/>
                      </a:lnTo>
                      <a:lnTo>
                        <a:pt x="252" y="230"/>
                      </a:lnTo>
                      <a:lnTo>
                        <a:pt x="209" y="237"/>
                      </a:lnTo>
                      <a:lnTo>
                        <a:pt x="197" y="253"/>
                      </a:lnTo>
                      <a:lnTo>
                        <a:pt x="192" y="274"/>
                      </a:lnTo>
                      <a:lnTo>
                        <a:pt x="172" y="289"/>
                      </a:lnTo>
                      <a:lnTo>
                        <a:pt x="172" y="276"/>
                      </a:lnTo>
                      <a:lnTo>
                        <a:pt x="172" y="266"/>
                      </a:lnTo>
                      <a:lnTo>
                        <a:pt x="166" y="264"/>
                      </a:lnTo>
                      <a:lnTo>
                        <a:pt x="149" y="263"/>
                      </a:lnTo>
                      <a:lnTo>
                        <a:pt x="132" y="264"/>
                      </a:lnTo>
                      <a:lnTo>
                        <a:pt x="121" y="270"/>
                      </a:lnTo>
                      <a:lnTo>
                        <a:pt x="105" y="252"/>
                      </a:lnTo>
                      <a:lnTo>
                        <a:pt x="100" y="234"/>
                      </a:lnTo>
                      <a:lnTo>
                        <a:pt x="91" y="219"/>
                      </a:lnTo>
                      <a:lnTo>
                        <a:pt x="72" y="197"/>
                      </a:lnTo>
                      <a:lnTo>
                        <a:pt x="65" y="181"/>
                      </a:lnTo>
                      <a:lnTo>
                        <a:pt x="54" y="149"/>
                      </a:lnTo>
                      <a:lnTo>
                        <a:pt x="38" y="123"/>
                      </a:lnTo>
                      <a:lnTo>
                        <a:pt x="18" y="104"/>
                      </a:lnTo>
                      <a:lnTo>
                        <a:pt x="15" y="81"/>
                      </a:lnTo>
                      <a:lnTo>
                        <a:pt x="3" y="74"/>
                      </a:lnTo>
                      <a:lnTo>
                        <a:pt x="0" y="58"/>
                      </a:lnTo>
                      <a:lnTo>
                        <a:pt x="18" y="58"/>
                      </a:lnTo>
                      <a:lnTo>
                        <a:pt x="31" y="46"/>
                      </a:lnTo>
                      <a:lnTo>
                        <a:pt x="43" y="36"/>
                      </a:lnTo>
                      <a:lnTo>
                        <a:pt x="43" y="15"/>
                      </a:lnTo>
                      <a:lnTo>
                        <a:pt x="59" y="2"/>
                      </a:lnTo>
                      <a:lnTo>
                        <a:pt x="65" y="0"/>
                      </a:lnTo>
                      <a:lnTo>
                        <a:pt x="74" y="8"/>
                      </a:lnTo>
                      <a:lnTo>
                        <a:pt x="84" y="15"/>
                      </a:lnTo>
                      <a:lnTo>
                        <a:pt x="100" y="14"/>
                      </a:lnTo>
                      <a:lnTo>
                        <a:pt x="110" y="31"/>
                      </a:lnTo>
                      <a:lnTo>
                        <a:pt x="121" y="34"/>
                      </a:lnTo>
                      <a:lnTo>
                        <a:pt x="134" y="57"/>
                      </a:lnTo>
                      <a:lnTo>
                        <a:pt x="159" y="72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50" name="Freeform 273">
                  <a:extLst>
                    <a:ext uri="{FF2B5EF4-FFF2-40B4-BE49-F238E27FC236}">
                      <a16:creationId xmlns="" xmlns:a16="http://schemas.microsoft.com/office/drawing/2014/main" id="{66E1852B-7EED-483E-9E2D-DF85A570D7A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562004" y="3022244"/>
                  <a:ext cx="246087" cy="221188"/>
                </a:xfrm>
                <a:custGeom>
                  <a:avLst/>
                  <a:gdLst>
                    <a:gd name="T0" fmla="*/ 148 w 184"/>
                    <a:gd name="T1" fmla="*/ 166 h 167"/>
                    <a:gd name="T2" fmla="*/ 137 w 184"/>
                    <a:gd name="T3" fmla="*/ 161 h 167"/>
                    <a:gd name="T4" fmla="*/ 118 w 184"/>
                    <a:gd name="T5" fmla="*/ 160 h 167"/>
                    <a:gd name="T6" fmla="*/ 120 w 184"/>
                    <a:gd name="T7" fmla="*/ 149 h 167"/>
                    <a:gd name="T8" fmla="*/ 112 w 184"/>
                    <a:gd name="T9" fmla="*/ 146 h 167"/>
                    <a:gd name="T10" fmla="*/ 104 w 184"/>
                    <a:gd name="T11" fmla="*/ 151 h 167"/>
                    <a:gd name="T12" fmla="*/ 70 w 184"/>
                    <a:gd name="T13" fmla="*/ 123 h 167"/>
                    <a:gd name="T14" fmla="*/ 74 w 184"/>
                    <a:gd name="T15" fmla="*/ 112 h 167"/>
                    <a:gd name="T16" fmla="*/ 66 w 184"/>
                    <a:gd name="T17" fmla="*/ 109 h 167"/>
                    <a:gd name="T18" fmla="*/ 58 w 184"/>
                    <a:gd name="T19" fmla="*/ 109 h 167"/>
                    <a:gd name="T20" fmla="*/ 47 w 184"/>
                    <a:gd name="T21" fmla="*/ 106 h 167"/>
                    <a:gd name="T22" fmla="*/ 51 w 184"/>
                    <a:gd name="T23" fmla="*/ 99 h 167"/>
                    <a:gd name="T24" fmla="*/ 44 w 184"/>
                    <a:gd name="T25" fmla="*/ 93 h 167"/>
                    <a:gd name="T26" fmla="*/ 40 w 184"/>
                    <a:gd name="T27" fmla="*/ 84 h 167"/>
                    <a:gd name="T28" fmla="*/ 30 w 184"/>
                    <a:gd name="T29" fmla="*/ 89 h 167"/>
                    <a:gd name="T30" fmla="*/ 20 w 184"/>
                    <a:gd name="T31" fmla="*/ 92 h 167"/>
                    <a:gd name="T32" fmla="*/ 18 w 184"/>
                    <a:gd name="T33" fmla="*/ 102 h 167"/>
                    <a:gd name="T34" fmla="*/ 0 w 184"/>
                    <a:gd name="T35" fmla="*/ 97 h 167"/>
                    <a:gd name="T36" fmla="*/ 11 w 184"/>
                    <a:gd name="T37" fmla="*/ 25 h 167"/>
                    <a:gd name="T38" fmla="*/ 42 w 184"/>
                    <a:gd name="T39" fmla="*/ 0 h 167"/>
                    <a:gd name="T40" fmla="*/ 45 w 184"/>
                    <a:gd name="T41" fmla="*/ 37 h 167"/>
                    <a:gd name="T42" fmla="*/ 60 w 184"/>
                    <a:gd name="T43" fmla="*/ 37 h 167"/>
                    <a:gd name="T44" fmla="*/ 67 w 184"/>
                    <a:gd name="T45" fmla="*/ 44 h 167"/>
                    <a:gd name="T46" fmla="*/ 84 w 184"/>
                    <a:gd name="T47" fmla="*/ 44 h 167"/>
                    <a:gd name="T48" fmla="*/ 86 w 184"/>
                    <a:gd name="T49" fmla="*/ 20 h 167"/>
                    <a:gd name="T50" fmla="*/ 95 w 184"/>
                    <a:gd name="T51" fmla="*/ 37 h 167"/>
                    <a:gd name="T52" fmla="*/ 100 w 184"/>
                    <a:gd name="T53" fmla="*/ 50 h 167"/>
                    <a:gd name="T54" fmla="*/ 118 w 184"/>
                    <a:gd name="T55" fmla="*/ 45 h 167"/>
                    <a:gd name="T56" fmla="*/ 135 w 184"/>
                    <a:gd name="T57" fmla="*/ 47 h 167"/>
                    <a:gd name="T58" fmla="*/ 150 w 184"/>
                    <a:gd name="T59" fmla="*/ 54 h 167"/>
                    <a:gd name="T60" fmla="*/ 151 w 184"/>
                    <a:gd name="T61" fmla="*/ 77 h 167"/>
                    <a:gd name="T62" fmla="*/ 156 w 184"/>
                    <a:gd name="T63" fmla="*/ 89 h 167"/>
                    <a:gd name="T64" fmla="*/ 173 w 184"/>
                    <a:gd name="T65" fmla="*/ 98 h 167"/>
                    <a:gd name="T66" fmla="*/ 183 w 184"/>
                    <a:gd name="T67" fmla="*/ 106 h 167"/>
                    <a:gd name="T68" fmla="*/ 175 w 184"/>
                    <a:gd name="T69" fmla="*/ 122 h 167"/>
                    <a:gd name="T70" fmla="*/ 164 w 184"/>
                    <a:gd name="T71" fmla="*/ 137 h 167"/>
                    <a:gd name="T72" fmla="*/ 148 w 184"/>
                    <a:gd name="T73" fmla="*/ 166 h 16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</a:cxnLst>
                  <a:rect l="0" t="0" r="r" b="b"/>
                  <a:pathLst>
                    <a:path w="184" h="167">
                      <a:moveTo>
                        <a:pt x="148" y="166"/>
                      </a:moveTo>
                      <a:lnTo>
                        <a:pt x="137" y="161"/>
                      </a:lnTo>
                      <a:lnTo>
                        <a:pt x="118" y="160"/>
                      </a:lnTo>
                      <a:lnTo>
                        <a:pt x="120" y="149"/>
                      </a:lnTo>
                      <a:lnTo>
                        <a:pt x="112" y="146"/>
                      </a:lnTo>
                      <a:lnTo>
                        <a:pt x="104" y="151"/>
                      </a:lnTo>
                      <a:lnTo>
                        <a:pt x="70" y="123"/>
                      </a:lnTo>
                      <a:lnTo>
                        <a:pt x="74" y="112"/>
                      </a:lnTo>
                      <a:lnTo>
                        <a:pt x="66" y="109"/>
                      </a:lnTo>
                      <a:lnTo>
                        <a:pt x="58" y="109"/>
                      </a:lnTo>
                      <a:lnTo>
                        <a:pt x="47" y="106"/>
                      </a:lnTo>
                      <a:lnTo>
                        <a:pt x="51" y="99"/>
                      </a:lnTo>
                      <a:lnTo>
                        <a:pt x="44" y="93"/>
                      </a:lnTo>
                      <a:lnTo>
                        <a:pt x="40" y="84"/>
                      </a:lnTo>
                      <a:lnTo>
                        <a:pt x="30" y="89"/>
                      </a:lnTo>
                      <a:lnTo>
                        <a:pt x="20" y="92"/>
                      </a:lnTo>
                      <a:lnTo>
                        <a:pt x="18" y="102"/>
                      </a:lnTo>
                      <a:lnTo>
                        <a:pt x="0" y="97"/>
                      </a:lnTo>
                      <a:lnTo>
                        <a:pt x="11" y="25"/>
                      </a:lnTo>
                      <a:lnTo>
                        <a:pt x="42" y="0"/>
                      </a:lnTo>
                      <a:lnTo>
                        <a:pt x="45" y="37"/>
                      </a:lnTo>
                      <a:lnTo>
                        <a:pt x="60" y="37"/>
                      </a:lnTo>
                      <a:lnTo>
                        <a:pt x="67" y="44"/>
                      </a:lnTo>
                      <a:lnTo>
                        <a:pt x="84" y="44"/>
                      </a:lnTo>
                      <a:lnTo>
                        <a:pt x="86" y="20"/>
                      </a:lnTo>
                      <a:lnTo>
                        <a:pt x="95" y="37"/>
                      </a:lnTo>
                      <a:lnTo>
                        <a:pt x="100" y="50"/>
                      </a:lnTo>
                      <a:lnTo>
                        <a:pt x="118" y="45"/>
                      </a:lnTo>
                      <a:lnTo>
                        <a:pt x="135" y="47"/>
                      </a:lnTo>
                      <a:lnTo>
                        <a:pt x="150" y="54"/>
                      </a:lnTo>
                      <a:lnTo>
                        <a:pt x="151" y="77"/>
                      </a:lnTo>
                      <a:lnTo>
                        <a:pt x="156" y="89"/>
                      </a:lnTo>
                      <a:lnTo>
                        <a:pt x="173" y="98"/>
                      </a:lnTo>
                      <a:lnTo>
                        <a:pt x="183" y="106"/>
                      </a:lnTo>
                      <a:lnTo>
                        <a:pt x="175" y="122"/>
                      </a:lnTo>
                      <a:lnTo>
                        <a:pt x="164" y="137"/>
                      </a:lnTo>
                      <a:lnTo>
                        <a:pt x="148" y="166"/>
                      </a:lnTo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51" name="Freeform 274">
                  <a:extLst>
                    <a:ext uri="{FF2B5EF4-FFF2-40B4-BE49-F238E27FC236}">
                      <a16:creationId xmlns="" xmlns:a16="http://schemas.microsoft.com/office/drawing/2014/main" id="{44354777-A521-41F3-9909-B2858A8C055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88989" y="2967542"/>
                  <a:ext cx="67763" cy="87999"/>
                </a:xfrm>
                <a:custGeom>
                  <a:avLst/>
                  <a:gdLst>
                    <a:gd name="T0" fmla="*/ 39 w 57"/>
                    <a:gd name="T1" fmla="*/ 74 h 74"/>
                    <a:gd name="T2" fmla="*/ 47 w 57"/>
                    <a:gd name="T3" fmla="*/ 68 h 74"/>
                    <a:gd name="T4" fmla="*/ 54 w 57"/>
                    <a:gd name="T5" fmla="*/ 53 h 74"/>
                    <a:gd name="T6" fmla="*/ 57 w 57"/>
                    <a:gd name="T7" fmla="*/ 42 h 74"/>
                    <a:gd name="T8" fmla="*/ 36 w 57"/>
                    <a:gd name="T9" fmla="*/ 12 h 74"/>
                    <a:gd name="T10" fmla="*/ 23 w 57"/>
                    <a:gd name="T11" fmla="*/ 0 h 74"/>
                    <a:gd name="T12" fmla="*/ 0 w 57"/>
                    <a:gd name="T13" fmla="*/ 5 h 74"/>
                    <a:gd name="T14" fmla="*/ 24 w 57"/>
                    <a:gd name="T15" fmla="*/ 27 h 74"/>
                    <a:gd name="T16" fmla="*/ 24 w 57"/>
                    <a:gd name="T17" fmla="*/ 42 h 74"/>
                    <a:gd name="T18" fmla="*/ 39 w 57"/>
                    <a:gd name="T19" fmla="*/ 74 h 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57" h="74">
                      <a:moveTo>
                        <a:pt x="39" y="74"/>
                      </a:moveTo>
                      <a:lnTo>
                        <a:pt x="47" y="68"/>
                      </a:lnTo>
                      <a:lnTo>
                        <a:pt x="54" y="53"/>
                      </a:lnTo>
                      <a:lnTo>
                        <a:pt x="57" y="42"/>
                      </a:lnTo>
                      <a:lnTo>
                        <a:pt x="36" y="12"/>
                      </a:lnTo>
                      <a:lnTo>
                        <a:pt x="23" y="0"/>
                      </a:lnTo>
                      <a:lnTo>
                        <a:pt x="0" y="5"/>
                      </a:lnTo>
                      <a:lnTo>
                        <a:pt x="24" y="27"/>
                      </a:lnTo>
                      <a:lnTo>
                        <a:pt x="24" y="42"/>
                      </a:lnTo>
                      <a:lnTo>
                        <a:pt x="39" y="74"/>
                      </a:lnTo>
                      <a:close/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52" name="Freeform 275">
                  <a:extLst>
                    <a:ext uri="{FF2B5EF4-FFF2-40B4-BE49-F238E27FC236}">
                      <a16:creationId xmlns="" xmlns:a16="http://schemas.microsoft.com/office/drawing/2014/main" id="{22BDCDB6-ED93-4DD0-A85D-091CD178D86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03948" y="3859428"/>
                  <a:ext cx="32098" cy="98702"/>
                </a:xfrm>
                <a:custGeom>
                  <a:avLst/>
                  <a:gdLst>
                    <a:gd name="T0" fmla="*/ 15 w 27"/>
                    <a:gd name="T1" fmla="*/ 83 h 83"/>
                    <a:gd name="T2" fmla="*/ 27 w 27"/>
                    <a:gd name="T3" fmla="*/ 72 h 83"/>
                    <a:gd name="T4" fmla="*/ 20 w 27"/>
                    <a:gd name="T5" fmla="*/ 48 h 83"/>
                    <a:gd name="T6" fmla="*/ 20 w 27"/>
                    <a:gd name="T7" fmla="*/ 26 h 83"/>
                    <a:gd name="T8" fmla="*/ 18 w 27"/>
                    <a:gd name="T9" fmla="*/ 11 h 83"/>
                    <a:gd name="T10" fmla="*/ 12 w 27"/>
                    <a:gd name="T11" fmla="*/ 2 h 83"/>
                    <a:gd name="T12" fmla="*/ 2 w 27"/>
                    <a:gd name="T13" fmla="*/ 0 h 83"/>
                    <a:gd name="T14" fmla="*/ 0 w 27"/>
                    <a:gd name="T15" fmla="*/ 14 h 83"/>
                    <a:gd name="T16" fmla="*/ 6 w 27"/>
                    <a:gd name="T17" fmla="*/ 24 h 83"/>
                    <a:gd name="T18" fmla="*/ 9 w 27"/>
                    <a:gd name="T19" fmla="*/ 48 h 83"/>
                    <a:gd name="T20" fmla="*/ 15 w 27"/>
                    <a:gd name="T21" fmla="*/ 83 h 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7" h="83">
                      <a:moveTo>
                        <a:pt x="15" y="83"/>
                      </a:moveTo>
                      <a:lnTo>
                        <a:pt x="27" y="72"/>
                      </a:lnTo>
                      <a:lnTo>
                        <a:pt x="20" y="48"/>
                      </a:lnTo>
                      <a:lnTo>
                        <a:pt x="20" y="26"/>
                      </a:lnTo>
                      <a:lnTo>
                        <a:pt x="18" y="11"/>
                      </a:lnTo>
                      <a:lnTo>
                        <a:pt x="12" y="2"/>
                      </a:lnTo>
                      <a:lnTo>
                        <a:pt x="2" y="0"/>
                      </a:lnTo>
                      <a:lnTo>
                        <a:pt x="0" y="14"/>
                      </a:lnTo>
                      <a:lnTo>
                        <a:pt x="6" y="24"/>
                      </a:lnTo>
                      <a:lnTo>
                        <a:pt x="9" y="48"/>
                      </a:lnTo>
                      <a:lnTo>
                        <a:pt x="15" y="83"/>
                      </a:lnTo>
                      <a:close/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53" name="Freeform 276">
                  <a:extLst>
                    <a:ext uri="{FF2B5EF4-FFF2-40B4-BE49-F238E27FC236}">
                      <a16:creationId xmlns="" xmlns:a16="http://schemas.microsoft.com/office/drawing/2014/main" id="{7CA6F719-1EE2-4DE4-87B2-E6F4BFDF905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13320" y="2902137"/>
                  <a:ext cx="24965" cy="17838"/>
                </a:xfrm>
                <a:custGeom>
                  <a:avLst/>
                  <a:gdLst>
                    <a:gd name="T0" fmla="*/ 0 w 21"/>
                    <a:gd name="T1" fmla="*/ 15 h 15"/>
                    <a:gd name="T2" fmla="*/ 21 w 21"/>
                    <a:gd name="T3" fmla="*/ 15 h 15"/>
                    <a:gd name="T4" fmla="*/ 10 w 21"/>
                    <a:gd name="T5" fmla="*/ 10 h 15"/>
                    <a:gd name="T6" fmla="*/ 7 w 21"/>
                    <a:gd name="T7" fmla="*/ 0 h 15"/>
                    <a:gd name="T8" fmla="*/ 0 w 21"/>
                    <a:gd name="T9" fmla="*/ 15 h 1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1" h="15">
                      <a:moveTo>
                        <a:pt x="0" y="15"/>
                      </a:moveTo>
                      <a:lnTo>
                        <a:pt x="21" y="15"/>
                      </a:lnTo>
                      <a:lnTo>
                        <a:pt x="10" y="10"/>
                      </a:lnTo>
                      <a:lnTo>
                        <a:pt x="7" y="0"/>
                      </a:lnTo>
                      <a:lnTo>
                        <a:pt x="0" y="15"/>
                      </a:lnTo>
                      <a:close/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54" name="Freeform 277">
                  <a:extLst>
                    <a:ext uri="{FF2B5EF4-FFF2-40B4-BE49-F238E27FC236}">
                      <a16:creationId xmlns="" xmlns:a16="http://schemas.microsoft.com/office/drawing/2014/main" id="{0190210F-9279-48C2-BD71-8D80E22E9D0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134026" y="3288621"/>
                  <a:ext cx="54686" cy="114161"/>
                </a:xfrm>
                <a:custGeom>
                  <a:avLst/>
                  <a:gdLst>
                    <a:gd name="T0" fmla="*/ 0 w 46"/>
                    <a:gd name="T1" fmla="*/ 74 h 96"/>
                    <a:gd name="T2" fmla="*/ 15 w 46"/>
                    <a:gd name="T3" fmla="*/ 29 h 96"/>
                    <a:gd name="T4" fmla="*/ 27 w 46"/>
                    <a:gd name="T5" fmla="*/ 0 h 96"/>
                    <a:gd name="T6" fmla="*/ 46 w 46"/>
                    <a:gd name="T7" fmla="*/ 17 h 96"/>
                    <a:gd name="T8" fmla="*/ 40 w 46"/>
                    <a:gd name="T9" fmla="*/ 35 h 96"/>
                    <a:gd name="T10" fmla="*/ 27 w 46"/>
                    <a:gd name="T11" fmla="*/ 42 h 96"/>
                    <a:gd name="T12" fmla="*/ 27 w 46"/>
                    <a:gd name="T13" fmla="*/ 77 h 96"/>
                    <a:gd name="T14" fmla="*/ 22 w 46"/>
                    <a:gd name="T15" fmla="*/ 96 h 96"/>
                    <a:gd name="T16" fmla="*/ 7 w 46"/>
                    <a:gd name="T17" fmla="*/ 75 h 96"/>
                    <a:gd name="T18" fmla="*/ 0 w 46"/>
                    <a:gd name="T19" fmla="*/ 74 h 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46" h="96">
                      <a:moveTo>
                        <a:pt x="0" y="74"/>
                      </a:moveTo>
                      <a:lnTo>
                        <a:pt x="15" y="29"/>
                      </a:lnTo>
                      <a:lnTo>
                        <a:pt x="27" y="0"/>
                      </a:lnTo>
                      <a:lnTo>
                        <a:pt x="46" y="17"/>
                      </a:lnTo>
                      <a:lnTo>
                        <a:pt x="40" y="35"/>
                      </a:lnTo>
                      <a:lnTo>
                        <a:pt x="27" y="42"/>
                      </a:lnTo>
                      <a:lnTo>
                        <a:pt x="27" y="77"/>
                      </a:lnTo>
                      <a:lnTo>
                        <a:pt x="22" y="96"/>
                      </a:lnTo>
                      <a:lnTo>
                        <a:pt x="7" y="75"/>
                      </a:lnTo>
                      <a:lnTo>
                        <a:pt x="0" y="74"/>
                      </a:lnTo>
                      <a:close/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55" name="Freeform 278">
                  <a:extLst>
                    <a:ext uri="{FF2B5EF4-FFF2-40B4-BE49-F238E27FC236}">
                      <a16:creationId xmlns="" xmlns:a16="http://schemas.microsoft.com/office/drawing/2014/main" id="{F55E2E2E-D8FF-48F1-8FEB-0AA2EB426E0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92971" y="4052076"/>
                  <a:ext cx="34476" cy="20216"/>
                </a:xfrm>
                <a:custGeom>
                  <a:avLst/>
                  <a:gdLst>
                    <a:gd name="T0" fmla="*/ 0 w 29"/>
                    <a:gd name="T1" fmla="*/ 14 h 17"/>
                    <a:gd name="T2" fmla="*/ 2 w 29"/>
                    <a:gd name="T3" fmla="*/ 0 h 17"/>
                    <a:gd name="T4" fmla="*/ 29 w 29"/>
                    <a:gd name="T5" fmla="*/ 3 h 17"/>
                    <a:gd name="T6" fmla="*/ 18 w 29"/>
                    <a:gd name="T7" fmla="*/ 17 h 17"/>
                    <a:gd name="T8" fmla="*/ 0 w 29"/>
                    <a:gd name="T9" fmla="*/ 14 h 1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9" h="17">
                      <a:moveTo>
                        <a:pt x="0" y="14"/>
                      </a:moveTo>
                      <a:lnTo>
                        <a:pt x="2" y="0"/>
                      </a:lnTo>
                      <a:lnTo>
                        <a:pt x="29" y="3"/>
                      </a:lnTo>
                      <a:lnTo>
                        <a:pt x="18" y="17"/>
                      </a:lnTo>
                      <a:lnTo>
                        <a:pt x="0" y="14"/>
                      </a:lnTo>
                      <a:close/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  <p:sp>
              <p:nvSpPr>
                <p:cNvPr id="156" name="Freeform 279">
                  <a:extLst>
                    <a:ext uri="{FF2B5EF4-FFF2-40B4-BE49-F238E27FC236}">
                      <a16:creationId xmlns="" xmlns:a16="http://schemas.microsoft.com/office/drawing/2014/main" id="{2D39161E-8C3C-40CE-8678-E6C07D96FBC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4141159" y="4298237"/>
                  <a:ext cx="61819" cy="155783"/>
                </a:xfrm>
                <a:custGeom>
                  <a:avLst/>
                  <a:gdLst>
                    <a:gd name="T0" fmla="*/ 16 w 52"/>
                    <a:gd name="T1" fmla="*/ 119 h 131"/>
                    <a:gd name="T2" fmla="*/ 24 w 52"/>
                    <a:gd name="T3" fmla="*/ 90 h 131"/>
                    <a:gd name="T4" fmla="*/ 0 w 52"/>
                    <a:gd name="T5" fmla="*/ 81 h 131"/>
                    <a:gd name="T6" fmla="*/ 0 w 52"/>
                    <a:gd name="T7" fmla="*/ 50 h 131"/>
                    <a:gd name="T8" fmla="*/ 10 w 52"/>
                    <a:gd name="T9" fmla="*/ 41 h 131"/>
                    <a:gd name="T10" fmla="*/ 4 w 52"/>
                    <a:gd name="T11" fmla="*/ 17 h 131"/>
                    <a:gd name="T12" fmla="*/ 7 w 52"/>
                    <a:gd name="T13" fmla="*/ 0 h 131"/>
                    <a:gd name="T14" fmla="*/ 30 w 52"/>
                    <a:gd name="T15" fmla="*/ 14 h 131"/>
                    <a:gd name="T16" fmla="*/ 33 w 52"/>
                    <a:gd name="T17" fmla="*/ 30 h 131"/>
                    <a:gd name="T18" fmla="*/ 28 w 52"/>
                    <a:gd name="T19" fmla="*/ 56 h 131"/>
                    <a:gd name="T20" fmla="*/ 45 w 52"/>
                    <a:gd name="T21" fmla="*/ 81 h 131"/>
                    <a:gd name="T22" fmla="*/ 52 w 52"/>
                    <a:gd name="T23" fmla="*/ 104 h 131"/>
                    <a:gd name="T24" fmla="*/ 40 w 52"/>
                    <a:gd name="T25" fmla="*/ 110 h 131"/>
                    <a:gd name="T26" fmla="*/ 39 w 52"/>
                    <a:gd name="T27" fmla="*/ 126 h 131"/>
                    <a:gd name="T28" fmla="*/ 24 w 52"/>
                    <a:gd name="T29" fmla="*/ 131 h 131"/>
                    <a:gd name="T30" fmla="*/ 16 w 52"/>
                    <a:gd name="T31" fmla="*/ 119 h 13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52" h="131">
                      <a:moveTo>
                        <a:pt x="16" y="119"/>
                      </a:moveTo>
                      <a:lnTo>
                        <a:pt x="24" y="90"/>
                      </a:lnTo>
                      <a:lnTo>
                        <a:pt x="0" y="81"/>
                      </a:lnTo>
                      <a:lnTo>
                        <a:pt x="0" y="50"/>
                      </a:lnTo>
                      <a:lnTo>
                        <a:pt x="10" y="41"/>
                      </a:lnTo>
                      <a:lnTo>
                        <a:pt x="4" y="17"/>
                      </a:lnTo>
                      <a:lnTo>
                        <a:pt x="7" y="0"/>
                      </a:lnTo>
                      <a:lnTo>
                        <a:pt x="30" y="14"/>
                      </a:lnTo>
                      <a:lnTo>
                        <a:pt x="33" y="30"/>
                      </a:lnTo>
                      <a:lnTo>
                        <a:pt x="28" y="56"/>
                      </a:lnTo>
                      <a:lnTo>
                        <a:pt x="45" y="81"/>
                      </a:lnTo>
                      <a:lnTo>
                        <a:pt x="52" y="104"/>
                      </a:lnTo>
                      <a:lnTo>
                        <a:pt x="40" y="110"/>
                      </a:lnTo>
                      <a:lnTo>
                        <a:pt x="39" y="126"/>
                      </a:lnTo>
                      <a:lnTo>
                        <a:pt x="24" y="131"/>
                      </a:lnTo>
                      <a:lnTo>
                        <a:pt x="16" y="119"/>
                      </a:lnTo>
                      <a:close/>
                    </a:path>
                  </a:pathLst>
                </a:custGeom>
                <a:grpFill/>
                <a:ln w="19050" cap="flat" cmpd="sng">
                  <a:solidFill>
                    <a:schemeClr val="bg1">
                      <a:alpha val="28000"/>
                    </a:schemeClr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fr-FR"/>
                </a:p>
              </p:txBody>
            </p:sp>
          </p:grpSp>
        </p:grpSp>
        <p:grpSp>
          <p:nvGrpSpPr>
            <p:cNvPr id="255" name="Group 254">
              <a:extLst>
                <a:ext uri="{FF2B5EF4-FFF2-40B4-BE49-F238E27FC236}">
                  <a16:creationId xmlns="" xmlns:a16="http://schemas.microsoft.com/office/drawing/2014/main" id="{32B85DAC-3FF7-4C94-8EC0-1CDB4455C3DD}"/>
                </a:ext>
              </a:extLst>
            </p:cNvPr>
            <p:cNvGrpSpPr/>
            <p:nvPr/>
          </p:nvGrpSpPr>
          <p:grpSpPr>
            <a:xfrm>
              <a:off x="1930206" y="5604594"/>
              <a:ext cx="3925157" cy="215444"/>
              <a:chOff x="1684056" y="5604594"/>
              <a:chExt cx="3925157" cy="215444"/>
            </a:xfrm>
          </p:grpSpPr>
          <p:sp>
            <p:nvSpPr>
              <p:cNvPr id="7" name="Oval 6">
                <a:extLst>
                  <a:ext uri="{FF2B5EF4-FFF2-40B4-BE49-F238E27FC236}">
                    <a16:creationId xmlns="" xmlns:a16="http://schemas.microsoft.com/office/drawing/2014/main" id="{C34D6A9E-9CB8-4C31-B53C-CC24841DEB1F}"/>
                  </a:ext>
                </a:extLst>
              </p:cNvPr>
              <p:cNvSpPr/>
              <p:nvPr/>
            </p:nvSpPr>
            <p:spPr>
              <a:xfrm>
                <a:off x="1684056" y="5610551"/>
                <a:ext cx="203530" cy="203530"/>
              </a:xfrm>
              <a:prstGeom prst="ellipse">
                <a:avLst/>
              </a:prstGeom>
              <a:solidFill>
                <a:schemeClr val="bg1">
                  <a:lumMod val="8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8" name="TextBox 50">
                <a:extLst>
                  <a:ext uri="{FF2B5EF4-FFF2-40B4-BE49-F238E27FC236}">
                    <a16:creationId xmlns="" xmlns:a16="http://schemas.microsoft.com/office/drawing/2014/main" id="{BFC6B6AF-6BF7-4D2E-A707-0E150E7A4774}"/>
                  </a:ext>
                </a:extLst>
              </p:cNvPr>
              <p:cNvSpPr txBox="1"/>
              <p:nvPr/>
            </p:nvSpPr>
            <p:spPr>
              <a:xfrm>
                <a:off x="1994756" y="5604594"/>
                <a:ext cx="1123769" cy="215444"/>
              </a:xfrm>
              <a:prstGeom prst="rect">
                <a:avLst/>
              </a:prstGeom>
              <a:noFill/>
            </p:spPr>
            <p:txBody>
              <a:bodyPr wrap="none" lIns="0" tIns="0" rIns="0" bIns="0" rtlCol="0" anchor="ctr">
                <a:spAutoFit/>
              </a:bodyPr>
              <a:lstStyle>
                <a:defPPr>
                  <a:defRPr lang="en-US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r>
                  <a:rPr lang="en-US" sz="1400" b="1" dirty="0"/>
                  <a:t>LOREM IPSUM </a:t>
                </a:r>
              </a:p>
            </p:txBody>
          </p:sp>
          <p:sp>
            <p:nvSpPr>
              <p:cNvPr id="11" name="Oval 10">
                <a:extLst>
                  <a:ext uri="{FF2B5EF4-FFF2-40B4-BE49-F238E27FC236}">
                    <a16:creationId xmlns="" xmlns:a16="http://schemas.microsoft.com/office/drawing/2014/main" id="{A42F7CEC-A964-4B21-937C-8BE9FB941978}"/>
                  </a:ext>
                </a:extLst>
              </p:cNvPr>
              <p:cNvSpPr/>
              <p:nvPr/>
            </p:nvSpPr>
            <p:spPr>
              <a:xfrm>
                <a:off x="4174745" y="5610551"/>
                <a:ext cx="203530" cy="203530"/>
              </a:xfrm>
              <a:prstGeom prst="ellipse">
                <a:avLst/>
              </a:prstGeom>
              <a:solidFill>
                <a:schemeClr val="accent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ot="0" spcFirstLastPara="0" vertOverflow="overflow" horzOverflow="overflow" vert="horz" wrap="none" lIns="91440" tIns="45720" rIns="91440" bIns="45720" numCol="1" spcCol="0" rtlCol="0" fromWordArt="0" anchor="ctr" anchorCtr="0" forceAA="0" compatLnSpc="1">
                <a:prstTxWarp prst="textNoShape">
                  <a:avLst/>
                </a:prstTxWarp>
                <a:noAutofit/>
              </a:bodyPr>
              <a:lstStyle/>
              <a:p>
                <a:pPr algn="ctr"/>
                <a:endParaRPr lang="en-US" sz="1400"/>
              </a:p>
            </p:txBody>
          </p:sp>
          <p:sp>
            <p:nvSpPr>
              <p:cNvPr id="12" name="TextBox 50">
                <a:extLst>
                  <a:ext uri="{FF2B5EF4-FFF2-40B4-BE49-F238E27FC236}">
                    <a16:creationId xmlns="" xmlns:a16="http://schemas.microsoft.com/office/drawing/2014/main" id="{24358B96-7500-409C-BA99-16A856E6B6B9}"/>
                  </a:ext>
                </a:extLst>
              </p:cNvPr>
              <p:cNvSpPr txBox="1"/>
              <p:nvPr/>
            </p:nvSpPr>
            <p:spPr>
              <a:xfrm>
                <a:off x="4485444" y="5604594"/>
                <a:ext cx="1123769" cy="215444"/>
              </a:xfrm>
              <a:prstGeom prst="rect">
                <a:avLst/>
              </a:prstGeom>
              <a:noFill/>
            </p:spPr>
            <p:txBody>
              <a:bodyPr wrap="none" lIns="0" tIns="0" rIns="0" bIns="0" rtlCol="0" anchor="ctr">
                <a:spAutoFit/>
              </a:bodyPr>
              <a:lstStyle>
                <a:defPPr>
                  <a:defRPr lang="en-US"/>
                </a:defPPr>
                <a:lvl1pPr marL="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1pPr>
                <a:lvl2pPr marL="457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2pPr>
                <a:lvl3pPr marL="914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3pPr>
                <a:lvl4pPr marL="1371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4pPr>
                <a:lvl5pPr marL="18288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5pPr>
                <a:lvl6pPr marL="22860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6pPr>
                <a:lvl7pPr marL="27432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7pPr>
                <a:lvl8pPr marL="32004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8pPr>
                <a:lvl9pPr marL="3657600" algn="l" defTabSz="914400" rtl="0" eaLnBrk="1" latinLnBrk="0" hangingPunct="1">
                  <a:defRPr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defRPr>
                </a:lvl9pPr>
              </a:lstStyle>
              <a:p>
                <a:r>
                  <a:rPr lang="en-US" sz="1400" b="1" dirty="0"/>
                  <a:t>LOREM IPSUM </a:t>
                </a:r>
              </a:p>
            </p:txBody>
          </p:sp>
        </p:grpSp>
      </p:grpSp>
      <p:sp>
        <p:nvSpPr>
          <p:cNvPr id="253" name="Rectangle 252">
            <a:extLst>
              <a:ext uri="{FF2B5EF4-FFF2-40B4-BE49-F238E27FC236}">
                <a16:creationId xmlns="" xmlns:a16="http://schemas.microsoft.com/office/drawing/2014/main" id="{A925A269-A6A8-4A29-9CFF-B533BE7505CF}"/>
              </a:ext>
            </a:extLst>
          </p:cNvPr>
          <p:cNvSpPr/>
          <p:nvPr/>
        </p:nvSpPr>
        <p:spPr>
          <a:xfrm>
            <a:off x="7823200" y="1304924"/>
            <a:ext cx="3759200" cy="4895851"/>
          </a:xfrm>
          <a:prstGeom prst="rect">
            <a:avLst/>
          </a:prstGeom>
          <a:noFill/>
          <a:ln>
            <a:solidFill>
              <a:schemeClr val="accent6"/>
            </a:solidFill>
            <a:prstDash val="lg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7" name="TextBox 48">
            <a:extLst>
              <a:ext uri="{FF2B5EF4-FFF2-40B4-BE49-F238E27FC236}">
                <a16:creationId xmlns="" xmlns:a16="http://schemas.microsoft.com/office/drawing/2014/main" id="{3046BBE9-3726-489B-8C71-D2CBBB3A7AFE}"/>
              </a:ext>
            </a:extLst>
          </p:cNvPr>
          <p:cNvSpPr txBox="1"/>
          <p:nvPr/>
        </p:nvSpPr>
        <p:spPr>
          <a:xfrm>
            <a:off x="8098858" y="1520101"/>
            <a:ext cx="3207884" cy="4465496"/>
          </a:xfrm>
          <a:prstGeom prst="rect">
            <a:avLst/>
          </a:prstGeom>
          <a:noFill/>
          <a:ln w="6350">
            <a:noFill/>
            <a:prstDash val="dash"/>
          </a:ln>
        </p:spPr>
        <p:txBody>
          <a:bodyPr wrap="square" lIns="0" tIns="0" rIns="0" bIns="0" rtlCol="0">
            <a:noAutofit/>
          </a:bodyPr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171450" indent="-171450">
              <a:buClr>
                <a:schemeClr val="accent6"/>
              </a:buClr>
              <a:buFont typeface="Segoe UI" panose="020B0502040204020203" pitchFamily="34" charset="0"/>
              <a:buChar char="›"/>
            </a:pP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  <a:p>
            <a:pPr marL="171450" indent="-171450">
              <a:buClr>
                <a:schemeClr val="accent6"/>
              </a:buClr>
              <a:buFont typeface="Segoe UI" panose="020B0502040204020203" pitchFamily="34" charset="0"/>
              <a:buChar char="›"/>
            </a:pPr>
            <a:endParaRPr lang="en-US" sz="1200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pPr marL="171450" indent="-171450">
              <a:buClr>
                <a:schemeClr val="accent6"/>
              </a:buClr>
              <a:buFont typeface="Segoe UI" panose="020B0502040204020203" pitchFamily="34" charset="0"/>
              <a:buChar char="›"/>
            </a:pP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Suspendisse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volutpat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tempus. Ut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vulputate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mauris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pretium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dictum. Maecenas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sodales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tempus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risus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Vestibulum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eros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sem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fringilla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id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commodo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sit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molestie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sed dolor.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iaculis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at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velit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convallis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efficitur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Proin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nec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dui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lectus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</a:p>
          <a:p>
            <a:pPr marL="171450" indent="-171450">
              <a:buClr>
                <a:schemeClr val="accent6"/>
              </a:buClr>
              <a:buFont typeface="Segoe UI" panose="020B0502040204020203" pitchFamily="34" charset="0"/>
              <a:buChar char="›"/>
            </a:pPr>
            <a:endParaRPr lang="en-US" sz="1200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pPr marL="171450" indent="-171450">
              <a:buClr>
                <a:schemeClr val="accent6"/>
              </a:buClr>
              <a:buFont typeface="Segoe UI" panose="020B0502040204020203" pitchFamily="34" charset="0"/>
              <a:buChar char="›"/>
            </a:pP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Lorem ipsum dolor sit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amet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,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consectetur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adipiscing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elit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Nulla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pharetra dolor sed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finibus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 </a:t>
            </a:r>
            <a:r>
              <a:rPr lang="en-US" sz="1200" dirty="0" err="1">
                <a:latin typeface="Segoe UI" panose="020B0502040204020203" pitchFamily="34" charset="0"/>
                <a:cs typeface="Segoe UI" panose="020B0502040204020203" pitchFamily="34" charset="0"/>
              </a:rPr>
              <a:t>aliquam</a:t>
            </a:r>
            <a:r>
              <a:rPr lang="en-US" sz="1200" dirty="0">
                <a:latin typeface="Segoe UI" panose="020B0502040204020203" pitchFamily="34" charset="0"/>
                <a:cs typeface="Segoe UI" panose="020B0502040204020203" pitchFamily="34" charset="0"/>
              </a:rPr>
              <a:t>.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="" xmlns:a16="http://schemas.microsoft.com/office/drawing/2014/main" id="{AEC37FE3-088F-4170-8120-EB6013F8174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C47B705-907D-4793-B2DD-BF03711F448C}" type="datetime1">
              <a:rPr lang="en-US" smtClean="0"/>
              <a:t>7/21/2022</a:t>
            </a:fld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="" xmlns:a16="http://schemas.microsoft.com/office/drawing/2014/main" id="{843E07EE-918B-456D-B65E-8B6D674BD9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3D74100-D227-47C1-86AE-33ADAD8687E1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9953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313</TotalTime>
  <Words>1152</Words>
  <Application>Microsoft Office PowerPoint</Application>
  <PresentationFormat>Custom</PresentationFormat>
  <Paragraphs>69</Paragraphs>
  <Slides>10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Environment Template Pack</vt:lpstr>
      <vt:lpstr>Introduction</vt:lpstr>
      <vt:lpstr>What Is Ecology?</vt:lpstr>
      <vt:lpstr>Environmental Responsibility</vt:lpstr>
      <vt:lpstr>Environmental Pollution</vt:lpstr>
      <vt:lpstr>Plant Tress To Save Environment</vt:lpstr>
      <vt:lpstr>Save Environment/ Go Green</vt:lpstr>
      <vt:lpstr>Green Energy</vt:lpstr>
      <vt:lpstr>Proportion of Pollution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Ardhi Firmansyah</dc:creator>
  <cp:lastModifiedBy>USER</cp:lastModifiedBy>
  <cp:revision>38</cp:revision>
  <dcterms:created xsi:type="dcterms:W3CDTF">2019-06-24T06:41:18Z</dcterms:created>
  <dcterms:modified xsi:type="dcterms:W3CDTF">2022-07-21T06:40:37Z</dcterms:modified>
</cp:coreProperties>
</file>

<file path=docProps/thumbnail.jpeg>
</file>