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hartEx2.xml" ContentType="application/vnd.ms-office.chartex+xml"/>
  <Override PartName="/ppt/charts/chartEx3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pos="7512" userDrawn="1">
          <p15:clr>
            <a:srgbClr val="A4A3A4"/>
          </p15:clr>
        </p15:guide>
        <p15:guide id="5" orient="horz" pos="648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79D0"/>
    <a:srgbClr val="E48592"/>
    <a:srgbClr val="393762"/>
    <a:srgbClr val="833AB4"/>
    <a:srgbClr val="FEAC5D"/>
    <a:srgbClr val="4BC0C8"/>
    <a:srgbClr val="FD1D1D"/>
    <a:srgbClr val="FCB0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950" y="-1002"/>
      </p:cViewPr>
      <p:guideLst>
        <p:guide orient="horz" pos="2304"/>
        <p:guide orient="horz" pos="648"/>
        <p:guide orient="horz" pos="3960"/>
        <p:guide pos="3840"/>
        <p:guide pos="144"/>
        <p:guide pos="7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6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Microsoft_Excel_Worksheet40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package" Target="../embeddings/Microsoft_Excel_Worksheet50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package" Target="../embeddings/Microsoft_Excel_Worksheet6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9376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E5-46D6-BBD1-F0847FB68B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4859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E5-46D6-BBD1-F0847FB68B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779D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AE5-46D6-BBD1-F0847FB68B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6886144"/>
        <c:axId val="136887680"/>
      </c:barChart>
      <c:catAx>
        <c:axId val="136886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87680"/>
        <c:crosses val="autoZero"/>
        <c:auto val="1"/>
        <c:lblAlgn val="ctr"/>
        <c:lblOffset val="100"/>
        <c:noMultiLvlLbl val="0"/>
      </c:catAx>
      <c:valAx>
        <c:axId val="13688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886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93762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63C-4EF5-B2C8-4DB43C57B6E9}"/>
              </c:ext>
            </c:extLst>
          </c:dPt>
          <c:dPt>
            <c:idx val="1"/>
            <c:bubble3D val="0"/>
            <c:spPr>
              <a:solidFill>
                <a:srgbClr val="E48592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63C-4EF5-B2C8-4DB43C57B6E9}"/>
              </c:ext>
            </c:extLst>
          </c:dPt>
          <c:dPt>
            <c:idx val="2"/>
            <c:bubble3D val="0"/>
            <c:spPr>
              <a:solidFill>
                <a:srgbClr val="C779D0"/>
              </a:solidFill>
              <a:ln w="25400"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3C-4EF5-B2C8-4DB43C57B6E9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3C-4EF5-B2C8-4DB43C57B6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9376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4E-406D-B2ED-7E04465D313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4859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4E-406D-B2ED-7E04465D313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779D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4E-406D-B2ED-7E04465D3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8708864"/>
        <c:axId val="178710784"/>
      </c:barChart>
      <c:catAx>
        <c:axId val="178708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710784"/>
        <c:crosses val="autoZero"/>
        <c:auto val="1"/>
        <c:lblAlgn val="ctr"/>
        <c:lblOffset val="100"/>
        <c:noMultiLvlLbl val="0"/>
      </c:catAx>
      <c:valAx>
        <c:axId val="178710784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7088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E4859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25-4971-9487-3597D9F0C0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9376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25-4971-9487-3597D9F0C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113792"/>
        <c:axId val="182115712"/>
      </c:areaChart>
      <c:dateAx>
        <c:axId val="18211379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115712"/>
        <c:crosses val="autoZero"/>
        <c:auto val="1"/>
        <c:lblOffset val="100"/>
        <c:baseTimeUnit val="days"/>
      </c:dateAx>
      <c:valAx>
        <c:axId val="182115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21137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9376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A54-432A-A60D-B79869BB952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E4859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A54-432A-A60D-B79869BB95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207488"/>
        <c:axId val="236979328"/>
      </c:radarChart>
      <c:catAx>
        <c:axId val="23620748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979328"/>
        <c:crosses val="autoZero"/>
        <c:auto val="1"/>
        <c:lblAlgn val="ctr"/>
        <c:lblOffset val="100"/>
        <c:noMultiLvlLbl val="0"/>
      </c:catAx>
      <c:valAx>
        <c:axId val="23697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6207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rgbClr val="39376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3DD-49E4-88B2-FE1ABE7758C0}"/>
              </c:ext>
            </c:extLst>
          </c:dPt>
          <c:dPt>
            <c:idx val="1"/>
            <c:bubble3D val="0"/>
            <c:spPr>
              <a:solidFill>
                <a:srgbClr val="E48592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3DD-49E4-88B2-FE1ABE7758C0}"/>
              </c:ext>
            </c:extLst>
          </c:dPt>
          <c:dPt>
            <c:idx val="2"/>
            <c:bubble3D val="0"/>
            <c:spPr>
              <a:solidFill>
                <a:srgbClr val="C779D0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3DD-49E4-88B2-FE1ABE7758C0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3DD-49E4-88B2-FE1ABE7758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DD-49E4-88B2-FE1ABE7758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207D71DB-EA4E-43CB-84BA-1F0D76370F96}">
          <cx:tx>
            <cx:txData>
              <cx:f>Sheet1!$D$1</cx:f>
              <cx:v>Series1</cx:v>
            </cx:txData>
          </cx:tx>
          <cx:dataPt idx="0">
            <cx:spPr>
              <a:solidFill>
                <a:srgbClr val="393762"/>
              </a:solidFill>
            </cx:spPr>
          </cx:dataPt>
          <cx:dataPt idx="10">
            <cx:spPr>
              <a:solidFill>
                <a:srgbClr val="E48592"/>
              </a:solidFill>
            </cx:spPr>
          </cx:dataPt>
          <cx:dataPt idx="17">
            <cx:spPr>
              <a:solidFill>
                <a:srgbClr val="C779D0"/>
              </a:solidFill>
            </cx:spPr>
          </cx:dataPt>
          <cx:dataLabels pos="inEnd"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/>
          <cx:pt idx="6"/>
          <cx:pt idx="7">Leaf 8</cx:pt>
          <cx:pt idx="8"/>
          <cx:pt idx="9">Leaf 10</cx:pt>
          <cx:pt idx="10">Leaf 11</cx:pt>
          <cx:pt idx="11">Leaf 12</cx:pt>
          <cx:pt idx="12">Leaf 13</cx:pt>
          <cx:pt idx="13">Leaf 14</cx:pt>
          <cx:pt idx="14">Leaf 15</cx:pt>
          <cx:pt idx="15"/>
        </cx:lvl>
        <cx:lvl ptCount="16">
          <cx:pt idx="0">Stem 1</cx:pt>
          <cx:pt idx="1">Stem 1</cx:pt>
          <cx:pt idx="2">Stem 1</cx:pt>
          <cx:pt idx="3">Stem 2</cx:pt>
          <cx:pt idx="4">Stem 2</cx:pt>
          <cx:pt idx="5">Leaf 6</cx:pt>
          <cx:pt idx="6">Leaf 7</cx:pt>
          <cx:pt idx="7">Stem 3</cx:pt>
          <cx:pt idx="8">Leaf 9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Leaf 16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14</cx:pt>
          <cx:pt idx="7">25</cx:pt>
          <cx:pt idx="8">16</cx:pt>
          <cx:pt idx="9">24</cx:pt>
          <cx:pt idx="10">89</cx:pt>
          <cx:pt idx="11">16</cx:pt>
          <cx:pt idx="12">19</cx:pt>
          <cx:pt idx="13">86</cx:pt>
          <cx:pt idx="14">23</cx:pt>
          <cx:pt idx="15">21</cx:pt>
        </cx:lvl>
      </cx:numDim>
    </cx:data>
  </cx:chartData>
  <cx:chart>
    <cx:plotArea>
      <cx:plotAreaRegion>
        <cx:series layoutId="sunburst" uniqueId="{66F720EE-9B63-4D3B-BB11-25A0965250BC}">
          <cx:tx>
            <cx:txData>
              <cx:f>Sheet1!$D$1</cx:f>
              <cx:v>Series1</cx:v>
            </cx:txData>
          </cx:tx>
          <cx:dataPt idx="0">
            <cx:spPr>
              <a:solidFill>
                <a:srgbClr val="393762"/>
              </a:solidFill>
            </cx:spPr>
          </cx:dataPt>
          <cx:dataPt idx="10">
            <cx:spPr>
              <a:solidFill>
                <a:srgbClr val="C779D0"/>
              </a:solidFill>
            </cx:spPr>
          </cx:dataPt>
          <cx:dataPt idx="17">
            <cx:spPr>
              <a:solidFill>
                <a:srgbClr val="E48592"/>
              </a:solidFill>
            </cx:spPr>
          </cx:dataPt>
          <cx:dataLabels pos="ctr">
            <cx:visibility seriesName="0" categoryName="1" value="0"/>
          </cx:dataLabels>
          <cx:dataId val="0"/>
        </cx:series>
      </cx:plotAreaRegion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General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plotArea>
      <cx:plotAreaRegion>
        <cx:series layoutId="waterfall" uniqueId="{18113E2A-E2EA-49C1-AD29-EFFB43BEA3A7}">
          <cx:tx>
            <cx:txData>
              <cx:f>Sheet1!$B$1</cx:f>
              <cx:v>Series1</cx:v>
            </cx:txData>
          </cx:tx>
          <cx:dataPt idx="0">
            <cx:spPr>
              <a:solidFill>
                <a:srgbClr val="393762"/>
              </a:solidFill>
            </cx:spPr>
          </cx:dataPt>
          <cx:dataPt idx="1">
            <cx:spPr>
              <a:solidFill>
                <a:srgbClr val="E48592"/>
              </a:solidFill>
            </cx:spPr>
          </cx:dataPt>
          <cx:dataPt idx="2">
            <cx:spPr>
              <a:solidFill>
                <a:srgbClr val="E48592"/>
              </a:solidFill>
            </cx:spPr>
          </cx:dataPt>
          <cx:dataPt idx="3">
            <cx:spPr>
              <a:solidFill>
                <a:srgbClr val="C779D0"/>
              </a:solidFill>
            </cx:spPr>
          </cx:dataPt>
          <cx:dataPt idx="4">
            <cx:spPr>
              <a:solidFill>
                <a:srgbClr val="393762"/>
              </a:solidFill>
            </cx:spPr>
          </cx:dataPt>
          <cx:dataPt idx="5">
            <cx:spPr>
              <a:solidFill>
                <a:srgbClr val="C779D0"/>
              </a:solidFill>
            </cx:spPr>
          </cx:dataPt>
          <cx:dataPt idx="6">
            <cx:spPr>
              <a:solidFill>
                <a:srgbClr val="E48592"/>
              </a:solidFill>
            </cx:spPr>
          </cx:dataPt>
          <cx:dataPt idx="7">
            <cx:spPr>
              <a:solidFill>
                <a:srgbClr val="393762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chemeClr val="tx1"/>
                </a:solidFill>
                <a:latin typeface="+mn-lt"/>
              </a:defRPr>
            </a:pPr>
            <a:endParaRPr lang="en-US" sz="1197" b="0" i="0" u="none" strike="noStrike" baseline="0">
              <a:solidFill>
                <a:schemeClr val="tx1"/>
              </a:solidFill>
              <a:latin typeface="+mn-lt"/>
            </a:endParaRPr>
          </a:p>
        </cx:txPr>
      </cx:axis>
      <cx:axis id="1">
        <cx:valScaling/>
        <cx:majorGridlines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solidFill>
                  <a:schemeClr val="tx1"/>
                </a:solidFill>
                <a:latin typeface="+mn-lt"/>
                <a:ea typeface="Segoe UI Black" panose="020B0A02040204020203" pitchFamily="34" charset="0"/>
                <a:cs typeface="Segoe UI Black" panose="020B0A02040204020203" pitchFamily="34" charset="0"/>
              </a:defRPr>
            </a:pPr>
            <a:endParaRPr lang="en-US" sz="1197" b="0" i="0" u="none" strike="noStrike" baseline="0">
              <a:solidFill>
                <a:schemeClr val="tx1"/>
              </a:solidFill>
              <a:latin typeface="+mn-lt"/>
              <a:ea typeface="Segoe UI Black" panose="020B0A02040204020203" pitchFamily="34" charset="0"/>
            </a:endParaRPr>
          </a:p>
        </cx:tx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811A5-9370-4CD1-A0D4-DF8583E2EEA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D6629-F0F2-42A4-AB3C-EA9C90927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79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08A86F-EC00-46CA-96EE-FD4225150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74CEE9F-789A-4521-8868-1FF0A82486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029676F-1F52-414A-871B-8490CBCC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751C31F-E25C-4394-86CB-15E6C2CA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DCDA01-97F2-40A6-9620-A3A5D798D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35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D00127-036C-4CB5-9911-DD9C28B36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6583947-F3A6-418D-96F2-8FD75C5563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DE3E06-6B2C-449F-B8E7-59372FD37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5F50D57-E808-450B-BDD2-232A18F1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58099E-E98B-40C4-974B-1E9964CC6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21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180A537-25A5-4B5B-9281-D33E2ABFE1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A8F8FDE-E5FE-4668-A121-9AD9212B3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5EF3055-DD70-42C1-AF7D-E08C0794C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B0E3C89-587A-4A10-BE2A-AED45D73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2E7881F-6BC7-40FD-B30F-C6811062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12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A8859C-E8FF-4ADE-B1BB-C8FB2CFA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0F339DA-2A10-43AB-9323-242D0CB76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96BFD4B-E7DD-4AC0-831B-13887BD98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E8EDA7D-1A9E-4914-B8E4-92C3B58A0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D34B7E-6445-4DAE-B97C-32D39C074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1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03EE7F8-77F3-43EC-A30B-EB8FAB3E2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BC63B27-6122-4D12-82D5-DA07FC58D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4C2B296-EB69-46B1-84B8-1EAAE1CE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0DADE76-2231-41B7-8A57-23AD23848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7F451AE-847D-461C-B940-22E8D724A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23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1F1E74-18A5-46A5-A046-FE063C66F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147D94-3A6B-4C68-8D92-6C18A51BB0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B0FD9CE-CA42-4052-A891-E21E6E5523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9073AA8-1990-41B1-B353-28F18BBBF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9458BFB-1A53-4FC7-9355-15F5B2CDB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DE1C9F0-2EE5-4A9D-A07C-85299A211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9D66E5-87A3-4CAF-B3AF-73C7DF639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CA60785-A227-427B-B336-BA50E15EB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D702B63-1FB8-4E30-8C28-36077E31E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3A754F6B-3897-4C9A-9B33-B91440646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122723E-A884-47B0-B9F0-0CCEC35DF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7EC39C2-C260-42E4-9ED4-5A2C5317E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A4B5C8D-7B2B-48DC-8667-57484B825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94CD44B-5E8F-4307-B3E8-D21D9F15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61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9B8565-5774-41A6-8340-0503AA09D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F9D0D1F-D572-4904-B1F3-CD711F28B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FC5A22A-BA80-4B4F-AD8A-F7377BE67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8BF9AD6-CB48-47E7-9163-F53148A6F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1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8363A9F-260C-4294-90DA-CB639DDBE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31B24B7-B41C-4CBB-9BCC-891FC540A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481B0BFC-4EA2-4A85-95A4-5933E7188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2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841D7F3-94B3-41FD-AC4C-4468ED0FC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976766C-CD60-4C29-94CF-0D8CDC7D9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0672B6F-F375-4BDF-8FF8-FD7E227C74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1E2BA85-ADF1-4747-B0C0-76353F0A6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B1D7E06-BD21-4B3E-A137-EFE198FED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046929C-D76B-49E7-A531-460ACC842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9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8F232A-FAAF-4A3E-8CA4-5EE96C4DE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F7389F9-8216-4830-92CB-C6BDC4700F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612D1A3-F447-4A0A-BD89-9D6D0458C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4B3C963-C9AC-48CF-B5F3-347ECA778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E902C9F-3234-4B30-8ADB-24F0A387B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A0EC7DC-A3CB-47D4-9091-9C74C22C2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0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8C37481-8B09-423E-8106-CE47240A9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9B38118-3F4E-4ECE-9519-348816AED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703D80-8B85-4560-A6EA-536F5F75E3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625D-0372-4564-8F2D-2B4020413F4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9AA14D9-F782-4BE9-94F1-EA9967B05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F349A7A-8A14-4E04-9F9B-CEC9F7D92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E5E57-0193-45F1-AA6D-ABE38BBADB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4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microsoft.com/office/2014/relationships/chartEx" Target="../charts/chartEx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4/relationships/chartEx" Target="../charts/chartEx3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: Top Corners Rounded 46">
            <a:extLst>
              <a:ext uri="{FF2B5EF4-FFF2-40B4-BE49-F238E27FC236}">
                <a16:creationId xmlns="" xmlns:a16="http://schemas.microsoft.com/office/drawing/2014/main" id="{6509CD6B-CB19-47C3-AFDE-63B72A9F6775}"/>
              </a:ext>
            </a:extLst>
          </p:cNvPr>
          <p:cNvSpPr/>
          <p:nvPr/>
        </p:nvSpPr>
        <p:spPr>
          <a:xfrm>
            <a:off x="3975102" y="1045028"/>
            <a:ext cx="4241798" cy="22396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018D45D9-D04D-404E-80AB-855D80BEF8E4}"/>
              </a:ext>
            </a:extLst>
          </p:cNvPr>
          <p:cNvSpPr/>
          <p:nvPr/>
        </p:nvSpPr>
        <p:spPr>
          <a:xfrm>
            <a:off x="0" y="1268993"/>
            <a:ext cx="12192000" cy="22854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32D3B92B-E20F-4AF3-B6B2-FC251836C85F}"/>
              </a:ext>
            </a:extLst>
          </p:cNvPr>
          <p:cNvSpPr/>
          <p:nvPr/>
        </p:nvSpPr>
        <p:spPr>
          <a:xfrm>
            <a:off x="190500" y="190500"/>
            <a:ext cx="11811000" cy="6477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="" xmlns:a16="http://schemas.microsoft.com/office/drawing/2014/main" id="{065C0853-2996-4DE6-ACCB-A959CCC7DA4B}"/>
              </a:ext>
            </a:extLst>
          </p:cNvPr>
          <p:cNvSpPr/>
          <p:nvPr/>
        </p:nvSpPr>
        <p:spPr>
          <a:xfrm>
            <a:off x="4095884" y="1045028"/>
            <a:ext cx="4000232" cy="4767944"/>
          </a:xfrm>
          <a:prstGeom prst="round2SameRect">
            <a:avLst>
              <a:gd name="adj1" fmla="val 0"/>
              <a:gd name="adj2" fmla="val 5238"/>
            </a:avLst>
          </a:pr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</a:rPr>
              <a:t>DATA DRIVEN </a:t>
            </a:r>
            <a:r>
              <a:rPr lang="en-US" sz="4000" dirty="0">
                <a:solidFill>
                  <a:schemeClr val="bg1"/>
                </a:solidFill>
              </a:rPr>
              <a:t>COLLECTION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CCEE2D63-089C-46B8-9543-ED0B6AD51CE9}"/>
              </a:ext>
            </a:extLst>
          </p:cNvPr>
          <p:cNvGrpSpPr/>
          <p:nvPr/>
        </p:nvGrpSpPr>
        <p:grpSpPr>
          <a:xfrm>
            <a:off x="5746924" y="1997077"/>
            <a:ext cx="698154" cy="555624"/>
            <a:chOff x="3802063" y="1601788"/>
            <a:chExt cx="4587875" cy="3651251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" name="Freeform 5">
              <a:extLst>
                <a:ext uri="{FF2B5EF4-FFF2-40B4-BE49-F238E27FC236}">
                  <a16:creationId xmlns="" xmlns:a16="http://schemas.microsoft.com/office/drawing/2014/main" id="{4DBF9D96-28AC-4CCD-BC5B-A055618684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726" y="2354263"/>
              <a:ext cx="3760788" cy="2898775"/>
            </a:xfrm>
            <a:custGeom>
              <a:avLst/>
              <a:gdLst>
                <a:gd name="T0" fmla="*/ 523 w 1259"/>
                <a:gd name="T1" fmla="*/ 831 h 971"/>
                <a:gd name="T2" fmla="*/ 101 w 1259"/>
                <a:gd name="T3" fmla="*/ 831 h 971"/>
                <a:gd name="T4" fmla="*/ 83 w 1259"/>
                <a:gd name="T5" fmla="*/ 831 h 971"/>
                <a:gd name="T6" fmla="*/ 20 w 1259"/>
                <a:gd name="T7" fmla="*/ 882 h 971"/>
                <a:gd name="T8" fmla="*/ 47 w 1259"/>
                <a:gd name="T9" fmla="*/ 958 h 971"/>
                <a:gd name="T10" fmla="*/ 98 w 1259"/>
                <a:gd name="T11" fmla="*/ 971 h 971"/>
                <a:gd name="T12" fmla="*/ 950 w 1259"/>
                <a:gd name="T13" fmla="*/ 971 h 971"/>
                <a:gd name="T14" fmla="*/ 975 w 1259"/>
                <a:gd name="T15" fmla="*/ 969 h 971"/>
                <a:gd name="T16" fmla="*/ 1029 w 1259"/>
                <a:gd name="T17" fmla="*/ 890 h 971"/>
                <a:gd name="T18" fmla="*/ 955 w 1259"/>
                <a:gd name="T19" fmla="*/ 831 h 971"/>
                <a:gd name="T20" fmla="*/ 523 w 1259"/>
                <a:gd name="T21" fmla="*/ 831 h 971"/>
                <a:gd name="T22" fmla="*/ 1100 w 1259"/>
                <a:gd name="T23" fmla="*/ 538 h 971"/>
                <a:gd name="T24" fmla="*/ 1062 w 1259"/>
                <a:gd name="T25" fmla="*/ 94 h 971"/>
                <a:gd name="T26" fmla="*/ 659 w 1259"/>
                <a:gd name="T27" fmla="*/ 115 h 971"/>
                <a:gd name="T28" fmla="*/ 629 w 1259"/>
                <a:gd name="T29" fmla="*/ 517 h 971"/>
                <a:gd name="T30" fmla="*/ 813 w 1259"/>
                <a:gd name="T31" fmla="*/ 632 h 971"/>
                <a:gd name="T32" fmla="*/ 1074 w 1259"/>
                <a:gd name="T33" fmla="*/ 561 h 971"/>
                <a:gd name="T34" fmla="*/ 1088 w 1259"/>
                <a:gd name="T35" fmla="*/ 581 h 971"/>
                <a:gd name="T36" fmla="*/ 1101 w 1259"/>
                <a:gd name="T37" fmla="*/ 606 h 971"/>
                <a:gd name="T38" fmla="*/ 1198 w 1259"/>
                <a:gd name="T39" fmla="*/ 703 h 971"/>
                <a:gd name="T40" fmla="*/ 1246 w 1259"/>
                <a:gd name="T41" fmla="*/ 707 h 971"/>
                <a:gd name="T42" fmla="*/ 1242 w 1259"/>
                <a:gd name="T43" fmla="*/ 659 h 971"/>
                <a:gd name="T44" fmla="*/ 1144 w 1259"/>
                <a:gd name="T45" fmla="*/ 562 h 971"/>
                <a:gd name="T46" fmla="*/ 1126 w 1259"/>
                <a:gd name="T47" fmla="*/ 550 h 971"/>
                <a:gd name="T48" fmla="*/ 1100 w 1259"/>
                <a:gd name="T49" fmla="*/ 538 h 971"/>
                <a:gd name="T50" fmla="*/ 350 w 1259"/>
                <a:gd name="T51" fmla="*/ 325 h 971"/>
                <a:gd name="T52" fmla="*/ 350 w 1259"/>
                <a:gd name="T53" fmla="*/ 476 h 971"/>
                <a:gd name="T54" fmla="*/ 352 w 1259"/>
                <a:gd name="T55" fmla="*/ 497 h 971"/>
                <a:gd name="T56" fmla="*/ 410 w 1259"/>
                <a:gd name="T57" fmla="*/ 534 h 971"/>
                <a:gd name="T58" fmla="*/ 454 w 1259"/>
                <a:gd name="T59" fmla="*/ 478 h 971"/>
                <a:gd name="T60" fmla="*/ 454 w 1259"/>
                <a:gd name="T61" fmla="*/ 172 h 971"/>
                <a:gd name="T62" fmla="*/ 401 w 1259"/>
                <a:gd name="T63" fmla="*/ 116 h 971"/>
                <a:gd name="T64" fmla="*/ 350 w 1259"/>
                <a:gd name="T65" fmla="*/ 173 h 971"/>
                <a:gd name="T66" fmla="*/ 350 w 1259"/>
                <a:gd name="T67" fmla="*/ 325 h 971"/>
                <a:gd name="T68" fmla="*/ 175 w 1259"/>
                <a:gd name="T69" fmla="*/ 359 h 971"/>
                <a:gd name="T70" fmla="*/ 175 w 1259"/>
                <a:gd name="T71" fmla="*/ 476 h 971"/>
                <a:gd name="T72" fmla="*/ 178 w 1259"/>
                <a:gd name="T73" fmla="*/ 500 h 971"/>
                <a:gd name="T74" fmla="*/ 237 w 1259"/>
                <a:gd name="T75" fmla="*/ 534 h 971"/>
                <a:gd name="T76" fmla="*/ 280 w 1259"/>
                <a:gd name="T77" fmla="*/ 478 h 971"/>
                <a:gd name="T78" fmla="*/ 280 w 1259"/>
                <a:gd name="T79" fmla="*/ 242 h 971"/>
                <a:gd name="T80" fmla="*/ 226 w 1259"/>
                <a:gd name="T81" fmla="*/ 186 h 971"/>
                <a:gd name="T82" fmla="*/ 175 w 1259"/>
                <a:gd name="T83" fmla="*/ 242 h 971"/>
                <a:gd name="T84" fmla="*/ 175 w 1259"/>
                <a:gd name="T85" fmla="*/ 359 h 971"/>
                <a:gd name="T86" fmla="*/ 105 w 1259"/>
                <a:gd name="T87" fmla="*/ 395 h 971"/>
                <a:gd name="T88" fmla="*/ 105 w 1259"/>
                <a:gd name="T89" fmla="*/ 312 h 971"/>
                <a:gd name="T90" fmla="*/ 53 w 1259"/>
                <a:gd name="T91" fmla="*/ 255 h 971"/>
                <a:gd name="T92" fmla="*/ 0 w 1259"/>
                <a:gd name="T93" fmla="*/ 311 h 971"/>
                <a:gd name="T94" fmla="*/ 0 w 1259"/>
                <a:gd name="T95" fmla="*/ 479 h 971"/>
                <a:gd name="T96" fmla="*/ 53 w 1259"/>
                <a:gd name="T97" fmla="*/ 534 h 971"/>
                <a:gd name="T98" fmla="*/ 105 w 1259"/>
                <a:gd name="T99" fmla="*/ 479 h 971"/>
                <a:gd name="T100" fmla="*/ 105 w 1259"/>
                <a:gd name="T101" fmla="*/ 39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59" h="971">
                  <a:moveTo>
                    <a:pt x="523" y="831"/>
                  </a:moveTo>
                  <a:cubicBezTo>
                    <a:pt x="382" y="831"/>
                    <a:pt x="242" y="831"/>
                    <a:pt x="101" y="831"/>
                  </a:cubicBezTo>
                  <a:cubicBezTo>
                    <a:pt x="95" y="831"/>
                    <a:pt x="89" y="831"/>
                    <a:pt x="83" y="831"/>
                  </a:cubicBezTo>
                  <a:cubicBezTo>
                    <a:pt x="53" y="834"/>
                    <a:pt x="28" y="855"/>
                    <a:pt x="20" y="882"/>
                  </a:cubicBezTo>
                  <a:cubicBezTo>
                    <a:pt x="13" y="911"/>
                    <a:pt x="23" y="940"/>
                    <a:pt x="47" y="958"/>
                  </a:cubicBezTo>
                  <a:cubicBezTo>
                    <a:pt x="62" y="969"/>
                    <a:pt x="80" y="971"/>
                    <a:pt x="98" y="971"/>
                  </a:cubicBezTo>
                  <a:cubicBezTo>
                    <a:pt x="382" y="971"/>
                    <a:pt x="666" y="971"/>
                    <a:pt x="950" y="971"/>
                  </a:cubicBezTo>
                  <a:cubicBezTo>
                    <a:pt x="958" y="971"/>
                    <a:pt x="967" y="971"/>
                    <a:pt x="975" y="969"/>
                  </a:cubicBezTo>
                  <a:cubicBezTo>
                    <a:pt x="1011" y="962"/>
                    <a:pt x="1036" y="926"/>
                    <a:pt x="1029" y="890"/>
                  </a:cubicBezTo>
                  <a:cubicBezTo>
                    <a:pt x="1022" y="853"/>
                    <a:pt x="995" y="831"/>
                    <a:pt x="955" y="831"/>
                  </a:cubicBezTo>
                  <a:cubicBezTo>
                    <a:pt x="811" y="831"/>
                    <a:pt x="667" y="831"/>
                    <a:pt x="523" y="831"/>
                  </a:cubicBezTo>
                  <a:close/>
                  <a:moveTo>
                    <a:pt x="1100" y="538"/>
                  </a:moveTo>
                  <a:cubicBezTo>
                    <a:pt x="1226" y="391"/>
                    <a:pt x="1185" y="191"/>
                    <a:pt x="1062" y="94"/>
                  </a:cubicBezTo>
                  <a:cubicBezTo>
                    <a:pt x="941" y="0"/>
                    <a:pt x="769" y="8"/>
                    <a:pt x="659" y="115"/>
                  </a:cubicBezTo>
                  <a:cubicBezTo>
                    <a:pt x="549" y="223"/>
                    <a:pt x="536" y="396"/>
                    <a:pt x="629" y="517"/>
                  </a:cubicBezTo>
                  <a:cubicBezTo>
                    <a:pt x="676" y="578"/>
                    <a:pt x="737" y="618"/>
                    <a:pt x="813" y="632"/>
                  </a:cubicBezTo>
                  <a:cubicBezTo>
                    <a:pt x="910" y="651"/>
                    <a:pt x="997" y="626"/>
                    <a:pt x="1074" y="561"/>
                  </a:cubicBezTo>
                  <a:cubicBezTo>
                    <a:pt x="1079" y="569"/>
                    <a:pt x="1084" y="575"/>
                    <a:pt x="1088" y="581"/>
                  </a:cubicBezTo>
                  <a:cubicBezTo>
                    <a:pt x="1092" y="589"/>
                    <a:pt x="1095" y="599"/>
                    <a:pt x="1101" y="606"/>
                  </a:cubicBezTo>
                  <a:cubicBezTo>
                    <a:pt x="1133" y="639"/>
                    <a:pt x="1166" y="671"/>
                    <a:pt x="1198" y="703"/>
                  </a:cubicBezTo>
                  <a:cubicBezTo>
                    <a:pt x="1214" y="719"/>
                    <a:pt x="1232" y="720"/>
                    <a:pt x="1246" y="707"/>
                  </a:cubicBezTo>
                  <a:cubicBezTo>
                    <a:pt x="1259" y="693"/>
                    <a:pt x="1258" y="675"/>
                    <a:pt x="1242" y="659"/>
                  </a:cubicBezTo>
                  <a:cubicBezTo>
                    <a:pt x="1210" y="627"/>
                    <a:pt x="1177" y="594"/>
                    <a:pt x="1144" y="562"/>
                  </a:cubicBezTo>
                  <a:cubicBezTo>
                    <a:pt x="1139" y="557"/>
                    <a:pt x="1132" y="553"/>
                    <a:pt x="1126" y="550"/>
                  </a:cubicBezTo>
                  <a:cubicBezTo>
                    <a:pt x="1118" y="546"/>
                    <a:pt x="1110" y="542"/>
                    <a:pt x="1100" y="538"/>
                  </a:cubicBezTo>
                  <a:close/>
                  <a:moveTo>
                    <a:pt x="350" y="325"/>
                  </a:moveTo>
                  <a:cubicBezTo>
                    <a:pt x="350" y="375"/>
                    <a:pt x="350" y="426"/>
                    <a:pt x="350" y="476"/>
                  </a:cubicBezTo>
                  <a:cubicBezTo>
                    <a:pt x="350" y="483"/>
                    <a:pt x="350" y="490"/>
                    <a:pt x="352" y="497"/>
                  </a:cubicBezTo>
                  <a:cubicBezTo>
                    <a:pt x="359" y="522"/>
                    <a:pt x="383" y="537"/>
                    <a:pt x="410" y="534"/>
                  </a:cubicBezTo>
                  <a:cubicBezTo>
                    <a:pt x="436" y="530"/>
                    <a:pt x="454" y="508"/>
                    <a:pt x="454" y="478"/>
                  </a:cubicBezTo>
                  <a:cubicBezTo>
                    <a:pt x="455" y="376"/>
                    <a:pt x="455" y="274"/>
                    <a:pt x="454" y="172"/>
                  </a:cubicBezTo>
                  <a:cubicBezTo>
                    <a:pt x="454" y="139"/>
                    <a:pt x="432" y="116"/>
                    <a:pt x="401" y="116"/>
                  </a:cubicBezTo>
                  <a:cubicBezTo>
                    <a:pt x="371" y="116"/>
                    <a:pt x="350" y="139"/>
                    <a:pt x="350" y="173"/>
                  </a:cubicBezTo>
                  <a:cubicBezTo>
                    <a:pt x="350" y="224"/>
                    <a:pt x="350" y="274"/>
                    <a:pt x="350" y="325"/>
                  </a:cubicBezTo>
                  <a:close/>
                  <a:moveTo>
                    <a:pt x="175" y="359"/>
                  </a:moveTo>
                  <a:cubicBezTo>
                    <a:pt x="175" y="398"/>
                    <a:pt x="175" y="437"/>
                    <a:pt x="175" y="476"/>
                  </a:cubicBezTo>
                  <a:cubicBezTo>
                    <a:pt x="175" y="484"/>
                    <a:pt x="176" y="492"/>
                    <a:pt x="178" y="500"/>
                  </a:cubicBezTo>
                  <a:cubicBezTo>
                    <a:pt x="187" y="524"/>
                    <a:pt x="211" y="538"/>
                    <a:pt x="237" y="534"/>
                  </a:cubicBezTo>
                  <a:cubicBezTo>
                    <a:pt x="262" y="529"/>
                    <a:pt x="279" y="508"/>
                    <a:pt x="280" y="478"/>
                  </a:cubicBezTo>
                  <a:cubicBezTo>
                    <a:pt x="280" y="399"/>
                    <a:pt x="280" y="321"/>
                    <a:pt x="280" y="242"/>
                  </a:cubicBezTo>
                  <a:cubicBezTo>
                    <a:pt x="279" y="208"/>
                    <a:pt x="257" y="185"/>
                    <a:pt x="226" y="186"/>
                  </a:cubicBezTo>
                  <a:cubicBezTo>
                    <a:pt x="196" y="186"/>
                    <a:pt x="175" y="209"/>
                    <a:pt x="175" y="242"/>
                  </a:cubicBezTo>
                  <a:cubicBezTo>
                    <a:pt x="175" y="281"/>
                    <a:pt x="175" y="320"/>
                    <a:pt x="175" y="359"/>
                  </a:cubicBezTo>
                  <a:close/>
                  <a:moveTo>
                    <a:pt x="105" y="395"/>
                  </a:moveTo>
                  <a:cubicBezTo>
                    <a:pt x="105" y="367"/>
                    <a:pt x="105" y="340"/>
                    <a:pt x="105" y="312"/>
                  </a:cubicBezTo>
                  <a:cubicBezTo>
                    <a:pt x="105" y="278"/>
                    <a:pt x="83" y="255"/>
                    <a:pt x="53" y="255"/>
                  </a:cubicBezTo>
                  <a:cubicBezTo>
                    <a:pt x="23" y="255"/>
                    <a:pt x="1" y="278"/>
                    <a:pt x="0" y="311"/>
                  </a:cubicBezTo>
                  <a:cubicBezTo>
                    <a:pt x="0" y="367"/>
                    <a:pt x="0" y="423"/>
                    <a:pt x="0" y="479"/>
                  </a:cubicBezTo>
                  <a:cubicBezTo>
                    <a:pt x="1" y="512"/>
                    <a:pt x="23" y="534"/>
                    <a:pt x="53" y="534"/>
                  </a:cubicBezTo>
                  <a:cubicBezTo>
                    <a:pt x="83" y="534"/>
                    <a:pt x="104" y="512"/>
                    <a:pt x="105" y="479"/>
                  </a:cubicBezTo>
                  <a:cubicBezTo>
                    <a:pt x="105" y="451"/>
                    <a:pt x="105" y="423"/>
                    <a:pt x="105" y="3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="" xmlns:a16="http://schemas.microsoft.com/office/drawing/2014/main" id="{2382AB3E-492B-408A-A61B-07DE75033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1601788"/>
              <a:ext cx="4587875" cy="3027363"/>
            </a:xfrm>
            <a:custGeom>
              <a:avLst/>
              <a:gdLst>
                <a:gd name="T0" fmla="*/ 0 w 1536"/>
                <a:gd name="T1" fmla="*/ 57 h 1014"/>
                <a:gd name="T2" fmla="*/ 87 w 1536"/>
                <a:gd name="T3" fmla="*/ 0 h 1014"/>
                <a:gd name="T4" fmla="*/ 1451 w 1536"/>
                <a:gd name="T5" fmla="*/ 1 h 1014"/>
                <a:gd name="T6" fmla="*/ 1478 w 1536"/>
                <a:gd name="T7" fmla="*/ 2 h 1014"/>
                <a:gd name="T8" fmla="*/ 1536 w 1536"/>
                <a:gd name="T9" fmla="*/ 67 h 1014"/>
                <a:gd name="T10" fmla="*/ 1536 w 1536"/>
                <a:gd name="T11" fmla="*/ 96 h 1014"/>
                <a:gd name="T12" fmla="*/ 1536 w 1536"/>
                <a:gd name="T13" fmla="*/ 840 h 1014"/>
                <a:gd name="T14" fmla="*/ 1536 w 1536"/>
                <a:gd name="T15" fmla="*/ 859 h 1014"/>
                <a:gd name="T16" fmla="*/ 1530 w 1536"/>
                <a:gd name="T17" fmla="*/ 857 h 1014"/>
                <a:gd name="T18" fmla="*/ 1449 w 1536"/>
                <a:gd name="T19" fmla="*/ 775 h 1014"/>
                <a:gd name="T20" fmla="*/ 1447 w 1536"/>
                <a:gd name="T21" fmla="*/ 760 h 1014"/>
                <a:gd name="T22" fmla="*/ 1403 w 1536"/>
                <a:gd name="T23" fmla="*/ 344 h 1014"/>
                <a:gd name="T24" fmla="*/ 1397 w 1536"/>
                <a:gd name="T25" fmla="*/ 325 h 1014"/>
                <a:gd name="T26" fmla="*/ 1396 w 1536"/>
                <a:gd name="T27" fmla="*/ 160 h 1014"/>
                <a:gd name="T28" fmla="*/ 1396 w 1536"/>
                <a:gd name="T29" fmla="*/ 142 h 1014"/>
                <a:gd name="T30" fmla="*/ 141 w 1536"/>
                <a:gd name="T31" fmla="*/ 142 h 1014"/>
                <a:gd name="T32" fmla="*/ 141 w 1536"/>
                <a:gd name="T33" fmla="*/ 874 h 1014"/>
                <a:gd name="T34" fmla="*/ 160 w 1536"/>
                <a:gd name="T35" fmla="*/ 874 h 1014"/>
                <a:gd name="T36" fmla="*/ 857 w 1536"/>
                <a:gd name="T37" fmla="*/ 874 h 1014"/>
                <a:gd name="T38" fmla="*/ 891 w 1536"/>
                <a:gd name="T39" fmla="*/ 885 h 1014"/>
                <a:gd name="T40" fmla="*/ 1286 w 1536"/>
                <a:gd name="T41" fmla="*/ 919 h 1014"/>
                <a:gd name="T42" fmla="*/ 1296 w 1536"/>
                <a:gd name="T43" fmla="*/ 913 h 1014"/>
                <a:gd name="T44" fmla="*/ 1396 w 1536"/>
                <a:gd name="T45" fmla="*/ 1013 h 1014"/>
                <a:gd name="T46" fmla="*/ 1386 w 1536"/>
                <a:gd name="T47" fmla="*/ 1014 h 1014"/>
                <a:gd name="T48" fmla="*/ 78 w 1536"/>
                <a:gd name="T49" fmla="*/ 1014 h 1014"/>
                <a:gd name="T50" fmla="*/ 0 w 1536"/>
                <a:gd name="T51" fmla="*/ 957 h 1014"/>
                <a:gd name="T52" fmla="*/ 0 w 1536"/>
                <a:gd name="T53" fmla="*/ 5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36" h="1014">
                  <a:moveTo>
                    <a:pt x="0" y="57"/>
                  </a:moveTo>
                  <a:cubicBezTo>
                    <a:pt x="14" y="15"/>
                    <a:pt x="44" y="0"/>
                    <a:pt x="87" y="0"/>
                  </a:cubicBezTo>
                  <a:cubicBezTo>
                    <a:pt x="542" y="1"/>
                    <a:pt x="996" y="1"/>
                    <a:pt x="1451" y="1"/>
                  </a:cubicBezTo>
                  <a:cubicBezTo>
                    <a:pt x="1460" y="1"/>
                    <a:pt x="1469" y="1"/>
                    <a:pt x="1478" y="2"/>
                  </a:cubicBezTo>
                  <a:cubicBezTo>
                    <a:pt x="1510" y="8"/>
                    <a:pt x="1534" y="34"/>
                    <a:pt x="1536" y="67"/>
                  </a:cubicBezTo>
                  <a:cubicBezTo>
                    <a:pt x="1536" y="77"/>
                    <a:pt x="1536" y="86"/>
                    <a:pt x="1536" y="96"/>
                  </a:cubicBezTo>
                  <a:cubicBezTo>
                    <a:pt x="1536" y="344"/>
                    <a:pt x="1536" y="592"/>
                    <a:pt x="1536" y="840"/>
                  </a:cubicBezTo>
                  <a:cubicBezTo>
                    <a:pt x="1536" y="846"/>
                    <a:pt x="1536" y="852"/>
                    <a:pt x="1536" y="859"/>
                  </a:cubicBezTo>
                  <a:cubicBezTo>
                    <a:pt x="1533" y="858"/>
                    <a:pt x="1532" y="858"/>
                    <a:pt x="1530" y="857"/>
                  </a:cubicBezTo>
                  <a:cubicBezTo>
                    <a:pt x="1503" y="829"/>
                    <a:pt x="1476" y="802"/>
                    <a:pt x="1449" y="775"/>
                  </a:cubicBezTo>
                  <a:cubicBezTo>
                    <a:pt x="1446" y="772"/>
                    <a:pt x="1445" y="764"/>
                    <a:pt x="1447" y="760"/>
                  </a:cubicBezTo>
                  <a:cubicBezTo>
                    <a:pt x="1518" y="612"/>
                    <a:pt x="1504" y="474"/>
                    <a:pt x="1403" y="344"/>
                  </a:cubicBezTo>
                  <a:cubicBezTo>
                    <a:pt x="1399" y="339"/>
                    <a:pt x="1397" y="332"/>
                    <a:pt x="1397" y="325"/>
                  </a:cubicBezTo>
                  <a:cubicBezTo>
                    <a:pt x="1396" y="270"/>
                    <a:pt x="1396" y="215"/>
                    <a:pt x="1396" y="160"/>
                  </a:cubicBezTo>
                  <a:cubicBezTo>
                    <a:pt x="1396" y="154"/>
                    <a:pt x="1396" y="148"/>
                    <a:pt x="1396" y="142"/>
                  </a:cubicBezTo>
                  <a:cubicBezTo>
                    <a:pt x="977" y="142"/>
                    <a:pt x="560" y="142"/>
                    <a:pt x="141" y="142"/>
                  </a:cubicBezTo>
                  <a:cubicBezTo>
                    <a:pt x="141" y="385"/>
                    <a:pt x="141" y="628"/>
                    <a:pt x="141" y="874"/>
                  </a:cubicBezTo>
                  <a:cubicBezTo>
                    <a:pt x="147" y="874"/>
                    <a:pt x="153" y="874"/>
                    <a:pt x="160" y="874"/>
                  </a:cubicBezTo>
                  <a:cubicBezTo>
                    <a:pt x="392" y="874"/>
                    <a:pt x="625" y="874"/>
                    <a:pt x="857" y="874"/>
                  </a:cubicBezTo>
                  <a:cubicBezTo>
                    <a:pt x="870" y="874"/>
                    <a:pt x="881" y="877"/>
                    <a:pt x="891" y="885"/>
                  </a:cubicBezTo>
                  <a:cubicBezTo>
                    <a:pt x="1016" y="973"/>
                    <a:pt x="1148" y="984"/>
                    <a:pt x="1286" y="919"/>
                  </a:cubicBezTo>
                  <a:cubicBezTo>
                    <a:pt x="1290" y="917"/>
                    <a:pt x="1294" y="915"/>
                    <a:pt x="1296" y="913"/>
                  </a:cubicBezTo>
                  <a:cubicBezTo>
                    <a:pt x="1330" y="947"/>
                    <a:pt x="1363" y="980"/>
                    <a:pt x="1396" y="1013"/>
                  </a:cubicBezTo>
                  <a:cubicBezTo>
                    <a:pt x="1394" y="1013"/>
                    <a:pt x="1390" y="1014"/>
                    <a:pt x="1386" y="1014"/>
                  </a:cubicBezTo>
                  <a:cubicBezTo>
                    <a:pt x="950" y="1014"/>
                    <a:pt x="514" y="1014"/>
                    <a:pt x="78" y="1014"/>
                  </a:cubicBezTo>
                  <a:cubicBezTo>
                    <a:pt x="38" y="1014"/>
                    <a:pt x="12" y="995"/>
                    <a:pt x="0" y="957"/>
                  </a:cubicBezTo>
                  <a:cubicBezTo>
                    <a:pt x="0" y="657"/>
                    <a:pt x="0" y="357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566247FD-EBCE-479E-8BEF-A8A8F54192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3" y="4835526"/>
              <a:ext cx="3054350" cy="417513"/>
            </a:xfrm>
            <a:custGeom>
              <a:avLst/>
              <a:gdLst>
                <a:gd name="T0" fmla="*/ 510 w 1023"/>
                <a:gd name="T1" fmla="*/ 0 h 140"/>
                <a:gd name="T2" fmla="*/ 942 w 1023"/>
                <a:gd name="T3" fmla="*/ 0 h 140"/>
                <a:gd name="T4" fmla="*/ 1016 w 1023"/>
                <a:gd name="T5" fmla="*/ 59 h 140"/>
                <a:gd name="T6" fmla="*/ 962 w 1023"/>
                <a:gd name="T7" fmla="*/ 138 h 140"/>
                <a:gd name="T8" fmla="*/ 937 w 1023"/>
                <a:gd name="T9" fmla="*/ 140 h 140"/>
                <a:gd name="T10" fmla="*/ 85 w 1023"/>
                <a:gd name="T11" fmla="*/ 140 h 140"/>
                <a:gd name="T12" fmla="*/ 34 w 1023"/>
                <a:gd name="T13" fmla="*/ 127 h 140"/>
                <a:gd name="T14" fmla="*/ 7 w 1023"/>
                <a:gd name="T15" fmla="*/ 51 h 140"/>
                <a:gd name="T16" fmla="*/ 70 w 1023"/>
                <a:gd name="T17" fmla="*/ 0 h 140"/>
                <a:gd name="T18" fmla="*/ 88 w 1023"/>
                <a:gd name="T19" fmla="*/ 0 h 140"/>
                <a:gd name="T20" fmla="*/ 510 w 1023"/>
                <a:gd name="T2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3" h="140">
                  <a:moveTo>
                    <a:pt x="510" y="0"/>
                  </a:moveTo>
                  <a:cubicBezTo>
                    <a:pt x="654" y="0"/>
                    <a:pt x="798" y="0"/>
                    <a:pt x="942" y="0"/>
                  </a:cubicBezTo>
                  <a:cubicBezTo>
                    <a:pt x="982" y="0"/>
                    <a:pt x="1009" y="22"/>
                    <a:pt x="1016" y="59"/>
                  </a:cubicBezTo>
                  <a:cubicBezTo>
                    <a:pt x="1023" y="95"/>
                    <a:pt x="998" y="131"/>
                    <a:pt x="962" y="138"/>
                  </a:cubicBezTo>
                  <a:cubicBezTo>
                    <a:pt x="954" y="140"/>
                    <a:pt x="945" y="140"/>
                    <a:pt x="937" y="140"/>
                  </a:cubicBezTo>
                  <a:cubicBezTo>
                    <a:pt x="653" y="140"/>
                    <a:pt x="369" y="140"/>
                    <a:pt x="85" y="140"/>
                  </a:cubicBezTo>
                  <a:cubicBezTo>
                    <a:pt x="67" y="140"/>
                    <a:pt x="49" y="138"/>
                    <a:pt x="34" y="127"/>
                  </a:cubicBezTo>
                  <a:cubicBezTo>
                    <a:pt x="10" y="109"/>
                    <a:pt x="0" y="80"/>
                    <a:pt x="7" y="51"/>
                  </a:cubicBezTo>
                  <a:cubicBezTo>
                    <a:pt x="15" y="24"/>
                    <a:pt x="40" y="3"/>
                    <a:pt x="70" y="0"/>
                  </a:cubicBezTo>
                  <a:cubicBezTo>
                    <a:pt x="76" y="0"/>
                    <a:pt x="82" y="0"/>
                    <a:pt x="88" y="0"/>
                  </a:cubicBezTo>
                  <a:cubicBezTo>
                    <a:pt x="229" y="0"/>
                    <a:pt x="369" y="0"/>
                    <a:pt x="5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9DDDA47A-EEC1-4F57-9A51-112A1B2B5C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32513" y="2354263"/>
              <a:ext cx="2159000" cy="2149475"/>
            </a:xfrm>
            <a:custGeom>
              <a:avLst/>
              <a:gdLst>
                <a:gd name="T0" fmla="*/ 564 w 723"/>
                <a:gd name="T1" fmla="*/ 538 h 720"/>
                <a:gd name="T2" fmla="*/ 590 w 723"/>
                <a:gd name="T3" fmla="*/ 550 h 720"/>
                <a:gd name="T4" fmla="*/ 608 w 723"/>
                <a:gd name="T5" fmla="*/ 562 h 720"/>
                <a:gd name="T6" fmla="*/ 706 w 723"/>
                <a:gd name="T7" fmla="*/ 659 h 720"/>
                <a:gd name="T8" fmla="*/ 710 w 723"/>
                <a:gd name="T9" fmla="*/ 707 h 720"/>
                <a:gd name="T10" fmla="*/ 662 w 723"/>
                <a:gd name="T11" fmla="*/ 703 h 720"/>
                <a:gd name="T12" fmla="*/ 565 w 723"/>
                <a:gd name="T13" fmla="*/ 606 h 720"/>
                <a:gd name="T14" fmla="*/ 552 w 723"/>
                <a:gd name="T15" fmla="*/ 581 h 720"/>
                <a:gd name="T16" fmla="*/ 538 w 723"/>
                <a:gd name="T17" fmla="*/ 561 h 720"/>
                <a:gd name="T18" fmla="*/ 277 w 723"/>
                <a:gd name="T19" fmla="*/ 632 h 720"/>
                <a:gd name="T20" fmla="*/ 93 w 723"/>
                <a:gd name="T21" fmla="*/ 517 h 720"/>
                <a:gd name="T22" fmla="*/ 123 w 723"/>
                <a:gd name="T23" fmla="*/ 115 h 720"/>
                <a:gd name="T24" fmla="*/ 526 w 723"/>
                <a:gd name="T25" fmla="*/ 94 h 720"/>
                <a:gd name="T26" fmla="*/ 564 w 723"/>
                <a:gd name="T27" fmla="*/ 538 h 720"/>
                <a:gd name="T28" fmla="*/ 336 w 723"/>
                <a:gd name="T29" fmla="*/ 576 h 720"/>
                <a:gd name="T30" fmla="*/ 578 w 723"/>
                <a:gd name="T31" fmla="*/ 334 h 720"/>
                <a:gd name="T32" fmla="*/ 336 w 723"/>
                <a:gd name="T33" fmla="*/ 91 h 720"/>
                <a:gd name="T34" fmla="*/ 94 w 723"/>
                <a:gd name="T35" fmla="*/ 333 h 720"/>
                <a:gd name="T36" fmla="*/ 336 w 723"/>
                <a:gd name="T37" fmla="*/ 576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3" h="720">
                  <a:moveTo>
                    <a:pt x="564" y="538"/>
                  </a:moveTo>
                  <a:cubicBezTo>
                    <a:pt x="574" y="542"/>
                    <a:pt x="582" y="546"/>
                    <a:pt x="590" y="550"/>
                  </a:cubicBezTo>
                  <a:cubicBezTo>
                    <a:pt x="596" y="553"/>
                    <a:pt x="603" y="557"/>
                    <a:pt x="608" y="562"/>
                  </a:cubicBezTo>
                  <a:cubicBezTo>
                    <a:pt x="641" y="594"/>
                    <a:pt x="674" y="627"/>
                    <a:pt x="706" y="659"/>
                  </a:cubicBezTo>
                  <a:cubicBezTo>
                    <a:pt x="722" y="675"/>
                    <a:pt x="723" y="693"/>
                    <a:pt x="710" y="707"/>
                  </a:cubicBezTo>
                  <a:cubicBezTo>
                    <a:pt x="696" y="720"/>
                    <a:pt x="678" y="719"/>
                    <a:pt x="662" y="703"/>
                  </a:cubicBezTo>
                  <a:cubicBezTo>
                    <a:pt x="630" y="671"/>
                    <a:pt x="597" y="639"/>
                    <a:pt x="565" y="606"/>
                  </a:cubicBezTo>
                  <a:cubicBezTo>
                    <a:pt x="559" y="599"/>
                    <a:pt x="556" y="589"/>
                    <a:pt x="552" y="581"/>
                  </a:cubicBezTo>
                  <a:cubicBezTo>
                    <a:pt x="548" y="575"/>
                    <a:pt x="543" y="569"/>
                    <a:pt x="538" y="561"/>
                  </a:cubicBezTo>
                  <a:cubicBezTo>
                    <a:pt x="461" y="626"/>
                    <a:pt x="374" y="651"/>
                    <a:pt x="277" y="632"/>
                  </a:cubicBezTo>
                  <a:cubicBezTo>
                    <a:pt x="201" y="618"/>
                    <a:pt x="140" y="578"/>
                    <a:pt x="93" y="517"/>
                  </a:cubicBezTo>
                  <a:cubicBezTo>
                    <a:pt x="0" y="396"/>
                    <a:pt x="13" y="223"/>
                    <a:pt x="123" y="115"/>
                  </a:cubicBezTo>
                  <a:cubicBezTo>
                    <a:pt x="233" y="8"/>
                    <a:pt x="405" y="0"/>
                    <a:pt x="526" y="94"/>
                  </a:cubicBezTo>
                  <a:cubicBezTo>
                    <a:pt x="649" y="191"/>
                    <a:pt x="690" y="391"/>
                    <a:pt x="564" y="538"/>
                  </a:cubicBezTo>
                  <a:close/>
                  <a:moveTo>
                    <a:pt x="336" y="576"/>
                  </a:moveTo>
                  <a:cubicBezTo>
                    <a:pt x="469" y="576"/>
                    <a:pt x="578" y="467"/>
                    <a:pt x="578" y="334"/>
                  </a:cubicBezTo>
                  <a:cubicBezTo>
                    <a:pt x="579" y="200"/>
                    <a:pt x="470" y="91"/>
                    <a:pt x="336" y="91"/>
                  </a:cubicBezTo>
                  <a:cubicBezTo>
                    <a:pt x="203" y="90"/>
                    <a:pt x="94" y="200"/>
                    <a:pt x="94" y="333"/>
                  </a:cubicBezTo>
                  <a:cubicBezTo>
                    <a:pt x="93" y="466"/>
                    <a:pt x="202" y="576"/>
                    <a:pt x="336" y="5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="" xmlns:a16="http://schemas.microsoft.com/office/drawing/2014/main" id="{87FDD530-11E0-4D71-8D86-286E41338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6888" y="2700338"/>
              <a:ext cx="312738" cy="1257300"/>
            </a:xfrm>
            <a:custGeom>
              <a:avLst/>
              <a:gdLst>
                <a:gd name="T0" fmla="*/ 0 w 105"/>
                <a:gd name="T1" fmla="*/ 209 h 421"/>
                <a:gd name="T2" fmla="*/ 0 w 105"/>
                <a:gd name="T3" fmla="*/ 57 h 421"/>
                <a:gd name="T4" fmla="*/ 51 w 105"/>
                <a:gd name="T5" fmla="*/ 0 h 421"/>
                <a:gd name="T6" fmla="*/ 104 w 105"/>
                <a:gd name="T7" fmla="*/ 56 h 421"/>
                <a:gd name="T8" fmla="*/ 104 w 105"/>
                <a:gd name="T9" fmla="*/ 362 h 421"/>
                <a:gd name="T10" fmla="*/ 60 w 105"/>
                <a:gd name="T11" fmla="*/ 418 h 421"/>
                <a:gd name="T12" fmla="*/ 2 w 105"/>
                <a:gd name="T13" fmla="*/ 381 h 421"/>
                <a:gd name="T14" fmla="*/ 0 w 105"/>
                <a:gd name="T15" fmla="*/ 360 h 421"/>
                <a:gd name="T16" fmla="*/ 0 w 105"/>
                <a:gd name="T17" fmla="*/ 209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421">
                  <a:moveTo>
                    <a:pt x="0" y="209"/>
                  </a:moveTo>
                  <a:cubicBezTo>
                    <a:pt x="0" y="158"/>
                    <a:pt x="0" y="108"/>
                    <a:pt x="0" y="57"/>
                  </a:cubicBezTo>
                  <a:cubicBezTo>
                    <a:pt x="0" y="23"/>
                    <a:pt x="21" y="0"/>
                    <a:pt x="51" y="0"/>
                  </a:cubicBezTo>
                  <a:cubicBezTo>
                    <a:pt x="82" y="0"/>
                    <a:pt x="104" y="23"/>
                    <a:pt x="104" y="56"/>
                  </a:cubicBezTo>
                  <a:cubicBezTo>
                    <a:pt x="105" y="158"/>
                    <a:pt x="105" y="260"/>
                    <a:pt x="104" y="362"/>
                  </a:cubicBezTo>
                  <a:cubicBezTo>
                    <a:pt x="104" y="392"/>
                    <a:pt x="86" y="414"/>
                    <a:pt x="60" y="418"/>
                  </a:cubicBezTo>
                  <a:cubicBezTo>
                    <a:pt x="33" y="421"/>
                    <a:pt x="9" y="406"/>
                    <a:pt x="2" y="381"/>
                  </a:cubicBezTo>
                  <a:cubicBezTo>
                    <a:pt x="0" y="374"/>
                    <a:pt x="0" y="367"/>
                    <a:pt x="0" y="360"/>
                  </a:cubicBezTo>
                  <a:cubicBezTo>
                    <a:pt x="0" y="310"/>
                    <a:pt x="0" y="259"/>
                    <a:pt x="0" y="2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="" xmlns:a16="http://schemas.microsoft.com/office/drawing/2014/main" id="{6090FD1E-7534-4F2A-8DC8-B1D3B3B50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013" y="2906713"/>
              <a:ext cx="314325" cy="1054100"/>
            </a:xfrm>
            <a:custGeom>
              <a:avLst/>
              <a:gdLst>
                <a:gd name="T0" fmla="*/ 0 w 105"/>
                <a:gd name="T1" fmla="*/ 174 h 353"/>
                <a:gd name="T2" fmla="*/ 0 w 105"/>
                <a:gd name="T3" fmla="*/ 57 h 353"/>
                <a:gd name="T4" fmla="*/ 51 w 105"/>
                <a:gd name="T5" fmla="*/ 1 h 353"/>
                <a:gd name="T6" fmla="*/ 105 w 105"/>
                <a:gd name="T7" fmla="*/ 57 h 353"/>
                <a:gd name="T8" fmla="*/ 105 w 105"/>
                <a:gd name="T9" fmla="*/ 293 h 353"/>
                <a:gd name="T10" fmla="*/ 62 w 105"/>
                <a:gd name="T11" fmla="*/ 349 h 353"/>
                <a:gd name="T12" fmla="*/ 3 w 105"/>
                <a:gd name="T13" fmla="*/ 315 h 353"/>
                <a:gd name="T14" fmla="*/ 0 w 105"/>
                <a:gd name="T15" fmla="*/ 291 h 353"/>
                <a:gd name="T16" fmla="*/ 0 w 105"/>
                <a:gd name="T17" fmla="*/ 17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53">
                  <a:moveTo>
                    <a:pt x="0" y="174"/>
                  </a:moveTo>
                  <a:cubicBezTo>
                    <a:pt x="0" y="135"/>
                    <a:pt x="0" y="96"/>
                    <a:pt x="0" y="57"/>
                  </a:cubicBezTo>
                  <a:cubicBezTo>
                    <a:pt x="0" y="24"/>
                    <a:pt x="21" y="1"/>
                    <a:pt x="51" y="1"/>
                  </a:cubicBezTo>
                  <a:cubicBezTo>
                    <a:pt x="82" y="0"/>
                    <a:pt x="104" y="23"/>
                    <a:pt x="105" y="57"/>
                  </a:cubicBezTo>
                  <a:cubicBezTo>
                    <a:pt x="105" y="136"/>
                    <a:pt x="105" y="214"/>
                    <a:pt x="105" y="293"/>
                  </a:cubicBezTo>
                  <a:cubicBezTo>
                    <a:pt x="104" y="323"/>
                    <a:pt x="87" y="344"/>
                    <a:pt x="62" y="349"/>
                  </a:cubicBezTo>
                  <a:cubicBezTo>
                    <a:pt x="36" y="353"/>
                    <a:pt x="12" y="339"/>
                    <a:pt x="3" y="315"/>
                  </a:cubicBezTo>
                  <a:cubicBezTo>
                    <a:pt x="1" y="307"/>
                    <a:pt x="0" y="299"/>
                    <a:pt x="0" y="291"/>
                  </a:cubicBezTo>
                  <a:cubicBezTo>
                    <a:pt x="0" y="252"/>
                    <a:pt x="0" y="213"/>
                    <a:pt x="0" y="1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>
              <a:extLst>
                <a:ext uri="{FF2B5EF4-FFF2-40B4-BE49-F238E27FC236}">
                  <a16:creationId xmlns="" xmlns:a16="http://schemas.microsoft.com/office/drawing/2014/main" id="{3EA07FE0-DF6A-4A3B-BAC7-66281F251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0726" y="3114676"/>
              <a:ext cx="314325" cy="833438"/>
            </a:xfrm>
            <a:custGeom>
              <a:avLst/>
              <a:gdLst>
                <a:gd name="T0" fmla="*/ 105 w 105"/>
                <a:gd name="T1" fmla="*/ 140 h 279"/>
                <a:gd name="T2" fmla="*/ 105 w 105"/>
                <a:gd name="T3" fmla="*/ 224 h 279"/>
                <a:gd name="T4" fmla="*/ 53 w 105"/>
                <a:gd name="T5" fmla="*/ 279 h 279"/>
                <a:gd name="T6" fmla="*/ 0 w 105"/>
                <a:gd name="T7" fmla="*/ 224 h 279"/>
                <a:gd name="T8" fmla="*/ 0 w 105"/>
                <a:gd name="T9" fmla="*/ 56 h 279"/>
                <a:gd name="T10" fmla="*/ 53 w 105"/>
                <a:gd name="T11" fmla="*/ 0 h 279"/>
                <a:gd name="T12" fmla="*/ 105 w 105"/>
                <a:gd name="T13" fmla="*/ 57 h 279"/>
                <a:gd name="T14" fmla="*/ 105 w 105"/>
                <a:gd name="T15" fmla="*/ 14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79">
                  <a:moveTo>
                    <a:pt x="105" y="140"/>
                  </a:moveTo>
                  <a:cubicBezTo>
                    <a:pt x="105" y="168"/>
                    <a:pt x="105" y="196"/>
                    <a:pt x="105" y="224"/>
                  </a:cubicBezTo>
                  <a:cubicBezTo>
                    <a:pt x="104" y="257"/>
                    <a:pt x="83" y="279"/>
                    <a:pt x="53" y="279"/>
                  </a:cubicBezTo>
                  <a:cubicBezTo>
                    <a:pt x="23" y="279"/>
                    <a:pt x="1" y="257"/>
                    <a:pt x="0" y="224"/>
                  </a:cubicBezTo>
                  <a:cubicBezTo>
                    <a:pt x="0" y="168"/>
                    <a:pt x="0" y="112"/>
                    <a:pt x="0" y="56"/>
                  </a:cubicBezTo>
                  <a:cubicBezTo>
                    <a:pt x="1" y="23"/>
                    <a:pt x="23" y="0"/>
                    <a:pt x="53" y="0"/>
                  </a:cubicBezTo>
                  <a:cubicBezTo>
                    <a:pt x="83" y="0"/>
                    <a:pt x="105" y="23"/>
                    <a:pt x="105" y="57"/>
                  </a:cubicBezTo>
                  <a:cubicBezTo>
                    <a:pt x="105" y="85"/>
                    <a:pt x="105" y="112"/>
                    <a:pt x="105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>
              <a:extLst>
                <a:ext uri="{FF2B5EF4-FFF2-40B4-BE49-F238E27FC236}">
                  <a16:creationId xmlns="" xmlns:a16="http://schemas.microsoft.com/office/drawing/2014/main" id="{C699AEB6-A49A-4F07-86A5-7F0C2BB9A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0326" y="2622551"/>
              <a:ext cx="1450975" cy="1450975"/>
            </a:xfrm>
            <a:custGeom>
              <a:avLst/>
              <a:gdLst>
                <a:gd name="T0" fmla="*/ 243 w 486"/>
                <a:gd name="T1" fmla="*/ 486 h 486"/>
                <a:gd name="T2" fmla="*/ 1 w 486"/>
                <a:gd name="T3" fmla="*/ 243 h 486"/>
                <a:gd name="T4" fmla="*/ 243 w 486"/>
                <a:gd name="T5" fmla="*/ 1 h 486"/>
                <a:gd name="T6" fmla="*/ 485 w 486"/>
                <a:gd name="T7" fmla="*/ 244 h 486"/>
                <a:gd name="T8" fmla="*/ 243 w 486"/>
                <a:gd name="T9" fmla="*/ 486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486">
                  <a:moveTo>
                    <a:pt x="243" y="486"/>
                  </a:moveTo>
                  <a:cubicBezTo>
                    <a:pt x="109" y="486"/>
                    <a:pt x="0" y="376"/>
                    <a:pt x="1" y="243"/>
                  </a:cubicBezTo>
                  <a:cubicBezTo>
                    <a:pt x="1" y="110"/>
                    <a:pt x="110" y="0"/>
                    <a:pt x="243" y="1"/>
                  </a:cubicBezTo>
                  <a:cubicBezTo>
                    <a:pt x="377" y="1"/>
                    <a:pt x="486" y="110"/>
                    <a:pt x="485" y="244"/>
                  </a:cubicBezTo>
                  <a:cubicBezTo>
                    <a:pt x="485" y="377"/>
                    <a:pt x="376" y="486"/>
                    <a:pt x="243" y="4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10130BC3-948B-43A5-A0BF-E7F97C09EF57}"/>
              </a:ext>
            </a:extLst>
          </p:cNvPr>
          <p:cNvGrpSpPr/>
          <p:nvPr/>
        </p:nvGrpSpPr>
        <p:grpSpPr>
          <a:xfrm>
            <a:off x="2366083" y="1615504"/>
            <a:ext cx="1969030" cy="4674172"/>
            <a:chOff x="2780529" y="2112972"/>
            <a:chExt cx="1759468" cy="4176703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583CF7F3-685F-48B7-8C0C-727C0AF2B9EB}"/>
                </a:ext>
              </a:extLst>
            </p:cNvPr>
            <p:cNvSpPr/>
            <p:nvPr/>
          </p:nvSpPr>
          <p:spPr>
            <a:xfrm>
              <a:off x="2780529" y="5978420"/>
              <a:ext cx="1579799" cy="31125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E7B77A1E-8E43-4B79-B6D0-16E9FF7B8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60198" y="2112972"/>
              <a:ext cx="1579799" cy="4081453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9EF06C73-D25E-44A1-85A5-58BF87BC8532}"/>
              </a:ext>
            </a:extLst>
          </p:cNvPr>
          <p:cNvGrpSpPr/>
          <p:nvPr/>
        </p:nvGrpSpPr>
        <p:grpSpPr>
          <a:xfrm>
            <a:off x="7552914" y="2312265"/>
            <a:ext cx="1743127" cy="3977411"/>
            <a:chOff x="7765802" y="2312265"/>
            <a:chExt cx="1743127" cy="3977411"/>
          </a:xfrm>
        </p:grpSpPr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7FC32821-C4A0-4A4E-B99D-0C440CFBD683}"/>
                </a:ext>
              </a:extLst>
            </p:cNvPr>
            <p:cNvSpPr/>
            <p:nvPr/>
          </p:nvSpPr>
          <p:spPr>
            <a:xfrm>
              <a:off x="7765802" y="5946242"/>
              <a:ext cx="1743127" cy="34343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="" xmlns:a16="http://schemas.microsoft.com/office/drawing/2014/main" id="{C5124B78-B00A-4554-8ACA-CC30A7FDB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96116" y="2312265"/>
              <a:ext cx="1323850" cy="3882160"/>
            </a:xfrm>
            <a:prstGeom prst="rect">
              <a:avLst/>
            </a:prstGeom>
          </p:spPr>
        </p:pic>
      </p:grp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262C2692-DDED-4C36-8F3D-C005BCE68811}"/>
              </a:ext>
            </a:extLst>
          </p:cNvPr>
          <p:cNvCxnSpPr/>
          <p:nvPr/>
        </p:nvCxnSpPr>
        <p:spPr>
          <a:xfrm>
            <a:off x="0" y="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CB6ECDF7-482B-4631-A0B8-5997F93543C8}"/>
              </a:ext>
            </a:extLst>
          </p:cNvPr>
          <p:cNvCxnSpPr>
            <a:cxnSpLocks/>
          </p:cNvCxnSpPr>
          <p:nvPr/>
        </p:nvCxnSpPr>
        <p:spPr>
          <a:xfrm flipH="1">
            <a:off x="11747500" y="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12D98185-5ED5-4200-AB94-ACD0A50571E6}"/>
              </a:ext>
            </a:extLst>
          </p:cNvPr>
          <p:cNvCxnSpPr>
            <a:cxnSpLocks/>
          </p:cNvCxnSpPr>
          <p:nvPr/>
        </p:nvCxnSpPr>
        <p:spPr>
          <a:xfrm flipH="1" flipV="1">
            <a:off x="11747500" y="641350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B79547C1-EF99-4FFF-BC2B-6544609941F5}"/>
              </a:ext>
            </a:extLst>
          </p:cNvPr>
          <p:cNvCxnSpPr>
            <a:cxnSpLocks/>
          </p:cNvCxnSpPr>
          <p:nvPr/>
        </p:nvCxnSpPr>
        <p:spPr>
          <a:xfrm flipV="1">
            <a:off x="0" y="641350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077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: Top Corners Rounded 46">
            <a:extLst>
              <a:ext uri="{FF2B5EF4-FFF2-40B4-BE49-F238E27FC236}">
                <a16:creationId xmlns="" xmlns:a16="http://schemas.microsoft.com/office/drawing/2014/main" id="{6509CD6B-CB19-47C3-AFDE-63B72A9F6775}"/>
              </a:ext>
            </a:extLst>
          </p:cNvPr>
          <p:cNvSpPr/>
          <p:nvPr/>
        </p:nvSpPr>
        <p:spPr>
          <a:xfrm>
            <a:off x="1397002" y="2111584"/>
            <a:ext cx="9397998" cy="1747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018D45D9-D04D-404E-80AB-855D80BEF8E4}"/>
              </a:ext>
            </a:extLst>
          </p:cNvPr>
          <p:cNvSpPr/>
          <p:nvPr/>
        </p:nvSpPr>
        <p:spPr>
          <a:xfrm>
            <a:off x="0" y="2286291"/>
            <a:ext cx="12192000" cy="22854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32D3B92B-E20F-4AF3-B6B2-FC251836C85F}"/>
              </a:ext>
            </a:extLst>
          </p:cNvPr>
          <p:cNvSpPr/>
          <p:nvPr/>
        </p:nvSpPr>
        <p:spPr>
          <a:xfrm>
            <a:off x="190500" y="190500"/>
            <a:ext cx="11811000" cy="647700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="" xmlns:a16="http://schemas.microsoft.com/office/drawing/2014/main" id="{065C0853-2996-4DE6-ACCB-A959CCC7DA4B}"/>
              </a:ext>
            </a:extLst>
          </p:cNvPr>
          <p:cNvSpPr/>
          <p:nvPr/>
        </p:nvSpPr>
        <p:spPr>
          <a:xfrm>
            <a:off x="1567543" y="2111584"/>
            <a:ext cx="9056914" cy="2634832"/>
          </a:xfrm>
          <a:prstGeom prst="round2SameRect">
            <a:avLst>
              <a:gd name="adj1" fmla="val 0"/>
              <a:gd name="adj2" fmla="val 5238"/>
            </a:avLst>
          </a:pr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THANK </a:t>
            </a:r>
            <a:r>
              <a:rPr lang="en-US" sz="7200" dirty="0">
                <a:solidFill>
                  <a:schemeClr val="bg1"/>
                </a:solidFill>
              </a:rPr>
              <a:t>YOU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9EF06C73-D25E-44A1-85A5-58BF87BC8532}"/>
              </a:ext>
            </a:extLst>
          </p:cNvPr>
          <p:cNvGrpSpPr/>
          <p:nvPr/>
        </p:nvGrpSpPr>
        <p:grpSpPr>
          <a:xfrm>
            <a:off x="9178832" y="3343025"/>
            <a:ext cx="1153525" cy="2632076"/>
            <a:chOff x="7765802" y="2312265"/>
            <a:chExt cx="1743127" cy="3977411"/>
          </a:xfrm>
        </p:grpSpPr>
        <p:sp>
          <p:nvSpPr>
            <p:cNvPr id="40" name="Oval 39">
              <a:extLst>
                <a:ext uri="{FF2B5EF4-FFF2-40B4-BE49-F238E27FC236}">
                  <a16:creationId xmlns="" xmlns:a16="http://schemas.microsoft.com/office/drawing/2014/main" id="{7FC32821-C4A0-4A4E-B99D-0C440CFBD683}"/>
                </a:ext>
              </a:extLst>
            </p:cNvPr>
            <p:cNvSpPr/>
            <p:nvPr/>
          </p:nvSpPr>
          <p:spPr>
            <a:xfrm>
              <a:off x="7765802" y="5946242"/>
              <a:ext cx="1743127" cy="34343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="" xmlns:a16="http://schemas.microsoft.com/office/drawing/2014/main" id="{C5124B78-B00A-4554-8ACA-CC30A7FDB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96116" y="2312265"/>
              <a:ext cx="1323850" cy="3882160"/>
            </a:xfrm>
            <a:prstGeom prst="rect">
              <a:avLst/>
            </a:prstGeom>
          </p:spPr>
        </p:pic>
      </p:grpSp>
      <p:cxnSp>
        <p:nvCxnSpPr>
          <p:cNvPr id="49" name="Straight Connector 48">
            <a:extLst>
              <a:ext uri="{FF2B5EF4-FFF2-40B4-BE49-F238E27FC236}">
                <a16:creationId xmlns="" xmlns:a16="http://schemas.microsoft.com/office/drawing/2014/main" id="{262C2692-DDED-4C36-8F3D-C005BCE68811}"/>
              </a:ext>
            </a:extLst>
          </p:cNvPr>
          <p:cNvCxnSpPr/>
          <p:nvPr/>
        </p:nvCxnSpPr>
        <p:spPr>
          <a:xfrm>
            <a:off x="0" y="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CB6ECDF7-482B-4631-A0B8-5997F93543C8}"/>
              </a:ext>
            </a:extLst>
          </p:cNvPr>
          <p:cNvCxnSpPr>
            <a:cxnSpLocks/>
          </p:cNvCxnSpPr>
          <p:nvPr/>
        </p:nvCxnSpPr>
        <p:spPr>
          <a:xfrm flipH="1">
            <a:off x="11747500" y="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12D98185-5ED5-4200-AB94-ACD0A50571E6}"/>
              </a:ext>
            </a:extLst>
          </p:cNvPr>
          <p:cNvCxnSpPr>
            <a:cxnSpLocks/>
          </p:cNvCxnSpPr>
          <p:nvPr/>
        </p:nvCxnSpPr>
        <p:spPr>
          <a:xfrm flipH="1" flipV="1">
            <a:off x="11747500" y="641350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B79547C1-EF99-4FFF-BC2B-6544609941F5}"/>
              </a:ext>
            </a:extLst>
          </p:cNvPr>
          <p:cNvCxnSpPr>
            <a:cxnSpLocks/>
          </p:cNvCxnSpPr>
          <p:nvPr/>
        </p:nvCxnSpPr>
        <p:spPr>
          <a:xfrm flipV="1">
            <a:off x="0" y="6413500"/>
            <a:ext cx="444500" cy="4445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282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4988118"/>
            <a:ext cx="10988503" cy="1869882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55" name="Chart 54">
            <a:extLst>
              <a:ext uri="{FF2B5EF4-FFF2-40B4-BE49-F238E27FC236}">
                <a16:creationId xmlns="" xmlns:a16="http://schemas.microsoft.com/office/drawing/2014/main" id="{11FB368A-FB99-4E99-B13E-20FD4C5B96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9963223"/>
              </p:ext>
            </p:extLst>
          </p:nvPr>
        </p:nvGraphicFramePr>
        <p:xfrm>
          <a:off x="3924300" y="1233710"/>
          <a:ext cx="7886700" cy="4847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" name="Oval 61">
            <a:extLst>
              <a:ext uri="{FF2B5EF4-FFF2-40B4-BE49-F238E27FC236}">
                <a16:creationId xmlns="" xmlns:a16="http://schemas.microsoft.com/office/drawing/2014/main" id="{FD2AB9CF-40C7-4242-854B-BB7B4F68ED75}"/>
              </a:ext>
            </a:extLst>
          </p:cNvPr>
          <p:cNvSpPr/>
          <p:nvPr/>
        </p:nvSpPr>
        <p:spPr>
          <a:xfrm>
            <a:off x="529186" y="1577461"/>
            <a:ext cx="584840" cy="584840"/>
          </a:xfrm>
          <a:prstGeom prst="ellipse">
            <a:avLst/>
          </a:prstGeom>
          <a:solidFill>
            <a:srgbClr val="39376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3312EED4-4F82-4C49-BB81-88EC3453A1DA}"/>
              </a:ext>
            </a:extLst>
          </p:cNvPr>
          <p:cNvSpPr/>
          <p:nvPr/>
        </p:nvSpPr>
        <p:spPr>
          <a:xfrm>
            <a:off x="529186" y="2786034"/>
            <a:ext cx="584840" cy="584840"/>
          </a:xfrm>
          <a:prstGeom prst="ellipse">
            <a:avLst/>
          </a:prstGeom>
          <a:solidFill>
            <a:srgbClr val="E4859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576531EF-7752-469D-976B-1609DE5D943F}"/>
              </a:ext>
            </a:extLst>
          </p:cNvPr>
          <p:cNvSpPr/>
          <p:nvPr/>
        </p:nvSpPr>
        <p:spPr>
          <a:xfrm>
            <a:off x="529186" y="3994606"/>
            <a:ext cx="584840" cy="584840"/>
          </a:xfrm>
          <a:prstGeom prst="ellipse">
            <a:avLst/>
          </a:prstGeom>
          <a:solidFill>
            <a:srgbClr val="C779D0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0225E35C-31B2-40E2-9C03-F00E5079DEE8}"/>
              </a:ext>
            </a:extLst>
          </p:cNvPr>
          <p:cNvSpPr txBox="1"/>
          <p:nvPr/>
        </p:nvSpPr>
        <p:spPr>
          <a:xfrm>
            <a:off x="1287491" y="1546716"/>
            <a:ext cx="178591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91D57FE7-A894-4D1E-AF19-8E26CFA76AF4}"/>
              </a:ext>
            </a:extLst>
          </p:cNvPr>
          <p:cNvSpPr txBox="1"/>
          <p:nvPr/>
        </p:nvSpPr>
        <p:spPr>
          <a:xfrm>
            <a:off x="1287491" y="2755288"/>
            <a:ext cx="178591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46BFE411-370A-4B0E-A60B-F0E8AFC5826B}"/>
              </a:ext>
            </a:extLst>
          </p:cNvPr>
          <p:cNvSpPr txBox="1"/>
          <p:nvPr/>
        </p:nvSpPr>
        <p:spPr>
          <a:xfrm>
            <a:off x="1287491" y="3967977"/>
            <a:ext cx="178591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8" name="Freeform 122">
            <a:extLst>
              <a:ext uri="{FF2B5EF4-FFF2-40B4-BE49-F238E27FC236}">
                <a16:creationId xmlns="" xmlns:a16="http://schemas.microsoft.com/office/drawing/2014/main" id="{5A8B61EE-E905-4A04-86AB-E8905B71042E}"/>
              </a:ext>
            </a:extLst>
          </p:cNvPr>
          <p:cNvSpPr>
            <a:spLocks noEditPoints="1"/>
          </p:cNvSpPr>
          <p:nvPr/>
        </p:nvSpPr>
        <p:spPr bwMode="auto">
          <a:xfrm>
            <a:off x="677937" y="1738119"/>
            <a:ext cx="287338" cy="263525"/>
          </a:xfrm>
          <a:custGeom>
            <a:avLst/>
            <a:gdLst>
              <a:gd name="T0" fmla="*/ 376 w 907"/>
              <a:gd name="T1" fmla="*/ 508 h 827"/>
              <a:gd name="T2" fmla="*/ 866 w 907"/>
              <a:gd name="T3" fmla="*/ 58 h 827"/>
              <a:gd name="T4" fmla="*/ 366 w 907"/>
              <a:gd name="T5" fmla="*/ 758 h 827"/>
              <a:gd name="T6" fmla="*/ 466 w 907"/>
              <a:gd name="T7" fmla="*/ 590 h 827"/>
              <a:gd name="T8" fmla="*/ 819 w 907"/>
              <a:gd name="T9" fmla="*/ 61 h 827"/>
              <a:gd name="T10" fmla="*/ 55 w 907"/>
              <a:gd name="T11" fmla="*/ 375 h 827"/>
              <a:gd name="T12" fmla="*/ 907 w 907"/>
              <a:gd name="T13" fmla="*/ 15 h 827"/>
              <a:gd name="T14" fmla="*/ 906 w 907"/>
              <a:gd name="T15" fmla="*/ 12 h 827"/>
              <a:gd name="T16" fmla="*/ 906 w 907"/>
              <a:gd name="T17" fmla="*/ 11 h 827"/>
              <a:gd name="T18" fmla="*/ 905 w 907"/>
              <a:gd name="T19" fmla="*/ 8 h 827"/>
              <a:gd name="T20" fmla="*/ 905 w 907"/>
              <a:gd name="T21" fmla="*/ 6 h 827"/>
              <a:gd name="T22" fmla="*/ 904 w 907"/>
              <a:gd name="T23" fmla="*/ 5 h 827"/>
              <a:gd name="T24" fmla="*/ 902 w 907"/>
              <a:gd name="T25" fmla="*/ 3 h 827"/>
              <a:gd name="T26" fmla="*/ 900 w 907"/>
              <a:gd name="T27" fmla="*/ 2 h 827"/>
              <a:gd name="T28" fmla="*/ 900 w 907"/>
              <a:gd name="T29" fmla="*/ 2 h 827"/>
              <a:gd name="T30" fmla="*/ 897 w 907"/>
              <a:gd name="T31" fmla="*/ 1 h 827"/>
              <a:gd name="T32" fmla="*/ 895 w 907"/>
              <a:gd name="T33" fmla="*/ 0 h 827"/>
              <a:gd name="T34" fmla="*/ 893 w 907"/>
              <a:gd name="T35" fmla="*/ 0 h 827"/>
              <a:gd name="T36" fmla="*/ 891 w 907"/>
              <a:gd name="T37" fmla="*/ 0 h 827"/>
              <a:gd name="T38" fmla="*/ 887 w 907"/>
              <a:gd name="T39" fmla="*/ 1 h 827"/>
              <a:gd name="T40" fmla="*/ 886 w 907"/>
              <a:gd name="T41" fmla="*/ 1 h 827"/>
              <a:gd name="T42" fmla="*/ 886 w 907"/>
              <a:gd name="T43" fmla="*/ 1 h 827"/>
              <a:gd name="T44" fmla="*/ 5 w 907"/>
              <a:gd name="T45" fmla="*/ 365 h 827"/>
              <a:gd name="T46" fmla="*/ 1 w 907"/>
              <a:gd name="T47" fmla="*/ 372 h 827"/>
              <a:gd name="T48" fmla="*/ 1 w 907"/>
              <a:gd name="T49" fmla="*/ 381 h 827"/>
              <a:gd name="T50" fmla="*/ 5 w 907"/>
              <a:gd name="T51" fmla="*/ 388 h 827"/>
              <a:gd name="T52" fmla="*/ 336 w 907"/>
              <a:gd name="T53" fmla="*/ 521 h 827"/>
              <a:gd name="T54" fmla="*/ 336 w 907"/>
              <a:gd name="T55" fmla="*/ 817 h 827"/>
              <a:gd name="T56" fmla="*/ 342 w 907"/>
              <a:gd name="T57" fmla="*/ 825 h 827"/>
              <a:gd name="T58" fmla="*/ 348 w 907"/>
              <a:gd name="T59" fmla="*/ 827 h 827"/>
              <a:gd name="T60" fmla="*/ 354 w 907"/>
              <a:gd name="T61" fmla="*/ 827 h 827"/>
              <a:gd name="T62" fmla="*/ 360 w 907"/>
              <a:gd name="T63" fmla="*/ 823 h 827"/>
              <a:gd name="T64" fmla="*/ 492 w 907"/>
              <a:gd name="T65" fmla="*/ 605 h 827"/>
              <a:gd name="T66" fmla="*/ 732 w 907"/>
              <a:gd name="T67" fmla="*/ 732 h 827"/>
              <a:gd name="T68" fmla="*/ 739 w 907"/>
              <a:gd name="T69" fmla="*/ 732 h 827"/>
              <a:gd name="T70" fmla="*/ 745 w 907"/>
              <a:gd name="T71" fmla="*/ 729 h 827"/>
              <a:gd name="T72" fmla="*/ 749 w 907"/>
              <a:gd name="T73" fmla="*/ 724 h 827"/>
              <a:gd name="T74" fmla="*/ 906 w 907"/>
              <a:gd name="T75" fmla="*/ 18 h 827"/>
              <a:gd name="T76" fmla="*/ 906 w 907"/>
              <a:gd name="T77" fmla="*/ 17 h 827"/>
              <a:gd name="T78" fmla="*/ 907 w 907"/>
              <a:gd name="T79" fmla="*/ 15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7" h="827">
                <a:moveTo>
                  <a:pt x="726" y="695"/>
                </a:moveTo>
                <a:lnTo>
                  <a:pt x="376" y="508"/>
                </a:lnTo>
                <a:lnTo>
                  <a:pt x="834" y="88"/>
                </a:lnTo>
                <a:lnTo>
                  <a:pt x="866" y="58"/>
                </a:lnTo>
                <a:lnTo>
                  <a:pt x="726" y="695"/>
                </a:lnTo>
                <a:close/>
                <a:moveTo>
                  <a:pt x="366" y="758"/>
                </a:moveTo>
                <a:lnTo>
                  <a:pt x="366" y="536"/>
                </a:lnTo>
                <a:lnTo>
                  <a:pt x="466" y="590"/>
                </a:lnTo>
                <a:lnTo>
                  <a:pt x="366" y="758"/>
                </a:lnTo>
                <a:close/>
                <a:moveTo>
                  <a:pt x="819" y="61"/>
                </a:moveTo>
                <a:lnTo>
                  <a:pt x="347" y="493"/>
                </a:lnTo>
                <a:lnTo>
                  <a:pt x="55" y="375"/>
                </a:lnTo>
                <a:lnTo>
                  <a:pt x="819" y="61"/>
                </a:lnTo>
                <a:close/>
                <a:moveTo>
                  <a:pt x="907" y="15"/>
                </a:moveTo>
                <a:lnTo>
                  <a:pt x="907" y="14"/>
                </a:lnTo>
                <a:lnTo>
                  <a:pt x="906" y="12"/>
                </a:lnTo>
                <a:lnTo>
                  <a:pt x="906" y="12"/>
                </a:lnTo>
                <a:lnTo>
                  <a:pt x="906" y="11"/>
                </a:lnTo>
                <a:lnTo>
                  <a:pt x="905" y="9"/>
                </a:lnTo>
                <a:lnTo>
                  <a:pt x="905" y="8"/>
                </a:lnTo>
                <a:lnTo>
                  <a:pt x="905" y="8"/>
                </a:lnTo>
                <a:lnTo>
                  <a:pt x="905" y="6"/>
                </a:lnTo>
                <a:lnTo>
                  <a:pt x="904" y="6"/>
                </a:lnTo>
                <a:lnTo>
                  <a:pt x="904" y="5"/>
                </a:lnTo>
                <a:lnTo>
                  <a:pt x="903" y="4"/>
                </a:lnTo>
                <a:lnTo>
                  <a:pt x="902" y="3"/>
                </a:lnTo>
                <a:lnTo>
                  <a:pt x="901" y="3"/>
                </a:lnTo>
                <a:lnTo>
                  <a:pt x="900" y="2"/>
                </a:lnTo>
                <a:lnTo>
                  <a:pt x="900" y="2"/>
                </a:lnTo>
                <a:lnTo>
                  <a:pt x="900" y="2"/>
                </a:lnTo>
                <a:lnTo>
                  <a:pt x="898" y="1"/>
                </a:lnTo>
                <a:lnTo>
                  <a:pt x="897" y="1"/>
                </a:lnTo>
                <a:lnTo>
                  <a:pt x="896" y="1"/>
                </a:lnTo>
                <a:lnTo>
                  <a:pt x="895" y="0"/>
                </a:lnTo>
                <a:lnTo>
                  <a:pt x="894" y="0"/>
                </a:lnTo>
                <a:lnTo>
                  <a:pt x="893" y="0"/>
                </a:lnTo>
                <a:lnTo>
                  <a:pt x="892" y="0"/>
                </a:lnTo>
                <a:lnTo>
                  <a:pt x="891" y="0"/>
                </a:lnTo>
                <a:lnTo>
                  <a:pt x="889" y="0"/>
                </a:lnTo>
                <a:lnTo>
                  <a:pt x="887" y="1"/>
                </a:lnTo>
                <a:lnTo>
                  <a:pt x="887" y="1"/>
                </a:lnTo>
                <a:lnTo>
                  <a:pt x="886" y="1"/>
                </a:lnTo>
                <a:lnTo>
                  <a:pt x="886" y="1"/>
                </a:lnTo>
                <a:lnTo>
                  <a:pt x="886" y="1"/>
                </a:lnTo>
                <a:lnTo>
                  <a:pt x="10" y="362"/>
                </a:lnTo>
                <a:lnTo>
                  <a:pt x="5" y="365"/>
                </a:lnTo>
                <a:lnTo>
                  <a:pt x="2" y="368"/>
                </a:lnTo>
                <a:lnTo>
                  <a:pt x="1" y="372"/>
                </a:lnTo>
                <a:lnTo>
                  <a:pt x="0" y="376"/>
                </a:lnTo>
                <a:lnTo>
                  <a:pt x="1" y="381"/>
                </a:lnTo>
                <a:lnTo>
                  <a:pt x="2" y="384"/>
                </a:lnTo>
                <a:lnTo>
                  <a:pt x="5" y="388"/>
                </a:lnTo>
                <a:lnTo>
                  <a:pt x="10" y="390"/>
                </a:lnTo>
                <a:lnTo>
                  <a:pt x="336" y="521"/>
                </a:lnTo>
                <a:lnTo>
                  <a:pt x="336" y="812"/>
                </a:lnTo>
                <a:lnTo>
                  <a:pt x="336" y="817"/>
                </a:lnTo>
                <a:lnTo>
                  <a:pt x="338" y="821"/>
                </a:lnTo>
                <a:lnTo>
                  <a:pt x="342" y="825"/>
                </a:lnTo>
                <a:lnTo>
                  <a:pt x="346" y="827"/>
                </a:lnTo>
                <a:lnTo>
                  <a:pt x="348" y="827"/>
                </a:lnTo>
                <a:lnTo>
                  <a:pt x="351" y="827"/>
                </a:lnTo>
                <a:lnTo>
                  <a:pt x="354" y="827"/>
                </a:lnTo>
                <a:lnTo>
                  <a:pt x="357" y="826"/>
                </a:lnTo>
                <a:lnTo>
                  <a:pt x="360" y="823"/>
                </a:lnTo>
                <a:lnTo>
                  <a:pt x="363" y="820"/>
                </a:lnTo>
                <a:lnTo>
                  <a:pt x="492" y="605"/>
                </a:lnTo>
                <a:lnTo>
                  <a:pt x="729" y="730"/>
                </a:lnTo>
                <a:lnTo>
                  <a:pt x="732" y="732"/>
                </a:lnTo>
                <a:lnTo>
                  <a:pt x="736" y="732"/>
                </a:lnTo>
                <a:lnTo>
                  <a:pt x="739" y="732"/>
                </a:lnTo>
                <a:lnTo>
                  <a:pt x="742" y="731"/>
                </a:lnTo>
                <a:lnTo>
                  <a:pt x="745" y="729"/>
                </a:lnTo>
                <a:lnTo>
                  <a:pt x="747" y="727"/>
                </a:lnTo>
                <a:lnTo>
                  <a:pt x="749" y="724"/>
                </a:lnTo>
                <a:lnTo>
                  <a:pt x="751" y="721"/>
                </a:lnTo>
                <a:lnTo>
                  <a:pt x="906" y="18"/>
                </a:lnTo>
                <a:lnTo>
                  <a:pt x="906" y="17"/>
                </a:lnTo>
                <a:lnTo>
                  <a:pt x="906" y="17"/>
                </a:lnTo>
                <a:lnTo>
                  <a:pt x="907" y="16"/>
                </a:lnTo>
                <a:lnTo>
                  <a:pt x="907" y="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="" xmlns:a16="http://schemas.microsoft.com/office/drawing/2014/main" id="{39D2748B-A6BE-4159-A5A8-6EC820DCA0B5}"/>
              </a:ext>
            </a:extLst>
          </p:cNvPr>
          <p:cNvGrpSpPr/>
          <p:nvPr/>
        </p:nvGrpSpPr>
        <p:grpSpPr>
          <a:xfrm>
            <a:off x="711275" y="4143357"/>
            <a:ext cx="220663" cy="287338"/>
            <a:chOff x="11066463" y="1360488"/>
            <a:chExt cx="220663" cy="2873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0" name="Freeform 180">
              <a:extLst>
                <a:ext uri="{FF2B5EF4-FFF2-40B4-BE49-F238E27FC236}">
                  <a16:creationId xmlns="" xmlns:a16="http://schemas.microsoft.com/office/drawing/2014/main" id="{A29AD480-0776-46B3-97B5-2BD5C090C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66463" y="1360488"/>
              <a:ext cx="220663" cy="287338"/>
            </a:xfrm>
            <a:custGeom>
              <a:avLst/>
              <a:gdLst>
                <a:gd name="T0" fmla="*/ 30 w 691"/>
                <a:gd name="T1" fmla="*/ 871 h 901"/>
                <a:gd name="T2" fmla="*/ 30 w 691"/>
                <a:gd name="T3" fmla="*/ 30 h 901"/>
                <a:gd name="T4" fmla="*/ 421 w 691"/>
                <a:gd name="T5" fmla="*/ 30 h 901"/>
                <a:gd name="T6" fmla="*/ 421 w 691"/>
                <a:gd name="T7" fmla="*/ 254 h 901"/>
                <a:gd name="T8" fmla="*/ 421 w 691"/>
                <a:gd name="T9" fmla="*/ 258 h 901"/>
                <a:gd name="T10" fmla="*/ 422 w 691"/>
                <a:gd name="T11" fmla="*/ 261 h 901"/>
                <a:gd name="T12" fmla="*/ 423 w 691"/>
                <a:gd name="T13" fmla="*/ 263 h 901"/>
                <a:gd name="T14" fmla="*/ 425 w 691"/>
                <a:gd name="T15" fmla="*/ 265 h 901"/>
                <a:gd name="T16" fmla="*/ 427 w 691"/>
                <a:gd name="T17" fmla="*/ 267 h 901"/>
                <a:gd name="T18" fmla="*/ 429 w 691"/>
                <a:gd name="T19" fmla="*/ 268 h 901"/>
                <a:gd name="T20" fmla="*/ 432 w 691"/>
                <a:gd name="T21" fmla="*/ 269 h 901"/>
                <a:gd name="T22" fmla="*/ 436 w 691"/>
                <a:gd name="T23" fmla="*/ 269 h 901"/>
                <a:gd name="T24" fmla="*/ 660 w 691"/>
                <a:gd name="T25" fmla="*/ 269 h 901"/>
                <a:gd name="T26" fmla="*/ 660 w 691"/>
                <a:gd name="T27" fmla="*/ 871 h 901"/>
                <a:gd name="T28" fmla="*/ 30 w 691"/>
                <a:gd name="T29" fmla="*/ 871 h 901"/>
                <a:gd name="T30" fmla="*/ 450 w 691"/>
                <a:gd name="T31" fmla="*/ 52 h 901"/>
                <a:gd name="T32" fmla="*/ 640 w 691"/>
                <a:gd name="T33" fmla="*/ 239 h 901"/>
                <a:gd name="T34" fmla="*/ 450 w 691"/>
                <a:gd name="T35" fmla="*/ 239 h 901"/>
                <a:gd name="T36" fmla="*/ 450 w 691"/>
                <a:gd name="T37" fmla="*/ 52 h 901"/>
                <a:gd name="T38" fmla="*/ 686 w 691"/>
                <a:gd name="T39" fmla="*/ 244 h 901"/>
                <a:gd name="T40" fmla="*/ 446 w 691"/>
                <a:gd name="T41" fmla="*/ 4 h 901"/>
                <a:gd name="T42" fmla="*/ 444 w 691"/>
                <a:gd name="T43" fmla="*/ 2 h 901"/>
                <a:gd name="T44" fmla="*/ 441 w 691"/>
                <a:gd name="T45" fmla="*/ 1 h 901"/>
                <a:gd name="T46" fmla="*/ 439 w 691"/>
                <a:gd name="T47" fmla="*/ 0 h 901"/>
                <a:gd name="T48" fmla="*/ 436 w 691"/>
                <a:gd name="T49" fmla="*/ 0 h 901"/>
                <a:gd name="T50" fmla="*/ 15 w 691"/>
                <a:gd name="T51" fmla="*/ 0 h 901"/>
                <a:gd name="T52" fmla="*/ 12 w 691"/>
                <a:gd name="T53" fmla="*/ 0 h 901"/>
                <a:gd name="T54" fmla="*/ 9 w 691"/>
                <a:gd name="T55" fmla="*/ 1 h 901"/>
                <a:gd name="T56" fmla="*/ 6 w 691"/>
                <a:gd name="T57" fmla="*/ 2 h 901"/>
                <a:gd name="T58" fmla="*/ 4 w 691"/>
                <a:gd name="T59" fmla="*/ 4 h 901"/>
                <a:gd name="T60" fmla="*/ 2 w 691"/>
                <a:gd name="T61" fmla="*/ 6 h 901"/>
                <a:gd name="T62" fmla="*/ 1 w 691"/>
                <a:gd name="T63" fmla="*/ 9 h 901"/>
                <a:gd name="T64" fmla="*/ 0 w 691"/>
                <a:gd name="T65" fmla="*/ 11 h 901"/>
                <a:gd name="T66" fmla="*/ 0 w 691"/>
                <a:gd name="T67" fmla="*/ 15 h 901"/>
                <a:gd name="T68" fmla="*/ 0 w 691"/>
                <a:gd name="T69" fmla="*/ 886 h 901"/>
                <a:gd name="T70" fmla="*/ 0 w 691"/>
                <a:gd name="T71" fmla="*/ 889 h 901"/>
                <a:gd name="T72" fmla="*/ 1 w 691"/>
                <a:gd name="T73" fmla="*/ 891 h 901"/>
                <a:gd name="T74" fmla="*/ 2 w 691"/>
                <a:gd name="T75" fmla="*/ 894 h 901"/>
                <a:gd name="T76" fmla="*/ 4 w 691"/>
                <a:gd name="T77" fmla="*/ 897 h 901"/>
                <a:gd name="T78" fmla="*/ 6 w 691"/>
                <a:gd name="T79" fmla="*/ 898 h 901"/>
                <a:gd name="T80" fmla="*/ 9 w 691"/>
                <a:gd name="T81" fmla="*/ 900 h 901"/>
                <a:gd name="T82" fmla="*/ 12 w 691"/>
                <a:gd name="T83" fmla="*/ 900 h 901"/>
                <a:gd name="T84" fmla="*/ 15 w 691"/>
                <a:gd name="T85" fmla="*/ 901 h 901"/>
                <a:gd name="T86" fmla="*/ 676 w 691"/>
                <a:gd name="T87" fmla="*/ 901 h 901"/>
                <a:gd name="T88" fmla="*/ 678 w 691"/>
                <a:gd name="T89" fmla="*/ 900 h 901"/>
                <a:gd name="T90" fmla="*/ 682 w 691"/>
                <a:gd name="T91" fmla="*/ 900 h 901"/>
                <a:gd name="T92" fmla="*/ 684 w 691"/>
                <a:gd name="T93" fmla="*/ 898 h 901"/>
                <a:gd name="T94" fmla="*/ 686 w 691"/>
                <a:gd name="T95" fmla="*/ 897 h 901"/>
                <a:gd name="T96" fmla="*/ 688 w 691"/>
                <a:gd name="T97" fmla="*/ 894 h 901"/>
                <a:gd name="T98" fmla="*/ 689 w 691"/>
                <a:gd name="T99" fmla="*/ 891 h 901"/>
                <a:gd name="T100" fmla="*/ 690 w 691"/>
                <a:gd name="T101" fmla="*/ 889 h 901"/>
                <a:gd name="T102" fmla="*/ 691 w 691"/>
                <a:gd name="T103" fmla="*/ 886 h 901"/>
                <a:gd name="T104" fmla="*/ 691 w 691"/>
                <a:gd name="T105" fmla="*/ 254 h 901"/>
                <a:gd name="T106" fmla="*/ 689 w 691"/>
                <a:gd name="T107" fmla="*/ 249 h 901"/>
                <a:gd name="T108" fmla="*/ 686 w 691"/>
                <a:gd name="T109" fmla="*/ 244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1" h="901">
                  <a:moveTo>
                    <a:pt x="30" y="871"/>
                  </a:moveTo>
                  <a:lnTo>
                    <a:pt x="30" y="30"/>
                  </a:lnTo>
                  <a:lnTo>
                    <a:pt x="421" y="30"/>
                  </a:lnTo>
                  <a:lnTo>
                    <a:pt x="421" y="254"/>
                  </a:lnTo>
                  <a:lnTo>
                    <a:pt x="421" y="258"/>
                  </a:lnTo>
                  <a:lnTo>
                    <a:pt x="422" y="261"/>
                  </a:lnTo>
                  <a:lnTo>
                    <a:pt x="423" y="263"/>
                  </a:lnTo>
                  <a:lnTo>
                    <a:pt x="425" y="265"/>
                  </a:lnTo>
                  <a:lnTo>
                    <a:pt x="427" y="267"/>
                  </a:lnTo>
                  <a:lnTo>
                    <a:pt x="429" y="268"/>
                  </a:lnTo>
                  <a:lnTo>
                    <a:pt x="432" y="269"/>
                  </a:lnTo>
                  <a:lnTo>
                    <a:pt x="436" y="269"/>
                  </a:lnTo>
                  <a:lnTo>
                    <a:pt x="660" y="269"/>
                  </a:lnTo>
                  <a:lnTo>
                    <a:pt x="660" y="871"/>
                  </a:lnTo>
                  <a:lnTo>
                    <a:pt x="30" y="871"/>
                  </a:lnTo>
                  <a:close/>
                  <a:moveTo>
                    <a:pt x="450" y="52"/>
                  </a:moveTo>
                  <a:lnTo>
                    <a:pt x="640" y="239"/>
                  </a:lnTo>
                  <a:lnTo>
                    <a:pt x="450" y="239"/>
                  </a:lnTo>
                  <a:lnTo>
                    <a:pt x="450" y="52"/>
                  </a:lnTo>
                  <a:close/>
                  <a:moveTo>
                    <a:pt x="686" y="244"/>
                  </a:moveTo>
                  <a:lnTo>
                    <a:pt x="446" y="4"/>
                  </a:lnTo>
                  <a:lnTo>
                    <a:pt x="444" y="2"/>
                  </a:lnTo>
                  <a:lnTo>
                    <a:pt x="441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886"/>
                  </a:lnTo>
                  <a:lnTo>
                    <a:pt x="0" y="889"/>
                  </a:lnTo>
                  <a:lnTo>
                    <a:pt x="1" y="891"/>
                  </a:lnTo>
                  <a:lnTo>
                    <a:pt x="2" y="894"/>
                  </a:lnTo>
                  <a:lnTo>
                    <a:pt x="4" y="897"/>
                  </a:lnTo>
                  <a:lnTo>
                    <a:pt x="6" y="898"/>
                  </a:lnTo>
                  <a:lnTo>
                    <a:pt x="9" y="900"/>
                  </a:lnTo>
                  <a:lnTo>
                    <a:pt x="12" y="900"/>
                  </a:lnTo>
                  <a:lnTo>
                    <a:pt x="15" y="901"/>
                  </a:lnTo>
                  <a:lnTo>
                    <a:pt x="676" y="901"/>
                  </a:lnTo>
                  <a:lnTo>
                    <a:pt x="678" y="900"/>
                  </a:lnTo>
                  <a:lnTo>
                    <a:pt x="682" y="900"/>
                  </a:lnTo>
                  <a:lnTo>
                    <a:pt x="684" y="898"/>
                  </a:lnTo>
                  <a:lnTo>
                    <a:pt x="686" y="897"/>
                  </a:lnTo>
                  <a:lnTo>
                    <a:pt x="688" y="894"/>
                  </a:lnTo>
                  <a:lnTo>
                    <a:pt x="689" y="891"/>
                  </a:lnTo>
                  <a:lnTo>
                    <a:pt x="690" y="889"/>
                  </a:lnTo>
                  <a:lnTo>
                    <a:pt x="691" y="886"/>
                  </a:lnTo>
                  <a:lnTo>
                    <a:pt x="691" y="254"/>
                  </a:lnTo>
                  <a:lnTo>
                    <a:pt x="689" y="249"/>
                  </a:lnTo>
                  <a:lnTo>
                    <a:pt x="6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81">
              <a:extLst>
                <a:ext uri="{FF2B5EF4-FFF2-40B4-BE49-F238E27FC236}">
                  <a16:creationId xmlns="" xmlns:a16="http://schemas.microsoft.com/office/drawing/2014/main" id="{DEECE333-C409-4CEA-9FE2-44E0B5325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474788"/>
              <a:ext cx="57150" cy="9525"/>
            </a:xfrm>
            <a:custGeom>
              <a:avLst/>
              <a:gdLst>
                <a:gd name="T0" fmla="*/ 167 w 182"/>
                <a:gd name="T1" fmla="*/ 0 h 31"/>
                <a:gd name="T2" fmla="*/ 15 w 182"/>
                <a:gd name="T3" fmla="*/ 0 h 31"/>
                <a:gd name="T4" fmla="*/ 13 w 182"/>
                <a:gd name="T5" fmla="*/ 1 h 31"/>
                <a:gd name="T6" fmla="*/ 10 w 182"/>
                <a:gd name="T7" fmla="*/ 2 h 31"/>
                <a:gd name="T8" fmla="*/ 8 w 182"/>
                <a:gd name="T9" fmla="*/ 3 h 31"/>
                <a:gd name="T10" fmla="*/ 5 w 182"/>
                <a:gd name="T11" fmla="*/ 6 h 31"/>
                <a:gd name="T12" fmla="*/ 4 w 182"/>
                <a:gd name="T13" fmla="*/ 8 h 31"/>
                <a:gd name="T14" fmla="*/ 1 w 182"/>
                <a:gd name="T15" fmla="*/ 10 h 31"/>
                <a:gd name="T16" fmla="*/ 1 w 182"/>
                <a:gd name="T17" fmla="*/ 13 h 31"/>
                <a:gd name="T18" fmla="*/ 0 w 182"/>
                <a:gd name="T19" fmla="*/ 15 h 31"/>
                <a:gd name="T20" fmla="*/ 1 w 182"/>
                <a:gd name="T21" fmla="*/ 20 h 31"/>
                <a:gd name="T22" fmla="*/ 1 w 182"/>
                <a:gd name="T23" fmla="*/ 22 h 31"/>
                <a:gd name="T24" fmla="*/ 4 w 182"/>
                <a:gd name="T25" fmla="*/ 25 h 31"/>
                <a:gd name="T26" fmla="*/ 5 w 182"/>
                <a:gd name="T27" fmla="*/ 27 h 31"/>
                <a:gd name="T28" fmla="*/ 8 w 182"/>
                <a:gd name="T29" fmla="*/ 28 h 31"/>
                <a:gd name="T30" fmla="*/ 10 w 182"/>
                <a:gd name="T31" fmla="*/ 30 h 31"/>
                <a:gd name="T32" fmla="*/ 13 w 182"/>
                <a:gd name="T33" fmla="*/ 30 h 31"/>
                <a:gd name="T34" fmla="*/ 15 w 182"/>
                <a:gd name="T35" fmla="*/ 31 h 31"/>
                <a:gd name="T36" fmla="*/ 167 w 182"/>
                <a:gd name="T37" fmla="*/ 31 h 31"/>
                <a:gd name="T38" fmla="*/ 171 w 182"/>
                <a:gd name="T39" fmla="*/ 30 h 31"/>
                <a:gd name="T40" fmla="*/ 173 w 182"/>
                <a:gd name="T41" fmla="*/ 30 h 31"/>
                <a:gd name="T42" fmla="*/ 176 w 182"/>
                <a:gd name="T43" fmla="*/ 28 h 31"/>
                <a:gd name="T44" fmla="*/ 178 w 182"/>
                <a:gd name="T45" fmla="*/ 27 h 31"/>
                <a:gd name="T46" fmla="*/ 180 w 182"/>
                <a:gd name="T47" fmla="*/ 25 h 31"/>
                <a:gd name="T48" fmla="*/ 181 w 182"/>
                <a:gd name="T49" fmla="*/ 22 h 31"/>
                <a:gd name="T50" fmla="*/ 182 w 182"/>
                <a:gd name="T51" fmla="*/ 20 h 31"/>
                <a:gd name="T52" fmla="*/ 182 w 182"/>
                <a:gd name="T53" fmla="*/ 15 h 31"/>
                <a:gd name="T54" fmla="*/ 182 w 182"/>
                <a:gd name="T55" fmla="*/ 13 h 31"/>
                <a:gd name="T56" fmla="*/ 181 w 182"/>
                <a:gd name="T57" fmla="*/ 10 h 31"/>
                <a:gd name="T58" fmla="*/ 180 w 182"/>
                <a:gd name="T59" fmla="*/ 8 h 31"/>
                <a:gd name="T60" fmla="*/ 178 w 182"/>
                <a:gd name="T61" fmla="*/ 6 h 31"/>
                <a:gd name="T62" fmla="*/ 176 w 182"/>
                <a:gd name="T63" fmla="*/ 3 h 31"/>
                <a:gd name="T64" fmla="*/ 173 w 182"/>
                <a:gd name="T65" fmla="*/ 2 h 31"/>
                <a:gd name="T66" fmla="*/ 171 w 182"/>
                <a:gd name="T67" fmla="*/ 1 h 31"/>
                <a:gd name="T68" fmla="*/ 167 w 182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1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1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67" y="31"/>
                  </a:lnTo>
                  <a:lnTo>
                    <a:pt x="171" y="30"/>
                  </a:lnTo>
                  <a:lnTo>
                    <a:pt x="173" y="30"/>
                  </a:lnTo>
                  <a:lnTo>
                    <a:pt x="176" y="28"/>
                  </a:lnTo>
                  <a:lnTo>
                    <a:pt x="178" y="27"/>
                  </a:lnTo>
                  <a:lnTo>
                    <a:pt x="180" y="25"/>
                  </a:lnTo>
                  <a:lnTo>
                    <a:pt x="181" y="22"/>
                  </a:lnTo>
                  <a:lnTo>
                    <a:pt x="182" y="20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8"/>
                  </a:lnTo>
                  <a:lnTo>
                    <a:pt x="178" y="6"/>
                  </a:lnTo>
                  <a:lnTo>
                    <a:pt x="176" y="3"/>
                  </a:lnTo>
                  <a:lnTo>
                    <a:pt x="173" y="2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82">
              <a:extLst>
                <a:ext uri="{FF2B5EF4-FFF2-40B4-BE49-F238E27FC236}">
                  <a16:creationId xmlns="" xmlns:a16="http://schemas.microsoft.com/office/drawing/2014/main" id="{6A62211F-2337-474E-98A3-F13ADD55C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2241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0 h 30"/>
                <a:gd name="T6" fmla="*/ 10 w 182"/>
                <a:gd name="T7" fmla="*/ 1 h 30"/>
                <a:gd name="T8" fmla="*/ 8 w 182"/>
                <a:gd name="T9" fmla="*/ 2 h 30"/>
                <a:gd name="T10" fmla="*/ 5 w 182"/>
                <a:gd name="T11" fmla="*/ 4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2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2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2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2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4 h 30"/>
                <a:gd name="T62" fmla="*/ 176 w 182"/>
                <a:gd name="T63" fmla="*/ 2 h 30"/>
                <a:gd name="T64" fmla="*/ 173 w 182"/>
                <a:gd name="T65" fmla="*/ 1 h 30"/>
                <a:gd name="T66" fmla="*/ 171 w 182"/>
                <a:gd name="T67" fmla="*/ 0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5" y="4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2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2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4"/>
                  </a:lnTo>
                  <a:lnTo>
                    <a:pt x="176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83">
              <a:extLst>
                <a:ext uri="{FF2B5EF4-FFF2-40B4-BE49-F238E27FC236}">
                  <a16:creationId xmlns="" xmlns:a16="http://schemas.microsoft.com/office/drawing/2014/main" id="{67F3AA76-2022-4F93-8B47-5535D2B84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7956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1 h 30"/>
                <a:gd name="T6" fmla="*/ 10 w 182"/>
                <a:gd name="T7" fmla="*/ 1 h 30"/>
                <a:gd name="T8" fmla="*/ 8 w 182"/>
                <a:gd name="T9" fmla="*/ 3 h 30"/>
                <a:gd name="T10" fmla="*/ 5 w 182"/>
                <a:gd name="T11" fmla="*/ 5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3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1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1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3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5 h 30"/>
                <a:gd name="T62" fmla="*/ 176 w 182"/>
                <a:gd name="T63" fmla="*/ 3 h 30"/>
                <a:gd name="T64" fmla="*/ 173 w 182"/>
                <a:gd name="T65" fmla="*/ 1 h 30"/>
                <a:gd name="T66" fmla="*/ 171 w 182"/>
                <a:gd name="T67" fmla="*/ 1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1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5"/>
                  </a:lnTo>
                  <a:lnTo>
                    <a:pt x="176" y="3"/>
                  </a:lnTo>
                  <a:lnTo>
                    <a:pt x="173" y="1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84">
              <a:extLst>
                <a:ext uri="{FF2B5EF4-FFF2-40B4-BE49-F238E27FC236}">
                  <a16:creationId xmlns="" xmlns:a16="http://schemas.microsoft.com/office/drawing/2014/main" id="{74AD6DF0-E832-4776-B855-368878BB6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450976"/>
              <a:ext cx="57150" cy="39688"/>
            </a:xfrm>
            <a:custGeom>
              <a:avLst/>
              <a:gdLst>
                <a:gd name="T0" fmla="*/ 156 w 181"/>
                <a:gd name="T1" fmla="*/ 4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39 h 126"/>
                <a:gd name="T10" fmla="*/ 18 w 181"/>
                <a:gd name="T11" fmla="*/ 39 h 126"/>
                <a:gd name="T12" fmla="*/ 15 w 181"/>
                <a:gd name="T13" fmla="*/ 38 h 126"/>
                <a:gd name="T14" fmla="*/ 11 w 181"/>
                <a:gd name="T15" fmla="*/ 39 h 126"/>
                <a:gd name="T16" fmla="*/ 9 w 181"/>
                <a:gd name="T17" fmla="*/ 39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5 h 126"/>
                <a:gd name="T24" fmla="*/ 1 w 181"/>
                <a:gd name="T25" fmla="*/ 47 h 126"/>
                <a:gd name="T26" fmla="*/ 0 w 181"/>
                <a:gd name="T27" fmla="*/ 51 h 126"/>
                <a:gd name="T28" fmla="*/ 0 w 181"/>
                <a:gd name="T29" fmla="*/ 53 h 126"/>
                <a:gd name="T30" fmla="*/ 0 w 181"/>
                <a:gd name="T31" fmla="*/ 56 h 126"/>
                <a:gd name="T32" fmla="*/ 1 w 181"/>
                <a:gd name="T33" fmla="*/ 59 h 126"/>
                <a:gd name="T34" fmla="*/ 2 w 181"/>
                <a:gd name="T35" fmla="*/ 61 h 126"/>
                <a:gd name="T36" fmla="*/ 4 w 181"/>
                <a:gd name="T37" fmla="*/ 63 h 126"/>
                <a:gd name="T38" fmla="*/ 61 w 181"/>
                <a:gd name="T39" fmla="*/ 121 h 126"/>
                <a:gd name="T40" fmla="*/ 63 w 181"/>
                <a:gd name="T41" fmla="*/ 122 h 126"/>
                <a:gd name="T42" fmla="*/ 66 w 181"/>
                <a:gd name="T43" fmla="*/ 124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4 h 126"/>
                <a:gd name="T52" fmla="*/ 80 w 181"/>
                <a:gd name="T53" fmla="*/ 122 h 126"/>
                <a:gd name="T54" fmla="*/ 82 w 181"/>
                <a:gd name="T55" fmla="*/ 121 h 126"/>
                <a:gd name="T56" fmla="*/ 176 w 181"/>
                <a:gd name="T57" fmla="*/ 26 h 126"/>
                <a:gd name="T58" fmla="*/ 178 w 181"/>
                <a:gd name="T59" fmla="*/ 24 h 126"/>
                <a:gd name="T60" fmla="*/ 180 w 181"/>
                <a:gd name="T61" fmla="*/ 21 h 126"/>
                <a:gd name="T62" fmla="*/ 180 w 181"/>
                <a:gd name="T63" fmla="*/ 17 h 126"/>
                <a:gd name="T64" fmla="*/ 181 w 181"/>
                <a:gd name="T65" fmla="*/ 15 h 126"/>
                <a:gd name="T66" fmla="*/ 180 w 181"/>
                <a:gd name="T67" fmla="*/ 12 h 126"/>
                <a:gd name="T68" fmla="*/ 180 w 181"/>
                <a:gd name="T69" fmla="*/ 9 h 126"/>
                <a:gd name="T70" fmla="*/ 178 w 181"/>
                <a:gd name="T71" fmla="*/ 6 h 126"/>
                <a:gd name="T72" fmla="*/ 176 w 181"/>
                <a:gd name="T73" fmla="*/ 4 h 126"/>
                <a:gd name="T74" fmla="*/ 172 w 181"/>
                <a:gd name="T75" fmla="*/ 1 h 126"/>
                <a:gd name="T76" fmla="*/ 166 w 181"/>
                <a:gd name="T77" fmla="*/ 0 h 126"/>
                <a:gd name="T78" fmla="*/ 160 w 181"/>
                <a:gd name="T79" fmla="*/ 1 h 126"/>
                <a:gd name="T80" fmla="*/ 156 w 181"/>
                <a:gd name="T81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26">
                  <a:moveTo>
                    <a:pt x="156" y="4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5" y="38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5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21"/>
                  </a:lnTo>
                  <a:lnTo>
                    <a:pt x="63" y="122"/>
                  </a:lnTo>
                  <a:lnTo>
                    <a:pt x="66" y="124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4"/>
                  </a:lnTo>
                  <a:lnTo>
                    <a:pt x="80" y="122"/>
                  </a:lnTo>
                  <a:lnTo>
                    <a:pt x="82" y="121"/>
                  </a:lnTo>
                  <a:lnTo>
                    <a:pt x="176" y="26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0" y="17"/>
                  </a:lnTo>
                  <a:lnTo>
                    <a:pt x="181" y="15"/>
                  </a:lnTo>
                  <a:lnTo>
                    <a:pt x="180" y="12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2" y="1"/>
                  </a:lnTo>
                  <a:lnTo>
                    <a:pt x="166" y="0"/>
                  </a:lnTo>
                  <a:lnTo>
                    <a:pt x="160" y="1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85">
              <a:extLst>
                <a:ext uri="{FF2B5EF4-FFF2-40B4-BE49-F238E27FC236}">
                  <a16:creationId xmlns="" xmlns:a16="http://schemas.microsoft.com/office/drawing/2014/main" id="{BDC5D1A9-F5F0-49D8-A3E5-358FF393C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04951"/>
              <a:ext cx="57150" cy="39688"/>
            </a:xfrm>
            <a:custGeom>
              <a:avLst/>
              <a:gdLst>
                <a:gd name="T0" fmla="*/ 156 w 181"/>
                <a:gd name="T1" fmla="*/ 4 h 124"/>
                <a:gd name="T2" fmla="*/ 71 w 181"/>
                <a:gd name="T3" fmla="*/ 88 h 124"/>
                <a:gd name="T4" fmla="*/ 25 w 181"/>
                <a:gd name="T5" fmla="*/ 41 h 124"/>
                <a:gd name="T6" fmla="*/ 23 w 181"/>
                <a:gd name="T7" fmla="*/ 39 h 124"/>
                <a:gd name="T8" fmla="*/ 20 w 181"/>
                <a:gd name="T9" fmla="*/ 38 h 124"/>
                <a:gd name="T10" fmla="*/ 18 w 181"/>
                <a:gd name="T11" fmla="*/ 37 h 124"/>
                <a:gd name="T12" fmla="*/ 15 w 181"/>
                <a:gd name="T13" fmla="*/ 37 h 124"/>
                <a:gd name="T14" fmla="*/ 11 w 181"/>
                <a:gd name="T15" fmla="*/ 37 h 124"/>
                <a:gd name="T16" fmla="*/ 9 w 181"/>
                <a:gd name="T17" fmla="*/ 38 h 124"/>
                <a:gd name="T18" fmla="*/ 6 w 181"/>
                <a:gd name="T19" fmla="*/ 39 h 124"/>
                <a:gd name="T20" fmla="*/ 4 w 181"/>
                <a:gd name="T21" fmla="*/ 41 h 124"/>
                <a:gd name="T22" fmla="*/ 2 w 181"/>
                <a:gd name="T23" fmla="*/ 43 h 124"/>
                <a:gd name="T24" fmla="*/ 1 w 181"/>
                <a:gd name="T25" fmla="*/ 47 h 124"/>
                <a:gd name="T26" fmla="*/ 0 w 181"/>
                <a:gd name="T27" fmla="*/ 49 h 124"/>
                <a:gd name="T28" fmla="*/ 0 w 181"/>
                <a:gd name="T29" fmla="*/ 52 h 124"/>
                <a:gd name="T30" fmla="*/ 0 w 181"/>
                <a:gd name="T31" fmla="*/ 55 h 124"/>
                <a:gd name="T32" fmla="*/ 1 w 181"/>
                <a:gd name="T33" fmla="*/ 57 h 124"/>
                <a:gd name="T34" fmla="*/ 2 w 181"/>
                <a:gd name="T35" fmla="*/ 61 h 124"/>
                <a:gd name="T36" fmla="*/ 4 w 181"/>
                <a:gd name="T37" fmla="*/ 63 h 124"/>
                <a:gd name="T38" fmla="*/ 61 w 181"/>
                <a:gd name="T39" fmla="*/ 119 h 124"/>
                <a:gd name="T40" fmla="*/ 63 w 181"/>
                <a:gd name="T41" fmla="*/ 122 h 124"/>
                <a:gd name="T42" fmla="*/ 66 w 181"/>
                <a:gd name="T43" fmla="*/ 123 h 124"/>
                <a:gd name="T44" fmla="*/ 68 w 181"/>
                <a:gd name="T45" fmla="*/ 124 h 124"/>
                <a:gd name="T46" fmla="*/ 71 w 181"/>
                <a:gd name="T47" fmla="*/ 124 h 124"/>
                <a:gd name="T48" fmla="*/ 74 w 181"/>
                <a:gd name="T49" fmla="*/ 124 h 124"/>
                <a:gd name="T50" fmla="*/ 77 w 181"/>
                <a:gd name="T51" fmla="*/ 123 h 124"/>
                <a:gd name="T52" fmla="*/ 80 w 181"/>
                <a:gd name="T53" fmla="*/ 122 h 124"/>
                <a:gd name="T54" fmla="*/ 82 w 181"/>
                <a:gd name="T55" fmla="*/ 119 h 124"/>
                <a:gd name="T56" fmla="*/ 176 w 181"/>
                <a:gd name="T57" fmla="*/ 25 h 124"/>
                <a:gd name="T58" fmla="*/ 178 w 181"/>
                <a:gd name="T59" fmla="*/ 23 h 124"/>
                <a:gd name="T60" fmla="*/ 180 w 181"/>
                <a:gd name="T61" fmla="*/ 20 h 124"/>
                <a:gd name="T62" fmla="*/ 180 w 181"/>
                <a:gd name="T63" fmla="*/ 18 h 124"/>
                <a:gd name="T64" fmla="*/ 181 w 181"/>
                <a:gd name="T65" fmla="*/ 14 h 124"/>
                <a:gd name="T66" fmla="*/ 180 w 181"/>
                <a:gd name="T67" fmla="*/ 11 h 124"/>
                <a:gd name="T68" fmla="*/ 180 w 181"/>
                <a:gd name="T69" fmla="*/ 9 h 124"/>
                <a:gd name="T70" fmla="*/ 178 w 181"/>
                <a:gd name="T71" fmla="*/ 6 h 124"/>
                <a:gd name="T72" fmla="*/ 176 w 181"/>
                <a:gd name="T73" fmla="*/ 4 h 124"/>
                <a:gd name="T74" fmla="*/ 174 w 181"/>
                <a:gd name="T75" fmla="*/ 2 h 124"/>
                <a:gd name="T76" fmla="*/ 172 w 181"/>
                <a:gd name="T77" fmla="*/ 1 h 124"/>
                <a:gd name="T78" fmla="*/ 169 w 181"/>
                <a:gd name="T79" fmla="*/ 0 h 124"/>
                <a:gd name="T80" fmla="*/ 166 w 181"/>
                <a:gd name="T81" fmla="*/ 0 h 124"/>
                <a:gd name="T82" fmla="*/ 163 w 181"/>
                <a:gd name="T83" fmla="*/ 0 h 124"/>
                <a:gd name="T84" fmla="*/ 160 w 181"/>
                <a:gd name="T85" fmla="*/ 1 h 124"/>
                <a:gd name="T86" fmla="*/ 158 w 181"/>
                <a:gd name="T87" fmla="*/ 2 h 124"/>
                <a:gd name="T88" fmla="*/ 156 w 181"/>
                <a:gd name="T8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4">
                  <a:moveTo>
                    <a:pt x="156" y="4"/>
                  </a:moveTo>
                  <a:lnTo>
                    <a:pt x="71" y="88"/>
                  </a:lnTo>
                  <a:lnTo>
                    <a:pt x="25" y="41"/>
                  </a:lnTo>
                  <a:lnTo>
                    <a:pt x="23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4" y="41"/>
                  </a:lnTo>
                  <a:lnTo>
                    <a:pt x="2" y="43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19"/>
                  </a:lnTo>
                  <a:lnTo>
                    <a:pt x="63" y="122"/>
                  </a:lnTo>
                  <a:lnTo>
                    <a:pt x="66" y="123"/>
                  </a:lnTo>
                  <a:lnTo>
                    <a:pt x="68" y="124"/>
                  </a:lnTo>
                  <a:lnTo>
                    <a:pt x="71" y="124"/>
                  </a:lnTo>
                  <a:lnTo>
                    <a:pt x="74" y="124"/>
                  </a:lnTo>
                  <a:lnTo>
                    <a:pt x="77" y="123"/>
                  </a:lnTo>
                  <a:lnTo>
                    <a:pt x="80" y="122"/>
                  </a:lnTo>
                  <a:lnTo>
                    <a:pt x="82" y="119"/>
                  </a:lnTo>
                  <a:lnTo>
                    <a:pt x="176" y="25"/>
                  </a:lnTo>
                  <a:lnTo>
                    <a:pt x="178" y="23"/>
                  </a:lnTo>
                  <a:lnTo>
                    <a:pt x="180" y="20"/>
                  </a:lnTo>
                  <a:lnTo>
                    <a:pt x="180" y="18"/>
                  </a:lnTo>
                  <a:lnTo>
                    <a:pt x="181" y="14"/>
                  </a:lnTo>
                  <a:lnTo>
                    <a:pt x="180" y="11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0" y="1"/>
                  </a:lnTo>
                  <a:lnTo>
                    <a:pt x="158" y="2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86">
              <a:extLst>
                <a:ext uri="{FF2B5EF4-FFF2-40B4-BE49-F238E27FC236}">
                  <a16:creationId xmlns="" xmlns:a16="http://schemas.microsoft.com/office/drawing/2014/main" id="{278B32CE-AB18-449A-BF1F-7A8DEFF06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58926"/>
              <a:ext cx="57150" cy="39688"/>
            </a:xfrm>
            <a:custGeom>
              <a:avLst/>
              <a:gdLst>
                <a:gd name="T0" fmla="*/ 156 w 181"/>
                <a:gd name="T1" fmla="*/ 5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40 h 126"/>
                <a:gd name="T10" fmla="*/ 18 w 181"/>
                <a:gd name="T11" fmla="*/ 39 h 126"/>
                <a:gd name="T12" fmla="*/ 15 w 181"/>
                <a:gd name="T13" fmla="*/ 39 h 126"/>
                <a:gd name="T14" fmla="*/ 11 w 181"/>
                <a:gd name="T15" fmla="*/ 39 h 126"/>
                <a:gd name="T16" fmla="*/ 9 w 181"/>
                <a:gd name="T17" fmla="*/ 40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6 h 126"/>
                <a:gd name="T24" fmla="*/ 1 w 181"/>
                <a:gd name="T25" fmla="*/ 49 h 126"/>
                <a:gd name="T26" fmla="*/ 0 w 181"/>
                <a:gd name="T27" fmla="*/ 51 h 126"/>
                <a:gd name="T28" fmla="*/ 0 w 181"/>
                <a:gd name="T29" fmla="*/ 54 h 126"/>
                <a:gd name="T30" fmla="*/ 0 w 181"/>
                <a:gd name="T31" fmla="*/ 57 h 126"/>
                <a:gd name="T32" fmla="*/ 1 w 181"/>
                <a:gd name="T33" fmla="*/ 60 h 126"/>
                <a:gd name="T34" fmla="*/ 2 w 181"/>
                <a:gd name="T35" fmla="*/ 63 h 126"/>
                <a:gd name="T36" fmla="*/ 4 w 181"/>
                <a:gd name="T37" fmla="*/ 65 h 126"/>
                <a:gd name="T38" fmla="*/ 61 w 181"/>
                <a:gd name="T39" fmla="*/ 122 h 126"/>
                <a:gd name="T40" fmla="*/ 63 w 181"/>
                <a:gd name="T41" fmla="*/ 124 h 126"/>
                <a:gd name="T42" fmla="*/ 66 w 181"/>
                <a:gd name="T43" fmla="*/ 125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5 h 126"/>
                <a:gd name="T52" fmla="*/ 80 w 181"/>
                <a:gd name="T53" fmla="*/ 124 h 126"/>
                <a:gd name="T54" fmla="*/ 82 w 181"/>
                <a:gd name="T55" fmla="*/ 122 h 126"/>
                <a:gd name="T56" fmla="*/ 176 w 181"/>
                <a:gd name="T57" fmla="*/ 27 h 126"/>
                <a:gd name="T58" fmla="*/ 178 w 181"/>
                <a:gd name="T59" fmla="*/ 24 h 126"/>
                <a:gd name="T60" fmla="*/ 180 w 181"/>
                <a:gd name="T61" fmla="*/ 22 h 126"/>
                <a:gd name="T62" fmla="*/ 180 w 181"/>
                <a:gd name="T63" fmla="*/ 19 h 126"/>
                <a:gd name="T64" fmla="*/ 181 w 181"/>
                <a:gd name="T65" fmla="*/ 16 h 126"/>
                <a:gd name="T66" fmla="*/ 180 w 181"/>
                <a:gd name="T67" fmla="*/ 12 h 126"/>
                <a:gd name="T68" fmla="*/ 180 w 181"/>
                <a:gd name="T69" fmla="*/ 10 h 126"/>
                <a:gd name="T70" fmla="*/ 178 w 181"/>
                <a:gd name="T71" fmla="*/ 7 h 126"/>
                <a:gd name="T72" fmla="*/ 176 w 181"/>
                <a:gd name="T73" fmla="*/ 5 h 126"/>
                <a:gd name="T74" fmla="*/ 174 w 181"/>
                <a:gd name="T75" fmla="*/ 3 h 126"/>
                <a:gd name="T76" fmla="*/ 172 w 181"/>
                <a:gd name="T77" fmla="*/ 2 h 126"/>
                <a:gd name="T78" fmla="*/ 169 w 181"/>
                <a:gd name="T79" fmla="*/ 1 h 126"/>
                <a:gd name="T80" fmla="*/ 166 w 181"/>
                <a:gd name="T81" fmla="*/ 0 h 126"/>
                <a:gd name="T82" fmla="*/ 163 w 181"/>
                <a:gd name="T83" fmla="*/ 1 h 126"/>
                <a:gd name="T84" fmla="*/ 160 w 181"/>
                <a:gd name="T85" fmla="*/ 2 h 126"/>
                <a:gd name="T86" fmla="*/ 158 w 181"/>
                <a:gd name="T87" fmla="*/ 3 h 126"/>
                <a:gd name="T88" fmla="*/ 156 w 181"/>
                <a:gd name="T89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6">
                  <a:moveTo>
                    <a:pt x="156" y="5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40"/>
                  </a:lnTo>
                  <a:lnTo>
                    <a:pt x="18" y="39"/>
                  </a:lnTo>
                  <a:lnTo>
                    <a:pt x="15" y="39"/>
                  </a:lnTo>
                  <a:lnTo>
                    <a:pt x="11" y="39"/>
                  </a:lnTo>
                  <a:lnTo>
                    <a:pt x="9" y="40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6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4" y="65"/>
                  </a:lnTo>
                  <a:lnTo>
                    <a:pt x="61" y="122"/>
                  </a:lnTo>
                  <a:lnTo>
                    <a:pt x="63" y="124"/>
                  </a:lnTo>
                  <a:lnTo>
                    <a:pt x="66" y="125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5"/>
                  </a:lnTo>
                  <a:lnTo>
                    <a:pt x="80" y="124"/>
                  </a:lnTo>
                  <a:lnTo>
                    <a:pt x="82" y="122"/>
                  </a:lnTo>
                  <a:lnTo>
                    <a:pt x="176" y="27"/>
                  </a:lnTo>
                  <a:lnTo>
                    <a:pt x="178" y="24"/>
                  </a:lnTo>
                  <a:lnTo>
                    <a:pt x="180" y="22"/>
                  </a:lnTo>
                  <a:lnTo>
                    <a:pt x="180" y="19"/>
                  </a:lnTo>
                  <a:lnTo>
                    <a:pt x="181" y="16"/>
                  </a:lnTo>
                  <a:lnTo>
                    <a:pt x="180" y="12"/>
                  </a:lnTo>
                  <a:lnTo>
                    <a:pt x="180" y="10"/>
                  </a:lnTo>
                  <a:lnTo>
                    <a:pt x="178" y="7"/>
                  </a:lnTo>
                  <a:lnTo>
                    <a:pt x="176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6" y="0"/>
                  </a:lnTo>
                  <a:lnTo>
                    <a:pt x="163" y="1"/>
                  </a:lnTo>
                  <a:lnTo>
                    <a:pt x="160" y="2"/>
                  </a:lnTo>
                  <a:lnTo>
                    <a:pt x="158" y="3"/>
                  </a:lnTo>
                  <a:lnTo>
                    <a:pt x="15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BA6DD7A6-F15A-46F6-AE14-412C909EB457}"/>
              </a:ext>
            </a:extLst>
          </p:cNvPr>
          <p:cNvGrpSpPr/>
          <p:nvPr/>
        </p:nvGrpSpPr>
        <p:grpSpPr>
          <a:xfrm>
            <a:off x="702543" y="2935579"/>
            <a:ext cx="238126" cy="285750"/>
            <a:chOff x="6489700" y="1933576"/>
            <a:chExt cx="238126" cy="2857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8" name="Freeform 304">
              <a:extLst>
                <a:ext uri="{FF2B5EF4-FFF2-40B4-BE49-F238E27FC236}">
                  <a16:creationId xmlns="" xmlns:a16="http://schemas.microsoft.com/office/drawing/2014/main" id="{20E3EC75-9369-481C-8948-324C6D148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9700" y="1933576"/>
              <a:ext cx="200025" cy="257175"/>
            </a:xfrm>
            <a:custGeom>
              <a:avLst/>
              <a:gdLst>
                <a:gd name="T0" fmla="*/ 580 w 631"/>
                <a:gd name="T1" fmla="*/ 180 h 811"/>
                <a:gd name="T2" fmla="*/ 450 w 631"/>
                <a:gd name="T3" fmla="*/ 52 h 811"/>
                <a:gd name="T4" fmla="*/ 30 w 631"/>
                <a:gd name="T5" fmla="*/ 781 h 811"/>
                <a:gd name="T6" fmla="*/ 420 w 631"/>
                <a:gd name="T7" fmla="*/ 30 h 811"/>
                <a:gd name="T8" fmla="*/ 421 w 631"/>
                <a:gd name="T9" fmla="*/ 198 h 811"/>
                <a:gd name="T10" fmla="*/ 424 w 631"/>
                <a:gd name="T11" fmla="*/ 203 h 811"/>
                <a:gd name="T12" fmla="*/ 427 w 631"/>
                <a:gd name="T13" fmla="*/ 208 h 811"/>
                <a:gd name="T14" fmla="*/ 432 w 631"/>
                <a:gd name="T15" fmla="*/ 210 h 811"/>
                <a:gd name="T16" fmla="*/ 601 w 631"/>
                <a:gd name="T17" fmla="*/ 210 h 811"/>
                <a:gd name="T18" fmla="*/ 601 w 631"/>
                <a:gd name="T19" fmla="*/ 273 h 811"/>
                <a:gd name="T20" fmla="*/ 603 w 631"/>
                <a:gd name="T21" fmla="*/ 279 h 811"/>
                <a:gd name="T22" fmla="*/ 608 w 631"/>
                <a:gd name="T23" fmla="*/ 282 h 811"/>
                <a:gd name="T24" fmla="*/ 613 w 631"/>
                <a:gd name="T25" fmla="*/ 285 h 811"/>
                <a:gd name="T26" fmla="*/ 619 w 631"/>
                <a:gd name="T27" fmla="*/ 285 h 811"/>
                <a:gd name="T28" fmla="*/ 625 w 631"/>
                <a:gd name="T29" fmla="*/ 282 h 811"/>
                <a:gd name="T30" fmla="*/ 628 w 631"/>
                <a:gd name="T31" fmla="*/ 279 h 811"/>
                <a:gd name="T32" fmla="*/ 630 w 631"/>
                <a:gd name="T33" fmla="*/ 273 h 811"/>
                <a:gd name="T34" fmla="*/ 631 w 631"/>
                <a:gd name="T35" fmla="*/ 195 h 811"/>
                <a:gd name="T36" fmla="*/ 627 w 631"/>
                <a:gd name="T37" fmla="*/ 184 h 811"/>
                <a:gd name="T38" fmla="*/ 444 w 631"/>
                <a:gd name="T39" fmla="*/ 2 h 811"/>
                <a:gd name="T40" fmla="*/ 439 w 631"/>
                <a:gd name="T41" fmla="*/ 0 h 811"/>
                <a:gd name="T42" fmla="*/ 15 w 631"/>
                <a:gd name="T43" fmla="*/ 0 h 811"/>
                <a:gd name="T44" fmla="*/ 9 w 631"/>
                <a:gd name="T45" fmla="*/ 1 h 811"/>
                <a:gd name="T46" fmla="*/ 4 w 631"/>
                <a:gd name="T47" fmla="*/ 4 h 811"/>
                <a:gd name="T48" fmla="*/ 1 w 631"/>
                <a:gd name="T49" fmla="*/ 10 h 811"/>
                <a:gd name="T50" fmla="*/ 0 w 631"/>
                <a:gd name="T51" fmla="*/ 15 h 811"/>
                <a:gd name="T52" fmla="*/ 1 w 631"/>
                <a:gd name="T53" fmla="*/ 799 h 811"/>
                <a:gd name="T54" fmla="*/ 3 w 631"/>
                <a:gd name="T55" fmla="*/ 805 h 811"/>
                <a:gd name="T56" fmla="*/ 6 w 631"/>
                <a:gd name="T57" fmla="*/ 808 h 811"/>
                <a:gd name="T58" fmla="*/ 12 w 631"/>
                <a:gd name="T59" fmla="*/ 810 h 811"/>
                <a:gd name="T60" fmla="*/ 351 w 631"/>
                <a:gd name="T61" fmla="*/ 811 h 811"/>
                <a:gd name="T62" fmla="*/ 357 w 631"/>
                <a:gd name="T63" fmla="*/ 810 h 811"/>
                <a:gd name="T64" fmla="*/ 362 w 631"/>
                <a:gd name="T65" fmla="*/ 807 h 811"/>
                <a:gd name="T66" fmla="*/ 365 w 631"/>
                <a:gd name="T67" fmla="*/ 801 h 811"/>
                <a:gd name="T68" fmla="*/ 366 w 631"/>
                <a:gd name="T69" fmla="*/ 796 h 811"/>
                <a:gd name="T70" fmla="*/ 365 w 631"/>
                <a:gd name="T71" fmla="*/ 790 h 811"/>
                <a:gd name="T72" fmla="*/ 362 w 631"/>
                <a:gd name="T73" fmla="*/ 785 h 811"/>
                <a:gd name="T74" fmla="*/ 357 w 631"/>
                <a:gd name="T75" fmla="*/ 782 h 811"/>
                <a:gd name="T76" fmla="*/ 351 w 631"/>
                <a:gd name="T77" fmla="*/ 78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1" h="811">
                  <a:moveTo>
                    <a:pt x="450" y="52"/>
                  </a:moveTo>
                  <a:lnTo>
                    <a:pt x="580" y="180"/>
                  </a:lnTo>
                  <a:lnTo>
                    <a:pt x="450" y="180"/>
                  </a:lnTo>
                  <a:lnTo>
                    <a:pt x="450" y="52"/>
                  </a:lnTo>
                  <a:close/>
                  <a:moveTo>
                    <a:pt x="351" y="781"/>
                  </a:moveTo>
                  <a:lnTo>
                    <a:pt x="30" y="781"/>
                  </a:lnTo>
                  <a:lnTo>
                    <a:pt x="30" y="30"/>
                  </a:lnTo>
                  <a:lnTo>
                    <a:pt x="420" y="30"/>
                  </a:lnTo>
                  <a:lnTo>
                    <a:pt x="420" y="195"/>
                  </a:lnTo>
                  <a:lnTo>
                    <a:pt x="421" y="198"/>
                  </a:lnTo>
                  <a:lnTo>
                    <a:pt x="421" y="201"/>
                  </a:lnTo>
                  <a:lnTo>
                    <a:pt x="424" y="203"/>
                  </a:lnTo>
                  <a:lnTo>
                    <a:pt x="425" y="205"/>
                  </a:lnTo>
                  <a:lnTo>
                    <a:pt x="427" y="208"/>
                  </a:lnTo>
                  <a:lnTo>
                    <a:pt x="430" y="209"/>
                  </a:lnTo>
                  <a:lnTo>
                    <a:pt x="432" y="210"/>
                  </a:lnTo>
                  <a:lnTo>
                    <a:pt x="435" y="210"/>
                  </a:lnTo>
                  <a:lnTo>
                    <a:pt x="601" y="210"/>
                  </a:lnTo>
                  <a:lnTo>
                    <a:pt x="601" y="270"/>
                  </a:lnTo>
                  <a:lnTo>
                    <a:pt x="601" y="273"/>
                  </a:lnTo>
                  <a:lnTo>
                    <a:pt x="602" y="276"/>
                  </a:lnTo>
                  <a:lnTo>
                    <a:pt x="603" y="279"/>
                  </a:lnTo>
                  <a:lnTo>
                    <a:pt x="605" y="281"/>
                  </a:lnTo>
                  <a:lnTo>
                    <a:pt x="608" y="282"/>
                  </a:lnTo>
                  <a:lnTo>
                    <a:pt x="610" y="284"/>
                  </a:lnTo>
                  <a:lnTo>
                    <a:pt x="613" y="285"/>
                  </a:lnTo>
                  <a:lnTo>
                    <a:pt x="616" y="285"/>
                  </a:lnTo>
                  <a:lnTo>
                    <a:pt x="619" y="285"/>
                  </a:lnTo>
                  <a:lnTo>
                    <a:pt x="622" y="284"/>
                  </a:lnTo>
                  <a:lnTo>
                    <a:pt x="625" y="282"/>
                  </a:lnTo>
                  <a:lnTo>
                    <a:pt x="627" y="281"/>
                  </a:lnTo>
                  <a:lnTo>
                    <a:pt x="628" y="279"/>
                  </a:lnTo>
                  <a:lnTo>
                    <a:pt x="630" y="276"/>
                  </a:lnTo>
                  <a:lnTo>
                    <a:pt x="630" y="273"/>
                  </a:lnTo>
                  <a:lnTo>
                    <a:pt x="631" y="270"/>
                  </a:lnTo>
                  <a:lnTo>
                    <a:pt x="631" y="195"/>
                  </a:lnTo>
                  <a:lnTo>
                    <a:pt x="630" y="189"/>
                  </a:lnTo>
                  <a:lnTo>
                    <a:pt x="627" y="184"/>
                  </a:lnTo>
                  <a:lnTo>
                    <a:pt x="446" y="4"/>
                  </a:lnTo>
                  <a:lnTo>
                    <a:pt x="444" y="2"/>
                  </a:lnTo>
                  <a:lnTo>
                    <a:pt x="442" y="1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1" y="801"/>
                  </a:lnTo>
                  <a:lnTo>
                    <a:pt x="3" y="805"/>
                  </a:lnTo>
                  <a:lnTo>
                    <a:pt x="4" y="807"/>
                  </a:lnTo>
                  <a:lnTo>
                    <a:pt x="6" y="808"/>
                  </a:lnTo>
                  <a:lnTo>
                    <a:pt x="9" y="810"/>
                  </a:lnTo>
                  <a:lnTo>
                    <a:pt x="12" y="810"/>
                  </a:lnTo>
                  <a:lnTo>
                    <a:pt x="15" y="811"/>
                  </a:lnTo>
                  <a:lnTo>
                    <a:pt x="351" y="811"/>
                  </a:lnTo>
                  <a:lnTo>
                    <a:pt x="354" y="810"/>
                  </a:lnTo>
                  <a:lnTo>
                    <a:pt x="357" y="810"/>
                  </a:lnTo>
                  <a:lnTo>
                    <a:pt x="359" y="808"/>
                  </a:lnTo>
                  <a:lnTo>
                    <a:pt x="362" y="807"/>
                  </a:lnTo>
                  <a:lnTo>
                    <a:pt x="364" y="805"/>
                  </a:lnTo>
                  <a:lnTo>
                    <a:pt x="365" y="801"/>
                  </a:lnTo>
                  <a:lnTo>
                    <a:pt x="366" y="799"/>
                  </a:lnTo>
                  <a:lnTo>
                    <a:pt x="366" y="796"/>
                  </a:lnTo>
                  <a:lnTo>
                    <a:pt x="366" y="793"/>
                  </a:lnTo>
                  <a:lnTo>
                    <a:pt x="365" y="790"/>
                  </a:lnTo>
                  <a:lnTo>
                    <a:pt x="364" y="788"/>
                  </a:lnTo>
                  <a:lnTo>
                    <a:pt x="362" y="785"/>
                  </a:lnTo>
                  <a:lnTo>
                    <a:pt x="359" y="783"/>
                  </a:lnTo>
                  <a:lnTo>
                    <a:pt x="357" y="782"/>
                  </a:lnTo>
                  <a:lnTo>
                    <a:pt x="354" y="781"/>
                  </a:lnTo>
                  <a:lnTo>
                    <a:pt x="351" y="7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05">
              <a:extLst>
                <a:ext uri="{FF2B5EF4-FFF2-40B4-BE49-F238E27FC236}">
                  <a16:creationId xmlns="" xmlns:a16="http://schemas.microsoft.com/office/drawing/2014/main" id="{4FAA4971-D50D-4C83-8AE6-B2E838EAE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25" y="2076451"/>
              <a:ext cx="47625" cy="47625"/>
            </a:xfrm>
            <a:custGeom>
              <a:avLst/>
              <a:gdLst>
                <a:gd name="T0" fmla="*/ 85 w 151"/>
                <a:gd name="T1" fmla="*/ 31 h 150"/>
                <a:gd name="T2" fmla="*/ 101 w 151"/>
                <a:gd name="T3" fmla="*/ 38 h 150"/>
                <a:gd name="T4" fmla="*/ 114 w 151"/>
                <a:gd name="T5" fmla="*/ 51 h 150"/>
                <a:gd name="T6" fmla="*/ 120 w 151"/>
                <a:gd name="T7" fmla="*/ 67 h 150"/>
                <a:gd name="T8" fmla="*/ 120 w 151"/>
                <a:gd name="T9" fmla="*/ 85 h 150"/>
                <a:gd name="T10" fmla="*/ 114 w 151"/>
                <a:gd name="T11" fmla="*/ 101 h 150"/>
                <a:gd name="T12" fmla="*/ 101 w 151"/>
                <a:gd name="T13" fmla="*/ 113 h 150"/>
                <a:gd name="T14" fmla="*/ 85 w 151"/>
                <a:gd name="T15" fmla="*/ 119 h 150"/>
                <a:gd name="T16" fmla="*/ 67 w 151"/>
                <a:gd name="T17" fmla="*/ 119 h 150"/>
                <a:gd name="T18" fmla="*/ 51 w 151"/>
                <a:gd name="T19" fmla="*/ 113 h 150"/>
                <a:gd name="T20" fmla="*/ 39 w 151"/>
                <a:gd name="T21" fmla="*/ 101 h 150"/>
                <a:gd name="T22" fmla="*/ 31 w 151"/>
                <a:gd name="T23" fmla="*/ 85 h 150"/>
                <a:gd name="T24" fmla="*/ 31 w 151"/>
                <a:gd name="T25" fmla="*/ 67 h 150"/>
                <a:gd name="T26" fmla="*/ 39 w 151"/>
                <a:gd name="T27" fmla="*/ 51 h 150"/>
                <a:gd name="T28" fmla="*/ 51 w 151"/>
                <a:gd name="T29" fmla="*/ 38 h 150"/>
                <a:gd name="T30" fmla="*/ 67 w 151"/>
                <a:gd name="T31" fmla="*/ 31 h 150"/>
                <a:gd name="T32" fmla="*/ 76 w 151"/>
                <a:gd name="T33" fmla="*/ 150 h 150"/>
                <a:gd name="T34" fmla="*/ 91 w 151"/>
                <a:gd name="T35" fmla="*/ 149 h 150"/>
                <a:gd name="T36" fmla="*/ 105 w 151"/>
                <a:gd name="T37" fmla="*/ 145 h 150"/>
                <a:gd name="T38" fmla="*/ 118 w 151"/>
                <a:gd name="T39" fmla="*/ 137 h 150"/>
                <a:gd name="T40" fmla="*/ 129 w 151"/>
                <a:gd name="T41" fmla="*/ 129 h 150"/>
                <a:gd name="T42" fmla="*/ 138 w 151"/>
                <a:gd name="T43" fmla="*/ 117 h 150"/>
                <a:gd name="T44" fmla="*/ 145 w 151"/>
                <a:gd name="T45" fmla="*/ 105 h 150"/>
                <a:gd name="T46" fmla="*/ 149 w 151"/>
                <a:gd name="T47" fmla="*/ 90 h 150"/>
                <a:gd name="T48" fmla="*/ 151 w 151"/>
                <a:gd name="T49" fmla="*/ 75 h 150"/>
                <a:gd name="T50" fmla="*/ 149 w 151"/>
                <a:gd name="T51" fmla="*/ 60 h 150"/>
                <a:gd name="T52" fmla="*/ 145 w 151"/>
                <a:gd name="T53" fmla="*/ 46 h 150"/>
                <a:gd name="T54" fmla="*/ 138 w 151"/>
                <a:gd name="T55" fmla="*/ 34 h 150"/>
                <a:gd name="T56" fmla="*/ 129 w 151"/>
                <a:gd name="T57" fmla="*/ 23 h 150"/>
                <a:gd name="T58" fmla="*/ 118 w 151"/>
                <a:gd name="T59" fmla="*/ 13 h 150"/>
                <a:gd name="T60" fmla="*/ 105 w 151"/>
                <a:gd name="T61" fmla="*/ 6 h 150"/>
                <a:gd name="T62" fmla="*/ 91 w 151"/>
                <a:gd name="T63" fmla="*/ 2 h 150"/>
                <a:gd name="T64" fmla="*/ 76 w 151"/>
                <a:gd name="T65" fmla="*/ 0 h 150"/>
                <a:gd name="T66" fmla="*/ 61 w 151"/>
                <a:gd name="T67" fmla="*/ 2 h 150"/>
                <a:gd name="T68" fmla="*/ 46 w 151"/>
                <a:gd name="T69" fmla="*/ 6 h 150"/>
                <a:gd name="T70" fmla="*/ 33 w 151"/>
                <a:gd name="T71" fmla="*/ 13 h 150"/>
                <a:gd name="T72" fmla="*/ 23 w 151"/>
                <a:gd name="T73" fmla="*/ 23 h 150"/>
                <a:gd name="T74" fmla="*/ 13 w 151"/>
                <a:gd name="T75" fmla="*/ 34 h 150"/>
                <a:gd name="T76" fmla="*/ 7 w 151"/>
                <a:gd name="T77" fmla="*/ 46 h 150"/>
                <a:gd name="T78" fmla="*/ 2 w 151"/>
                <a:gd name="T79" fmla="*/ 60 h 150"/>
                <a:gd name="T80" fmla="*/ 0 w 151"/>
                <a:gd name="T81" fmla="*/ 75 h 150"/>
                <a:gd name="T82" fmla="*/ 2 w 151"/>
                <a:gd name="T83" fmla="*/ 90 h 150"/>
                <a:gd name="T84" fmla="*/ 7 w 151"/>
                <a:gd name="T85" fmla="*/ 105 h 150"/>
                <a:gd name="T86" fmla="*/ 13 w 151"/>
                <a:gd name="T87" fmla="*/ 117 h 150"/>
                <a:gd name="T88" fmla="*/ 23 w 151"/>
                <a:gd name="T89" fmla="*/ 129 h 150"/>
                <a:gd name="T90" fmla="*/ 33 w 151"/>
                <a:gd name="T91" fmla="*/ 137 h 150"/>
                <a:gd name="T92" fmla="*/ 46 w 151"/>
                <a:gd name="T93" fmla="*/ 145 h 150"/>
                <a:gd name="T94" fmla="*/ 61 w 151"/>
                <a:gd name="T95" fmla="*/ 149 h 150"/>
                <a:gd name="T96" fmla="*/ 76 w 151"/>
                <a:gd name="T9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0">
                  <a:moveTo>
                    <a:pt x="76" y="30"/>
                  </a:moveTo>
                  <a:lnTo>
                    <a:pt x="85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4" y="51"/>
                  </a:lnTo>
                  <a:lnTo>
                    <a:pt x="117" y="58"/>
                  </a:lnTo>
                  <a:lnTo>
                    <a:pt x="120" y="67"/>
                  </a:lnTo>
                  <a:lnTo>
                    <a:pt x="121" y="75"/>
                  </a:lnTo>
                  <a:lnTo>
                    <a:pt x="120" y="85"/>
                  </a:lnTo>
                  <a:lnTo>
                    <a:pt x="117" y="94"/>
                  </a:lnTo>
                  <a:lnTo>
                    <a:pt x="114" y="101"/>
                  </a:lnTo>
                  <a:lnTo>
                    <a:pt x="107" y="107"/>
                  </a:lnTo>
                  <a:lnTo>
                    <a:pt x="101" y="113"/>
                  </a:lnTo>
                  <a:lnTo>
                    <a:pt x="93" y="117"/>
                  </a:lnTo>
                  <a:lnTo>
                    <a:pt x="85" y="119"/>
                  </a:lnTo>
                  <a:lnTo>
                    <a:pt x="76" y="120"/>
                  </a:lnTo>
                  <a:lnTo>
                    <a:pt x="67" y="119"/>
                  </a:lnTo>
                  <a:lnTo>
                    <a:pt x="58" y="117"/>
                  </a:lnTo>
                  <a:lnTo>
                    <a:pt x="51" y="113"/>
                  </a:lnTo>
                  <a:lnTo>
                    <a:pt x="44" y="107"/>
                  </a:lnTo>
                  <a:lnTo>
                    <a:pt x="39" y="101"/>
                  </a:lnTo>
                  <a:lnTo>
                    <a:pt x="34" y="94"/>
                  </a:lnTo>
                  <a:lnTo>
                    <a:pt x="31" y="85"/>
                  </a:lnTo>
                  <a:lnTo>
                    <a:pt x="31" y="75"/>
                  </a:lnTo>
                  <a:lnTo>
                    <a:pt x="31" y="67"/>
                  </a:lnTo>
                  <a:lnTo>
                    <a:pt x="34" y="58"/>
                  </a:lnTo>
                  <a:lnTo>
                    <a:pt x="39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0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5"/>
                  </a:lnTo>
                  <a:lnTo>
                    <a:pt x="112" y="142"/>
                  </a:lnTo>
                  <a:lnTo>
                    <a:pt x="118" y="137"/>
                  </a:lnTo>
                  <a:lnTo>
                    <a:pt x="123" y="133"/>
                  </a:lnTo>
                  <a:lnTo>
                    <a:pt x="129" y="129"/>
                  </a:lnTo>
                  <a:lnTo>
                    <a:pt x="134" y="124"/>
                  </a:lnTo>
                  <a:lnTo>
                    <a:pt x="138" y="117"/>
                  </a:lnTo>
                  <a:lnTo>
                    <a:pt x="141" y="112"/>
                  </a:lnTo>
                  <a:lnTo>
                    <a:pt x="145" y="105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8" y="34"/>
                  </a:lnTo>
                  <a:lnTo>
                    <a:pt x="134" y="28"/>
                  </a:lnTo>
                  <a:lnTo>
                    <a:pt x="129" y="23"/>
                  </a:lnTo>
                  <a:lnTo>
                    <a:pt x="123" y="18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5" y="98"/>
                  </a:lnTo>
                  <a:lnTo>
                    <a:pt x="7" y="105"/>
                  </a:lnTo>
                  <a:lnTo>
                    <a:pt x="10" y="112"/>
                  </a:lnTo>
                  <a:lnTo>
                    <a:pt x="13" y="117"/>
                  </a:lnTo>
                  <a:lnTo>
                    <a:pt x="18" y="124"/>
                  </a:lnTo>
                  <a:lnTo>
                    <a:pt x="23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4" y="147"/>
                  </a:lnTo>
                  <a:lnTo>
                    <a:pt x="61" y="149"/>
                  </a:lnTo>
                  <a:lnTo>
                    <a:pt x="68" y="150"/>
                  </a:lnTo>
                  <a:lnTo>
                    <a:pt x="76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06">
              <a:extLst>
                <a:ext uri="{FF2B5EF4-FFF2-40B4-BE49-F238E27FC236}">
                  <a16:creationId xmlns="" xmlns:a16="http://schemas.microsoft.com/office/drawing/2014/main" id="{83A98846-5844-4CEF-B95E-87A9AB696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288" y="2041526"/>
              <a:ext cx="109538" cy="177800"/>
            </a:xfrm>
            <a:custGeom>
              <a:avLst/>
              <a:gdLst>
                <a:gd name="T0" fmla="*/ 181 w 346"/>
                <a:gd name="T1" fmla="*/ 441 h 561"/>
                <a:gd name="T2" fmla="*/ 75 w 346"/>
                <a:gd name="T3" fmla="*/ 323 h 561"/>
                <a:gd name="T4" fmla="*/ 108 w 346"/>
                <a:gd name="T5" fmla="*/ 345 h 561"/>
                <a:gd name="T6" fmla="*/ 149 w 346"/>
                <a:gd name="T7" fmla="*/ 368 h 561"/>
                <a:gd name="T8" fmla="*/ 197 w 346"/>
                <a:gd name="T9" fmla="*/ 368 h 561"/>
                <a:gd name="T10" fmla="*/ 239 w 346"/>
                <a:gd name="T11" fmla="*/ 345 h 561"/>
                <a:gd name="T12" fmla="*/ 255 w 346"/>
                <a:gd name="T13" fmla="*/ 326 h 561"/>
                <a:gd name="T14" fmla="*/ 279 w 346"/>
                <a:gd name="T15" fmla="*/ 321 h 561"/>
                <a:gd name="T16" fmla="*/ 46 w 346"/>
                <a:gd name="T17" fmla="*/ 191 h 561"/>
                <a:gd name="T18" fmla="*/ 39 w 346"/>
                <a:gd name="T19" fmla="*/ 169 h 561"/>
                <a:gd name="T20" fmla="*/ 30 w 346"/>
                <a:gd name="T21" fmla="*/ 135 h 561"/>
                <a:gd name="T22" fmla="*/ 44 w 346"/>
                <a:gd name="T23" fmla="*/ 101 h 561"/>
                <a:gd name="T24" fmla="*/ 73 w 346"/>
                <a:gd name="T25" fmla="*/ 82 h 561"/>
                <a:gd name="T26" fmla="*/ 105 w 346"/>
                <a:gd name="T27" fmla="*/ 79 h 561"/>
                <a:gd name="T28" fmla="*/ 121 w 346"/>
                <a:gd name="T29" fmla="*/ 61 h 561"/>
                <a:gd name="T30" fmla="*/ 147 w 346"/>
                <a:gd name="T31" fmla="*/ 37 h 561"/>
                <a:gd name="T32" fmla="*/ 182 w 346"/>
                <a:gd name="T33" fmla="*/ 31 h 561"/>
                <a:gd name="T34" fmla="*/ 214 w 346"/>
                <a:gd name="T35" fmla="*/ 47 h 561"/>
                <a:gd name="T36" fmla="*/ 233 w 346"/>
                <a:gd name="T37" fmla="*/ 74 h 561"/>
                <a:gd name="T38" fmla="*/ 255 w 346"/>
                <a:gd name="T39" fmla="*/ 78 h 561"/>
                <a:gd name="T40" fmla="*/ 289 w 346"/>
                <a:gd name="T41" fmla="*/ 89 h 561"/>
                <a:gd name="T42" fmla="*/ 312 w 346"/>
                <a:gd name="T43" fmla="*/ 117 h 561"/>
                <a:gd name="T44" fmla="*/ 315 w 346"/>
                <a:gd name="T45" fmla="*/ 152 h 561"/>
                <a:gd name="T46" fmla="*/ 300 w 346"/>
                <a:gd name="T47" fmla="*/ 182 h 561"/>
                <a:gd name="T48" fmla="*/ 307 w 346"/>
                <a:gd name="T49" fmla="*/ 204 h 561"/>
                <a:gd name="T50" fmla="*/ 316 w 346"/>
                <a:gd name="T51" fmla="*/ 238 h 561"/>
                <a:gd name="T52" fmla="*/ 303 w 346"/>
                <a:gd name="T53" fmla="*/ 272 h 561"/>
                <a:gd name="T54" fmla="*/ 273 w 346"/>
                <a:gd name="T55" fmla="*/ 292 h 561"/>
                <a:gd name="T56" fmla="*/ 241 w 346"/>
                <a:gd name="T57" fmla="*/ 295 h 561"/>
                <a:gd name="T58" fmla="*/ 226 w 346"/>
                <a:gd name="T59" fmla="*/ 311 h 561"/>
                <a:gd name="T60" fmla="*/ 199 w 346"/>
                <a:gd name="T61" fmla="*/ 335 h 561"/>
                <a:gd name="T62" fmla="*/ 164 w 346"/>
                <a:gd name="T63" fmla="*/ 341 h 561"/>
                <a:gd name="T64" fmla="*/ 132 w 346"/>
                <a:gd name="T65" fmla="*/ 326 h 561"/>
                <a:gd name="T66" fmla="*/ 115 w 346"/>
                <a:gd name="T67" fmla="*/ 299 h 561"/>
                <a:gd name="T68" fmla="*/ 102 w 346"/>
                <a:gd name="T69" fmla="*/ 293 h 561"/>
                <a:gd name="T70" fmla="*/ 73 w 346"/>
                <a:gd name="T71" fmla="*/ 292 h 561"/>
                <a:gd name="T72" fmla="*/ 44 w 346"/>
                <a:gd name="T73" fmla="*/ 272 h 561"/>
                <a:gd name="T74" fmla="*/ 30 w 346"/>
                <a:gd name="T75" fmla="*/ 238 h 561"/>
                <a:gd name="T76" fmla="*/ 39 w 346"/>
                <a:gd name="T77" fmla="*/ 204 h 561"/>
                <a:gd name="T78" fmla="*/ 343 w 346"/>
                <a:gd name="T79" fmla="*/ 164 h 561"/>
                <a:gd name="T80" fmla="*/ 343 w 346"/>
                <a:gd name="T81" fmla="*/ 117 h 561"/>
                <a:gd name="T82" fmla="*/ 319 w 346"/>
                <a:gd name="T83" fmla="*/ 74 h 561"/>
                <a:gd name="T84" fmla="*/ 278 w 346"/>
                <a:gd name="T85" fmla="*/ 52 h 561"/>
                <a:gd name="T86" fmla="*/ 239 w 346"/>
                <a:gd name="T87" fmla="*/ 29 h 561"/>
                <a:gd name="T88" fmla="*/ 198 w 346"/>
                <a:gd name="T89" fmla="*/ 5 h 561"/>
                <a:gd name="T90" fmla="*/ 149 w 346"/>
                <a:gd name="T91" fmla="*/ 5 h 561"/>
                <a:gd name="T92" fmla="*/ 108 w 346"/>
                <a:gd name="T93" fmla="*/ 29 h 561"/>
                <a:gd name="T94" fmla="*/ 69 w 346"/>
                <a:gd name="T95" fmla="*/ 52 h 561"/>
                <a:gd name="T96" fmla="*/ 27 w 346"/>
                <a:gd name="T97" fmla="*/ 75 h 561"/>
                <a:gd name="T98" fmla="*/ 4 w 346"/>
                <a:gd name="T99" fmla="*/ 117 h 561"/>
                <a:gd name="T100" fmla="*/ 5 w 346"/>
                <a:gd name="T101" fmla="*/ 164 h 561"/>
                <a:gd name="T102" fmla="*/ 5 w 346"/>
                <a:gd name="T103" fmla="*/ 209 h 561"/>
                <a:gd name="T104" fmla="*/ 4 w 346"/>
                <a:gd name="T105" fmla="*/ 257 h 561"/>
                <a:gd name="T106" fmla="*/ 27 w 346"/>
                <a:gd name="T107" fmla="*/ 298 h 561"/>
                <a:gd name="T108" fmla="*/ 46 w 346"/>
                <a:gd name="T109" fmla="*/ 550 h 561"/>
                <a:gd name="T110" fmla="*/ 58 w 346"/>
                <a:gd name="T111" fmla="*/ 561 h 561"/>
                <a:gd name="T112" fmla="*/ 181 w 346"/>
                <a:gd name="T113" fmla="*/ 475 h 561"/>
                <a:gd name="T114" fmla="*/ 299 w 346"/>
                <a:gd name="T115" fmla="*/ 561 h 561"/>
                <a:gd name="T116" fmla="*/ 311 w 346"/>
                <a:gd name="T117" fmla="*/ 558 h 561"/>
                <a:gd name="T118" fmla="*/ 316 w 346"/>
                <a:gd name="T119" fmla="*/ 301 h 561"/>
                <a:gd name="T120" fmla="*/ 343 w 346"/>
                <a:gd name="T121" fmla="*/ 257 h 561"/>
                <a:gd name="T122" fmla="*/ 343 w 346"/>
                <a:gd name="T123" fmla="*/ 20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561">
                  <a:moveTo>
                    <a:pt x="286" y="516"/>
                  </a:moveTo>
                  <a:lnTo>
                    <a:pt x="190" y="443"/>
                  </a:lnTo>
                  <a:lnTo>
                    <a:pt x="185" y="442"/>
                  </a:lnTo>
                  <a:lnTo>
                    <a:pt x="181" y="441"/>
                  </a:lnTo>
                  <a:lnTo>
                    <a:pt x="176" y="442"/>
                  </a:lnTo>
                  <a:lnTo>
                    <a:pt x="172" y="443"/>
                  </a:lnTo>
                  <a:lnTo>
                    <a:pt x="75" y="516"/>
                  </a:lnTo>
                  <a:lnTo>
                    <a:pt x="75" y="323"/>
                  </a:lnTo>
                  <a:lnTo>
                    <a:pt x="85" y="325"/>
                  </a:lnTo>
                  <a:lnTo>
                    <a:pt x="93" y="326"/>
                  </a:lnTo>
                  <a:lnTo>
                    <a:pt x="100" y="335"/>
                  </a:lnTo>
                  <a:lnTo>
                    <a:pt x="108" y="345"/>
                  </a:lnTo>
                  <a:lnTo>
                    <a:pt x="117" y="352"/>
                  </a:lnTo>
                  <a:lnTo>
                    <a:pt x="127" y="359"/>
                  </a:lnTo>
                  <a:lnTo>
                    <a:pt x="137" y="364"/>
                  </a:lnTo>
                  <a:lnTo>
                    <a:pt x="149" y="368"/>
                  </a:lnTo>
                  <a:lnTo>
                    <a:pt x="161" y="371"/>
                  </a:lnTo>
                  <a:lnTo>
                    <a:pt x="174" y="372"/>
                  </a:lnTo>
                  <a:lnTo>
                    <a:pt x="185" y="371"/>
                  </a:lnTo>
                  <a:lnTo>
                    <a:pt x="197" y="368"/>
                  </a:lnTo>
                  <a:lnTo>
                    <a:pt x="209" y="364"/>
                  </a:lnTo>
                  <a:lnTo>
                    <a:pt x="220" y="359"/>
                  </a:lnTo>
                  <a:lnTo>
                    <a:pt x="229" y="352"/>
                  </a:lnTo>
                  <a:lnTo>
                    <a:pt x="239" y="345"/>
                  </a:lnTo>
                  <a:lnTo>
                    <a:pt x="246" y="335"/>
                  </a:lnTo>
                  <a:lnTo>
                    <a:pt x="253" y="326"/>
                  </a:lnTo>
                  <a:lnTo>
                    <a:pt x="254" y="326"/>
                  </a:lnTo>
                  <a:lnTo>
                    <a:pt x="255" y="326"/>
                  </a:lnTo>
                  <a:lnTo>
                    <a:pt x="255" y="326"/>
                  </a:lnTo>
                  <a:lnTo>
                    <a:pt x="264" y="325"/>
                  </a:lnTo>
                  <a:lnTo>
                    <a:pt x="271" y="323"/>
                  </a:lnTo>
                  <a:lnTo>
                    <a:pt x="279" y="321"/>
                  </a:lnTo>
                  <a:lnTo>
                    <a:pt x="286" y="319"/>
                  </a:lnTo>
                  <a:lnTo>
                    <a:pt x="286" y="516"/>
                  </a:lnTo>
                  <a:close/>
                  <a:moveTo>
                    <a:pt x="44" y="196"/>
                  </a:moveTo>
                  <a:lnTo>
                    <a:pt x="46" y="191"/>
                  </a:lnTo>
                  <a:lnTo>
                    <a:pt x="47" y="186"/>
                  </a:lnTo>
                  <a:lnTo>
                    <a:pt x="46" y="182"/>
                  </a:lnTo>
                  <a:lnTo>
                    <a:pt x="44" y="178"/>
                  </a:lnTo>
                  <a:lnTo>
                    <a:pt x="39" y="169"/>
                  </a:lnTo>
                  <a:lnTo>
                    <a:pt x="35" y="162"/>
                  </a:lnTo>
                  <a:lnTo>
                    <a:pt x="32" y="152"/>
                  </a:lnTo>
                  <a:lnTo>
                    <a:pt x="30" y="144"/>
                  </a:lnTo>
                  <a:lnTo>
                    <a:pt x="30" y="135"/>
                  </a:lnTo>
                  <a:lnTo>
                    <a:pt x="32" y="127"/>
                  </a:lnTo>
                  <a:lnTo>
                    <a:pt x="35" y="117"/>
                  </a:lnTo>
                  <a:lnTo>
                    <a:pt x="39" y="108"/>
                  </a:lnTo>
                  <a:lnTo>
                    <a:pt x="44" y="101"/>
                  </a:lnTo>
                  <a:lnTo>
                    <a:pt x="50" y="94"/>
                  </a:lnTo>
                  <a:lnTo>
                    <a:pt x="57" y="89"/>
                  </a:lnTo>
                  <a:lnTo>
                    <a:pt x="65" y="85"/>
                  </a:lnTo>
                  <a:lnTo>
                    <a:pt x="73" y="82"/>
                  </a:lnTo>
                  <a:lnTo>
                    <a:pt x="82" y="79"/>
                  </a:lnTo>
                  <a:lnTo>
                    <a:pt x="91" y="78"/>
                  </a:lnTo>
                  <a:lnTo>
                    <a:pt x="101" y="78"/>
                  </a:lnTo>
                  <a:lnTo>
                    <a:pt x="105" y="79"/>
                  </a:lnTo>
                  <a:lnTo>
                    <a:pt x="111" y="77"/>
                  </a:lnTo>
                  <a:lnTo>
                    <a:pt x="114" y="74"/>
                  </a:lnTo>
                  <a:lnTo>
                    <a:pt x="117" y="70"/>
                  </a:lnTo>
                  <a:lnTo>
                    <a:pt x="121" y="61"/>
                  </a:lnTo>
                  <a:lnTo>
                    <a:pt x="126" y="54"/>
                  </a:lnTo>
                  <a:lnTo>
                    <a:pt x="132" y="47"/>
                  </a:lnTo>
                  <a:lnTo>
                    <a:pt x="139" y="41"/>
                  </a:lnTo>
                  <a:lnTo>
                    <a:pt x="147" y="37"/>
                  </a:lnTo>
                  <a:lnTo>
                    <a:pt x="156" y="33"/>
                  </a:lnTo>
                  <a:lnTo>
                    <a:pt x="164" y="31"/>
                  </a:lnTo>
                  <a:lnTo>
                    <a:pt x="174" y="30"/>
                  </a:lnTo>
                  <a:lnTo>
                    <a:pt x="182" y="31"/>
                  </a:lnTo>
                  <a:lnTo>
                    <a:pt x="192" y="33"/>
                  </a:lnTo>
                  <a:lnTo>
                    <a:pt x="199" y="37"/>
                  </a:lnTo>
                  <a:lnTo>
                    <a:pt x="208" y="41"/>
                  </a:lnTo>
                  <a:lnTo>
                    <a:pt x="214" y="47"/>
                  </a:lnTo>
                  <a:lnTo>
                    <a:pt x="221" y="54"/>
                  </a:lnTo>
                  <a:lnTo>
                    <a:pt x="226" y="61"/>
                  </a:lnTo>
                  <a:lnTo>
                    <a:pt x="229" y="70"/>
                  </a:lnTo>
                  <a:lnTo>
                    <a:pt x="233" y="74"/>
                  </a:lnTo>
                  <a:lnTo>
                    <a:pt x="236" y="77"/>
                  </a:lnTo>
                  <a:lnTo>
                    <a:pt x="241" y="79"/>
                  </a:lnTo>
                  <a:lnTo>
                    <a:pt x="246" y="78"/>
                  </a:lnTo>
                  <a:lnTo>
                    <a:pt x="255" y="78"/>
                  </a:lnTo>
                  <a:lnTo>
                    <a:pt x="265" y="79"/>
                  </a:lnTo>
                  <a:lnTo>
                    <a:pt x="273" y="82"/>
                  </a:lnTo>
                  <a:lnTo>
                    <a:pt x="282" y="85"/>
                  </a:lnTo>
                  <a:lnTo>
                    <a:pt x="289" y="89"/>
                  </a:lnTo>
                  <a:lnTo>
                    <a:pt x="297" y="94"/>
                  </a:lnTo>
                  <a:lnTo>
                    <a:pt x="303" y="101"/>
                  </a:lnTo>
                  <a:lnTo>
                    <a:pt x="307" y="108"/>
                  </a:lnTo>
                  <a:lnTo>
                    <a:pt x="312" y="117"/>
                  </a:lnTo>
                  <a:lnTo>
                    <a:pt x="315" y="127"/>
                  </a:lnTo>
                  <a:lnTo>
                    <a:pt x="316" y="135"/>
                  </a:lnTo>
                  <a:lnTo>
                    <a:pt x="316" y="144"/>
                  </a:lnTo>
                  <a:lnTo>
                    <a:pt x="315" y="152"/>
                  </a:lnTo>
                  <a:lnTo>
                    <a:pt x="312" y="162"/>
                  </a:lnTo>
                  <a:lnTo>
                    <a:pt x="307" y="169"/>
                  </a:lnTo>
                  <a:lnTo>
                    <a:pt x="302" y="178"/>
                  </a:lnTo>
                  <a:lnTo>
                    <a:pt x="300" y="182"/>
                  </a:lnTo>
                  <a:lnTo>
                    <a:pt x="299" y="186"/>
                  </a:lnTo>
                  <a:lnTo>
                    <a:pt x="300" y="191"/>
                  </a:lnTo>
                  <a:lnTo>
                    <a:pt x="302" y="196"/>
                  </a:lnTo>
                  <a:lnTo>
                    <a:pt x="307" y="204"/>
                  </a:lnTo>
                  <a:lnTo>
                    <a:pt x="312" y="212"/>
                  </a:lnTo>
                  <a:lnTo>
                    <a:pt x="315" y="221"/>
                  </a:lnTo>
                  <a:lnTo>
                    <a:pt x="316" y="229"/>
                  </a:lnTo>
                  <a:lnTo>
                    <a:pt x="316" y="238"/>
                  </a:lnTo>
                  <a:lnTo>
                    <a:pt x="315" y="247"/>
                  </a:lnTo>
                  <a:lnTo>
                    <a:pt x="312" y="256"/>
                  </a:lnTo>
                  <a:lnTo>
                    <a:pt x="307" y="265"/>
                  </a:lnTo>
                  <a:lnTo>
                    <a:pt x="303" y="272"/>
                  </a:lnTo>
                  <a:lnTo>
                    <a:pt x="297" y="278"/>
                  </a:lnTo>
                  <a:lnTo>
                    <a:pt x="289" y="285"/>
                  </a:lnTo>
                  <a:lnTo>
                    <a:pt x="282" y="289"/>
                  </a:lnTo>
                  <a:lnTo>
                    <a:pt x="273" y="292"/>
                  </a:lnTo>
                  <a:lnTo>
                    <a:pt x="265" y="293"/>
                  </a:lnTo>
                  <a:lnTo>
                    <a:pt x="255" y="295"/>
                  </a:lnTo>
                  <a:lnTo>
                    <a:pt x="246" y="293"/>
                  </a:lnTo>
                  <a:lnTo>
                    <a:pt x="241" y="295"/>
                  </a:lnTo>
                  <a:lnTo>
                    <a:pt x="236" y="296"/>
                  </a:lnTo>
                  <a:lnTo>
                    <a:pt x="233" y="299"/>
                  </a:lnTo>
                  <a:lnTo>
                    <a:pt x="229" y="302"/>
                  </a:lnTo>
                  <a:lnTo>
                    <a:pt x="226" y="311"/>
                  </a:lnTo>
                  <a:lnTo>
                    <a:pt x="221" y="319"/>
                  </a:lnTo>
                  <a:lnTo>
                    <a:pt x="214" y="326"/>
                  </a:lnTo>
                  <a:lnTo>
                    <a:pt x="208" y="331"/>
                  </a:lnTo>
                  <a:lnTo>
                    <a:pt x="199" y="335"/>
                  </a:lnTo>
                  <a:lnTo>
                    <a:pt x="192" y="338"/>
                  </a:lnTo>
                  <a:lnTo>
                    <a:pt x="182" y="341"/>
                  </a:lnTo>
                  <a:lnTo>
                    <a:pt x="174" y="342"/>
                  </a:lnTo>
                  <a:lnTo>
                    <a:pt x="164" y="341"/>
                  </a:lnTo>
                  <a:lnTo>
                    <a:pt x="156" y="338"/>
                  </a:lnTo>
                  <a:lnTo>
                    <a:pt x="147" y="335"/>
                  </a:lnTo>
                  <a:lnTo>
                    <a:pt x="139" y="331"/>
                  </a:lnTo>
                  <a:lnTo>
                    <a:pt x="132" y="326"/>
                  </a:lnTo>
                  <a:lnTo>
                    <a:pt x="126" y="319"/>
                  </a:lnTo>
                  <a:lnTo>
                    <a:pt x="121" y="311"/>
                  </a:lnTo>
                  <a:lnTo>
                    <a:pt x="117" y="302"/>
                  </a:lnTo>
                  <a:lnTo>
                    <a:pt x="115" y="299"/>
                  </a:lnTo>
                  <a:lnTo>
                    <a:pt x="112" y="297"/>
                  </a:lnTo>
                  <a:lnTo>
                    <a:pt x="107" y="295"/>
                  </a:lnTo>
                  <a:lnTo>
                    <a:pt x="103" y="293"/>
                  </a:lnTo>
                  <a:lnTo>
                    <a:pt x="102" y="293"/>
                  </a:lnTo>
                  <a:lnTo>
                    <a:pt x="101" y="293"/>
                  </a:lnTo>
                  <a:lnTo>
                    <a:pt x="91" y="295"/>
                  </a:lnTo>
                  <a:lnTo>
                    <a:pt x="82" y="293"/>
                  </a:lnTo>
                  <a:lnTo>
                    <a:pt x="73" y="292"/>
                  </a:lnTo>
                  <a:lnTo>
                    <a:pt x="65" y="289"/>
                  </a:lnTo>
                  <a:lnTo>
                    <a:pt x="57" y="285"/>
                  </a:lnTo>
                  <a:lnTo>
                    <a:pt x="50" y="278"/>
                  </a:lnTo>
                  <a:lnTo>
                    <a:pt x="44" y="272"/>
                  </a:lnTo>
                  <a:lnTo>
                    <a:pt x="39" y="265"/>
                  </a:lnTo>
                  <a:lnTo>
                    <a:pt x="35" y="256"/>
                  </a:lnTo>
                  <a:lnTo>
                    <a:pt x="32" y="247"/>
                  </a:lnTo>
                  <a:lnTo>
                    <a:pt x="30" y="238"/>
                  </a:lnTo>
                  <a:lnTo>
                    <a:pt x="30" y="229"/>
                  </a:lnTo>
                  <a:lnTo>
                    <a:pt x="32" y="221"/>
                  </a:lnTo>
                  <a:lnTo>
                    <a:pt x="35" y="212"/>
                  </a:lnTo>
                  <a:lnTo>
                    <a:pt x="39" y="204"/>
                  </a:lnTo>
                  <a:lnTo>
                    <a:pt x="44" y="196"/>
                  </a:lnTo>
                  <a:close/>
                  <a:moveTo>
                    <a:pt x="332" y="186"/>
                  </a:moveTo>
                  <a:lnTo>
                    <a:pt x="338" y="176"/>
                  </a:lnTo>
                  <a:lnTo>
                    <a:pt x="343" y="164"/>
                  </a:lnTo>
                  <a:lnTo>
                    <a:pt x="345" y="153"/>
                  </a:lnTo>
                  <a:lnTo>
                    <a:pt x="346" y="140"/>
                  </a:lnTo>
                  <a:lnTo>
                    <a:pt x="346" y="129"/>
                  </a:lnTo>
                  <a:lnTo>
                    <a:pt x="343" y="117"/>
                  </a:lnTo>
                  <a:lnTo>
                    <a:pt x="340" y="105"/>
                  </a:lnTo>
                  <a:lnTo>
                    <a:pt x="334" y="93"/>
                  </a:lnTo>
                  <a:lnTo>
                    <a:pt x="327" y="84"/>
                  </a:lnTo>
                  <a:lnTo>
                    <a:pt x="319" y="74"/>
                  </a:lnTo>
                  <a:lnTo>
                    <a:pt x="310" y="67"/>
                  </a:lnTo>
                  <a:lnTo>
                    <a:pt x="300" y="60"/>
                  </a:lnTo>
                  <a:lnTo>
                    <a:pt x="288" y="55"/>
                  </a:lnTo>
                  <a:lnTo>
                    <a:pt x="278" y="52"/>
                  </a:lnTo>
                  <a:lnTo>
                    <a:pt x="266" y="49"/>
                  </a:lnTo>
                  <a:lnTo>
                    <a:pt x="253" y="48"/>
                  </a:lnTo>
                  <a:lnTo>
                    <a:pt x="246" y="39"/>
                  </a:lnTo>
                  <a:lnTo>
                    <a:pt x="239" y="29"/>
                  </a:lnTo>
                  <a:lnTo>
                    <a:pt x="229" y="21"/>
                  </a:lnTo>
                  <a:lnTo>
                    <a:pt x="220" y="14"/>
                  </a:lnTo>
                  <a:lnTo>
                    <a:pt x="209" y="9"/>
                  </a:lnTo>
                  <a:lnTo>
                    <a:pt x="198" y="5"/>
                  </a:lnTo>
                  <a:lnTo>
                    <a:pt x="185" y="1"/>
                  </a:lnTo>
                  <a:lnTo>
                    <a:pt x="174" y="0"/>
                  </a:lnTo>
                  <a:lnTo>
                    <a:pt x="161" y="1"/>
                  </a:lnTo>
                  <a:lnTo>
                    <a:pt x="149" y="5"/>
                  </a:lnTo>
                  <a:lnTo>
                    <a:pt x="137" y="9"/>
                  </a:lnTo>
                  <a:lnTo>
                    <a:pt x="127" y="14"/>
                  </a:lnTo>
                  <a:lnTo>
                    <a:pt x="117" y="21"/>
                  </a:lnTo>
                  <a:lnTo>
                    <a:pt x="108" y="29"/>
                  </a:lnTo>
                  <a:lnTo>
                    <a:pt x="100" y="39"/>
                  </a:lnTo>
                  <a:lnTo>
                    <a:pt x="93" y="48"/>
                  </a:lnTo>
                  <a:lnTo>
                    <a:pt x="82" y="49"/>
                  </a:lnTo>
                  <a:lnTo>
                    <a:pt x="69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7" y="67"/>
                  </a:lnTo>
                  <a:lnTo>
                    <a:pt x="27" y="75"/>
                  </a:lnTo>
                  <a:lnTo>
                    <a:pt x="20" y="84"/>
                  </a:lnTo>
                  <a:lnTo>
                    <a:pt x="13" y="93"/>
                  </a:lnTo>
                  <a:lnTo>
                    <a:pt x="7" y="105"/>
                  </a:lnTo>
                  <a:lnTo>
                    <a:pt x="4" y="117"/>
                  </a:lnTo>
                  <a:lnTo>
                    <a:pt x="1" y="129"/>
                  </a:lnTo>
                  <a:lnTo>
                    <a:pt x="0" y="140"/>
                  </a:lnTo>
                  <a:lnTo>
                    <a:pt x="1" y="153"/>
                  </a:lnTo>
                  <a:lnTo>
                    <a:pt x="5" y="164"/>
                  </a:lnTo>
                  <a:lnTo>
                    <a:pt x="8" y="176"/>
                  </a:lnTo>
                  <a:lnTo>
                    <a:pt x="14" y="186"/>
                  </a:lnTo>
                  <a:lnTo>
                    <a:pt x="8" y="198"/>
                  </a:lnTo>
                  <a:lnTo>
                    <a:pt x="5" y="209"/>
                  </a:lnTo>
                  <a:lnTo>
                    <a:pt x="1" y="221"/>
                  </a:lnTo>
                  <a:lnTo>
                    <a:pt x="0" y="232"/>
                  </a:lnTo>
                  <a:lnTo>
                    <a:pt x="1" y="245"/>
                  </a:lnTo>
                  <a:lnTo>
                    <a:pt x="4" y="257"/>
                  </a:lnTo>
                  <a:lnTo>
                    <a:pt x="7" y="269"/>
                  </a:lnTo>
                  <a:lnTo>
                    <a:pt x="13" y="280"/>
                  </a:lnTo>
                  <a:lnTo>
                    <a:pt x="20" y="289"/>
                  </a:lnTo>
                  <a:lnTo>
                    <a:pt x="27" y="298"/>
                  </a:lnTo>
                  <a:lnTo>
                    <a:pt x="36" y="305"/>
                  </a:lnTo>
                  <a:lnTo>
                    <a:pt x="45" y="312"/>
                  </a:lnTo>
                  <a:lnTo>
                    <a:pt x="45" y="546"/>
                  </a:lnTo>
                  <a:lnTo>
                    <a:pt x="46" y="550"/>
                  </a:lnTo>
                  <a:lnTo>
                    <a:pt x="47" y="555"/>
                  </a:lnTo>
                  <a:lnTo>
                    <a:pt x="51" y="558"/>
                  </a:lnTo>
                  <a:lnTo>
                    <a:pt x="54" y="559"/>
                  </a:lnTo>
                  <a:lnTo>
                    <a:pt x="58" y="561"/>
                  </a:lnTo>
                  <a:lnTo>
                    <a:pt x="62" y="561"/>
                  </a:lnTo>
                  <a:lnTo>
                    <a:pt x="66" y="560"/>
                  </a:lnTo>
                  <a:lnTo>
                    <a:pt x="70" y="558"/>
                  </a:lnTo>
                  <a:lnTo>
                    <a:pt x="181" y="475"/>
                  </a:lnTo>
                  <a:lnTo>
                    <a:pt x="292" y="558"/>
                  </a:lnTo>
                  <a:lnTo>
                    <a:pt x="294" y="560"/>
                  </a:lnTo>
                  <a:lnTo>
                    <a:pt x="297" y="560"/>
                  </a:lnTo>
                  <a:lnTo>
                    <a:pt x="299" y="561"/>
                  </a:lnTo>
                  <a:lnTo>
                    <a:pt x="301" y="561"/>
                  </a:lnTo>
                  <a:lnTo>
                    <a:pt x="304" y="561"/>
                  </a:lnTo>
                  <a:lnTo>
                    <a:pt x="307" y="559"/>
                  </a:lnTo>
                  <a:lnTo>
                    <a:pt x="311" y="558"/>
                  </a:lnTo>
                  <a:lnTo>
                    <a:pt x="314" y="555"/>
                  </a:lnTo>
                  <a:lnTo>
                    <a:pt x="315" y="550"/>
                  </a:lnTo>
                  <a:lnTo>
                    <a:pt x="316" y="546"/>
                  </a:lnTo>
                  <a:lnTo>
                    <a:pt x="316" y="301"/>
                  </a:lnTo>
                  <a:lnTo>
                    <a:pt x="326" y="291"/>
                  </a:lnTo>
                  <a:lnTo>
                    <a:pt x="334" y="280"/>
                  </a:lnTo>
                  <a:lnTo>
                    <a:pt x="340" y="269"/>
                  </a:lnTo>
                  <a:lnTo>
                    <a:pt x="343" y="257"/>
                  </a:lnTo>
                  <a:lnTo>
                    <a:pt x="346" y="245"/>
                  </a:lnTo>
                  <a:lnTo>
                    <a:pt x="346" y="232"/>
                  </a:lnTo>
                  <a:lnTo>
                    <a:pt x="345" y="221"/>
                  </a:lnTo>
                  <a:lnTo>
                    <a:pt x="343" y="209"/>
                  </a:lnTo>
                  <a:lnTo>
                    <a:pt x="338" y="198"/>
                  </a:lnTo>
                  <a:lnTo>
                    <a:pt x="33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521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A252347A-73EF-4021-A502-2D02F6F1D190}"/>
              </a:ext>
            </a:extLst>
          </p:cNvPr>
          <p:cNvSpPr/>
          <p:nvPr/>
        </p:nvSpPr>
        <p:spPr>
          <a:xfrm rot="10800000">
            <a:off x="4911725" y="1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5619137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="" xmlns:a16="http://schemas.microsoft.com/office/drawing/2014/main" id="{1898B017-1B69-4575-897D-D6C34C6346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1920245"/>
              </p:ext>
            </p:extLst>
          </p:nvPr>
        </p:nvGraphicFramePr>
        <p:xfrm>
          <a:off x="587645" y="2648219"/>
          <a:ext cx="5194074" cy="3462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>
            <a:extLst>
              <a:ext uri="{FF2B5EF4-FFF2-40B4-BE49-F238E27FC236}">
                <a16:creationId xmlns="" xmlns:a16="http://schemas.microsoft.com/office/drawing/2014/main" id="{A1825EAF-FA93-415F-99DC-73698BF9D57B}"/>
              </a:ext>
            </a:extLst>
          </p:cNvPr>
          <p:cNvSpPr/>
          <p:nvPr/>
        </p:nvSpPr>
        <p:spPr>
          <a:xfrm>
            <a:off x="2472237" y="3746724"/>
            <a:ext cx="1424890" cy="638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="" xmlns:a16="http://schemas.microsoft.com/office/drawing/2014/main" id="{BF514EB3-96FD-4E87-BCEA-4EA42AE51780}"/>
              </a:ext>
            </a:extLst>
          </p:cNvPr>
          <p:cNvSpPr/>
          <p:nvPr/>
        </p:nvSpPr>
        <p:spPr>
          <a:xfrm>
            <a:off x="6096001" y="1925620"/>
            <a:ext cx="5524500" cy="8151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3937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457200" bIns="0" rtlCol="0" anchor="ctr"/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/>
                </a:solidFill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Aliquam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lobortis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eros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="" xmlns:a16="http://schemas.microsoft.com/office/drawing/2014/main" id="{164D587F-A42C-4FB0-9482-4D60F6B9AFC5}"/>
              </a:ext>
            </a:extLst>
          </p:cNvPr>
          <p:cNvSpPr/>
          <p:nvPr/>
        </p:nvSpPr>
        <p:spPr>
          <a:xfrm>
            <a:off x="6096001" y="3250020"/>
            <a:ext cx="5524500" cy="8151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E485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457200" bIns="0" rtlCol="0" anchor="ctr"/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/>
                </a:solidFill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Aliquam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lobortis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eros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="" xmlns:a16="http://schemas.microsoft.com/office/drawing/2014/main" id="{615442FD-0FE4-45B2-A208-CF3F306C7E11}"/>
              </a:ext>
            </a:extLst>
          </p:cNvPr>
          <p:cNvSpPr/>
          <p:nvPr/>
        </p:nvSpPr>
        <p:spPr>
          <a:xfrm>
            <a:off x="6096001" y="4574420"/>
            <a:ext cx="5524500" cy="8151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C779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0" rIns="457200" bIns="0" rtlCol="0" anchor="ctr"/>
          <a:lstStyle/>
          <a:p>
            <a:pPr>
              <a:buClr>
                <a:schemeClr val="accent1"/>
              </a:buClr>
            </a:pPr>
            <a:r>
              <a:rPr lang="en-US" sz="1400" dirty="0">
                <a:solidFill>
                  <a:schemeClr val="tx1"/>
                </a:solidFill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  <a:r>
              <a:rPr lang="en-US" sz="1400" dirty="0" err="1">
                <a:solidFill>
                  <a:schemeClr val="tx1"/>
                </a:solidFill>
              </a:rPr>
              <a:t>Aliquam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eu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lobortis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eros</a:t>
            </a:r>
            <a:r>
              <a:rPr lang="en-US" sz="14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174DEE18-1746-4BF2-8B91-E7239491A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5776" y="1250273"/>
            <a:ext cx="953423" cy="2795892"/>
          </a:xfrm>
          <a:prstGeom prst="rect">
            <a:avLst/>
          </a:prstGeom>
        </p:spPr>
      </p:pic>
      <p:cxnSp>
        <p:nvCxnSpPr>
          <p:cNvPr id="34" name="Connector: Elbow 33">
            <a:extLst>
              <a:ext uri="{FF2B5EF4-FFF2-40B4-BE49-F238E27FC236}">
                <a16:creationId xmlns="" xmlns:a16="http://schemas.microsoft.com/office/drawing/2014/main" id="{C6957A22-9991-45A1-A828-2D6CC8E7B875}"/>
              </a:ext>
            </a:extLst>
          </p:cNvPr>
          <p:cNvCxnSpPr>
            <a:stCxn id="11" idx="1"/>
            <a:endCxn id="43" idx="1"/>
          </p:cNvCxnSpPr>
          <p:nvPr/>
        </p:nvCxnSpPr>
        <p:spPr>
          <a:xfrm rot="10800000" flipV="1">
            <a:off x="6096001" y="2333200"/>
            <a:ext cx="12700" cy="2648800"/>
          </a:xfrm>
          <a:prstGeom prst="bentConnector3">
            <a:avLst>
              <a:gd name="adj1" fmla="val 1800000"/>
            </a:avLst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2723088B-353E-48FE-B335-D0DA357BB8C8}"/>
              </a:ext>
            </a:extLst>
          </p:cNvPr>
          <p:cNvCxnSpPr>
            <a:endCxn id="42" idx="1"/>
          </p:cNvCxnSpPr>
          <p:nvPr/>
        </p:nvCxnSpPr>
        <p:spPr>
          <a:xfrm>
            <a:off x="5881688" y="3657600"/>
            <a:ext cx="214313" cy="0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159DD79E-6029-4532-A015-554E094617DB}"/>
              </a:ext>
            </a:extLst>
          </p:cNvPr>
          <p:cNvSpPr/>
          <p:nvPr/>
        </p:nvSpPr>
        <p:spPr>
          <a:xfrm>
            <a:off x="10882487" y="2018181"/>
            <a:ext cx="630038" cy="630038"/>
          </a:xfrm>
          <a:prstGeom prst="ellipse">
            <a:avLst/>
          </a:prstGeom>
          <a:solidFill>
            <a:srgbClr val="39376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="" xmlns:a16="http://schemas.microsoft.com/office/drawing/2014/main" id="{DDD75680-3D73-4951-9AC8-BAF78E402EF2}"/>
              </a:ext>
            </a:extLst>
          </p:cNvPr>
          <p:cNvSpPr/>
          <p:nvPr/>
        </p:nvSpPr>
        <p:spPr>
          <a:xfrm>
            <a:off x="10882487" y="3342581"/>
            <a:ext cx="630038" cy="630038"/>
          </a:xfrm>
          <a:prstGeom prst="ellipse">
            <a:avLst/>
          </a:prstGeom>
          <a:solidFill>
            <a:srgbClr val="E48592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="" xmlns:a16="http://schemas.microsoft.com/office/drawing/2014/main" id="{27D15F52-9E12-4FA0-A62E-8520D37C2E7F}"/>
              </a:ext>
            </a:extLst>
          </p:cNvPr>
          <p:cNvSpPr/>
          <p:nvPr/>
        </p:nvSpPr>
        <p:spPr>
          <a:xfrm>
            <a:off x="10882487" y="4666981"/>
            <a:ext cx="630038" cy="630038"/>
          </a:xfrm>
          <a:prstGeom prst="ellipse">
            <a:avLst/>
          </a:prstGeom>
          <a:solidFill>
            <a:srgbClr val="C779D0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C7356674-4F26-4A01-B88B-D380F401B277}"/>
              </a:ext>
            </a:extLst>
          </p:cNvPr>
          <p:cNvGrpSpPr/>
          <p:nvPr/>
        </p:nvGrpSpPr>
        <p:grpSpPr>
          <a:xfrm>
            <a:off x="11053837" y="2195088"/>
            <a:ext cx="287338" cy="276225"/>
            <a:chOff x="9309100" y="1363663"/>
            <a:chExt cx="287338" cy="276225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7" name="Freeform 77">
              <a:extLst>
                <a:ext uri="{FF2B5EF4-FFF2-40B4-BE49-F238E27FC236}">
                  <a16:creationId xmlns="" xmlns:a16="http://schemas.microsoft.com/office/drawing/2014/main" id="{22ECEF17-9E51-4AE2-AC96-CBB7DE6DF5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9100" y="1363663"/>
              <a:ext cx="161925" cy="276225"/>
            </a:xfrm>
            <a:custGeom>
              <a:avLst/>
              <a:gdLst>
                <a:gd name="T0" fmla="*/ 421 w 511"/>
                <a:gd name="T1" fmla="*/ 270 h 872"/>
                <a:gd name="T2" fmla="*/ 361 w 511"/>
                <a:gd name="T3" fmla="*/ 391 h 872"/>
                <a:gd name="T4" fmla="*/ 331 w 511"/>
                <a:gd name="T5" fmla="*/ 511 h 872"/>
                <a:gd name="T6" fmla="*/ 301 w 511"/>
                <a:gd name="T7" fmla="*/ 720 h 872"/>
                <a:gd name="T8" fmla="*/ 331 w 511"/>
                <a:gd name="T9" fmla="*/ 842 h 872"/>
                <a:gd name="T10" fmla="*/ 60 w 511"/>
                <a:gd name="T11" fmla="*/ 750 h 872"/>
                <a:gd name="T12" fmla="*/ 30 w 511"/>
                <a:gd name="T13" fmla="*/ 631 h 872"/>
                <a:gd name="T14" fmla="*/ 30 w 511"/>
                <a:gd name="T15" fmla="*/ 720 h 872"/>
                <a:gd name="T16" fmla="*/ 60 w 511"/>
                <a:gd name="T17" fmla="*/ 601 h 872"/>
                <a:gd name="T18" fmla="*/ 90 w 511"/>
                <a:gd name="T19" fmla="*/ 481 h 872"/>
                <a:gd name="T20" fmla="*/ 135 w 511"/>
                <a:gd name="T21" fmla="*/ 270 h 872"/>
                <a:gd name="T22" fmla="*/ 150 w 511"/>
                <a:gd name="T23" fmla="*/ 150 h 872"/>
                <a:gd name="T24" fmla="*/ 60 w 511"/>
                <a:gd name="T25" fmla="*/ 30 h 872"/>
                <a:gd name="T26" fmla="*/ 391 w 511"/>
                <a:gd name="T27" fmla="*/ 120 h 872"/>
                <a:gd name="T28" fmla="*/ 481 w 511"/>
                <a:gd name="T29" fmla="*/ 240 h 872"/>
                <a:gd name="T30" fmla="*/ 481 w 511"/>
                <a:gd name="T31" fmla="*/ 240 h 872"/>
                <a:gd name="T32" fmla="*/ 150 w 511"/>
                <a:gd name="T33" fmla="*/ 30 h 872"/>
                <a:gd name="T34" fmla="*/ 120 w 511"/>
                <a:gd name="T35" fmla="*/ 481 h 872"/>
                <a:gd name="T36" fmla="*/ 150 w 511"/>
                <a:gd name="T37" fmla="*/ 601 h 872"/>
                <a:gd name="T38" fmla="*/ 120 w 511"/>
                <a:gd name="T39" fmla="*/ 720 h 872"/>
                <a:gd name="T40" fmla="*/ 301 w 511"/>
                <a:gd name="T41" fmla="*/ 750 h 872"/>
                <a:gd name="T42" fmla="*/ 180 w 511"/>
                <a:gd name="T43" fmla="*/ 360 h 872"/>
                <a:gd name="T44" fmla="*/ 241 w 511"/>
                <a:gd name="T45" fmla="*/ 240 h 872"/>
                <a:gd name="T46" fmla="*/ 505 w 511"/>
                <a:gd name="T47" fmla="*/ 267 h 872"/>
                <a:gd name="T48" fmla="*/ 511 w 511"/>
                <a:gd name="T49" fmla="*/ 255 h 872"/>
                <a:gd name="T50" fmla="*/ 507 w 511"/>
                <a:gd name="T51" fmla="*/ 124 h 872"/>
                <a:gd name="T52" fmla="*/ 421 w 511"/>
                <a:gd name="T53" fmla="*/ 120 h 872"/>
                <a:gd name="T54" fmla="*/ 417 w 511"/>
                <a:gd name="T55" fmla="*/ 4 h 872"/>
                <a:gd name="T56" fmla="*/ 45 w 511"/>
                <a:gd name="T57" fmla="*/ 0 h 872"/>
                <a:gd name="T58" fmla="*/ 33 w 511"/>
                <a:gd name="T59" fmla="*/ 6 h 872"/>
                <a:gd name="T60" fmla="*/ 30 w 511"/>
                <a:gd name="T61" fmla="*/ 138 h 872"/>
                <a:gd name="T62" fmla="*/ 40 w 511"/>
                <a:gd name="T63" fmla="*/ 148 h 872"/>
                <a:gd name="T64" fmla="*/ 75 w 511"/>
                <a:gd name="T65" fmla="*/ 240 h 872"/>
                <a:gd name="T66" fmla="*/ 63 w 511"/>
                <a:gd name="T67" fmla="*/ 247 h 872"/>
                <a:gd name="T68" fmla="*/ 15 w 511"/>
                <a:gd name="T69" fmla="*/ 360 h 872"/>
                <a:gd name="T70" fmla="*/ 2 w 511"/>
                <a:gd name="T71" fmla="*/ 367 h 872"/>
                <a:gd name="T72" fmla="*/ 0 w 511"/>
                <a:gd name="T73" fmla="*/ 499 h 872"/>
                <a:gd name="T74" fmla="*/ 10 w 511"/>
                <a:gd name="T75" fmla="*/ 509 h 872"/>
                <a:gd name="T76" fmla="*/ 15 w 511"/>
                <a:gd name="T77" fmla="*/ 601 h 872"/>
                <a:gd name="T78" fmla="*/ 2 w 511"/>
                <a:gd name="T79" fmla="*/ 607 h 872"/>
                <a:gd name="T80" fmla="*/ 0 w 511"/>
                <a:gd name="T81" fmla="*/ 739 h 872"/>
                <a:gd name="T82" fmla="*/ 10 w 511"/>
                <a:gd name="T83" fmla="*/ 749 h 872"/>
                <a:gd name="T84" fmla="*/ 30 w 511"/>
                <a:gd name="T85" fmla="*/ 859 h 872"/>
                <a:gd name="T86" fmla="*/ 40 w 511"/>
                <a:gd name="T87" fmla="*/ 870 h 872"/>
                <a:gd name="T88" fmla="*/ 411 w 511"/>
                <a:gd name="T89" fmla="*/ 870 h 872"/>
                <a:gd name="T90" fmla="*/ 421 w 511"/>
                <a:gd name="T91" fmla="*/ 860 h 872"/>
                <a:gd name="T92" fmla="*/ 419 w 511"/>
                <a:gd name="T93" fmla="*/ 728 h 872"/>
                <a:gd name="T94" fmla="*/ 406 w 511"/>
                <a:gd name="T95" fmla="*/ 720 h 872"/>
                <a:gd name="T96" fmla="*/ 411 w 511"/>
                <a:gd name="T97" fmla="*/ 629 h 872"/>
                <a:gd name="T98" fmla="*/ 421 w 511"/>
                <a:gd name="T99" fmla="*/ 619 h 872"/>
                <a:gd name="T100" fmla="*/ 419 w 511"/>
                <a:gd name="T101" fmla="*/ 487 h 872"/>
                <a:gd name="T102" fmla="*/ 406 w 511"/>
                <a:gd name="T103" fmla="*/ 481 h 872"/>
                <a:gd name="T104" fmla="*/ 442 w 511"/>
                <a:gd name="T105" fmla="*/ 389 h 872"/>
                <a:gd name="T106" fmla="*/ 451 w 511"/>
                <a:gd name="T107" fmla="*/ 378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1" h="872">
                  <a:moveTo>
                    <a:pt x="421" y="360"/>
                  </a:moveTo>
                  <a:lnTo>
                    <a:pt x="376" y="360"/>
                  </a:lnTo>
                  <a:lnTo>
                    <a:pt x="361" y="360"/>
                  </a:lnTo>
                  <a:lnTo>
                    <a:pt x="361" y="270"/>
                  </a:lnTo>
                  <a:lnTo>
                    <a:pt x="421" y="270"/>
                  </a:lnTo>
                  <a:lnTo>
                    <a:pt x="421" y="360"/>
                  </a:lnTo>
                  <a:close/>
                  <a:moveTo>
                    <a:pt x="361" y="481"/>
                  </a:moveTo>
                  <a:lnTo>
                    <a:pt x="301" y="481"/>
                  </a:lnTo>
                  <a:lnTo>
                    <a:pt x="301" y="391"/>
                  </a:lnTo>
                  <a:lnTo>
                    <a:pt x="361" y="391"/>
                  </a:lnTo>
                  <a:lnTo>
                    <a:pt x="361" y="481"/>
                  </a:lnTo>
                  <a:close/>
                  <a:moveTo>
                    <a:pt x="391" y="601"/>
                  </a:moveTo>
                  <a:lnTo>
                    <a:pt x="376" y="601"/>
                  </a:lnTo>
                  <a:lnTo>
                    <a:pt x="331" y="601"/>
                  </a:lnTo>
                  <a:lnTo>
                    <a:pt x="331" y="511"/>
                  </a:lnTo>
                  <a:lnTo>
                    <a:pt x="376" y="511"/>
                  </a:lnTo>
                  <a:lnTo>
                    <a:pt x="391" y="511"/>
                  </a:lnTo>
                  <a:lnTo>
                    <a:pt x="391" y="601"/>
                  </a:lnTo>
                  <a:close/>
                  <a:moveTo>
                    <a:pt x="361" y="720"/>
                  </a:moveTo>
                  <a:lnTo>
                    <a:pt x="301" y="720"/>
                  </a:lnTo>
                  <a:lnTo>
                    <a:pt x="301" y="631"/>
                  </a:lnTo>
                  <a:lnTo>
                    <a:pt x="361" y="631"/>
                  </a:lnTo>
                  <a:lnTo>
                    <a:pt x="361" y="720"/>
                  </a:lnTo>
                  <a:close/>
                  <a:moveTo>
                    <a:pt x="391" y="842"/>
                  </a:moveTo>
                  <a:lnTo>
                    <a:pt x="331" y="842"/>
                  </a:lnTo>
                  <a:lnTo>
                    <a:pt x="331" y="750"/>
                  </a:lnTo>
                  <a:lnTo>
                    <a:pt x="376" y="750"/>
                  </a:lnTo>
                  <a:lnTo>
                    <a:pt x="391" y="750"/>
                  </a:lnTo>
                  <a:lnTo>
                    <a:pt x="391" y="842"/>
                  </a:lnTo>
                  <a:close/>
                  <a:moveTo>
                    <a:pt x="60" y="750"/>
                  </a:moveTo>
                  <a:lnTo>
                    <a:pt x="120" y="750"/>
                  </a:lnTo>
                  <a:lnTo>
                    <a:pt x="120" y="842"/>
                  </a:lnTo>
                  <a:lnTo>
                    <a:pt x="60" y="842"/>
                  </a:lnTo>
                  <a:lnTo>
                    <a:pt x="60" y="750"/>
                  </a:lnTo>
                  <a:close/>
                  <a:moveTo>
                    <a:pt x="30" y="631"/>
                  </a:moveTo>
                  <a:lnTo>
                    <a:pt x="45" y="631"/>
                  </a:lnTo>
                  <a:lnTo>
                    <a:pt x="90" y="631"/>
                  </a:lnTo>
                  <a:lnTo>
                    <a:pt x="90" y="720"/>
                  </a:lnTo>
                  <a:lnTo>
                    <a:pt x="45" y="720"/>
                  </a:lnTo>
                  <a:lnTo>
                    <a:pt x="30" y="720"/>
                  </a:lnTo>
                  <a:lnTo>
                    <a:pt x="30" y="631"/>
                  </a:lnTo>
                  <a:close/>
                  <a:moveTo>
                    <a:pt x="60" y="511"/>
                  </a:moveTo>
                  <a:lnTo>
                    <a:pt x="120" y="511"/>
                  </a:lnTo>
                  <a:lnTo>
                    <a:pt x="120" y="601"/>
                  </a:lnTo>
                  <a:lnTo>
                    <a:pt x="60" y="601"/>
                  </a:lnTo>
                  <a:lnTo>
                    <a:pt x="60" y="511"/>
                  </a:lnTo>
                  <a:close/>
                  <a:moveTo>
                    <a:pt x="30" y="391"/>
                  </a:moveTo>
                  <a:lnTo>
                    <a:pt x="75" y="391"/>
                  </a:lnTo>
                  <a:lnTo>
                    <a:pt x="90" y="391"/>
                  </a:lnTo>
                  <a:lnTo>
                    <a:pt x="90" y="481"/>
                  </a:lnTo>
                  <a:lnTo>
                    <a:pt x="45" y="481"/>
                  </a:lnTo>
                  <a:lnTo>
                    <a:pt x="30" y="481"/>
                  </a:lnTo>
                  <a:lnTo>
                    <a:pt x="30" y="391"/>
                  </a:lnTo>
                  <a:close/>
                  <a:moveTo>
                    <a:pt x="90" y="270"/>
                  </a:moveTo>
                  <a:lnTo>
                    <a:pt x="135" y="270"/>
                  </a:lnTo>
                  <a:lnTo>
                    <a:pt x="150" y="270"/>
                  </a:lnTo>
                  <a:lnTo>
                    <a:pt x="150" y="360"/>
                  </a:lnTo>
                  <a:lnTo>
                    <a:pt x="90" y="360"/>
                  </a:lnTo>
                  <a:lnTo>
                    <a:pt x="90" y="270"/>
                  </a:lnTo>
                  <a:close/>
                  <a:moveTo>
                    <a:pt x="150" y="150"/>
                  </a:moveTo>
                  <a:lnTo>
                    <a:pt x="211" y="150"/>
                  </a:lnTo>
                  <a:lnTo>
                    <a:pt x="211" y="240"/>
                  </a:lnTo>
                  <a:lnTo>
                    <a:pt x="150" y="240"/>
                  </a:lnTo>
                  <a:lnTo>
                    <a:pt x="150" y="150"/>
                  </a:lnTo>
                  <a:close/>
                  <a:moveTo>
                    <a:pt x="60" y="30"/>
                  </a:moveTo>
                  <a:lnTo>
                    <a:pt x="120" y="30"/>
                  </a:lnTo>
                  <a:lnTo>
                    <a:pt x="120" y="120"/>
                  </a:lnTo>
                  <a:lnTo>
                    <a:pt x="60" y="120"/>
                  </a:lnTo>
                  <a:lnTo>
                    <a:pt x="60" y="30"/>
                  </a:lnTo>
                  <a:close/>
                  <a:moveTo>
                    <a:pt x="391" y="120"/>
                  </a:moveTo>
                  <a:lnTo>
                    <a:pt x="331" y="120"/>
                  </a:lnTo>
                  <a:lnTo>
                    <a:pt x="331" y="30"/>
                  </a:lnTo>
                  <a:lnTo>
                    <a:pt x="391" y="30"/>
                  </a:lnTo>
                  <a:lnTo>
                    <a:pt x="391" y="120"/>
                  </a:lnTo>
                  <a:close/>
                  <a:moveTo>
                    <a:pt x="481" y="240"/>
                  </a:moveTo>
                  <a:lnTo>
                    <a:pt x="436" y="240"/>
                  </a:lnTo>
                  <a:lnTo>
                    <a:pt x="421" y="240"/>
                  </a:lnTo>
                  <a:lnTo>
                    <a:pt x="421" y="150"/>
                  </a:lnTo>
                  <a:lnTo>
                    <a:pt x="481" y="150"/>
                  </a:lnTo>
                  <a:lnTo>
                    <a:pt x="481" y="240"/>
                  </a:lnTo>
                  <a:close/>
                  <a:moveTo>
                    <a:pt x="150" y="30"/>
                  </a:moveTo>
                  <a:lnTo>
                    <a:pt x="301" y="30"/>
                  </a:lnTo>
                  <a:lnTo>
                    <a:pt x="301" y="120"/>
                  </a:lnTo>
                  <a:lnTo>
                    <a:pt x="150" y="120"/>
                  </a:lnTo>
                  <a:lnTo>
                    <a:pt x="150" y="30"/>
                  </a:lnTo>
                  <a:close/>
                  <a:moveTo>
                    <a:pt x="120" y="481"/>
                  </a:moveTo>
                  <a:lnTo>
                    <a:pt x="120" y="391"/>
                  </a:lnTo>
                  <a:lnTo>
                    <a:pt x="271" y="391"/>
                  </a:lnTo>
                  <a:lnTo>
                    <a:pt x="271" y="481"/>
                  </a:lnTo>
                  <a:lnTo>
                    <a:pt x="120" y="481"/>
                  </a:lnTo>
                  <a:close/>
                  <a:moveTo>
                    <a:pt x="150" y="601"/>
                  </a:moveTo>
                  <a:lnTo>
                    <a:pt x="150" y="511"/>
                  </a:lnTo>
                  <a:lnTo>
                    <a:pt x="301" y="511"/>
                  </a:lnTo>
                  <a:lnTo>
                    <a:pt x="301" y="601"/>
                  </a:lnTo>
                  <a:lnTo>
                    <a:pt x="150" y="601"/>
                  </a:lnTo>
                  <a:close/>
                  <a:moveTo>
                    <a:pt x="120" y="720"/>
                  </a:moveTo>
                  <a:lnTo>
                    <a:pt x="120" y="631"/>
                  </a:lnTo>
                  <a:lnTo>
                    <a:pt x="271" y="631"/>
                  </a:lnTo>
                  <a:lnTo>
                    <a:pt x="271" y="720"/>
                  </a:lnTo>
                  <a:lnTo>
                    <a:pt x="120" y="720"/>
                  </a:lnTo>
                  <a:close/>
                  <a:moveTo>
                    <a:pt x="301" y="750"/>
                  </a:moveTo>
                  <a:lnTo>
                    <a:pt x="301" y="842"/>
                  </a:lnTo>
                  <a:lnTo>
                    <a:pt x="150" y="842"/>
                  </a:lnTo>
                  <a:lnTo>
                    <a:pt x="150" y="750"/>
                  </a:lnTo>
                  <a:lnTo>
                    <a:pt x="301" y="750"/>
                  </a:lnTo>
                  <a:close/>
                  <a:moveTo>
                    <a:pt x="180" y="360"/>
                  </a:moveTo>
                  <a:lnTo>
                    <a:pt x="180" y="270"/>
                  </a:lnTo>
                  <a:lnTo>
                    <a:pt x="331" y="270"/>
                  </a:lnTo>
                  <a:lnTo>
                    <a:pt x="331" y="360"/>
                  </a:lnTo>
                  <a:lnTo>
                    <a:pt x="180" y="360"/>
                  </a:lnTo>
                  <a:close/>
                  <a:moveTo>
                    <a:pt x="241" y="240"/>
                  </a:moveTo>
                  <a:lnTo>
                    <a:pt x="241" y="150"/>
                  </a:lnTo>
                  <a:lnTo>
                    <a:pt x="391" y="150"/>
                  </a:lnTo>
                  <a:lnTo>
                    <a:pt x="391" y="240"/>
                  </a:lnTo>
                  <a:lnTo>
                    <a:pt x="241" y="240"/>
                  </a:lnTo>
                  <a:close/>
                  <a:moveTo>
                    <a:pt x="451" y="270"/>
                  </a:moveTo>
                  <a:lnTo>
                    <a:pt x="496" y="270"/>
                  </a:lnTo>
                  <a:lnTo>
                    <a:pt x="499" y="270"/>
                  </a:lnTo>
                  <a:lnTo>
                    <a:pt x="502" y="268"/>
                  </a:lnTo>
                  <a:lnTo>
                    <a:pt x="505" y="267"/>
                  </a:lnTo>
                  <a:lnTo>
                    <a:pt x="507" y="265"/>
                  </a:lnTo>
                  <a:lnTo>
                    <a:pt x="509" y="263"/>
                  </a:lnTo>
                  <a:lnTo>
                    <a:pt x="510" y="261"/>
                  </a:lnTo>
                  <a:lnTo>
                    <a:pt x="511" y="258"/>
                  </a:lnTo>
                  <a:lnTo>
                    <a:pt x="511" y="255"/>
                  </a:lnTo>
                  <a:lnTo>
                    <a:pt x="511" y="135"/>
                  </a:lnTo>
                  <a:lnTo>
                    <a:pt x="511" y="131"/>
                  </a:lnTo>
                  <a:lnTo>
                    <a:pt x="510" y="129"/>
                  </a:lnTo>
                  <a:lnTo>
                    <a:pt x="509" y="126"/>
                  </a:lnTo>
                  <a:lnTo>
                    <a:pt x="507" y="124"/>
                  </a:lnTo>
                  <a:lnTo>
                    <a:pt x="505" y="122"/>
                  </a:lnTo>
                  <a:lnTo>
                    <a:pt x="502" y="121"/>
                  </a:lnTo>
                  <a:lnTo>
                    <a:pt x="499" y="120"/>
                  </a:lnTo>
                  <a:lnTo>
                    <a:pt x="496" y="120"/>
                  </a:lnTo>
                  <a:lnTo>
                    <a:pt x="421" y="120"/>
                  </a:ln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1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1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3" y="6"/>
                  </a:lnTo>
                  <a:lnTo>
                    <a:pt x="31" y="8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0" y="135"/>
                  </a:lnTo>
                  <a:lnTo>
                    <a:pt x="30" y="138"/>
                  </a:lnTo>
                  <a:lnTo>
                    <a:pt x="31" y="140"/>
                  </a:lnTo>
                  <a:lnTo>
                    <a:pt x="33" y="143"/>
                  </a:lnTo>
                  <a:lnTo>
                    <a:pt x="34" y="145"/>
                  </a:lnTo>
                  <a:lnTo>
                    <a:pt x="36" y="147"/>
                  </a:lnTo>
                  <a:lnTo>
                    <a:pt x="40" y="148"/>
                  </a:lnTo>
                  <a:lnTo>
                    <a:pt x="42" y="150"/>
                  </a:lnTo>
                  <a:lnTo>
                    <a:pt x="45" y="150"/>
                  </a:lnTo>
                  <a:lnTo>
                    <a:pt x="120" y="150"/>
                  </a:lnTo>
                  <a:lnTo>
                    <a:pt x="120" y="240"/>
                  </a:lnTo>
                  <a:lnTo>
                    <a:pt x="75" y="240"/>
                  </a:lnTo>
                  <a:lnTo>
                    <a:pt x="72" y="241"/>
                  </a:lnTo>
                  <a:lnTo>
                    <a:pt x="70" y="241"/>
                  </a:lnTo>
                  <a:lnTo>
                    <a:pt x="66" y="243"/>
                  </a:lnTo>
                  <a:lnTo>
                    <a:pt x="64" y="244"/>
                  </a:lnTo>
                  <a:lnTo>
                    <a:pt x="63" y="247"/>
                  </a:lnTo>
                  <a:lnTo>
                    <a:pt x="61" y="249"/>
                  </a:lnTo>
                  <a:lnTo>
                    <a:pt x="60" y="252"/>
                  </a:lnTo>
                  <a:lnTo>
                    <a:pt x="60" y="255"/>
                  </a:lnTo>
                  <a:lnTo>
                    <a:pt x="60" y="360"/>
                  </a:lnTo>
                  <a:lnTo>
                    <a:pt x="15" y="360"/>
                  </a:lnTo>
                  <a:lnTo>
                    <a:pt x="12" y="361"/>
                  </a:lnTo>
                  <a:lnTo>
                    <a:pt x="10" y="362"/>
                  </a:lnTo>
                  <a:lnTo>
                    <a:pt x="6" y="363"/>
                  </a:lnTo>
                  <a:lnTo>
                    <a:pt x="4" y="365"/>
                  </a:lnTo>
                  <a:lnTo>
                    <a:pt x="2" y="367"/>
                  </a:lnTo>
                  <a:lnTo>
                    <a:pt x="1" y="369"/>
                  </a:lnTo>
                  <a:lnTo>
                    <a:pt x="0" y="372"/>
                  </a:lnTo>
                  <a:lnTo>
                    <a:pt x="0" y="376"/>
                  </a:lnTo>
                  <a:lnTo>
                    <a:pt x="0" y="496"/>
                  </a:lnTo>
                  <a:lnTo>
                    <a:pt x="0" y="499"/>
                  </a:lnTo>
                  <a:lnTo>
                    <a:pt x="1" y="501"/>
                  </a:lnTo>
                  <a:lnTo>
                    <a:pt x="2" y="504"/>
                  </a:lnTo>
                  <a:lnTo>
                    <a:pt x="4" y="506"/>
                  </a:lnTo>
                  <a:lnTo>
                    <a:pt x="6" y="508"/>
                  </a:lnTo>
                  <a:lnTo>
                    <a:pt x="10" y="509"/>
                  </a:lnTo>
                  <a:lnTo>
                    <a:pt x="12" y="511"/>
                  </a:lnTo>
                  <a:lnTo>
                    <a:pt x="15" y="511"/>
                  </a:lnTo>
                  <a:lnTo>
                    <a:pt x="30" y="511"/>
                  </a:lnTo>
                  <a:lnTo>
                    <a:pt x="30" y="601"/>
                  </a:lnTo>
                  <a:lnTo>
                    <a:pt x="15" y="601"/>
                  </a:lnTo>
                  <a:lnTo>
                    <a:pt x="12" y="601"/>
                  </a:lnTo>
                  <a:lnTo>
                    <a:pt x="10" y="602"/>
                  </a:lnTo>
                  <a:lnTo>
                    <a:pt x="6" y="603"/>
                  </a:lnTo>
                  <a:lnTo>
                    <a:pt x="4" y="605"/>
                  </a:lnTo>
                  <a:lnTo>
                    <a:pt x="2" y="607"/>
                  </a:lnTo>
                  <a:lnTo>
                    <a:pt x="1" y="610"/>
                  </a:lnTo>
                  <a:lnTo>
                    <a:pt x="0" y="612"/>
                  </a:lnTo>
                  <a:lnTo>
                    <a:pt x="0" y="616"/>
                  </a:lnTo>
                  <a:lnTo>
                    <a:pt x="0" y="735"/>
                  </a:lnTo>
                  <a:lnTo>
                    <a:pt x="0" y="739"/>
                  </a:lnTo>
                  <a:lnTo>
                    <a:pt x="1" y="742"/>
                  </a:lnTo>
                  <a:lnTo>
                    <a:pt x="2" y="744"/>
                  </a:lnTo>
                  <a:lnTo>
                    <a:pt x="4" y="746"/>
                  </a:lnTo>
                  <a:lnTo>
                    <a:pt x="6" y="748"/>
                  </a:lnTo>
                  <a:lnTo>
                    <a:pt x="10" y="749"/>
                  </a:lnTo>
                  <a:lnTo>
                    <a:pt x="12" y="750"/>
                  </a:lnTo>
                  <a:lnTo>
                    <a:pt x="15" y="752"/>
                  </a:lnTo>
                  <a:lnTo>
                    <a:pt x="30" y="750"/>
                  </a:lnTo>
                  <a:lnTo>
                    <a:pt x="30" y="857"/>
                  </a:lnTo>
                  <a:lnTo>
                    <a:pt x="30" y="859"/>
                  </a:lnTo>
                  <a:lnTo>
                    <a:pt x="31" y="862"/>
                  </a:lnTo>
                  <a:lnTo>
                    <a:pt x="33" y="865"/>
                  </a:lnTo>
                  <a:lnTo>
                    <a:pt x="34" y="867"/>
                  </a:lnTo>
                  <a:lnTo>
                    <a:pt x="36" y="868"/>
                  </a:lnTo>
                  <a:lnTo>
                    <a:pt x="40" y="870"/>
                  </a:lnTo>
                  <a:lnTo>
                    <a:pt x="42" y="870"/>
                  </a:lnTo>
                  <a:lnTo>
                    <a:pt x="45" y="872"/>
                  </a:lnTo>
                  <a:lnTo>
                    <a:pt x="406" y="872"/>
                  </a:lnTo>
                  <a:lnTo>
                    <a:pt x="409" y="870"/>
                  </a:lnTo>
                  <a:lnTo>
                    <a:pt x="411" y="870"/>
                  </a:lnTo>
                  <a:lnTo>
                    <a:pt x="415" y="868"/>
                  </a:lnTo>
                  <a:lnTo>
                    <a:pt x="417" y="867"/>
                  </a:lnTo>
                  <a:lnTo>
                    <a:pt x="419" y="865"/>
                  </a:lnTo>
                  <a:lnTo>
                    <a:pt x="420" y="862"/>
                  </a:lnTo>
                  <a:lnTo>
                    <a:pt x="421" y="860"/>
                  </a:lnTo>
                  <a:lnTo>
                    <a:pt x="421" y="857"/>
                  </a:lnTo>
                  <a:lnTo>
                    <a:pt x="421" y="735"/>
                  </a:lnTo>
                  <a:lnTo>
                    <a:pt x="421" y="733"/>
                  </a:lnTo>
                  <a:lnTo>
                    <a:pt x="420" y="730"/>
                  </a:lnTo>
                  <a:lnTo>
                    <a:pt x="419" y="728"/>
                  </a:lnTo>
                  <a:lnTo>
                    <a:pt x="417" y="726"/>
                  </a:lnTo>
                  <a:lnTo>
                    <a:pt x="415" y="724"/>
                  </a:lnTo>
                  <a:lnTo>
                    <a:pt x="411" y="723"/>
                  </a:lnTo>
                  <a:lnTo>
                    <a:pt x="409" y="722"/>
                  </a:lnTo>
                  <a:lnTo>
                    <a:pt x="406" y="720"/>
                  </a:lnTo>
                  <a:lnTo>
                    <a:pt x="391" y="720"/>
                  </a:lnTo>
                  <a:lnTo>
                    <a:pt x="391" y="631"/>
                  </a:lnTo>
                  <a:lnTo>
                    <a:pt x="406" y="631"/>
                  </a:lnTo>
                  <a:lnTo>
                    <a:pt x="409" y="631"/>
                  </a:lnTo>
                  <a:lnTo>
                    <a:pt x="411" y="629"/>
                  </a:lnTo>
                  <a:lnTo>
                    <a:pt x="415" y="628"/>
                  </a:lnTo>
                  <a:lnTo>
                    <a:pt x="417" y="626"/>
                  </a:lnTo>
                  <a:lnTo>
                    <a:pt x="419" y="624"/>
                  </a:lnTo>
                  <a:lnTo>
                    <a:pt x="420" y="622"/>
                  </a:lnTo>
                  <a:lnTo>
                    <a:pt x="421" y="619"/>
                  </a:lnTo>
                  <a:lnTo>
                    <a:pt x="421" y="616"/>
                  </a:lnTo>
                  <a:lnTo>
                    <a:pt x="421" y="496"/>
                  </a:lnTo>
                  <a:lnTo>
                    <a:pt x="421" y="492"/>
                  </a:lnTo>
                  <a:lnTo>
                    <a:pt x="420" y="489"/>
                  </a:lnTo>
                  <a:lnTo>
                    <a:pt x="419" y="487"/>
                  </a:lnTo>
                  <a:lnTo>
                    <a:pt x="417" y="485"/>
                  </a:lnTo>
                  <a:lnTo>
                    <a:pt x="415" y="483"/>
                  </a:lnTo>
                  <a:lnTo>
                    <a:pt x="411" y="482"/>
                  </a:lnTo>
                  <a:lnTo>
                    <a:pt x="409" y="481"/>
                  </a:lnTo>
                  <a:lnTo>
                    <a:pt x="406" y="481"/>
                  </a:lnTo>
                  <a:lnTo>
                    <a:pt x="391" y="481"/>
                  </a:lnTo>
                  <a:lnTo>
                    <a:pt x="391" y="391"/>
                  </a:lnTo>
                  <a:lnTo>
                    <a:pt x="436" y="391"/>
                  </a:lnTo>
                  <a:lnTo>
                    <a:pt x="439" y="389"/>
                  </a:lnTo>
                  <a:lnTo>
                    <a:pt x="442" y="389"/>
                  </a:lnTo>
                  <a:lnTo>
                    <a:pt x="445" y="387"/>
                  </a:lnTo>
                  <a:lnTo>
                    <a:pt x="447" y="386"/>
                  </a:lnTo>
                  <a:lnTo>
                    <a:pt x="449" y="383"/>
                  </a:lnTo>
                  <a:lnTo>
                    <a:pt x="450" y="381"/>
                  </a:lnTo>
                  <a:lnTo>
                    <a:pt x="451" y="378"/>
                  </a:lnTo>
                  <a:lnTo>
                    <a:pt x="451" y="376"/>
                  </a:lnTo>
                  <a:lnTo>
                    <a:pt x="451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8">
              <a:extLst>
                <a:ext uri="{FF2B5EF4-FFF2-40B4-BE49-F238E27FC236}">
                  <a16:creationId xmlns="" xmlns:a16="http://schemas.microsoft.com/office/drawing/2014/main" id="{E74DBC33-334A-46CE-8E38-AE31388AC9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51975" y="1516063"/>
              <a:ext cx="144463" cy="123825"/>
            </a:xfrm>
            <a:custGeom>
              <a:avLst/>
              <a:gdLst>
                <a:gd name="T0" fmla="*/ 376 w 451"/>
                <a:gd name="T1" fmla="*/ 239 h 391"/>
                <a:gd name="T2" fmla="*/ 361 w 451"/>
                <a:gd name="T3" fmla="*/ 150 h 391"/>
                <a:gd name="T4" fmla="*/ 421 w 451"/>
                <a:gd name="T5" fmla="*/ 150 h 391"/>
                <a:gd name="T6" fmla="*/ 361 w 451"/>
                <a:gd name="T7" fmla="*/ 361 h 391"/>
                <a:gd name="T8" fmla="*/ 301 w 451"/>
                <a:gd name="T9" fmla="*/ 269 h 391"/>
                <a:gd name="T10" fmla="*/ 361 w 451"/>
                <a:gd name="T11" fmla="*/ 361 h 391"/>
                <a:gd name="T12" fmla="*/ 75 w 451"/>
                <a:gd name="T13" fmla="*/ 269 h 391"/>
                <a:gd name="T14" fmla="*/ 90 w 451"/>
                <a:gd name="T15" fmla="*/ 361 h 391"/>
                <a:gd name="T16" fmla="*/ 30 w 451"/>
                <a:gd name="T17" fmla="*/ 269 h 391"/>
                <a:gd name="T18" fmla="*/ 150 w 451"/>
                <a:gd name="T19" fmla="*/ 150 h 391"/>
                <a:gd name="T20" fmla="*/ 90 w 451"/>
                <a:gd name="T21" fmla="*/ 239 h 391"/>
                <a:gd name="T22" fmla="*/ 30 w 451"/>
                <a:gd name="T23" fmla="*/ 30 h 391"/>
                <a:gd name="T24" fmla="*/ 90 w 451"/>
                <a:gd name="T25" fmla="*/ 120 h 391"/>
                <a:gd name="T26" fmla="*/ 30 w 451"/>
                <a:gd name="T27" fmla="*/ 120 h 391"/>
                <a:gd name="T28" fmla="*/ 120 w 451"/>
                <a:gd name="T29" fmla="*/ 120 h 391"/>
                <a:gd name="T30" fmla="*/ 271 w 451"/>
                <a:gd name="T31" fmla="*/ 30 h 391"/>
                <a:gd name="T32" fmla="*/ 120 w 451"/>
                <a:gd name="T33" fmla="*/ 120 h 391"/>
                <a:gd name="T34" fmla="*/ 271 w 451"/>
                <a:gd name="T35" fmla="*/ 361 h 391"/>
                <a:gd name="T36" fmla="*/ 120 w 451"/>
                <a:gd name="T37" fmla="*/ 269 h 391"/>
                <a:gd name="T38" fmla="*/ 181 w 451"/>
                <a:gd name="T39" fmla="*/ 239 h 391"/>
                <a:gd name="T40" fmla="*/ 331 w 451"/>
                <a:gd name="T41" fmla="*/ 150 h 391"/>
                <a:gd name="T42" fmla="*/ 181 w 451"/>
                <a:gd name="T43" fmla="*/ 239 h 391"/>
                <a:gd name="T44" fmla="*/ 301 w 451"/>
                <a:gd name="T45" fmla="*/ 120 h 391"/>
                <a:gd name="T46" fmla="*/ 361 w 451"/>
                <a:gd name="T47" fmla="*/ 30 h 391"/>
                <a:gd name="T48" fmla="*/ 436 w 451"/>
                <a:gd name="T49" fmla="*/ 120 h 391"/>
                <a:gd name="T50" fmla="*/ 391 w 451"/>
                <a:gd name="T51" fmla="*/ 15 h 391"/>
                <a:gd name="T52" fmla="*/ 390 w 451"/>
                <a:gd name="T53" fmla="*/ 8 h 391"/>
                <a:gd name="T54" fmla="*/ 387 w 451"/>
                <a:gd name="T55" fmla="*/ 4 h 391"/>
                <a:gd name="T56" fmla="*/ 381 w 451"/>
                <a:gd name="T57" fmla="*/ 1 h 391"/>
                <a:gd name="T58" fmla="*/ 376 w 451"/>
                <a:gd name="T59" fmla="*/ 0 h 391"/>
                <a:gd name="T60" fmla="*/ 12 w 451"/>
                <a:gd name="T61" fmla="*/ 0 h 391"/>
                <a:gd name="T62" fmla="*/ 6 w 451"/>
                <a:gd name="T63" fmla="*/ 2 h 391"/>
                <a:gd name="T64" fmla="*/ 3 w 451"/>
                <a:gd name="T65" fmla="*/ 6 h 391"/>
                <a:gd name="T66" fmla="*/ 0 w 451"/>
                <a:gd name="T67" fmla="*/ 11 h 391"/>
                <a:gd name="T68" fmla="*/ 0 w 451"/>
                <a:gd name="T69" fmla="*/ 135 h 391"/>
                <a:gd name="T70" fmla="*/ 1 w 451"/>
                <a:gd name="T71" fmla="*/ 141 h 391"/>
                <a:gd name="T72" fmla="*/ 4 w 451"/>
                <a:gd name="T73" fmla="*/ 145 h 391"/>
                <a:gd name="T74" fmla="*/ 10 w 451"/>
                <a:gd name="T75" fmla="*/ 148 h 391"/>
                <a:gd name="T76" fmla="*/ 15 w 451"/>
                <a:gd name="T77" fmla="*/ 150 h 391"/>
                <a:gd name="T78" fmla="*/ 60 w 451"/>
                <a:gd name="T79" fmla="*/ 239 h 391"/>
                <a:gd name="T80" fmla="*/ 12 w 451"/>
                <a:gd name="T81" fmla="*/ 241 h 391"/>
                <a:gd name="T82" fmla="*/ 6 w 451"/>
                <a:gd name="T83" fmla="*/ 243 h 391"/>
                <a:gd name="T84" fmla="*/ 3 w 451"/>
                <a:gd name="T85" fmla="*/ 247 h 391"/>
                <a:gd name="T86" fmla="*/ 0 w 451"/>
                <a:gd name="T87" fmla="*/ 252 h 391"/>
                <a:gd name="T88" fmla="*/ 0 w 451"/>
                <a:gd name="T89" fmla="*/ 376 h 391"/>
                <a:gd name="T90" fmla="*/ 1 w 451"/>
                <a:gd name="T91" fmla="*/ 381 h 391"/>
                <a:gd name="T92" fmla="*/ 4 w 451"/>
                <a:gd name="T93" fmla="*/ 386 h 391"/>
                <a:gd name="T94" fmla="*/ 10 w 451"/>
                <a:gd name="T95" fmla="*/ 389 h 391"/>
                <a:gd name="T96" fmla="*/ 15 w 451"/>
                <a:gd name="T97" fmla="*/ 391 h 391"/>
                <a:gd name="T98" fmla="*/ 379 w 451"/>
                <a:gd name="T99" fmla="*/ 389 h 391"/>
                <a:gd name="T100" fmla="*/ 385 w 451"/>
                <a:gd name="T101" fmla="*/ 387 h 391"/>
                <a:gd name="T102" fmla="*/ 389 w 451"/>
                <a:gd name="T103" fmla="*/ 384 h 391"/>
                <a:gd name="T104" fmla="*/ 391 w 451"/>
                <a:gd name="T105" fmla="*/ 379 h 391"/>
                <a:gd name="T106" fmla="*/ 391 w 451"/>
                <a:gd name="T107" fmla="*/ 269 h 391"/>
                <a:gd name="T108" fmla="*/ 439 w 451"/>
                <a:gd name="T109" fmla="*/ 269 h 391"/>
                <a:gd name="T110" fmla="*/ 445 w 451"/>
                <a:gd name="T111" fmla="*/ 267 h 391"/>
                <a:gd name="T112" fmla="*/ 449 w 451"/>
                <a:gd name="T113" fmla="*/ 263 h 391"/>
                <a:gd name="T114" fmla="*/ 451 w 451"/>
                <a:gd name="T115" fmla="*/ 258 h 391"/>
                <a:gd name="T116" fmla="*/ 451 w 451"/>
                <a:gd name="T117" fmla="*/ 135 h 391"/>
                <a:gd name="T118" fmla="*/ 450 w 451"/>
                <a:gd name="T119" fmla="*/ 129 h 391"/>
                <a:gd name="T120" fmla="*/ 447 w 451"/>
                <a:gd name="T121" fmla="*/ 124 h 391"/>
                <a:gd name="T122" fmla="*/ 442 w 451"/>
                <a:gd name="T123" fmla="*/ 121 h 391"/>
                <a:gd name="T124" fmla="*/ 436 w 451"/>
                <a:gd name="T125" fmla="*/ 12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1" h="391">
                  <a:moveTo>
                    <a:pt x="421" y="239"/>
                  </a:moveTo>
                  <a:lnTo>
                    <a:pt x="376" y="239"/>
                  </a:lnTo>
                  <a:lnTo>
                    <a:pt x="361" y="239"/>
                  </a:lnTo>
                  <a:lnTo>
                    <a:pt x="361" y="150"/>
                  </a:lnTo>
                  <a:lnTo>
                    <a:pt x="376" y="150"/>
                  </a:lnTo>
                  <a:lnTo>
                    <a:pt x="421" y="150"/>
                  </a:lnTo>
                  <a:lnTo>
                    <a:pt x="421" y="239"/>
                  </a:lnTo>
                  <a:close/>
                  <a:moveTo>
                    <a:pt x="361" y="361"/>
                  </a:moveTo>
                  <a:lnTo>
                    <a:pt x="301" y="361"/>
                  </a:lnTo>
                  <a:lnTo>
                    <a:pt x="301" y="269"/>
                  </a:lnTo>
                  <a:lnTo>
                    <a:pt x="361" y="269"/>
                  </a:lnTo>
                  <a:lnTo>
                    <a:pt x="361" y="361"/>
                  </a:lnTo>
                  <a:close/>
                  <a:moveTo>
                    <a:pt x="30" y="269"/>
                  </a:moveTo>
                  <a:lnTo>
                    <a:pt x="75" y="269"/>
                  </a:lnTo>
                  <a:lnTo>
                    <a:pt x="90" y="269"/>
                  </a:lnTo>
                  <a:lnTo>
                    <a:pt x="90" y="361"/>
                  </a:lnTo>
                  <a:lnTo>
                    <a:pt x="30" y="361"/>
                  </a:lnTo>
                  <a:lnTo>
                    <a:pt x="30" y="269"/>
                  </a:lnTo>
                  <a:close/>
                  <a:moveTo>
                    <a:pt x="90" y="150"/>
                  </a:moveTo>
                  <a:lnTo>
                    <a:pt x="150" y="150"/>
                  </a:lnTo>
                  <a:lnTo>
                    <a:pt x="150" y="239"/>
                  </a:lnTo>
                  <a:lnTo>
                    <a:pt x="90" y="239"/>
                  </a:lnTo>
                  <a:lnTo>
                    <a:pt x="90" y="150"/>
                  </a:lnTo>
                  <a:close/>
                  <a:moveTo>
                    <a:pt x="30" y="30"/>
                  </a:moveTo>
                  <a:lnTo>
                    <a:pt x="90" y="30"/>
                  </a:lnTo>
                  <a:lnTo>
                    <a:pt x="90" y="120"/>
                  </a:lnTo>
                  <a:lnTo>
                    <a:pt x="75" y="120"/>
                  </a:lnTo>
                  <a:lnTo>
                    <a:pt x="30" y="120"/>
                  </a:lnTo>
                  <a:lnTo>
                    <a:pt x="30" y="30"/>
                  </a:lnTo>
                  <a:close/>
                  <a:moveTo>
                    <a:pt x="120" y="120"/>
                  </a:moveTo>
                  <a:lnTo>
                    <a:pt x="120" y="30"/>
                  </a:lnTo>
                  <a:lnTo>
                    <a:pt x="271" y="30"/>
                  </a:lnTo>
                  <a:lnTo>
                    <a:pt x="271" y="120"/>
                  </a:lnTo>
                  <a:lnTo>
                    <a:pt x="120" y="120"/>
                  </a:lnTo>
                  <a:close/>
                  <a:moveTo>
                    <a:pt x="271" y="269"/>
                  </a:moveTo>
                  <a:lnTo>
                    <a:pt x="271" y="361"/>
                  </a:lnTo>
                  <a:lnTo>
                    <a:pt x="120" y="361"/>
                  </a:lnTo>
                  <a:lnTo>
                    <a:pt x="120" y="269"/>
                  </a:lnTo>
                  <a:lnTo>
                    <a:pt x="271" y="269"/>
                  </a:lnTo>
                  <a:close/>
                  <a:moveTo>
                    <a:pt x="181" y="239"/>
                  </a:moveTo>
                  <a:lnTo>
                    <a:pt x="181" y="150"/>
                  </a:lnTo>
                  <a:lnTo>
                    <a:pt x="331" y="150"/>
                  </a:lnTo>
                  <a:lnTo>
                    <a:pt x="331" y="239"/>
                  </a:lnTo>
                  <a:lnTo>
                    <a:pt x="181" y="239"/>
                  </a:lnTo>
                  <a:close/>
                  <a:moveTo>
                    <a:pt x="361" y="120"/>
                  </a:moveTo>
                  <a:lnTo>
                    <a:pt x="301" y="120"/>
                  </a:lnTo>
                  <a:lnTo>
                    <a:pt x="301" y="30"/>
                  </a:lnTo>
                  <a:lnTo>
                    <a:pt x="361" y="30"/>
                  </a:lnTo>
                  <a:lnTo>
                    <a:pt x="361" y="120"/>
                  </a:lnTo>
                  <a:close/>
                  <a:moveTo>
                    <a:pt x="436" y="120"/>
                  </a:moveTo>
                  <a:lnTo>
                    <a:pt x="391" y="120"/>
                  </a:lnTo>
                  <a:lnTo>
                    <a:pt x="391" y="15"/>
                  </a:lnTo>
                  <a:lnTo>
                    <a:pt x="391" y="11"/>
                  </a:lnTo>
                  <a:lnTo>
                    <a:pt x="390" y="8"/>
                  </a:lnTo>
                  <a:lnTo>
                    <a:pt x="389" y="6"/>
                  </a:lnTo>
                  <a:lnTo>
                    <a:pt x="387" y="4"/>
                  </a:lnTo>
                  <a:lnTo>
                    <a:pt x="385" y="2"/>
                  </a:lnTo>
                  <a:lnTo>
                    <a:pt x="381" y="1"/>
                  </a:lnTo>
                  <a:lnTo>
                    <a:pt x="379" y="0"/>
                  </a:lnTo>
                  <a:lnTo>
                    <a:pt x="37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1"/>
                  </a:lnTo>
                  <a:lnTo>
                    <a:pt x="3" y="143"/>
                  </a:lnTo>
                  <a:lnTo>
                    <a:pt x="4" y="145"/>
                  </a:lnTo>
                  <a:lnTo>
                    <a:pt x="6" y="147"/>
                  </a:lnTo>
                  <a:lnTo>
                    <a:pt x="10" y="148"/>
                  </a:lnTo>
                  <a:lnTo>
                    <a:pt x="12" y="150"/>
                  </a:lnTo>
                  <a:lnTo>
                    <a:pt x="15" y="150"/>
                  </a:lnTo>
                  <a:lnTo>
                    <a:pt x="60" y="150"/>
                  </a:lnTo>
                  <a:lnTo>
                    <a:pt x="60" y="239"/>
                  </a:lnTo>
                  <a:lnTo>
                    <a:pt x="15" y="239"/>
                  </a:lnTo>
                  <a:lnTo>
                    <a:pt x="12" y="241"/>
                  </a:lnTo>
                  <a:lnTo>
                    <a:pt x="10" y="241"/>
                  </a:lnTo>
                  <a:lnTo>
                    <a:pt x="6" y="243"/>
                  </a:lnTo>
                  <a:lnTo>
                    <a:pt x="4" y="245"/>
                  </a:lnTo>
                  <a:lnTo>
                    <a:pt x="3" y="247"/>
                  </a:lnTo>
                  <a:lnTo>
                    <a:pt x="1" y="249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0" y="376"/>
                  </a:lnTo>
                  <a:lnTo>
                    <a:pt x="0" y="378"/>
                  </a:lnTo>
                  <a:lnTo>
                    <a:pt x="1" y="381"/>
                  </a:lnTo>
                  <a:lnTo>
                    <a:pt x="3" y="384"/>
                  </a:lnTo>
                  <a:lnTo>
                    <a:pt x="4" y="386"/>
                  </a:lnTo>
                  <a:lnTo>
                    <a:pt x="6" y="387"/>
                  </a:lnTo>
                  <a:lnTo>
                    <a:pt x="10" y="389"/>
                  </a:lnTo>
                  <a:lnTo>
                    <a:pt x="12" y="389"/>
                  </a:lnTo>
                  <a:lnTo>
                    <a:pt x="15" y="391"/>
                  </a:lnTo>
                  <a:lnTo>
                    <a:pt x="376" y="391"/>
                  </a:lnTo>
                  <a:lnTo>
                    <a:pt x="379" y="389"/>
                  </a:lnTo>
                  <a:lnTo>
                    <a:pt x="381" y="389"/>
                  </a:lnTo>
                  <a:lnTo>
                    <a:pt x="385" y="387"/>
                  </a:lnTo>
                  <a:lnTo>
                    <a:pt x="387" y="386"/>
                  </a:lnTo>
                  <a:lnTo>
                    <a:pt x="389" y="384"/>
                  </a:lnTo>
                  <a:lnTo>
                    <a:pt x="390" y="381"/>
                  </a:lnTo>
                  <a:lnTo>
                    <a:pt x="391" y="379"/>
                  </a:lnTo>
                  <a:lnTo>
                    <a:pt x="391" y="376"/>
                  </a:lnTo>
                  <a:lnTo>
                    <a:pt x="391" y="269"/>
                  </a:lnTo>
                  <a:lnTo>
                    <a:pt x="436" y="269"/>
                  </a:lnTo>
                  <a:lnTo>
                    <a:pt x="439" y="269"/>
                  </a:lnTo>
                  <a:lnTo>
                    <a:pt x="442" y="268"/>
                  </a:lnTo>
                  <a:lnTo>
                    <a:pt x="445" y="267"/>
                  </a:lnTo>
                  <a:lnTo>
                    <a:pt x="447" y="265"/>
                  </a:lnTo>
                  <a:lnTo>
                    <a:pt x="449" y="263"/>
                  </a:lnTo>
                  <a:lnTo>
                    <a:pt x="450" y="261"/>
                  </a:lnTo>
                  <a:lnTo>
                    <a:pt x="451" y="258"/>
                  </a:lnTo>
                  <a:lnTo>
                    <a:pt x="451" y="254"/>
                  </a:lnTo>
                  <a:lnTo>
                    <a:pt x="451" y="135"/>
                  </a:lnTo>
                  <a:lnTo>
                    <a:pt x="451" y="131"/>
                  </a:lnTo>
                  <a:lnTo>
                    <a:pt x="450" y="129"/>
                  </a:lnTo>
                  <a:lnTo>
                    <a:pt x="449" y="126"/>
                  </a:lnTo>
                  <a:lnTo>
                    <a:pt x="447" y="124"/>
                  </a:lnTo>
                  <a:lnTo>
                    <a:pt x="445" y="123"/>
                  </a:lnTo>
                  <a:lnTo>
                    <a:pt x="442" y="121"/>
                  </a:lnTo>
                  <a:lnTo>
                    <a:pt x="439" y="120"/>
                  </a:lnTo>
                  <a:lnTo>
                    <a:pt x="436" y="120"/>
                  </a:lnTo>
                  <a:lnTo>
                    <a:pt x="43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="" xmlns:a16="http://schemas.microsoft.com/office/drawing/2014/main" id="{B7CCBE10-556C-4590-8E98-F5992E8D8E0D}"/>
              </a:ext>
            </a:extLst>
          </p:cNvPr>
          <p:cNvGrpSpPr/>
          <p:nvPr/>
        </p:nvGrpSpPr>
        <p:grpSpPr>
          <a:xfrm>
            <a:off x="11053837" y="3513931"/>
            <a:ext cx="287338" cy="287338"/>
            <a:chOff x="8736013" y="1925638"/>
            <a:chExt cx="287338" cy="2873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90" name="Freeform 97">
              <a:extLst>
                <a:ext uri="{FF2B5EF4-FFF2-40B4-BE49-F238E27FC236}">
                  <a16:creationId xmlns="" xmlns:a16="http://schemas.microsoft.com/office/drawing/2014/main" id="{5FFA4391-6B0A-4A5A-B258-457CBBBA0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6013" y="1925638"/>
              <a:ext cx="287338" cy="287338"/>
            </a:xfrm>
            <a:custGeom>
              <a:avLst/>
              <a:gdLst>
                <a:gd name="T0" fmla="*/ 481 w 902"/>
                <a:gd name="T1" fmla="*/ 863 h 902"/>
                <a:gd name="T2" fmla="*/ 872 w 902"/>
                <a:gd name="T3" fmla="*/ 219 h 902"/>
                <a:gd name="T4" fmla="*/ 30 w 902"/>
                <a:gd name="T5" fmla="*/ 219 h 902"/>
                <a:gd name="T6" fmla="*/ 451 w 902"/>
                <a:gd name="T7" fmla="*/ 864 h 902"/>
                <a:gd name="T8" fmla="*/ 30 w 902"/>
                <a:gd name="T9" fmla="*/ 219 h 902"/>
                <a:gd name="T10" fmla="*/ 54 w 902"/>
                <a:gd name="T11" fmla="*/ 197 h 902"/>
                <a:gd name="T12" fmla="*/ 648 w 902"/>
                <a:gd name="T13" fmla="*/ 290 h 902"/>
                <a:gd name="T14" fmla="*/ 466 w 902"/>
                <a:gd name="T15" fmla="*/ 32 h 902"/>
                <a:gd name="T16" fmla="*/ 683 w 902"/>
                <a:gd name="T17" fmla="*/ 274 h 902"/>
                <a:gd name="T18" fmla="*/ 466 w 902"/>
                <a:gd name="T19" fmla="*/ 32 h 902"/>
                <a:gd name="T20" fmla="*/ 902 w 902"/>
                <a:gd name="T21" fmla="*/ 195 h 902"/>
                <a:gd name="T22" fmla="*/ 901 w 902"/>
                <a:gd name="T23" fmla="*/ 191 h 902"/>
                <a:gd name="T24" fmla="*/ 901 w 902"/>
                <a:gd name="T25" fmla="*/ 190 h 902"/>
                <a:gd name="T26" fmla="*/ 898 w 902"/>
                <a:gd name="T27" fmla="*/ 186 h 902"/>
                <a:gd name="T28" fmla="*/ 898 w 902"/>
                <a:gd name="T29" fmla="*/ 185 h 902"/>
                <a:gd name="T30" fmla="*/ 896 w 902"/>
                <a:gd name="T31" fmla="*/ 184 h 902"/>
                <a:gd name="T32" fmla="*/ 893 w 902"/>
                <a:gd name="T33" fmla="*/ 183 h 902"/>
                <a:gd name="T34" fmla="*/ 892 w 902"/>
                <a:gd name="T35" fmla="*/ 182 h 902"/>
                <a:gd name="T36" fmla="*/ 469 w 902"/>
                <a:gd name="T37" fmla="*/ 0 h 902"/>
                <a:gd name="T38" fmla="*/ 463 w 902"/>
                <a:gd name="T39" fmla="*/ 0 h 902"/>
                <a:gd name="T40" fmla="*/ 10 w 902"/>
                <a:gd name="T41" fmla="*/ 182 h 902"/>
                <a:gd name="T42" fmla="*/ 9 w 902"/>
                <a:gd name="T43" fmla="*/ 183 h 902"/>
                <a:gd name="T44" fmla="*/ 6 w 902"/>
                <a:gd name="T45" fmla="*/ 184 h 902"/>
                <a:gd name="T46" fmla="*/ 4 w 902"/>
                <a:gd name="T47" fmla="*/ 185 h 902"/>
                <a:gd name="T48" fmla="*/ 4 w 902"/>
                <a:gd name="T49" fmla="*/ 186 h 902"/>
                <a:gd name="T50" fmla="*/ 1 w 902"/>
                <a:gd name="T51" fmla="*/ 189 h 902"/>
                <a:gd name="T52" fmla="*/ 1 w 902"/>
                <a:gd name="T53" fmla="*/ 190 h 902"/>
                <a:gd name="T54" fmla="*/ 0 w 902"/>
                <a:gd name="T55" fmla="*/ 195 h 902"/>
                <a:gd name="T56" fmla="*/ 0 w 902"/>
                <a:gd name="T57" fmla="*/ 195 h 902"/>
                <a:gd name="T58" fmla="*/ 0 w 902"/>
                <a:gd name="T59" fmla="*/ 195 h 902"/>
                <a:gd name="T60" fmla="*/ 0 w 902"/>
                <a:gd name="T61" fmla="*/ 681 h 902"/>
                <a:gd name="T62" fmla="*/ 5 w 902"/>
                <a:gd name="T63" fmla="*/ 688 h 902"/>
                <a:gd name="T64" fmla="*/ 460 w 902"/>
                <a:gd name="T65" fmla="*/ 901 h 902"/>
                <a:gd name="T66" fmla="*/ 461 w 902"/>
                <a:gd name="T67" fmla="*/ 901 h 902"/>
                <a:gd name="T68" fmla="*/ 466 w 902"/>
                <a:gd name="T69" fmla="*/ 902 h 902"/>
                <a:gd name="T70" fmla="*/ 472 w 902"/>
                <a:gd name="T71" fmla="*/ 901 h 902"/>
                <a:gd name="T72" fmla="*/ 472 w 902"/>
                <a:gd name="T73" fmla="*/ 900 h 902"/>
                <a:gd name="T74" fmla="*/ 897 w 902"/>
                <a:gd name="T75" fmla="*/ 688 h 902"/>
                <a:gd name="T76" fmla="*/ 901 w 902"/>
                <a:gd name="T77" fmla="*/ 681 h 902"/>
                <a:gd name="T78" fmla="*/ 902 w 902"/>
                <a:gd name="T79" fmla="*/ 195 h 902"/>
                <a:gd name="T80" fmla="*/ 902 w 902"/>
                <a:gd name="T81" fmla="*/ 195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2" h="902">
                  <a:moveTo>
                    <a:pt x="872" y="668"/>
                  </a:moveTo>
                  <a:lnTo>
                    <a:pt x="481" y="863"/>
                  </a:lnTo>
                  <a:lnTo>
                    <a:pt x="481" y="401"/>
                  </a:lnTo>
                  <a:lnTo>
                    <a:pt x="872" y="219"/>
                  </a:lnTo>
                  <a:lnTo>
                    <a:pt x="872" y="668"/>
                  </a:lnTo>
                  <a:close/>
                  <a:moveTo>
                    <a:pt x="30" y="219"/>
                  </a:moveTo>
                  <a:lnTo>
                    <a:pt x="451" y="401"/>
                  </a:lnTo>
                  <a:lnTo>
                    <a:pt x="451" y="864"/>
                  </a:lnTo>
                  <a:lnTo>
                    <a:pt x="30" y="667"/>
                  </a:lnTo>
                  <a:lnTo>
                    <a:pt x="30" y="219"/>
                  </a:lnTo>
                  <a:close/>
                  <a:moveTo>
                    <a:pt x="466" y="374"/>
                  </a:moveTo>
                  <a:lnTo>
                    <a:pt x="54" y="197"/>
                  </a:lnTo>
                  <a:lnTo>
                    <a:pt x="266" y="112"/>
                  </a:lnTo>
                  <a:lnTo>
                    <a:pt x="648" y="290"/>
                  </a:lnTo>
                  <a:lnTo>
                    <a:pt x="466" y="374"/>
                  </a:lnTo>
                  <a:close/>
                  <a:moveTo>
                    <a:pt x="466" y="32"/>
                  </a:moveTo>
                  <a:lnTo>
                    <a:pt x="851" y="197"/>
                  </a:lnTo>
                  <a:lnTo>
                    <a:pt x="683" y="274"/>
                  </a:lnTo>
                  <a:lnTo>
                    <a:pt x="304" y="97"/>
                  </a:lnTo>
                  <a:lnTo>
                    <a:pt x="466" y="32"/>
                  </a:lnTo>
                  <a:close/>
                  <a:moveTo>
                    <a:pt x="902" y="195"/>
                  </a:moveTo>
                  <a:lnTo>
                    <a:pt x="902" y="195"/>
                  </a:lnTo>
                  <a:lnTo>
                    <a:pt x="902" y="193"/>
                  </a:lnTo>
                  <a:lnTo>
                    <a:pt x="901" y="191"/>
                  </a:lnTo>
                  <a:lnTo>
                    <a:pt x="901" y="190"/>
                  </a:lnTo>
                  <a:lnTo>
                    <a:pt x="901" y="190"/>
                  </a:lnTo>
                  <a:lnTo>
                    <a:pt x="900" y="188"/>
                  </a:lnTo>
                  <a:lnTo>
                    <a:pt x="898" y="186"/>
                  </a:lnTo>
                  <a:lnTo>
                    <a:pt x="898" y="186"/>
                  </a:lnTo>
                  <a:lnTo>
                    <a:pt x="898" y="185"/>
                  </a:lnTo>
                  <a:lnTo>
                    <a:pt x="897" y="184"/>
                  </a:lnTo>
                  <a:lnTo>
                    <a:pt x="896" y="184"/>
                  </a:lnTo>
                  <a:lnTo>
                    <a:pt x="895" y="183"/>
                  </a:lnTo>
                  <a:lnTo>
                    <a:pt x="893" y="183"/>
                  </a:lnTo>
                  <a:lnTo>
                    <a:pt x="893" y="183"/>
                  </a:lnTo>
                  <a:lnTo>
                    <a:pt x="892" y="182"/>
                  </a:lnTo>
                  <a:lnTo>
                    <a:pt x="471" y="2"/>
                  </a:lnTo>
                  <a:lnTo>
                    <a:pt x="469" y="0"/>
                  </a:lnTo>
                  <a:lnTo>
                    <a:pt x="466" y="0"/>
                  </a:lnTo>
                  <a:lnTo>
                    <a:pt x="463" y="0"/>
                  </a:lnTo>
                  <a:lnTo>
                    <a:pt x="461" y="2"/>
                  </a:lnTo>
                  <a:lnTo>
                    <a:pt x="10" y="182"/>
                  </a:lnTo>
                  <a:lnTo>
                    <a:pt x="9" y="182"/>
                  </a:lnTo>
                  <a:lnTo>
                    <a:pt x="9" y="183"/>
                  </a:lnTo>
                  <a:lnTo>
                    <a:pt x="8" y="183"/>
                  </a:lnTo>
                  <a:lnTo>
                    <a:pt x="6" y="184"/>
                  </a:lnTo>
                  <a:lnTo>
                    <a:pt x="5" y="184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4" y="186"/>
                  </a:lnTo>
                  <a:lnTo>
                    <a:pt x="2" y="187"/>
                  </a:lnTo>
                  <a:lnTo>
                    <a:pt x="1" y="189"/>
                  </a:lnTo>
                  <a:lnTo>
                    <a:pt x="1" y="190"/>
                  </a:lnTo>
                  <a:lnTo>
                    <a:pt x="1" y="190"/>
                  </a:lnTo>
                  <a:lnTo>
                    <a:pt x="0" y="192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0" y="195"/>
                  </a:lnTo>
                  <a:lnTo>
                    <a:pt x="0" y="676"/>
                  </a:lnTo>
                  <a:lnTo>
                    <a:pt x="0" y="681"/>
                  </a:lnTo>
                  <a:lnTo>
                    <a:pt x="2" y="685"/>
                  </a:lnTo>
                  <a:lnTo>
                    <a:pt x="5" y="688"/>
                  </a:lnTo>
                  <a:lnTo>
                    <a:pt x="9" y="690"/>
                  </a:lnTo>
                  <a:lnTo>
                    <a:pt x="460" y="901"/>
                  </a:lnTo>
                  <a:lnTo>
                    <a:pt x="460" y="901"/>
                  </a:lnTo>
                  <a:lnTo>
                    <a:pt x="461" y="901"/>
                  </a:lnTo>
                  <a:lnTo>
                    <a:pt x="463" y="902"/>
                  </a:lnTo>
                  <a:lnTo>
                    <a:pt x="466" y="902"/>
                  </a:lnTo>
                  <a:lnTo>
                    <a:pt x="469" y="902"/>
                  </a:lnTo>
                  <a:lnTo>
                    <a:pt x="472" y="901"/>
                  </a:lnTo>
                  <a:lnTo>
                    <a:pt x="472" y="901"/>
                  </a:lnTo>
                  <a:lnTo>
                    <a:pt x="472" y="900"/>
                  </a:lnTo>
                  <a:lnTo>
                    <a:pt x="893" y="690"/>
                  </a:lnTo>
                  <a:lnTo>
                    <a:pt x="897" y="688"/>
                  </a:lnTo>
                  <a:lnTo>
                    <a:pt x="900" y="685"/>
                  </a:lnTo>
                  <a:lnTo>
                    <a:pt x="901" y="681"/>
                  </a:lnTo>
                  <a:lnTo>
                    <a:pt x="902" y="676"/>
                  </a:lnTo>
                  <a:lnTo>
                    <a:pt x="902" y="195"/>
                  </a:lnTo>
                  <a:lnTo>
                    <a:pt x="902" y="195"/>
                  </a:lnTo>
                  <a:lnTo>
                    <a:pt x="902" y="1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8">
              <a:extLst>
                <a:ext uri="{FF2B5EF4-FFF2-40B4-BE49-F238E27FC236}">
                  <a16:creationId xmlns="" xmlns:a16="http://schemas.microsoft.com/office/drawing/2014/main" id="{3A3B2313-AE35-4AE9-B636-F879D3B8D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4113" y="2041525"/>
              <a:ext cx="77788" cy="100013"/>
            </a:xfrm>
            <a:custGeom>
              <a:avLst/>
              <a:gdLst>
                <a:gd name="T0" fmla="*/ 211 w 241"/>
                <a:gd name="T1" fmla="*/ 278 h 315"/>
                <a:gd name="T2" fmla="*/ 30 w 241"/>
                <a:gd name="T3" fmla="*/ 201 h 315"/>
                <a:gd name="T4" fmla="*/ 30 w 241"/>
                <a:gd name="T5" fmla="*/ 38 h 315"/>
                <a:gd name="T6" fmla="*/ 211 w 241"/>
                <a:gd name="T7" fmla="*/ 115 h 315"/>
                <a:gd name="T8" fmla="*/ 211 w 241"/>
                <a:gd name="T9" fmla="*/ 278 h 315"/>
                <a:gd name="T10" fmla="*/ 231 w 241"/>
                <a:gd name="T11" fmla="*/ 92 h 315"/>
                <a:gd name="T12" fmla="*/ 21 w 241"/>
                <a:gd name="T13" fmla="*/ 2 h 315"/>
                <a:gd name="T14" fmla="*/ 17 w 241"/>
                <a:gd name="T15" fmla="*/ 0 h 315"/>
                <a:gd name="T16" fmla="*/ 14 w 241"/>
                <a:gd name="T17" fmla="*/ 0 h 315"/>
                <a:gd name="T18" fmla="*/ 11 w 241"/>
                <a:gd name="T19" fmla="*/ 0 h 315"/>
                <a:gd name="T20" fmla="*/ 6 w 241"/>
                <a:gd name="T21" fmla="*/ 3 h 315"/>
                <a:gd name="T22" fmla="*/ 4 w 241"/>
                <a:gd name="T23" fmla="*/ 5 h 315"/>
                <a:gd name="T24" fmla="*/ 2 w 241"/>
                <a:gd name="T25" fmla="*/ 8 h 315"/>
                <a:gd name="T26" fmla="*/ 1 w 241"/>
                <a:gd name="T27" fmla="*/ 11 h 315"/>
                <a:gd name="T28" fmla="*/ 0 w 241"/>
                <a:gd name="T29" fmla="*/ 15 h 315"/>
                <a:gd name="T30" fmla="*/ 0 w 241"/>
                <a:gd name="T31" fmla="*/ 210 h 315"/>
                <a:gd name="T32" fmla="*/ 1 w 241"/>
                <a:gd name="T33" fmla="*/ 215 h 315"/>
                <a:gd name="T34" fmla="*/ 2 w 241"/>
                <a:gd name="T35" fmla="*/ 219 h 315"/>
                <a:gd name="T36" fmla="*/ 5 w 241"/>
                <a:gd name="T37" fmla="*/ 222 h 315"/>
                <a:gd name="T38" fmla="*/ 10 w 241"/>
                <a:gd name="T39" fmla="*/ 224 h 315"/>
                <a:gd name="T40" fmla="*/ 220 w 241"/>
                <a:gd name="T41" fmla="*/ 314 h 315"/>
                <a:gd name="T42" fmla="*/ 223 w 241"/>
                <a:gd name="T43" fmla="*/ 315 h 315"/>
                <a:gd name="T44" fmla="*/ 226 w 241"/>
                <a:gd name="T45" fmla="*/ 315 h 315"/>
                <a:gd name="T46" fmla="*/ 230 w 241"/>
                <a:gd name="T47" fmla="*/ 315 h 315"/>
                <a:gd name="T48" fmla="*/ 234 w 241"/>
                <a:gd name="T49" fmla="*/ 313 h 315"/>
                <a:gd name="T50" fmla="*/ 237 w 241"/>
                <a:gd name="T51" fmla="*/ 311 h 315"/>
                <a:gd name="T52" fmla="*/ 239 w 241"/>
                <a:gd name="T53" fmla="*/ 308 h 315"/>
                <a:gd name="T54" fmla="*/ 240 w 241"/>
                <a:gd name="T55" fmla="*/ 305 h 315"/>
                <a:gd name="T56" fmla="*/ 241 w 241"/>
                <a:gd name="T57" fmla="*/ 300 h 315"/>
                <a:gd name="T58" fmla="*/ 241 w 241"/>
                <a:gd name="T59" fmla="*/ 105 h 315"/>
                <a:gd name="T60" fmla="*/ 240 w 241"/>
                <a:gd name="T61" fmla="*/ 101 h 315"/>
                <a:gd name="T62" fmla="*/ 238 w 241"/>
                <a:gd name="T63" fmla="*/ 97 h 315"/>
                <a:gd name="T64" fmla="*/ 236 w 241"/>
                <a:gd name="T65" fmla="*/ 94 h 315"/>
                <a:gd name="T66" fmla="*/ 231 w 241"/>
                <a:gd name="T67" fmla="*/ 92 h 315"/>
                <a:gd name="T68" fmla="*/ 231 w 241"/>
                <a:gd name="T69" fmla="*/ 9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1" h="315">
                  <a:moveTo>
                    <a:pt x="211" y="278"/>
                  </a:moveTo>
                  <a:lnTo>
                    <a:pt x="30" y="201"/>
                  </a:lnTo>
                  <a:lnTo>
                    <a:pt x="30" y="38"/>
                  </a:lnTo>
                  <a:lnTo>
                    <a:pt x="211" y="115"/>
                  </a:lnTo>
                  <a:lnTo>
                    <a:pt x="211" y="278"/>
                  </a:lnTo>
                  <a:close/>
                  <a:moveTo>
                    <a:pt x="231" y="92"/>
                  </a:moveTo>
                  <a:lnTo>
                    <a:pt x="21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210"/>
                  </a:lnTo>
                  <a:lnTo>
                    <a:pt x="1" y="215"/>
                  </a:lnTo>
                  <a:lnTo>
                    <a:pt x="2" y="219"/>
                  </a:lnTo>
                  <a:lnTo>
                    <a:pt x="5" y="222"/>
                  </a:lnTo>
                  <a:lnTo>
                    <a:pt x="10" y="224"/>
                  </a:lnTo>
                  <a:lnTo>
                    <a:pt x="220" y="314"/>
                  </a:lnTo>
                  <a:lnTo>
                    <a:pt x="223" y="315"/>
                  </a:lnTo>
                  <a:lnTo>
                    <a:pt x="226" y="315"/>
                  </a:lnTo>
                  <a:lnTo>
                    <a:pt x="230" y="315"/>
                  </a:lnTo>
                  <a:lnTo>
                    <a:pt x="234" y="313"/>
                  </a:lnTo>
                  <a:lnTo>
                    <a:pt x="237" y="311"/>
                  </a:lnTo>
                  <a:lnTo>
                    <a:pt x="239" y="308"/>
                  </a:lnTo>
                  <a:lnTo>
                    <a:pt x="240" y="305"/>
                  </a:lnTo>
                  <a:lnTo>
                    <a:pt x="241" y="300"/>
                  </a:lnTo>
                  <a:lnTo>
                    <a:pt x="241" y="105"/>
                  </a:lnTo>
                  <a:lnTo>
                    <a:pt x="240" y="101"/>
                  </a:lnTo>
                  <a:lnTo>
                    <a:pt x="238" y="97"/>
                  </a:lnTo>
                  <a:lnTo>
                    <a:pt x="236" y="94"/>
                  </a:lnTo>
                  <a:lnTo>
                    <a:pt x="231" y="92"/>
                  </a:lnTo>
                  <a:lnTo>
                    <a:pt x="231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="" xmlns:a16="http://schemas.microsoft.com/office/drawing/2014/main" id="{6FEC6F56-6FC7-4C2A-BC4E-B9E9BF3EE9CC}"/>
              </a:ext>
            </a:extLst>
          </p:cNvPr>
          <p:cNvGrpSpPr/>
          <p:nvPr/>
        </p:nvGrpSpPr>
        <p:grpSpPr>
          <a:xfrm>
            <a:off x="11054631" y="4838331"/>
            <a:ext cx="285750" cy="287338"/>
            <a:chOff x="10455275" y="2498725"/>
            <a:chExt cx="285750" cy="2873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93" name="Freeform 214">
              <a:extLst>
                <a:ext uri="{FF2B5EF4-FFF2-40B4-BE49-F238E27FC236}">
                  <a16:creationId xmlns="" xmlns:a16="http://schemas.microsoft.com/office/drawing/2014/main" id="{C6D1836F-FC60-4ED7-8EB0-6BF5BFDB13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5">
              <a:extLst>
                <a:ext uri="{FF2B5EF4-FFF2-40B4-BE49-F238E27FC236}">
                  <a16:creationId xmlns="" xmlns:a16="http://schemas.microsoft.com/office/drawing/2014/main" id="{6D966546-C375-483D-8B15-BB20006D2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403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A252347A-73EF-4021-A502-2D02F6F1D190}"/>
              </a:ext>
            </a:extLst>
          </p:cNvPr>
          <p:cNvSpPr/>
          <p:nvPr/>
        </p:nvSpPr>
        <p:spPr>
          <a:xfrm rot="10800000">
            <a:off x="7082970" y="1"/>
            <a:ext cx="5109029" cy="869388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="" xmlns:a16="http://schemas.microsoft.com/office/drawing/2014/main" id="{90B1FCAD-D4F2-4CD9-B37E-EB93C71186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2524735"/>
              </p:ext>
            </p:extLst>
          </p:nvPr>
        </p:nvGraphicFramePr>
        <p:xfrm>
          <a:off x="494620" y="1363435"/>
          <a:ext cx="7057572" cy="4588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58E8D315-E202-43FC-A27E-92E19B172E3A}"/>
              </a:ext>
            </a:extLst>
          </p:cNvPr>
          <p:cNvSpPr txBox="1"/>
          <p:nvPr/>
        </p:nvSpPr>
        <p:spPr>
          <a:xfrm>
            <a:off x="8033428" y="3189438"/>
            <a:ext cx="3663952" cy="221599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i="1" dirty="0"/>
              <a:t>Lorem ipsum dolor sit </a:t>
            </a:r>
            <a:r>
              <a:rPr lang="en-US" sz="1600" i="1" dirty="0" err="1"/>
              <a:t>amet</a:t>
            </a:r>
            <a:r>
              <a:rPr lang="en-US" sz="1600" i="1" dirty="0"/>
              <a:t>, </a:t>
            </a:r>
            <a:r>
              <a:rPr lang="en-US" sz="1600" i="1" dirty="0" err="1"/>
              <a:t>consectetur</a:t>
            </a:r>
            <a:r>
              <a:rPr lang="en-US" sz="1600" i="1" dirty="0"/>
              <a:t> </a:t>
            </a:r>
            <a:r>
              <a:rPr lang="en-US" sz="1600" i="1" dirty="0" err="1"/>
              <a:t>adipiscing</a:t>
            </a:r>
            <a:r>
              <a:rPr lang="en-US" sz="1600" i="1" dirty="0"/>
              <a:t> </a:t>
            </a:r>
            <a:r>
              <a:rPr lang="en-US" sz="1600" i="1" dirty="0" err="1"/>
              <a:t>elit</a:t>
            </a:r>
            <a:r>
              <a:rPr lang="en-US" sz="1600" i="1" dirty="0"/>
              <a:t>. </a:t>
            </a:r>
            <a:r>
              <a:rPr lang="en-US" sz="1600" i="1" dirty="0" err="1"/>
              <a:t>Aliquam</a:t>
            </a:r>
            <a:r>
              <a:rPr lang="en-US" sz="1600" i="1" dirty="0"/>
              <a:t> </a:t>
            </a:r>
            <a:r>
              <a:rPr lang="en-US" sz="1600" i="1" dirty="0" err="1"/>
              <a:t>eu</a:t>
            </a:r>
            <a:r>
              <a:rPr lang="en-US" sz="1600" i="1" dirty="0"/>
              <a:t> </a:t>
            </a:r>
            <a:r>
              <a:rPr lang="en-US" sz="1600" i="1" dirty="0" err="1"/>
              <a:t>lobortis</a:t>
            </a:r>
            <a:r>
              <a:rPr lang="en-US" sz="1600" i="1" dirty="0"/>
              <a:t> </a:t>
            </a:r>
            <a:r>
              <a:rPr lang="en-US" sz="1600" i="1" dirty="0" err="1"/>
              <a:t>eros</a:t>
            </a:r>
            <a:r>
              <a:rPr lang="en-US" sz="1600" i="1" dirty="0"/>
              <a:t>. </a:t>
            </a:r>
            <a:r>
              <a:rPr lang="en-US" sz="1600" i="1" dirty="0" err="1"/>
              <a:t>Pellentesque</a:t>
            </a:r>
            <a:r>
              <a:rPr lang="en-US" sz="1600" i="1" dirty="0"/>
              <a:t> sit </a:t>
            </a:r>
            <a:r>
              <a:rPr lang="en-US" sz="1600" i="1" dirty="0" err="1"/>
              <a:t>amet</a:t>
            </a:r>
            <a:r>
              <a:rPr lang="en-US" sz="1600" i="1" dirty="0"/>
              <a:t> </a:t>
            </a:r>
            <a:r>
              <a:rPr lang="en-US" sz="1600" i="1" dirty="0" err="1"/>
              <a:t>finibus</a:t>
            </a:r>
            <a:r>
              <a:rPr lang="en-US" sz="1600" i="1" dirty="0"/>
              <a:t> </a:t>
            </a:r>
            <a:r>
              <a:rPr lang="en-US" sz="1600" i="1" dirty="0" err="1"/>
              <a:t>sapien</a:t>
            </a:r>
            <a:r>
              <a:rPr lang="en-US" sz="1600" i="1" dirty="0"/>
              <a:t>. </a:t>
            </a:r>
            <a:r>
              <a:rPr lang="en-US" sz="1600" i="1" dirty="0" err="1"/>
              <a:t>Mauris</a:t>
            </a:r>
            <a:r>
              <a:rPr lang="en-US" sz="1600" i="1" dirty="0"/>
              <a:t> </a:t>
            </a:r>
            <a:r>
              <a:rPr lang="en-US" sz="1600" i="1" dirty="0" err="1"/>
              <a:t>tempor</a:t>
            </a:r>
            <a:r>
              <a:rPr lang="en-US" sz="1600" i="1" dirty="0"/>
              <a:t> </a:t>
            </a:r>
            <a:r>
              <a:rPr lang="en-US" sz="1600" i="1" dirty="0" err="1"/>
              <a:t>justo</a:t>
            </a:r>
            <a:r>
              <a:rPr lang="en-US" sz="1600" i="1" dirty="0"/>
              <a:t> vel </a:t>
            </a:r>
            <a:r>
              <a:rPr lang="en-US" sz="1600" i="1" dirty="0" err="1"/>
              <a:t>blandit</a:t>
            </a:r>
            <a:r>
              <a:rPr lang="en-US" sz="1600" i="1" dirty="0"/>
              <a:t> </a:t>
            </a:r>
            <a:r>
              <a:rPr lang="en-US" sz="1600" i="1" dirty="0" err="1"/>
              <a:t>molestie</a:t>
            </a:r>
            <a:r>
              <a:rPr lang="en-US" sz="1600" i="1" dirty="0"/>
              <a:t>. Duis </a:t>
            </a:r>
            <a:r>
              <a:rPr lang="en-US" sz="1600" i="1" dirty="0" err="1"/>
              <a:t>pretium</a:t>
            </a:r>
            <a:r>
              <a:rPr lang="en-US" sz="1600" i="1" dirty="0"/>
              <a:t> </a:t>
            </a:r>
            <a:r>
              <a:rPr lang="en-US" sz="1600" i="1" dirty="0" err="1"/>
              <a:t>accumsan</a:t>
            </a:r>
            <a:r>
              <a:rPr lang="en-US" sz="1600" i="1" dirty="0"/>
              <a:t> </a:t>
            </a:r>
            <a:r>
              <a:rPr lang="en-US" sz="1600" i="1" dirty="0" err="1"/>
              <a:t>leo</a:t>
            </a:r>
            <a:r>
              <a:rPr lang="en-US" sz="1600" i="1" dirty="0"/>
              <a:t> ac </a:t>
            </a:r>
            <a:r>
              <a:rPr lang="en-US" sz="1600" i="1" dirty="0" err="1"/>
              <a:t>laoreet</a:t>
            </a:r>
            <a:r>
              <a:rPr lang="en-US" sz="1600" i="1" dirty="0"/>
              <a:t>. </a:t>
            </a:r>
            <a:r>
              <a:rPr lang="en-US" sz="1600" i="1" dirty="0" err="1"/>
              <a:t>Aliquam</a:t>
            </a:r>
            <a:r>
              <a:rPr lang="en-US" sz="1600" i="1" dirty="0"/>
              <a:t> </a:t>
            </a:r>
            <a:r>
              <a:rPr lang="en-US" sz="1600" i="1" dirty="0" err="1"/>
              <a:t>efficitur</a:t>
            </a:r>
            <a:r>
              <a:rPr lang="en-US" sz="1600" i="1" dirty="0"/>
              <a:t> </a:t>
            </a:r>
            <a:r>
              <a:rPr lang="en-US" sz="1600" i="1" dirty="0" err="1"/>
              <a:t>eros</a:t>
            </a:r>
            <a:r>
              <a:rPr lang="en-US" sz="1600" i="1" dirty="0"/>
              <a:t> vel </a:t>
            </a:r>
            <a:r>
              <a:rPr lang="en-US" sz="1600" i="1" dirty="0" err="1"/>
              <a:t>velit</a:t>
            </a:r>
            <a:r>
              <a:rPr lang="en-US" sz="1600" i="1" dirty="0"/>
              <a:t> </a:t>
            </a:r>
            <a:r>
              <a:rPr lang="en-US" sz="1600" i="1" dirty="0" err="1"/>
              <a:t>posuere</a:t>
            </a:r>
            <a:r>
              <a:rPr lang="en-US" sz="1600" i="1" dirty="0"/>
              <a:t>, vitae </a:t>
            </a:r>
            <a:r>
              <a:rPr lang="en-US" sz="1600" i="1" dirty="0" err="1"/>
              <a:t>euismod</a:t>
            </a:r>
            <a:r>
              <a:rPr lang="en-US" sz="1600" i="1" dirty="0"/>
              <a:t> diam </a:t>
            </a:r>
            <a:r>
              <a:rPr lang="en-US" sz="1600" i="1" dirty="0" err="1"/>
              <a:t>rhoncus</a:t>
            </a:r>
            <a:r>
              <a:rPr lang="en-US" sz="1600" i="1" dirty="0"/>
              <a:t>. Sed </a:t>
            </a:r>
            <a:r>
              <a:rPr lang="en-US" sz="1600" i="1" dirty="0" err="1"/>
              <a:t>volutpat</a:t>
            </a:r>
            <a:r>
              <a:rPr lang="en-US" sz="1600" i="1" dirty="0"/>
              <a:t> libero ac </a:t>
            </a:r>
            <a:r>
              <a:rPr lang="en-US" sz="1600" i="1" dirty="0" err="1"/>
              <a:t>tellus</a:t>
            </a:r>
            <a:r>
              <a:rPr lang="en-US" sz="1600" i="1" dirty="0"/>
              <a:t> </a:t>
            </a:r>
            <a:r>
              <a:rPr lang="en-US" sz="1600" i="1" dirty="0" err="1"/>
              <a:t>posuere</a:t>
            </a:r>
            <a:r>
              <a:rPr lang="en-US" sz="1600" i="1" dirty="0"/>
              <a:t> </a:t>
            </a:r>
            <a:r>
              <a:rPr lang="en-US" sz="1600" i="1" dirty="0" err="1"/>
              <a:t>luctus</a:t>
            </a:r>
            <a:r>
              <a:rPr lang="en-US" sz="1600" i="1" dirty="0"/>
              <a:t>. </a:t>
            </a:r>
            <a:r>
              <a:rPr lang="en-US" sz="1600" i="1" dirty="0" err="1"/>
              <a:t>Nullam</a:t>
            </a:r>
            <a:r>
              <a:rPr lang="en-US" sz="1600" i="1" dirty="0"/>
              <a:t> a gravida dui, in maximus </a:t>
            </a:r>
            <a:r>
              <a:rPr lang="en-US" sz="1600" i="1" dirty="0" err="1"/>
              <a:t>tortor</a:t>
            </a:r>
            <a:r>
              <a:rPr lang="en-US" sz="1600" i="1" dirty="0"/>
              <a:t>. </a:t>
            </a:r>
          </a:p>
        </p:txBody>
      </p:sp>
      <p:sp>
        <p:nvSpPr>
          <p:cNvPr id="55" name="Oval 54">
            <a:extLst>
              <a:ext uri="{FF2B5EF4-FFF2-40B4-BE49-F238E27FC236}">
                <a16:creationId xmlns="" xmlns:a16="http://schemas.microsoft.com/office/drawing/2014/main" id="{47D1B602-5FB0-4346-AD27-85149F8AEBE2}"/>
              </a:ext>
            </a:extLst>
          </p:cNvPr>
          <p:cNvSpPr/>
          <p:nvPr/>
        </p:nvSpPr>
        <p:spPr>
          <a:xfrm>
            <a:off x="9388799" y="1909770"/>
            <a:ext cx="953210" cy="953210"/>
          </a:xfrm>
          <a:prstGeom prst="ellipse">
            <a:avLst/>
          </a:pr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0FCAF6C8-A96B-45E4-8876-8DE812BA703B}"/>
              </a:ext>
            </a:extLst>
          </p:cNvPr>
          <p:cNvGrpSpPr/>
          <p:nvPr/>
        </p:nvGrpSpPr>
        <p:grpSpPr>
          <a:xfrm>
            <a:off x="9660658" y="2236228"/>
            <a:ext cx="409492" cy="300294"/>
            <a:chOff x="2611438" y="4535488"/>
            <a:chExt cx="285750" cy="209550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7" name="Freeform 534">
              <a:extLst>
                <a:ext uri="{FF2B5EF4-FFF2-40B4-BE49-F238E27FC236}">
                  <a16:creationId xmlns="" xmlns:a16="http://schemas.microsoft.com/office/drawing/2014/main" id="{4665A081-3FB0-4D09-8D7B-35011B239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1438" y="4535488"/>
              <a:ext cx="133350" cy="209550"/>
            </a:xfrm>
            <a:custGeom>
              <a:avLst/>
              <a:gdLst>
                <a:gd name="T0" fmla="*/ 262 w 419"/>
                <a:gd name="T1" fmla="*/ 277 h 660"/>
                <a:gd name="T2" fmla="*/ 324 w 419"/>
                <a:gd name="T3" fmla="*/ 310 h 660"/>
                <a:gd name="T4" fmla="*/ 367 w 419"/>
                <a:gd name="T5" fmla="*/ 364 h 660"/>
                <a:gd name="T6" fmla="*/ 389 w 419"/>
                <a:gd name="T7" fmla="*/ 431 h 660"/>
                <a:gd name="T8" fmla="*/ 381 w 419"/>
                <a:gd name="T9" fmla="*/ 503 h 660"/>
                <a:gd name="T10" fmla="*/ 348 w 419"/>
                <a:gd name="T11" fmla="*/ 563 h 660"/>
                <a:gd name="T12" fmla="*/ 296 w 419"/>
                <a:gd name="T13" fmla="*/ 607 h 660"/>
                <a:gd name="T14" fmla="*/ 228 w 419"/>
                <a:gd name="T15" fmla="*/ 628 h 660"/>
                <a:gd name="T16" fmla="*/ 156 w 419"/>
                <a:gd name="T17" fmla="*/ 621 h 660"/>
                <a:gd name="T18" fmla="*/ 95 w 419"/>
                <a:gd name="T19" fmla="*/ 588 h 660"/>
                <a:gd name="T20" fmla="*/ 51 w 419"/>
                <a:gd name="T21" fmla="*/ 535 h 660"/>
                <a:gd name="T22" fmla="*/ 30 w 419"/>
                <a:gd name="T23" fmla="*/ 468 h 660"/>
                <a:gd name="T24" fmla="*/ 38 w 419"/>
                <a:gd name="T25" fmla="*/ 396 h 660"/>
                <a:gd name="T26" fmla="*/ 71 w 419"/>
                <a:gd name="T27" fmla="*/ 335 h 660"/>
                <a:gd name="T28" fmla="*/ 124 w 419"/>
                <a:gd name="T29" fmla="*/ 291 h 660"/>
                <a:gd name="T30" fmla="*/ 191 w 419"/>
                <a:gd name="T31" fmla="*/ 271 h 660"/>
                <a:gd name="T32" fmla="*/ 410 w 419"/>
                <a:gd name="T33" fmla="*/ 29 h 660"/>
                <a:gd name="T34" fmla="*/ 418 w 419"/>
                <a:gd name="T35" fmla="*/ 20 h 660"/>
                <a:gd name="T36" fmla="*/ 418 w 419"/>
                <a:gd name="T37" fmla="*/ 8 h 660"/>
                <a:gd name="T38" fmla="*/ 410 w 419"/>
                <a:gd name="T39" fmla="*/ 1 h 660"/>
                <a:gd name="T40" fmla="*/ 361 w 419"/>
                <a:gd name="T41" fmla="*/ 2 h 660"/>
                <a:gd name="T42" fmla="*/ 280 w 419"/>
                <a:gd name="T43" fmla="*/ 19 h 660"/>
                <a:gd name="T44" fmla="*/ 207 w 419"/>
                <a:gd name="T45" fmla="*/ 51 h 660"/>
                <a:gd name="T46" fmla="*/ 142 w 419"/>
                <a:gd name="T47" fmla="*/ 98 h 660"/>
                <a:gd name="T48" fmla="*/ 89 w 419"/>
                <a:gd name="T49" fmla="*/ 158 h 660"/>
                <a:gd name="T50" fmla="*/ 46 w 419"/>
                <a:gd name="T51" fmla="*/ 230 h 660"/>
                <a:gd name="T52" fmla="*/ 17 w 419"/>
                <a:gd name="T53" fmla="*/ 311 h 660"/>
                <a:gd name="T54" fmla="*/ 1 w 419"/>
                <a:gd name="T55" fmla="*/ 401 h 660"/>
                <a:gd name="T56" fmla="*/ 1 w 419"/>
                <a:gd name="T57" fmla="*/ 471 h 660"/>
                <a:gd name="T58" fmla="*/ 16 w 419"/>
                <a:gd name="T59" fmla="*/ 531 h 660"/>
                <a:gd name="T60" fmla="*/ 61 w 419"/>
                <a:gd name="T61" fmla="*/ 597 h 660"/>
                <a:gd name="T62" fmla="*/ 127 w 419"/>
                <a:gd name="T63" fmla="*/ 642 h 660"/>
                <a:gd name="T64" fmla="*/ 189 w 419"/>
                <a:gd name="T65" fmla="*/ 658 h 660"/>
                <a:gd name="T66" fmla="*/ 231 w 419"/>
                <a:gd name="T67" fmla="*/ 658 h 660"/>
                <a:gd name="T68" fmla="*/ 291 w 419"/>
                <a:gd name="T69" fmla="*/ 642 h 660"/>
                <a:gd name="T70" fmla="*/ 358 w 419"/>
                <a:gd name="T71" fmla="*/ 597 h 660"/>
                <a:gd name="T72" fmla="*/ 403 w 419"/>
                <a:gd name="T73" fmla="*/ 531 h 660"/>
                <a:gd name="T74" fmla="*/ 418 w 419"/>
                <a:gd name="T75" fmla="*/ 471 h 660"/>
                <a:gd name="T76" fmla="*/ 418 w 419"/>
                <a:gd name="T77" fmla="*/ 428 h 660"/>
                <a:gd name="T78" fmla="*/ 403 w 419"/>
                <a:gd name="T79" fmla="*/ 367 h 660"/>
                <a:gd name="T80" fmla="*/ 358 w 419"/>
                <a:gd name="T81" fmla="*/ 301 h 660"/>
                <a:gd name="T82" fmla="*/ 291 w 419"/>
                <a:gd name="T83" fmla="*/ 256 h 660"/>
                <a:gd name="T84" fmla="*/ 231 w 419"/>
                <a:gd name="T85" fmla="*/ 241 h 660"/>
                <a:gd name="T86" fmla="*/ 185 w 419"/>
                <a:gd name="T87" fmla="*/ 241 h 660"/>
                <a:gd name="T88" fmla="*/ 138 w 419"/>
                <a:gd name="T89" fmla="*/ 252 h 660"/>
                <a:gd name="T90" fmla="*/ 96 w 419"/>
                <a:gd name="T91" fmla="*/ 273 h 660"/>
                <a:gd name="T92" fmla="*/ 61 w 419"/>
                <a:gd name="T93" fmla="*/ 302 h 660"/>
                <a:gd name="T94" fmla="*/ 55 w 419"/>
                <a:gd name="T95" fmla="*/ 287 h 660"/>
                <a:gd name="T96" fmla="*/ 79 w 419"/>
                <a:gd name="T97" fmla="*/ 227 h 660"/>
                <a:gd name="T98" fmla="*/ 112 w 419"/>
                <a:gd name="T99" fmla="*/ 174 h 660"/>
                <a:gd name="T100" fmla="*/ 152 w 419"/>
                <a:gd name="T101" fmla="*/ 128 h 660"/>
                <a:gd name="T102" fmla="*/ 198 w 419"/>
                <a:gd name="T103" fmla="*/ 91 h 660"/>
                <a:gd name="T104" fmla="*/ 251 w 419"/>
                <a:gd name="T105" fmla="*/ 62 h 660"/>
                <a:gd name="T106" fmla="*/ 309 w 419"/>
                <a:gd name="T107" fmla="*/ 42 h 660"/>
                <a:gd name="T108" fmla="*/ 372 w 419"/>
                <a:gd name="T109" fmla="*/ 3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19" h="660">
                  <a:moveTo>
                    <a:pt x="210" y="270"/>
                  </a:moveTo>
                  <a:lnTo>
                    <a:pt x="228" y="271"/>
                  </a:lnTo>
                  <a:lnTo>
                    <a:pt x="245" y="273"/>
                  </a:lnTo>
                  <a:lnTo>
                    <a:pt x="262" y="277"/>
                  </a:lnTo>
                  <a:lnTo>
                    <a:pt x="280" y="284"/>
                  </a:lnTo>
                  <a:lnTo>
                    <a:pt x="296" y="291"/>
                  </a:lnTo>
                  <a:lnTo>
                    <a:pt x="310" y="300"/>
                  </a:lnTo>
                  <a:lnTo>
                    <a:pt x="324" y="310"/>
                  </a:lnTo>
                  <a:lnTo>
                    <a:pt x="336" y="322"/>
                  </a:lnTo>
                  <a:lnTo>
                    <a:pt x="348" y="335"/>
                  </a:lnTo>
                  <a:lnTo>
                    <a:pt x="359" y="349"/>
                  </a:lnTo>
                  <a:lnTo>
                    <a:pt x="367" y="364"/>
                  </a:lnTo>
                  <a:lnTo>
                    <a:pt x="375" y="379"/>
                  </a:lnTo>
                  <a:lnTo>
                    <a:pt x="381" y="396"/>
                  </a:lnTo>
                  <a:lnTo>
                    <a:pt x="386" y="413"/>
                  </a:lnTo>
                  <a:lnTo>
                    <a:pt x="389" y="431"/>
                  </a:lnTo>
                  <a:lnTo>
                    <a:pt x="389" y="450"/>
                  </a:lnTo>
                  <a:lnTo>
                    <a:pt x="389" y="468"/>
                  </a:lnTo>
                  <a:lnTo>
                    <a:pt x="386" y="486"/>
                  </a:lnTo>
                  <a:lnTo>
                    <a:pt x="381" y="503"/>
                  </a:lnTo>
                  <a:lnTo>
                    <a:pt x="375" y="519"/>
                  </a:lnTo>
                  <a:lnTo>
                    <a:pt x="367" y="535"/>
                  </a:lnTo>
                  <a:lnTo>
                    <a:pt x="359" y="550"/>
                  </a:lnTo>
                  <a:lnTo>
                    <a:pt x="348" y="563"/>
                  </a:lnTo>
                  <a:lnTo>
                    <a:pt x="336" y="576"/>
                  </a:lnTo>
                  <a:lnTo>
                    <a:pt x="324" y="588"/>
                  </a:lnTo>
                  <a:lnTo>
                    <a:pt x="310" y="599"/>
                  </a:lnTo>
                  <a:lnTo>
                    <a:pt x="296" y="607"/>
                  </a:lnTo>
                  <a:lnTo>
                    <a:pt x="280" y="615"/>
                  </a:lnTo>
                  <a:lnTo>
                    <a:pt x="262" y="621"/>
                  </a:lnTo>
                  <a:lnTo>
                    <a:pt x="245" y="625"/>
                  </a:lnTo>
                  <a:lnTo>
                    <a:pt x="228" y="628"/>
                  </a:lnTo>
                  <a:lnTo>
                    <a:pt x="210" y="630"/>
                  </a:lnTo>
                  <a:lnTo>
                    <a:pt x="191" y="628"/>
                  </a:lnTo>
                  <a:lnTo>
                    <a:pt x="174" y="625"/>
                  </a:lnTo>
                  <a:lnTo>
                    <a:pt x="156" y="621"/>
                  </a:lnTo>
                  <a:lnTo>
                    <a:pt x="139" y="615"/>
                  </a:lnTo>
                  <a:lnTo>
                    <a:pt x="124" y="607"/>
                  </a:lnTo>
                  <a:lnTo>
                    <a:pt x="109" y="599"/>
                  </a:lnTo>
                  <a:lnTo>
                    <a:pt x="95" y="588"/>
                  </a:lnTo>
                  <a:lnTo>
                    <a:pt x="82" y="576"/>
                  </a:lnTo>
                  <a:lnTo>
                    <a:pt x="71" y="563"/>
                  </a:lnTo>
                  <a:lnTo>
                    <a:pt x="60" y="550"/>
                  </a:lnTo>
                  <a:lnTo>
                    <a:pt x="51" y="535"/>
                  </a:lnTo>
                  <a:lnTo>
                    <a:pt x="44" y="519"/>
                  </a:lnTo>
                  <a:lnTo>
                    <a:pt x="38" y="503"/>
                  </a:lnTo>
                  <a:lnTo>
                    <a:pt x="33" y="486"/>
                  </a:lnTo>
                  <a:lnTo>
                    <a:pt x="30" y="468"/>
                  </a:lnTo>
                  <a:lnTo>
                    <a:pt x="30" y="450"/>
                  </a:lnTo>
                  <a:lnTo>
                    <a:pt x="30" y="431"/>
                  </a:lnTo>
                  <a:lnTo>
                    <a:pt x="33" y="413"/>
                  </a:lnTo>
                  <a:lnTo>
                    <a:pt x="38" y="396"/>
                  </a:lnTo>
                  <a:lnTo>
                    <a:pt x="44" y="379"/>
                  </a:lnTo>
                  <a:lnTo>
                    <a:pt x="51" y="364"/>
                  </a:lnTo>
                  <a:lnTo>
                    <a:pt x="60" y="349"/>
                  </a:lnTo>
                  <a:lnTo>
                    <a:pt x="71" y="335"/>
                  </a:lnTo>
                  <a:lnTo>
                    <a:pt x="82" y="322"/>
                  </a:lnTo>
                  <a:lnTo>
                    <a:pt x="95" y="310"/>
                  </a:lnTo>
                  <a:lnTo>
                    <a:pt x="109" y="300"/>
                  </a:lnTo>
                  <a:lnTo>
                    <a:pt x="124" y="291"/>
                  </a:lnTo>
                  <a:lnTo>
                    <a:pt x="139" y="284"/>
                  </a:lnTo>
                  <a:lnTo>
                    <a:pt x="156" y="277"/>
                  </a:lnTo>
                  <a:lnTo>
                    <a:pt x="174" y="273"/>
                  </a:lnTo>
                  <a:lnTo>
                    <a:pt x="191" y="271"/>
                  </a:lnTo>
                  <a:lnTo>
                    <a:pt x="210" y="270"/>
                  </a:lnTo>
                  <a:close/>
                  <a:moveTo>
                    <a:pt x="404" y="30"/>
                  </a:moveTo>
                  <a:lnTo>
                    <a:pt x="407" y="30"/>
                  </a:lnTo>
                  <a:lnTo>
                    <a:pt x="410" y="29"/>
                  </a:lnTo>
                  <a:lnTo>
                    <a:pt x="412" y="27"/>
                  </a:lnTo>
                  <a:lnTo>
                    <a:pt x="415" y="26"/>
                  </a:lnTo>
                  <a:lnTo>
                    <a:pt x="417" y="23"/>
                  </a:lnTo>
                  <a:lnTo>
                    <a:pt x="418" y="20"/>
                  </a:lnTo>
                  <a:lnTo>
                    <a:pt x="419" y="18"/>
                  </a:lnTo>
                  <a:lnTo>
                    <a:pt x="419" y="15"/>
                  </a:lnTo>
                  <a:lnTo>
                    <a:pt x="419" y="12"/>
                  </a:lnTo>
                  <a:lnTo>
                    <a:pt x="418" y="8"/>
                  </a:lnTo>
                  <a:lnTo>
                    <a:pt x="417" y="6"/>
                  </a:lnTo>
                  <a:lnTo>
                    <a:pt x="415" y="4"/>
                  </a:lnTo>
                  <a:lnTo>
                    <a:pt x="412" y="2"/>
                  </a:lnTo>
                  <a:lnTo>
                    <a:pt x="410" y="1"/>
                  </a:lnTo>
                  <a:lnTo>
                    <a:pt x="407" y="0"/>
                  </a:lnTo>
                  <a:lnTo>
                    <a:pt x="404" y="0"/>
                  </a:lnTo>
                  <a:lnTo>
                    <a:pt x="382" y="0"/>
                  </a:lnTo>
                  <a:lnTo>
                    <a:pt x="361" y="2"/>
                  </a:lnTo>
                  <a:lnTo>
                    <a:pt x="341" y="4"/>
                  </a:lnTo>
                  <a:lnTo>
                    <a:pt x="319" y="8"/>
                  </a:lnTo>
                  <a:lnTo>
                    <a:pt x="300" y="13"/>
                  </a:lnTo>
                  <a:lnTo>
                    <a:pt x="280" y="19"/>
                  </a:lnTo>
                  <a:lnTo>
                    <a:pt x="260" y="26"/>
                  </a:lnTo>
                  <a:lnTo>
                    <a:pt x="242" y="33"/>
                  </a:lnTo>
                  <a:lnTo>
                    <a:pt x="224" y="42"/>
                  </a:lnTo>
                  <a:lnTo>
                    <a:pt x="207" y="51"/>
                  </a:lnTo>
                  <a:lnTo>
                    <a:pt x="190" y="62"/>
                  </a:lnTo>
                  <a:lnTo>
                    <a:pt x="174" y="74"/>
                  </a:lnTo>
                  <a:lnTo>
                    <a:pt x="157" y="85"/>
                  </a:lnTo>
                  <a:lnTo>
                    <a:pt x="142" y="98"/>
                  </a:lnTo>
                  <a:lnTo>
                    <a:pt x="127" y="112"/>
                  </a:lnTo>
                  <a:lnTo>
                    <a:pt x="114" y="127"/>
                  </a:lnTo>
                  <a:lnTo>
                    <a:pt x="101" y="142"/>
                  </a:lnTo>
                  <a:lnTo>
                    <a:pt x="89" y="158"/>
                  </a:lnTo>
                  <a:lnTo>
                    <a:pt x="77" y="175"/>
                  </a:lnTo>
                  <a:lnTo>
                    <a:pt x="65" y="193"/>
                  </a:lnTo>
                  <a:lnTo>
                    <a:pt x="56" y="211"/>
                  </a:lnTo>
                  <a:lnTo>
                    <a:pt x="46" y="230"/>
                  </a:lnTo>
                  <a:lnTo>
                    <a:pt x="38" y="249"/>
                  </a:lnTo>
                  <a:lnTo>
                    <a:pt x="30" y="269"/>
                  </a:lnTo>
                  <a:lnTo>
                    <a:pt x="23" y="290"/>
                  </a:lnTo>
                  <a:lnTo>
                    <a:pt x="17" y="311"/>
                  </a:lnTo>
                  <a:lnTo>
                    <a:pt x="12" y="333"/>
                  </a:lnTo>
                  <a:lnTo>
                    <a:pt x="8" y="355"/>
                  </a:lnTo>
                  <a:lnTo>
                    <a:pt x="4" y="378"/>
                  </a:lnTo>
                  <a:lnTo>
                    <a:pt x="1" y="401"/>
                  </a:lnTo>
                  <a:lnTo>
                    <a:pt x="0" y="425"/>
                  </a:lnTo>
                  <a:lnTo>
                    <a:pt x="0" y="450"/>
                  </a:lnTo>
                  <a:lnTo>
                    <a:pt x="0" y="460"/>
                  </a:lnTo>
                  <a:lnTo>
                    <a:pt x="1" y="471"/>
                  </a:lnTo>
                  <a:lnTo>
                    <a:pt x="2" y="481"/>
                  </a:lnTo>
                  <a:lnTo>
                    <a:pt x="4" y="491"/>
                  </a:lnTo>
                  <a:lnTo>
                    <a:pt x="9" y="512"/>
                  </a:lnTo>
                  <a:lnTo>
                    <a:pt x="16" y="531"/>
                  </a:lnTo>
                  <a:lnTo>
                    <a:pt x="25" y="549"/>
                  </a:lnTo>
                  <a:lnTo>
                    <a:pt x="35" y="566"/>
                  </a:lnTo>
                  <a:lnTo>
                    <a:pt x="47" y="582"/>
                  </a:lnTo>
                  <a:lnTo>
                    <a:pt x="61" y="597"/>
                  </a:lnTo>
                  <a:lnTo>
                    <a:pt x="76" y="611"/>
                  </a:lnTo>
                  <a:lnTo>
                    <a:pt x="92" y="623"/>
                  </a:lnTo>
                  <a:lnTo>
                    <a:pt x="109" y="634"/>
                  </a:lnTo>
                  <a:lnTo>
                    <a:pt x="127" y="642"/>
                  </a:lnTo>
                  <a:lnTo>
                    <a:pt x="147" y="650"/>
                  </a:lnTo>
                  <a:lnTo>
                    <a:pt x="167" y="655"/>
                  </a:lnTo>
                  <a:lnTo>
                    <a:pt x="178" y="656"/>
                  </a:lnTo>
                  <a:lnTo>
                    <a:pt x="189" y="658"/>
                  </a:lnTo>
                  <a:lnTo>
                    <a:pt x="198" y="658"/>
                  </a:lnTo>
                  <a:lnTo>
                    <a:pt x="210" y="660"/>
                  </a:lnTo>
                  <a:lnTo>
                    <a:pt x="221" y="658"/>
                  </a:lnTo>
                  <a:lnTo>
                    <a:pt x="231" y="658"/>
                  </a:lnTo>
                  <a:lnTo>
                    <a:pt x="241" y="656"/>
                  </a:lnTo>
                  <a:lnTo>
                    <a:pt x="252" y="655"/>
                  </a:lnTo>
                  <a:lnTo>
                    <a:pt x="272" y="650"/>
                  </a:lnTo>
                  <a:lnTo>
                    <a:pt x="291" y="642"/>
                  </a:lnTo>
                  <a:lnTo>
                    <a:pt x="310" y="634"/>
                  </a:lnTo>
                  <a:lnTo>
                    <a:pt x="327" y="623"/>
                  </a:lnTo>
                  <a:lnTo>
                    <a:pt x="343" y="611"/>
                  </a:lnTo>
                  <a:lnTo>
                    <a:pt x="358" y="597"/>
                  </a:lnTo>
                  <a:lnTo>
                    <a:pt x="372" y="582"/>
                  </a:lnTo>
                  <a:lnTo>
                    <a:pt x="384" y="566"/>
                  </a:lnTo>
                  <a:lnTo>
                    <a:pt x="394" y="549"/>
                  </a:lnTo>
                  <a:lnTo>
                    <a:pt x="403" y="531"/>
                  </a:lnTo>
                  <a:lnTo>
                    <a:pt x="410" y="512"/>
                  </a:lnTo>
                  <a:lnTo>
                    <a:pt x="415" y="491"/>
                  </a:lnTo>
                  <a:lnTo>
                    <a:pt x="417" y="481"/>
                  </a:lnTo>
                  <a:lnTo>
                    <a:pt x="418" y="471"/>
                  </a:lnTo>
                  <a:lnTo>
                    <a:pt x="419" y="460"/>
                  </a:lnTo>
                  <a:lnTo>
                    <a:pt x="419" y="450"/>
                  </a:lnTo>
                  <a:lnTo>
                    <a:pt x="419" y="439"/>
                  </a:lnTo>
                  <a:lnTo>
                    <a:pt x="418" y="428"/>
                  </a:lnTo>
                  <a:lnTo>
                    <a:pt x="417" y="418"/>
                  </a:lnTo>
                  <a:lnTo>
                    <a:pt x="415" y="407"/>
                  </a:lnTo>
                  <a:lnTo>
                    <a:pt x="410" y="386"/>
                  </a:lnTo>
                  <a:lnTo>
                    <a:pt x="403" y="367"/>
                  </a:lnTo>
                  <a:lnTo>
                    <a:pt x="394" y="349"/>
                  </a:lnTo>
                  <a:lnTo>
                    <a:pt x="384" y="332"/>
                  </a:lnTo>
                  <a:lnTo>
                    <a:pt x="372" y="316"/>
                  </a:lnTo>
                  <a:lnTo>
                    <a:pt x="358" y="301"/>
                  </a:lnTo>
                  <a:lnTo>
                    <a:pt x="343" y="288"/>
                  </a:lnTo>
                  <a:lnTo>
                    <a:pt x="327" y="275"/>
                  </a:lnTo>
                  <a:lnTo>
                    <a:pt x="310" y="264"/>
                  </a:lnTo>
                  <a:lnTo>
                    <a:pt x="291" y="256"/>
                  </a:lnTo>
                  <a:lnTo>
                    <a:pt x="272" y="249"/>
                  </a:lnTo>
                  <a:lnTo>
                    <a:pt x="252" y="244"/>
                  </a:lnTo>
                  <a:lnTo>
                    <a:pt x="241" y="242"/>
                  </a:lnTo>
                  <a:lnTo>
                    <a:pt x="231" y="241"/>
                  </a:lnTo>
                  <a:lnTo>
                    <a:pt x="221" y="240"/>
                  </a:lnTo>
                  <a:lnTo>
                    <a:pt x="210" y="240"/>
                  </a:lnTo>
                  <a:lnTo>
                    <a:pt x="197" y="240"/>
                  </a:lnTo>
                  <a:lnTo>
                    <a:pt x="185" y="241"/>
                  </a:lnTo>
                  <a:lnTo>
                    <a:pt x="172" y="243"/>
                  </a:lnTo>
                  <a:lnTo>
                    <a:pt x="161" y="245"/>
                  </a:lnTo>
                  <a:lnTo>
                    <a:pt x="150" y="248"/>
                  </a:lnTo>
                  <a:lnTo>
                    <a:pt x="138" y="252"/>
                  </a:lnTo>
                  <a:lnTo>
                    <a:pt x="127" y="256"/>
                  </a:lnTo>
                  <a:lnTo>
                    <a:pt x="117" y="261"/>
                  </a:lnTo>
                  <a:lnTo>
                    <a:pt x="106" y="266"/>
                  </a:lnTo>
                  <a:lnTo>
                    <a:pt x="96" y="273"/>
                  </a:lnTo>
                  <a:lnTo>
                    <a:pt x="87" y="279"/>
                  </a:lnTo>
                  <a:lnTo>
                    <a:pt x="78" y="286"/>
                  </a:lnTo>
                  <a:lnTo>
                    <a:pt x="69" y="293"/>
                  </a:lnTo>
                  <a:lnTo>
                    <a:pt x="61" y="302"/>
                  </a:lnTo>
                  <a:lnTo>
                    <a:pt x="52" y="310"/>
                  </a:lnTo>
                  <a:lnTo>
                    <a:pt x="45" y="319"/>
                  </a:lnTo>
                  <a:lnTo>
                    <a:pt x="49" y="303"/>
                  </a:lnTo>
                  <a:lnTo>
                    <a:pt x="55" y="287"/>
                  </a:lnTo>
                  <a:lnTo>
                    <a:pt x="60" y="272"/>
                  </a:lnTo>
                  <a:lnTo>
                    <a:pt x="66" y="256"/>
                  </a:lnTo>
                  <a:lnTo>
                    <a:pt x="73" y="242"/>
                  </a:lnTo>
                  <a:lnTo>
                    <a:pt x="79" y="227"/>
                  </a:lnTo>
                  <a:lnTo>
                    <a:pt x="87" y="213"/>
                  </a:lnTo>
                  <a:lnTo>
                    <a:pt x="94" y="200"/>
                  </a:lnTo>
                  <a:lnTo>
                    <a:pt x="103" y="187"/>
                  </a:lnTo>
                  <a:lnTo>
                    <a:pt x="112" y="174"/>
                  </a:lnTo>
                  <a:lnTo>
                    <a:pt x="121" y="163"/>
                  </a:lnTo>
                  <a:lnTo>
                    <a:pt x="131" y="151"/>
                  </a:lnTo>
                  <a:lnTo>
                    <a:pt x="141" y="139"/>
                  </a:lnTo>
                  <a:lnTo>
                    <a:pt x="152" y="128"/>
                  </a:lnTo>
                  <a:lnTo>
                    <a:pt x="163" y="119"/>
                  </a:lnTo>
                  <a:lnTo>
                    <a:pt x="175" y="109"/>
                  </a:lnTo>
                  <a:lnTo>
                    <a:pt x="186" y="99"/>
                  </a:lnTo>
                  <a:lnTo>
                    <a:pt x="198" y="91"/>
                  </a:lnTo>
                  <a:lnTo>
                    <a:pt x="211" y="82"/>
                  </a:lnTo>
                  <a:lnTo>
                    <a:pt x="224" y="75"/>
                  </a:lnTo>
                  <a:lnTo>
                    <a:pt x="237" y="68"/>
                  </a:lnTo>
                  <a:lnTo>
                    <a:pt x="251" y="62"/>
                  </a:lnTo>
                  <a:lnTo>
                    <a:pt x="265" y="56"/>
                  </a:lnTo>
                  <a:lnTo>
                    <a:pt x="279" y="50"/>
                  </a:lnTo>
                  <a:lnTo>
                    <a:pt x="294" y="46"/>
                  </a:lnTo>
                  <a:lnTo>
                    <a:pt x="309" y="42"/>
                  </a:lnTo>
                  <a:lnTo>
                    <a:pt x="324" y="37"/>
                  </a:lnTo>
                  <a:lnTo>
                    <a:pt x="340" y="35"/>
                  </a:lnTo>
                  <a:lnTo>
                    <a:pt x="355" y="33"/>
                  </a:lnTo>
                  <a:lnTo>
                    <a:pt x="372" y="31"/>
                  </a:lnTo>
                  <a:lnTo>
                    <a:pt x="388" y="30"/>
                  </a:lnTo>
                  <a:lnTo>
                    <a:pt x="40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35">
              <a:extLst>
                <a:ext uri="{FF2B5EF4-FFF2-40B4-BE49-F238E27FC236}">
                  <a16:creationId xmlns="" xmlns:a16="http://schemas.microsoft.com/office/drawing/2014/main" id="{BE7A42A1-B394-4BCE-8C0F-A8A77C0273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63838" y="4535488"/>
              <a:ext cx="133350" cy="209550"/>
            </a:xfrm>
            <a:custGeom>
              <a:avLst/>
              <a:gdLst>
                <a:gd name="T0" fmla="*/ 156 w 420"/>
                <a:gd name="T1" fmla="*/ 621 h 660"/>
                <a:gd name="T2" fmla="*/ 96 w 420"/>
                <a:gd name="T3" fmla="*/ 588 h 660"/>
                <a:gd name="T4" fmla="*/ 52 w 420"/>
                <a:gd name="T5" fmla="*/ 535 h 660"/>
                <a:gd name="T6" fmla="*/ 31 w 420"/>
                <a:gd name="T7" fmla="*/ 468 h 660"/>
                <a:gd name="T8" fmla="*/ 38 w 420"/>
                <a:gd name="T9" fmla="*/ 396 h 660"/>
                <a:gd name="T10" fmla="*/ 72 w 420"/>
                <a:gd name="T11" fmla="*/ 335 h 660"/>
                <a:gd name="T12" fmla="*/ 124 w 420"/>
                <a:gd name="T13" fmla="*/ 291 h 660"/>
                <a:gd name="T14" fmla="*/ 192 w 420"/>
                <a:gd name="T15" fmla="*/ 271 h 660"/>
                <a:gd name="T16" fmla="*/ 263 w 420"/>
                <a:gd name="T17" fmla="*/ 277 h 660"/>
                <a:gd name="T18" fmla="*/ 324 w 420"/>
                <a:gd name="T19" fmla="*/ 310 h 660"/>
                <a:gd name="T20" fmla="*/ 368 w 420"/>
                <a:gd name="T21" fmla="*/ 364 h 660"/>
                <a:gd name="T22" fmla="*/ 389 w 420"/>
                <a:gd name="T23" fmla="*/ 431 h 660"/>
                <a:gd name="T24" fmla="*/ 382 w 420"/>
                <a:gd name="T25" fmla="*/ 503 h 660"/>
                <a:gd name="T26" fmla="*/ 349 w 420"/>
                <a:gd name="T27" fmla="*/ 563 h 660"/>
                <a:gd name="T28" fmla="*/ 296 w 420"/>
                <a:gd name="T29" fmla="*/ 607 h 660"/>
                <a:gd name="T30" fmla="*/ 228 w 420"/>
                <a:gd name="T31" fmla="*/ 628 h 660"/>
                <a:gd name="T32" fmla="*/ 185 w 420"/>
                <a:gd name="T33" fmla="*/ 241 h 660"/>
                <a:gd name="T34" fmla="*/ 139 w 420"/>
                <a:gd name="T35" fmla="*/ 252 h 660"/>
                <a:gd name="T36" fmla="*/ 97 w 420"/>
                <a:gd name="T37" fmla="*/ 273 h 660"/>
                <a:gd name="T38" fmla="*/ 61 w 420"/>
                <a:gd name="T39" fmla="*/ 302 h 660"/>
                <a:gd name="T40" fmla="*/ 56 w 420"/>
                <a:gd name="T41" fmla="*/ 287 h 660"/>
                <a:gd name="T42" fmla="*/ 80 w 420"/>
                <a:gd name="T43" fmla="*/ 227 h 660"/>
                <a:gd name="T44" fmla="*/ 112 w 420"/>
                <a:gd name="T45" fmla="*/ 174 h 660"/>
                <a:gd name="T46" fmla="*/ 152 w 420"/>
                <a:gd name="T47" fmla="*/ 128 h 660"/>
                <a:gd name="T48" fmla="*/ 199 w 420"/>
                <a:gd name="T49" fmla="*/ 91 h 660"/>
                <a:gd name="T50" fmla="*/ 252 w 420"/>
                <a:gd name="T51" fmla="*/ 62 h 660"/>
                <a:gd name="T52" fmla="*/ 309 w 420"/>
                <a:gd name="T53" fmla="*/ 42 h 660"/>
                <a:gd name="T54" fmla="*/ 372 w 420"/>
                <a:gd name="T55" fmla="*/ 31 h 660"/>
                <a:gd name="T56" fmla="*/ 411 w 420"/>
                <a:gd name="T57" fmla="*/ 29 h 660"/>
                <a:gd name="T58" fmla="*/ 419 w 420"/>
                <a:gd name="T59" fmla="*/ 20 h 660"/>
                <a:gd name="T60" fmla="*/ 419 w 420"/>
                <a:gd name="T61" fmla="*/ 8 h 660"/>
                <a:gd name="T62" fmla="*/ 411 w 420"/>
                <a:gd name="T63" fmla="*/ 1 h 660"/>
                <a:gd name="T64" fmla="*/ 362 w 420"/>
                <a:gd name="T65" fmla="*/ 2 h 660"/>
                <a:gd name="T66" fmla="*/ 281 w 420"/>
                <a:gd name="T67" fmla="*/ 19 h 660"/>
                <a:gd name="T68" fmla="*/ 208 w 420"/>
                <a:gd name="T69" fmla="*/ 51 h 660"/>
                <a:gd name="T70" fmla="*/ 143 w 420"/>
                <a:gd name="T71" fmla="*/ 98 h 660"/>
                <a:gd name="T72" fmla="*/ 89 w 420"/>
                <a:gd name="T73" fmla="*/ 158 h 660"/>
                <a:gd name="T74" fmla="*/ 47 w 420"/>
                <a:gd name="T75" fmla="*/ 230 h 660"/>
                <a:gd name="T76" fmla="*/ 17 w 420"/>
                <a:gd name="T77" fmla="*/ 311 h 660"/>
                <a:gd name="T78" fmla="*/ 2 w 420"/>
                <a:gd name="T79" fmla="*/ 401 h 660"/>
                <a:gd name="T80" fmla="*/ 1 w 420"/>
                <a:gd name="T81" fmla="*/ 471 h 660"/>
                <a:gd name="T82" fmla="*/ 17 w 420"/>
                <a:gd name="T83" fmla="*/ 531 h 660"/>
                <a:gd name="T84" fmla="*/ 62 w 420"/>
                <a:gd name="T85" fmla="*/ 597 h 660"/>
                <a:gd name="T86" fmla="*/ 128 w 420"/>
                <a:gd name="T87" fmla="*/ 642 h 660"/>
                <a:gd name="T88" fmla="*/ 188 w 420"/>
                <a:gd name="T89" fmla="*/ 658 h 660"/>
                <a:gd name="T90" fmla="*/ 231 w 420"/>
                <a:gd name="T91" fmla="*/ 658 h 660"/>
                <a:gd name="T92" fmla="*/ 291 w 420"/>
                <a:gd name="T93" fmla="*/ 642 h 660"/>
                <a:gd name="T94" fmla="*/ 359 w 420"/>
                <a:gd name="T95" fmla="*/ 597 h 660"/>
                <a:gd name="T96" fmla="*/ 404 w 420"/>
                <a:gd name="T97" fmla="*/ 531 h 660"/>
                <a:gd name="T98" fmla="*/ 419 w 420"/>
                <a:gd name="T99" fmla="*/ 471 h 660"/>
                <a:gd name="T100" fmla="*/ 419 w 420"/>
                <a:gd name="T101" fmla="*/ 428 h 660"/>
                <a:gd name="T102" fmla="*/ 404 w 420"/>
                <a:gd name="T103" fmla="*/ 367 h 660"/>
                <a:gd name="T104" fmla="*/ 359 w 420"/>
                <a:gd name="T105" fmla="*/ 301 h 660"/>
                <a:gd name="T106" fmla="*/ 291 w 420"/>
                <a:gd name="T107" fmla="*/ 256 h 660"/>
                <a:gd name="T108" fmla="*/ 231 w 420"/>
                <a:gd name="T109" fmla="*/ 24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0" h="660">
                  <a:moveTo>
                    <a:pt x="210" y="630"/>
                  </a:moveTo>
                  <a:lnTo>
                    <a:pt x="192" y="628"/>
                  </a:lnTo>
                  <a:lnTo>
                    <a:pt x="173" y="625"/>
                  </a:lnTo>
                  <a:lnTo>
                    <a:pt x="156" y="621"/>
                  </a:lnTo>
                  <a:lnTo>
                    <a:pt x="140" y="615"/>
                  </a:lnTo>
                  <a:lnTo>
                    <a:pt x="124" y="607"/>
                  </a:lnTo>
                  <a:lnTo>
                    <a:pt x="109" y="599"/>
                  </a:lnTo>
                  <a:lnTo>
                    <a:pt x="96" y="588"/>
                  </a:lnTo>
                  <a:lnTo>
                    <a:pt x="83" y="576"/>
                  </a:lnTo>
                  <a:lnTo>
                    <a:pt x="72" y="563"/>
                  </a:lnTo>
                  <a:lnTo>
                    <a:pt x="61" y="550"/>
                  </a:lnTo>
                  <a:lnTo>
                    <a:pt x="52" y="535"/>
                  </a:lnTo>
                  <a:lnTo>
                    <a:pt x="45" y="519"/>
                  </a:lnTo>
                  <a:lnTo>
                    <a:pt x="38" y="503"/>
                  </a:lnTo>
                  <a:lnTo>
                    <a:pt x="34" y="486"/>
                  </a:lnTo>
                  <a:lnTo>
                    <a:pt x="31" y="468"/>
                  </a:lnTo>
                  <a:lnTo>
                    <a:pt x="30" y="450"/>
                  </a:lnTo>
                  <a:lnTo>
                    <a:pt x="31" y="431"/>
                  </a:lnTo>
                  <a:lnTo>
                    <a:pt x="34" y="413"/>
                  </a:lnTo>
                  <a:lnTo>
                    <a:pt x="38" y="396"/>
                  </a:lnTo>
                  <a:lnTo>
                    <a:pt x="45" y="379"/>
                  </a:lnTo>
                  <a:lnTo>
                    <a:pt x="52" y="364"/>
                  </a:lnTo>
                  <a:lnTo>
                    <a:pt x="61" y="349"/>
                  </a:lnTo>
                  <a:lnTo>
                    <a:pt x="72" y="335"/>
                  </a:lnTo>
                  <a:lnTo>
                    <a:pt x="83" y="322"/>
                  </a:lnTo>
                  <a:lnTo>
                    <a:pt x="96" y="310"/>
                  </a:lnTo>
                  <a:lnTo>
                    <a:pt x="109" y="300"/>
                  </a:lnTo>
                  <a:lnTo>
                    <a:pt x="124" y="291"/>
                  </a:lnTo>
                  <a:lnTo>
                    <a:pt x="140" y="284"/>
                  </a:lnTo>
                  <a:lnTo>
                    <a:pt x="156" y="277"/>
                  </a:lnTo>
                  <a:lnTo>
                    <a:pt x="173" y="273"/>
                  </a:lnTo>
                  <a:lnTo>
                    <a:pt x="192" y="271"/>
                  </a:lnTo>
                  <a:lnTo>
                    <a:pt x="210" y="270"/>
                  </a:lnTo>
                  <a:lnTo>
                    <a:pt x="228" y="271"/>
                  </a:lnTo>
                  <a:lnTo>
                    <a:pt x="246" y="273"/>
                  </a:lnTo>
                  <a:lnTo>
                    <a:pt x="263" y="277"/>
                  </a:lnTo>
                  <a:lnTo>
                    <a:pt x="281" y="284"/>
                  </a:lnTo>
                  <a:lnTo>
                    <a:pt x="296" y="291"/>
                  </a:lnTo>
                  <a:lnTo>
                    <a:pt x="311" y="300"/>
                  </a:lnTo>
                  <a:lnTo>
                    <a:pt x="324" y="310"/>
                  </a:lnTo>
                  <a:lnTo>
                    <a:pt x="337" y="322"/>
                  </a:lnTo>
                  <a:lnTo>
                    <a:pt x="349" y="335"/>
                  </a:lnTo>
                  <a:lnTo>
                    <a:pt x="360" y="349"/>
                  </a:lnTo>
                  <a:lnTo>
                    <a:pt x="368" y="364"/>
                  </a:lnTo>
                  <a:lnTo>
                    <a:pt x="376" y="379"/>
                  </a:lnTo>
                  <a:lnTo>
                    <a:pt x="382" y="396"/>
                  </a:lnTo>
                  <a:lnTo>
                    <a:pt x="387" y="413"/>
                  </a:lnTo>
                  <a:lnTo>
                    <a:pt x="389" y="431"/>
                  </a:lnTo>
                  <a:lnTo>
                    <a:pt x="390" y="450"/>
                  </a:lnTo>
                  <a:lnTo>
                    <a:pt x="389" y="468"/>
                  </a:lnTo>
                  <a:lnTo>
                    <a:pt x="387" y="486"/>
                  </a:lnTo>
                  <a:lnTo>
                    <a:pt x="382" y="503"/>
                  </a:lnTo>
                  <a:lnTo>
                    <a:pt x="376" y="519"/>
                  </a:lnTo>
                  <a:lnTo>
                    <a:pt x="368" y="535"/>
                  </a:lnTo>
                  <a:lnTo>
                    <a:pt x="360" y="550"/>
                  </a:lnTo>
                  <a:lnTo>
                    <a:pt x="349" y="563"/>
                  </a:lnTo>
                  <a:lnTo>
                    <a:pt x="337" y="576"/>
                  </a:lnTo>
                  <a:lnTo>
                    <a:pt x="324" y="588"/>
                  </a:lnTo>
                  <a:lnTo>
                    <a:pt x="311" y="599"/>
                  </a:lnTo>
                  <a:lnTo>
                    <a:pt x="296" y="607"/>
                  </a:lnTo>
                  <a:lnTo>
                    <a:pt x="281" y="615"/>
                  </a:lnTo>
                  <a:lnTo>
                    <a:pt x="263" y="621"/>
                  </a:lnTo>
                  <a:lnTo>
                    <a:pt x="246" y="625"/>
                  </a:lnTo>
                  <a:lnTo>
                    <a:pt x="228" y="628"/>
                  </a:lnTo>
                  <a:lnTo>
                    <a:pt x="210" y="630"/>
                  </a:lnTo>
                  <a:close/>
                  <a:moveTo>
                    <a:pt x="210" y="240"/>
                  </a:moveTo>
                  <a:lnTo>
                    <a:pt x="198" y="240"/>
                  </a:lnTo>
                  <a:lnTo>
                    <a:pt x="185" y="241"/>
                  </a:lnTo>
                  <a:lnTo>
                    <a:pt x="173" y="243"/>
                  </a:lnTo>
                  <a:lnTo>
                    <a:pt x="162" y="245"/>
                  </a:lnTo>
                  <a:lnTo>
                    <a:pt x="150" y="248"/>
                  </a:lnTo>
                  <a:lnTo>
                    <a:pt x="139" y="252"/>
                  </a:lnTo>
                  <a:lnTo>
                    <a:pt x="128" y="256"/>
                  </a:lnTo>
                  <a:lnTo>
                    <a:pt x="118" y="261"/>
                  </a:lnTo>
                  <a:lnTo>
                    <a:pt x="107" y="266"/>
                  </a:lnTo>
                  <a:lnTo>
                    <a:pt x="97" y="273"/>
                  </a:lnTo>
                  <a:lnTo>
                    <a:pt x="88" y="279"/>
                  </a:lnTo>
                  <a:lnTo>
                    <a:pt x="78" y="286"/>
                  </a:lnTo>
                  <a:lnTo>
                    <a:pt x="69" y="293"/>
                  </a:lnTo>
                  <a:lnTo>
                    <a:pt x="61" y="302"/>
                  </a:lnTo>
                  <a:lnTo>
                    <a:pt x="53" y="310"/>
                  </a:lnTo>
                  <a:lnTo>
                    <a:pt x="46" y="319"/>
                  </a:lnTo>
                  <a:lnTo>
                    <a:pt x="50" y="303"/>
                  </a:lnTo>
                  <a:lnTo>
                    <a:pt x="56" y="287"/>
                  </a:lnTo>
                  <a:lnTo>
                    <a:pt x="61" y="272"/>
                  </a:lnTo>
                  <a:lnTo>
                    <a:pt x="66" y="256"/>
                  </a:lnTo>
                  <a:lnTo>
                    <a:pt x="73" y="242"/>
                  </a:lnTo>
                  <a:lnTo>
                    <a:pt x="80" y="227"/>
                  </a:lnTo>
                  <a:lnTo>
                    <a:pt x="88" y="213"/>
                  </a:lnTo>
                  <a:lnTo>
                    <a:pt x="95" y="200"/>
                  </a:lnTo>
                  <a:lnTo>
                    <a:pt x="104" y="187"/>
                  </a:lnTo>
                  <a:lnTo>
                    <a:pt x="112" y="174"/>
                  </a:lnTo>
                  <a:lnTo>
                    <a:pt x="122" y="163"/>
                  </a:lnTo>
                  <a:lnTo>
                    <a:pt x="132" y="151"/>
                  </a:lnTo>
                  <a:lnTo>
                    <a:pt x="142" y="139"/>
                  </a:lnTo>
                  <a:lnTo>
                    <a:pt x="152" y="128"/>
                  </a:lnTo>
                  <a:lnTo>
                    <a:pt x="164" y="119"/>
                  </a:lnTo>
                  <a:lnTo>
                    <a:pt x="174" y="109"/>
                  </a:lnTo>
                  <a:lnTo>
                    <a:pt x="186" y="99"/>
                  </a:lnTo>
                  <a:lnTo>
                    <a:pt x="199" y="91"/>
                  </a:lnTo>
                  <a:lnTo>
                    <a:pt x="211" y="82"/>
                  </a:lnTo>
                  <a:lnTo>
                    <a:pt x="224" y="75"/>
                  </a:lnTo>
                  <a:lnTo>
                    <a:pt x="238" y="68"/>
                  </a:lnTo>
                  <a:lnTo>
                    <a:pt x="252" y="62"/>
                  </a:lnTo>
                  <a:lnTo>
                    <a:pt x="266" y="56"/>
                  </a:lnTo>
                  <a:lnTo>
                    <a:pt x="279" y="50"/>
                  </a:lnTo>
                  <a:lnTo>
                    <a:pt x="294" y="46"/>
                  </a:lnTo>
                  <a:lnTo>
                    <a:pt x="309" y="42"/>
                  </a:lnTo>
                  <a:lnTo>
                    <a:pt x="324" y="37"/>
                  </a:lnTo>
                  <a:lnTo>
                    <a:pt x="339" y="35"/>
                  </a:lnTo>
                  <a:lnTo>
                    <a:pt x="356" y="33"/>
                  </a:lnTo>
                  <a:lnTo>
                    <a:pt x="372" y="31"/>
                  </a:lnTo>
                  <a:lnTo>
                    <a:pt x="389" y="30"/>
                  </a:lnTo>
                  <a:lnTo>
                    <a:pt x="405" y="30"/>
                  </a:lnTo>
                  <a:lnTo>
                    <a:pt x="408" y="30"/>
                  </a:lnTo>
                  <a:lnTo>
                    <a:pt x="411" y="29"/>
                  </a:lnTo>
                  <a:lnTo>
                    <a:pt x="413" y="27"/>
                  </a:lnTo>
                  <a:lnTo>
                    <a:pt x="416" y="26"/>
                  </a:lnTo>
                  <a:lnTo>
                    <a:pt x="418" y="23"/>
                  </a:lnTo>
                  <a:lnTo>
                    <a:pt x="419" y="20"/>
                  </a:lnTo>
                  <a:lnTo>
                    <a:pt x="420" y="18"/>
                  </a:lnTo>
                  <a:lnTo>
                    <a:pt x="420" y="15"/>
                  </a:lnTo>
                  <a:lnTo>
                    <a:pt x="420" y="12"/>
                  </a:lnTo>
                  <a:lnTo>
                    <a:pt x="419" y="8"/>
                  </a:lnTo>
                  <a:lnTo>
                    <a:pt x="418" y="6"/>
                  </a:lnTo>
                  <a:lnTo>
                    <a:pt x="416" y="4"/>
                  </a:lnTo>
                  <a:lnTo>
                    <a:pt x="413" y="2"/>
                  </a:lnTo>
                  <a:lnTo>
                    <a:pt x="411" y="1"/>
                  </a:lnTo>
                  <a:lnTo>
                    <a:pt x="408" y="0"/>
                  </a:lnTo>
                  <a:lnTo>
                    <a:pt x="405" y="0"/>
                  </a:lnTo>
                  <a:lnTo>
                    <a:pt x="383" y="0"/>
                  </a:lnTo>
                  <a:lnTo>
                    <a:pt x="362" y="2"/>
                  </a:lnTo>
                  <a:lnTo>
                    <a:pt x="341" y="4"/>
                  </a:lnTo>
                  <a:lnTo>
                    <a:pt x="320" y="8"/>
                  </a:lnTo>
                  <a:lnTo>
                    <a:pt x="300" y="13"/>
                  </a:lnTo>
                  <a:lnTo>
                    <a:pt x="281" y="19"/>
                  </a:lnTo>
                  <a:lnTo>
                    <a:pt x="261" y="26"/>
                  </a:lnTo>
                  <a:lnTo>
                    <a:pt x="243" y="33"/>
                  </a:lnTo>
                  <a:lnTo>
                    <a:pt x="225" y="42"/>
                  </a:lnTo>
                  <a:lnTo>
                    <a:pt x="208" y="51"/>
                  </a:lnTo>
                  <a:lnTo>
                    <a:pt x="191" y="62"/>
                  </a:lnTo>
                  <a:lnTo>
                    <a:pt x="173" y="74"/>
                  </a:lnTo>
                  <a:lnTo>
                    <a:pt x="158" y="85"/>
                  </a:lnTo>
                  <a:lnTo>
                    <a:pt x="143" y="98"/>
                  </a:lnTo>
                  <a:lnTo>
                    <a:pt x="128" y="112"/>
                  </a:lnTo>
                  <a:lnTo>
                    <a:pt x="114" y="127"/>
                  </a:lnTo>
                  <a:lnTo>
                    <a:pt x="102" y="142"/>
                  </a:lnTo>
                  <a:lnTo>
                    <a:pt x="89" y="158"/>
                  </a:lnTo>
                  <a:lnTo>
                    <a:pt x="77" y="175"/>
                  </a:lnTo>
                  <a:lnTo>
                    <a:pt x="66" y="193"/>
                  </a:lnTo>
                  <a:lnTo>
                    <a:pt x="57" y="211"/>
                  </a:lnTo>
                  <a:lnTo>
                    <a:pt x="47" y="230"/>
                  </a:lnTo>
                  <a:lnTo>
                    <a:pt x="38" y="249"/>
                  </a:lnTo>
                  <a:lnTo>
                    <a:pt x="31" y="269"/>
                  </a:lnTo>
                  <a:lnTo>
                    <a:pt x="23" y="290"/>
                  </a:lnTo>
                  <a:lnTo>
                    <a:pt x="17" y="311"/>
                  </a:lnTo>
                  <a:lnTo>
                    <a:pt x="13" y="333"/>
                  </a:lnTo>
                  <a:lnTo>
                    <a:pt x="8" y="355"/>
                  </a:lnTo>
                  <a:lnTo>
                    <a:pt x="4" y="378"/>
                  </a:lnTo>
                  <a:lnTo>
                    <a:pt x="2" y="401"/>
                  </a:lnTo>
                  <a:lnTo>
                    <a:pt x="1" y="425"/>
                  </a:lnTo>
                  <a:lnTo>
                    <a:pt x="0" y="450"/>
                  </a:lnTo>
                  <a:lnTo>
                    <a:pt x="1" y="460"/>
                  </a:lnTo>
                  <a:lnTo>
                    <a:pt x="1" y="471"/>
                  </a:lnTo>
                  <a:lnTo>
                    <a:pt x="3" y="481"/>
                  </a:lnTo>
                  <a:lnTo>
                    <a:pt x="4" y="491"/>
                  </a:lnTo>
                  <a:lnTo>
                    <a:pt x="9" y="512"/>
                  </a:lnTo>
                  <a:lnTo>
                    <a:pt x="17" y="531"/>
                  </a:lnTo>
                  <a:lnTo>
                    <a:pt x="26" y="549"/>
                  </a:lnTo>
                  <a:lnTo>
                    <a:pt x="36" y="566"/>
                  </a:lnTo>
                  <a:lnTo>
                    <a:pt x="48" y="582"/>
                  </a:lnTo>
                  <a:lnTo>
                    <a:pt x="62" y="597"/>
                  </a:lnTo>
                  <a:lnTo>
                    <a:pt x="77" y="611"/>
                  </a:lnTo>
                  <a:lnTo>
                    <a:pt x="93" y="623"/>
                  </a:lnTo>
                  <a:lnTo>
                    <a:pt x="110" y="634"/>
                  </a:lnTo>
                  <a:lnTo>
                    <a:pt x="128" y="642"/>
                  </a:lnTo>
                  <a:lnTo>
                    <a:pt x="148" y="650"/>
                  </a:lnTo>
                  <a:lnTo>
                    <a:pt x="168" y="655"/>
                  </a:lnTo>
                  <a:lnTo>
                    <a:pt x="178" y="656"/>
                  </a:lnTo>
                  <a:lnTo>
                    <a:pt x="188" y="658"/>
                  </a:lnTo>
                  <a:lnTo>
                    <a:pt x="199" y="658"/>
                  </a:lnTo>
                  <a:lnTo>
                    <a:pt x="210" y="660"/>
                  </a:lnTo>
                  <a:lnTo>
                    <a:pt x="221" y="658"/>
                  </a:lnTo>
                  <a:lnTo>
                    <a:pt x="231" y="658"/>
                  </a:lnTo>
                  <a:lnTo>
                    <a:pt x="242" y="656"/>
                  </a:lnTo>
                  <a:lnTo>
                    <a:pt x="253" y="655"/>
                  </a:lnTo>
                  <a:lnTo>
                    <a:pt x="272" y="650"/>
                  </a:lnTo>
                  <a:lnTo>
                    <a:pt x="291" y="642"/>
                  </a:lnTo>
                  <a:lnTo>
                    <a:pt x="311" y="634"/>
                  </a:lnTo>
                  <a:lnTo>
                    <a:pt x="328" y="623"/>
                  </a:lnTo>
                  <a:lnTo>
                    <a:pt x="344" y="611"/>
                  </a:lnTo>
                  <a:lnTo>
                    <a:pt x="359" y="597"/>
                  </a:lnTo>
                  <a:lnTo>
                    <a:pt x="372" y="582"/>
                  </a:lnTo>
                  <a:lnTo>
                    <a:pt x="384" y="566"/>
                  </a:lnTo>
                  <a:lnTo>
                    <a:pt x="395" y="549"/>
                  </a:lnTo>
                  <a:lnTo>
                    <a:pt x="404" y="531"/>
                  </a:lnTo>
                  <a:lnTo>
                    <a:pt x="410" y="512"/>
                  </a:lnTo>
                  <a:lnTo>
                    <a:pt x="416" y="491"/>
                  </a:lnTo>
                  <a:lnTo>
                    <a:pt x="418" y="481"/>
                  </a:lnTo>
                  <a:lnTo>
                    <a:pt x="419" y="471"/>
                  </a:lnTo>
                  <a:lnTo>
                    <a:pt x="420" y="460"/>
                  </a:lnTo>
                  <a:lnTo>
                    <a:pt x="420" y="450"/>
                  </a:lnTo>
                  <a:lnTo>
                    <a:pt x="420" y="439"/>
                  </a:lnTo>
                  <a:lnTo>
                    <a:pt x="419" y="428"/>
                  </a:lnTo>
                  <a:lnTo>
                    <a:pt x="418" y="418"/>
                  </a:lnTo>
                  <a:lnTo>
                    <a:pt x="416" y="407"/>
                  </a:lnTo>
                  <a:lnTo>
                    <a:pt x="410" y="386"/>
                  </a:lnTo>
                  <a:lnTo>
                    <a:pt x="404" y="367"/>
                  </a:lnTo>
                  <a:lnTo>
                    <a:pt x="395" y="349"/>
                  </a:lnTo>
                  <a:lnTo>
                    <a:pt x="384" y="332"/>
                  </a:lnTo>
                  <a:lnTo>
                    <a:pt x="372" y="316"/>
                  </a:lnTo>
                  <a:lnTo>
                    <a:pt x="359" y="301"/>
                  </a:lnTo>
                  <a:lnTo>
                    <a:pt x="344" y="288"/>
                  </a:lnTo>
                  <a:lnTo>
                    <a:pt x="328" y="275"/>
                  </a:lnTo>
                  <a:lnTo>
                    <a:pt x="311" y="264"/>
                  </a:lnTo>
                  <a:lnTo>
                    <a:pt x="291" y="256"/>
                  </a:lnTo>
                  <a:lnTo>
                    <a:pt x="272" y="249"/>
                  </a:lnTo>
                  <a:lnTo>
                    <a:pt x="253" y="244"/>
                  </a:lnTo>
                  <a:lnTo>
                    <a:pt x="242" y="242"/>
                  </a:lnTo>
                  <a:lnTo>
                    <a:pt x="231" y="241"/>
                  </a:lnTo>
                  <a:lnTo>
                    <a:pt x="221" y="240"/>
                  </a:lnTo>
                  <a:lnTo>
                    <a:pt x="210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748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4988118"/>
            <a:ext cx="10988503" cy="1869882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AutoShape 3">
            <a:extLst>
              <a:ext uri="{FF2B5EF4-FFF2-40B4-BE49-F238E27FC236}">
                <a16:creationId xmlns="" xmlns:a16="http://schemas.microsoft.com/office/drawing/2014/main" id="{7AB099C6-5E73-40CC-BD6B-75EC0D45D65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507038" y="1236663"/>
            <a:ext cx="5986462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70E073E2-AA35-43A3-9A3F-4F5882897FF2}"/>
              </a:ext>
            </a:extLst>
          </p:cNvPr>
          <p:cNvGrpSpPr/>
          <p:nvPr/>
        </p:nvGrpSpPr>
        <p:grpSpPr>
          <a:xfrm>
            <a:off x="601749" y="1131093"/>
            <a:ext cx="10988503" cy="5053014"/>
            <a:chOff x="5505450" y="2281238"/>
            <a:chExt cx="8421630" cy="3872649"/>
          </a:xfrm>
        </p:grpSpPr>
        <p:sp>
          <p:nvSpPr>
            <p:cNvPr id="14" name="Rectangle 15">
              <a:extLst>
                <a:ext uri="{FF2B5EF4-FFF2-40B4-BE49-F238E27FC236}">
                  <a16:creationId xmlns="" xmlns:a16="http://schemas.microsoft.com/office/drawing/2014/main" id="{7DB7472D-8F0D-4E79-9817-BAC02E218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450" y="2551113"/>
              <a:ext cx="8421630" cy="3602774"/>
            </a:xfrm>
            <a:prstGeom prst="rect">
              <a:avLst/>
            </a:pr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16">
              <a:extLst>
                <a:ext uri="{FF2B5EF4-FFF2-40B4-BE49-F238E27FC236}">
                  <a16:creationId xmlns="" xmlns:a16="http://schemas.microsoft.com/office/drawing/2014/main" id="{9D0FEC8D-2BA9-46E6-BD65-0434DC105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451" y="2551113"/>
              <a:ext cx="5491162" cy="3459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7">
              <a:extLst>
                <a:ext uri="{FF2B5EF4-FFF2-40B4-BE49-F238E27FC236}">
                  <a16:creationId xmlns="" xmlns:a16="http://schemas.microsoft.com/office/drawing/2014/main" id="{9C68CE8F-FD0E-4F9A-83DB-375C7DAD7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450" y="2281238"/>
              <a:ext cx="8421630" cy="207963"/>
            </a:xfrm>
            <a:prstGeom prst="rect">
              <a:avLst/>
            </a:prstGeom>
            <a:solidFill>
              <a:srgbClr val="586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8">
              <a:extLst>
                <a:ext uri="{FF2B5EF4-FFF2-40B4-BE49-F238E27FC236}">
                  <a16:creationId xmlns="" xmlns:a16="http://schemas.microsoft.com/office/drawing/2014/main" id="{8DFC8D03-494B-4FD4-B691-F3169C43C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450" y="2489201"/>
              <a:ext cx="8421630" cy="273050"/>
            </a:xfrm>
            <a:prstGeom prst="rect">
              <a:avLst/>
            </a:prstGeom>
            <a:solidFill>
              <a:srgbClr val="C4C9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9">
              <a:extLst>
                <a:ext uri="{FF2B5EF4-FFF2-40B4-BE49-F238E27FC236}">
                  <a16:creationId xmlns="" xmlns:a16="http://schemas.microsoft.com/office/drawing/2014/main" id="{6E489DFC-6D7A-44AD-B268-A4C6311C8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5451" y="2489201"/>
              <a:ext cx="5491162" cy="27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0">
              <a:extLst>
                <a:ext uri="{FF2B5EF4-FFF2-40B4-BE49-F238E27FC236}">
                  <a16:creationId xmlns="" xmlns:a16="http://schemas.microsoft.com/office/drawing/2014/main" id="{A3F27F9C-4A0A-433E-9CFC-AECB97542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775" y="2587626"/>
              <a:ext cx="6844300" cy="117475"/>
            </a:xfrm>
            <a:prstGeom prst="rect">
              <a:avLst/>
            </a:prstGeom>
            <a:solidFill>
              <a:srgbClr val="D5D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1">
              <a:extLst>
                <a:ext uri="{FF2B5EF4-FFF2-40B4-BE49-F238E27FC236}">
                  <a16:creationId xmlns="" xmlns:a16="http://schemas.microsoft.com/office/drawing/2014/main" id="{9CA89E60-9824-4B0A-A57F-E9EFFE0B5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775" y="2587626"/>
              <a:ext cx="4670425" cy="11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2">
              <a:extLst>
                <a:ext uri="{FF2B5EF4-FFF2-40B4-BE49-F238E27FC236}">
                  <a16:creationId xmlns="" xmlns:a16="http://schemas.microsoft.com/office/drawing/2014/main" id="{FE49B655-3682-44DB-AD89-8DECC11660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5788" y="2341563"/>
              <a:ext cx="69850" cy="68263"/>
            </a:xfrm>
            <a:prstGeom prst="ellipse">
              <a:avLst/>
            </a:prstGeom>
            <a:solidFill>
              <a:srgbClr val="C1D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3">
              <a:extLst>
                <a:ext uri="{FF2B5EF4-FFF2-40B4-BE49-F238E27FC236}">
                  <a16:creationId xmlns="" xmlns:a16="http://schemas.microsoft.com/office/drawing/2014/main" id="{2757AF0D-2A6C-4C0B-96FE-8BF6DDC17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7388" y="2341563"/>
              <a:ext cx="69850" cy="68263"/>
            </a:xfrm>
            <a:prstGeom prst="ellipse">
              <a:avLst/>
            </a:prstGeom>
            <a:solidFill>
              <a:srgbClr val="F5E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4">
              <a:extLst>
                <a:ext uri="{FF2B5EF4-FFF2-40B4-BE49-F238E27FC236}">
                  <a16:creationId xmlns="" xmlns:a16="http://schemas.microsoft.com/office/drawing/2014/main" id="{2C890B77-4A5C-40CC-B40D-375DB3BD8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8988" y="2341563"/>
              <a:ext cx="69850" cy="68263"/>
            </a:xfrm>
            <a:prstGeom prst="ellipse">
              <a:avLst/>
            </a:prstGeom>
            <a:solidFill>
              <a:srgbClr val="BC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="" xmlns:a16="http://schemas.microsoft.com/office/drawing/2014/main" id="{A53B87CB-C417-42B0-B9B7-70B18CA5B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2590801"/>
              <a:ext cx="39687" cy="112713"/>
            </a:xfrm>
            <a:custGeom>
              <a:avLst/>
              <a:gdLst>
                <a:gd name="T0" fmla="*/ 0 w 25"/>
                <a:gd name="T1" fmla="*/ 0 h 71"/>
                <a:gd name="T2" fmla="*/ 0 w 25"/>
                <a:gd name="T3" fmla="*/ 71 h 71"/>
                <a:gd name="T4" fmla="*/ 25 w 25"/>
                <a:gd name="T5" fmla="*/ 36 h 71"/>
                <a:gd name="T6" fmla="*/ 0 w 2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71">
                  <a:moveTo>
                    <a:pt x="0" y="0"/>
                  </a:moveTo>
                  <a:lnTo>
                    <a:pt x="0" y="71"/>
                  </a:lnTo>
                  <a:lnTo>
                    <a:pt x="25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D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="" xmlns:a16="http://schemas.microsoft.com/office/drawing/2014/main" id="{C1BEF44C-07F6-42C0-B875-BFA7A0D72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4863" y="2590801"/>
              <a:ext cx="39687" cy="112713"/>
            </a:xfrm>
            <a:custGeom>
              <a:avLst/>
              <a:gdLst>
                <a:gd name="T0" fmla="*/ 0 w 25"/>
                <a:gd name="T1" fmla="*/ 0 h 71"/>
                <a:gd name="T2" fmla="*/ 0 w 25"/>
                <a:gd name="T3" fmla="*/ 71 h 71"/>
                <a:gd name="T4" fmla="*/ 25 w 25"/>
                <a:gd name="T5" fmla="*/ 36 h 71"/>
                <a:gd name="T6" fmla="*/ 0 w 2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71">
                  <a:moveTo>
                    <a:pt x="0" y="0"/>
                  </a:moveTo>
                  <a:lnTo>
                    <a:pt x="0" y="71"/>
                  </a:lnTo>
                  <a:lnTo>
                    <a:pt x="25" y="3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="" xmlns:a16="http://schemas.microsoft.com/office/drawing/2014/main" id="{F70AF2E2-370F-4E92-B142-41F8E051D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075" y="2590801"/>
              <a:ext cx="39687" cy="112713"/>
            </a:xfrm>
            <a:custGeom>
              <a:avLst/>
              <a:gdLst>
                <a:gd name="T0" fmla="*/ 25 w 25"/>
                <a:gd name="T1" fmla="*/ 0 h 71"/>
                <a:gd name="T2" fmla="*/ 0 w 25"/>
                <a:gd name="T3" fmla="*/ 36 h 71"/>
                <a:gd name="T4" fmla="*/ 25 w 25"/>
                <a:gd name="T5" fmla="*/ 71 h 71"/>
                <a:gd name="T6" fmla="*/ 25 w 2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71">
                  <a:moveTo>
                    <a:pt x="25" y="0"/>
                  </a:moveTo>
                  <a:lnTo>
                    <a:pt x="0" y="36"/>
                  </a:lnTo>
                  <a:lnTo>
                    <a:pt x="25" y="7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D5DB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="" xmlns:a16="http://schemas.microsoft.com/office/drawing/2014/main" id="{32DE7A55-FBF8-49F7-8388-5A4BF30ED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075" y="2590801"/>
              <a:ext cx="39687" cy="112713"/>
            </a:xfrm>
            <a:custGeom>
              <a:avLst/>
              <a:gdLst>
                <a:gd name="T0" fmla="*/ 25 w 25"/>
                <a:gd name="T1" fmla="*/ 0 h 71"/>
                <a:gd name="T2" fmla="*/ 0 w 25"/>
                <a:gd name="T3" fmla="*/ 36 h 71"/>
                <a:gd name="T4" fmla="*/ 25 w 25"/>
                <a:gd name="T5" fmla="*/ 71 h 71"/>
                <a:gd name="T6" fmla="*/ 25 w 25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71">
                  <a:moveTo>
                    <a:pt x="25" y="0"/>
                  </a:moveTo>
                  <a:lnTo>
                    <a:pt x="0" y="36"/>
                  </a:lnTo>
                  <a:lnTo>
                    <a:pt x="25" y="71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34" name="Chart 33">
            <a:extLst>
              <a:ext uri="{FF2B5EF4-FFF2-40B4-BE49-F238E27FC236}">
                <a16:creationId xmlns="" xmlns:a16="http://schemas.microsoft.com/office/drawing/2014/main" id="{CC1F8F2E-5FC9-49C1-B04D-25DA635273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8927049"/>
              </p:ext>
            </p:extLst>
          </p:nvPr>
        </p:nvGraphicFramePr>
        <p:xfrm>
          <a:off x="1724256" y="1944598"/>
          <a:ext cx="6042336" cy="4028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5FF503DA-ED35-4534-A6C7-8DC7B1D41F2C}"/>
              </a:ext>
            </a:extLst>
          </p:cNvPr>
          <p:cNvGrpSpPr/>
          <p:nvPr/>
        </p:nvGrpSpPr>
        <p:grpSpPr>
          <a:xfrm>
            <a:off x="862313" y="3253702"/>
            <a:ext cx="1108782" cy="2632076"/>
            <a:chOff x="2780529" y="2112972"/>
            <a:chExt cx="1759468" cy="4176703"/>
          </a:xfrm>
        </p:grpSpPr>
        <p:sp>
          <p:nvSpPr>
            <p:cNvPr id="82" name="Oval 81">
              <a:extLst>
                <a:ext uri="{FF2B5EF4-FFF2-40B4-BE49-F238E27FC236}">
                  <a16:creationId xmlns="" xmlns:a16="http://schemas.microsoft.com/office/drawing/2014/main" id="{E47D54EA-85B7-4CD7-9F38-6874A1F69225}"/>
                </a:ext>
              </a:extLst>
            </p:cNvPr>
            <p:cNvSpPr/>
            <p:nvPr/>
          </p:nvSpPr>
          <p:spPr>
            <a:xfrm>
              <a:off x="2780529" y="5978420"/>
              <a:ext cx="1579799" cy="31125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Picture 82">
              <a:extLst>
                <a:ext uri="{FF2B5EF4-FFF2-40B4-BE49-F238E27FC236}">
                  <a16:creationId xmlns="" xmlns:a16="http://schemas.microsoft.com/office/drawing/2014/main" id="{FC16DA68-E354-45E8-A8FB-F1AECF477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0198" y="2112972"/>
              <a:ext cx="1579799" cy="4081453"/>
            </a:xfrm>
            <a:prstGeom prst="rect">
              <a:avLst/>
            </a:prstGeom>
          </p:spPr>
        </p:pic>
      </p:grpSp>
      <p:sp>
        <p:nvSpPr>
          <p:cNvPr id="84" name="TextBox 83">
            <a:extLst>
              <a:ext uri="{FF2B5EF4-FFF2-40B4-BE49-F238E27FC236}">
                <a16:creationId xmlns="" xmlns:a16="http://schemas.microsoft.com/office/drawing/2014/main" id="{FB537AF9-4C7C-4BF9-A492-7C548146BA78}"/>
              </a:ext>
            </a:extLst>
          </p:cNvPr>
          <p:cNvSpPr txBox="1"/>
          <p:nvPr/>
        </p:nvSpPr>
        <p:spPr>
          <a:xfrm>
            <a:off x="7750445" y="2878200"/>
            <a:ext cx="3663952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.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494CFB9D-6E27-4CB7-9C4D-D6CEF57FE807}"/>
              </a:ext>
            </a:extLst>
          </p:cNvPr>
          <p:cNvSpPr txBox="1"/>
          <p:nvPr/>
        </p:nvSpPr>
        <p:spPr>
          <a:xfrm>
            <a:off x="8864890" y="2139411"/>
            <a:ext cx="2054361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4000" b="1" dirty="0">
                <a:solidFill>
                  <a:srgbClr val="393762"/>
                </a:solidFill>
                <a:latin typeface="+mj-lt"/>
              </a:rPr>
              <a:t>27,520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C39452A2-7067-42AD-AC9D-29D55D34F13E}"/>
              </a:ext>
            </a:extLst>
          </p:cNvPr>
          <p:cNvGrpSpPr/>
          <p:nvPr/>
        </p:nvGrpSpPr>
        <p:grpSpPr>
          <a:xfrm>
            <a:off x="8245591" y="2185041"/>
            <a:ext cx="524292" cy="524292"/>
            <a:chOff x="4559300" y="473075"/>
            <a:chExt cx="236538" cy="236538"/>
          </a:xfrm>
          <a:solidFill>
            <a:srgbClr val="00B050"/>
          </a:solidFill>
        </p:grpSpPr>
        <p:sp>
          <p:nvSpPr>
            <p:cNvPr id="87" name="Freeform 33">
              <a:extLst>
                <a:ext uri="{FF2B5EF4-FFF2-40B4-BE49-F238E27FC236}">
                  <a16:creationId xmlns="" xmlns:a16="http://schemas.microsoft.com/office/drawing/2014/main" id="{D7A4FEDB-1003-49B4-B1AB-C0938E8648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2163" y="496888"/>
              <a:ext cx="149225" cy="180975"/>
            </a:xfrm>
            <a:custGeom>
              <a:avLst/>
              <a:gdLst>
                <a:gd name="T0" fmla="*/ 130 w 377"/>
                <a:gd name="T1" fmla="*/ 436 h 457"/>
                <a:gd name="T2" fmla="*/ 249 w 377"/>
                <a:gd name="T3" fmla="*/ 436 h 457"/>
                <a:gd name="T4" fmla="*/ 249 w 377"/>
                <a:gd name="T5" fmla="*/ 188 h 457"/>
                <a:gd name="T6" fmla="*/ 250 w 377"/>
                <a:gd name="T7" fmla="*/ 184 h 457"/>
                <a:gd name="T8" fmla="*/ 252 w 377"/>
                <a:gd name="T9" fmla="*/ 181 h 457"/>
                <a:gd name="T10" fmla="*/ 255 w 377"/>
                <a:gd name="T11" fmla="*/ 179 h 457"/>
                <a:gd name="T12" fmla="*/ 259 w 377"/>
                <a:gd name="T13" fmla="*/ 178 h 457"/>
                <a:gd name="T14" fmla="*/ 344 w 377"/>
                <a:gd name="T15" fmla="*/ 178 h 457"/>
                <a:gd name="T16" fmla="*/ 189 w 377"/>
                <a:gd name="T17" fmla="*/ 23 h 457"/>
                <a:gd name="T18" fmla="*/ 34 w 377"/>
                <a:gd name="T19" fmla="*/ 178 h 457"/>
                <a:gd name="T20" fmla="*/ 119 w 377"/>
                <a:gd name="T21" fmla="*/ 178 h 457"/>
                <a:gd name="T22" fmla="*/ 124 w 377"/>
                <a:gd name="T23" fmla="*/ 179 h 457"/>
                <a:gd name="T24" fmla="*/ 127 w 377"/>
                <a:gd name="T25" fmla="*/ 181 h 457"/>
                <a:gd name="T26" fmla="*/ 129 w 377"/>
                <a:gd name="T27" fmla="*/ 184 h 457"/>
                <a:gd name="T28" fmla="*/ 130 w 377"/>
                <a:gd name="T29" fmla="*/ 188 h 457"/>
                <a:gd name="T30" fmla="*/ 130 w 377"/>
                <a:gd name="T31" fmla="*/ 436 h 457"/>
                <a:gd name="T32" fmla="*/ 259 w 377"/>
                <a:gd name="T33" fmla="*/ 457 h 457"/>
                <a:gd name="T34" fmla="*/ 119 w 377"/>
                <a:gd name="T35" fmla="*/ 457 h 457"/>
                <a:gd name="T36" fmla="*/ 116 w 377"/>
                <a:gd name="T37" fmla="*/ 455 h 457"/>
                <a:gd name="T38" fmla="*/ 113 w 377"/>
                <a:gd name="T39" fmla="*/ 453 h 457"/>
                <a:gd name="T40" fmla="*/ 111 w 377"/>
                <a:gd name="T41" fmla="*/ 450 h 457"/>
                <a:gd name="T42" fmla="*/ 110 w 377"/>
                <a:gd name="T43" fmla="*/ 446 h 457"/>
                <a:gd name="T44" fmla="*/ 110 w 377"/>
                <a:gd name="T45" fmla="*/ 198 h 457"/>
                <a:gd name="T46" fmla="*/ 10 w 377"/>
                <a:gd name="T47" fmla="*/ 198 h 457"/>
                <a:gd name="T48" fmla="*/ 8 w 377"/>
                <a:gd name="T49" fmla="*/ 197 h 457"/>
                <a:gd name="T50" fmla="*/ 5 w 377"/>
                <a:gd name="T51" fmla="*/ 196 h 457"/>
                <a:gd name="T52" fmla="*/ 3 w 377"/>
                <a:gd name="T53" fmla="*/ 194 h 457"/>
                <a:gd name="T54" fmla="*/ 2 w 377"/>
                <a:gd name="T55" fmla="*/ 192 h 457"/>
                <a:gd name="T56" fmla="*/ 0 w 377"/>
                <a:gd name="T57" fmla="*/ 189 h 457"/>
                <a:gd name="T58" fmla="*/ 0 w 377"/>
                <a:gd name="T59" fmla="*/ 187 h 457"/>
                <a:gd name="T60" fmla="*/ 2 w 377"/>
                <a:gd name="T61" fmla="*/ 183 h 457"/>
                <a:gd name="T62" fmla="*/ 4 w 377"/>
                <a:gd name="T63" fmla="*/ 181 h 457"/>
                <a:gd name="T64" fmla="*/ 182 w 377"/>
                <a:gd name="T65" fmla="*/ 2 h 457"/>
                <a:gd name="T66" fmla="*/ 185 w 377"/>
                <a:gd name="T67" fmla="*/ 0 h 457"/>
                <a:gd name="T68" fmla="*/ 189 w 377"/>
                <a:gd name="T69" fmla="*/ 0 h 457"/>
                <a:gd name="T70" fmla="*/ 193 w 377"/>
                <a:gd name="T71" fmla="*/ 0 h 457"/>
                <a:gd name="T72" fmla="*/ 196 w 377"/>
                <a:gd name="T73" fmla="*/ 2 h 457"/>
                <a:gd name="T74" fmla="*/ 375 w 377"/>
                <a:gd name="T75" fmla="*/ 181 h 457"/>
                <a:gd name="T76" fmla="*/ 376 w 377"/>
                <a:gd name="T77" fmla="*/ 183 h 457"/>
                <a:gd name="T78" fmla="*/ 377 w 377"/>
                <a:gd name="T79" fmla="*/ 187 h 457"/>
                <a:gd name="T80" fmla="*/ 377 w 377"/>
                <a:gd name="T81" fmla="*/ 189 h 457"/>
                <a:gd name="T82" fmla="*/ 377 w 377"/>
                <a:gd name="T83" fmla="*/ 192 h 457"/>
                <a:gd name="T84" fmla="*/ 375 w 377"/>
                <a:gd name="T85" fmla="*/ 194 h 457"/>
                <a:gd name="T86" fmla="*/ 373 w 377"/>
                <a:gd name="T87" fmla="*/ 196 h 457"/>
                <a:gd name="T88" fmla="*/ 371 w 377"/>
                <a:gd name="T89" fmla="*/ 197 h 457"/>
                <a:gd name="T90" fmla="*/ 368 w 377"/>
                <a:gd name="T91" fmla="*/ 198 h 457"/>
                <a:gd name="T92" fmla="*/ 268 w 377"/>
                <a:gd name="T93" fmla="*/ 198 h 457"/>
                <a:gd name="T94" fmla="*/ 268 w 377"/>
                <a:gd name="T95" fmla="*/ 446 h 457"/>
                <a:gd name="T96" fmla="*/ 268 w 377"/>
                <a:gd name="T97" fmla="*/ 450 h 457"/>
                <a:gd name="T98" fmla="*/ 266 w 377"/>
                <a:gd name="T99" fmla="*/ 453 h 457"/>
                <a:gd name="T100" fmla="*/ 263 w 377"/>
                <a:gd name="T101" fmla="*/ 455 h 457"/>
                <a:gd name="T102" fmla="*/ 259 w 377"/>
                <a:gd name="T103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7" h="457">
                  <a:moveTo>
                    <a:pt x="130" y="436"/>
                  </a:moveTo>
                  <a:lnTo>
                    <a:pt x="249" y="436"/>
                  </a:lnTo>
                  <a:lnTo>
                    <a:pt x="249" y="188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5" y="179"/>
                  </a:lnTo>
                  <a:lnTo>
                    <a:pt x="259" y="178"/>
                  </a:lnTo>
                  <a:lnTo>
                    <a:pt x="344" y="178"/>
                  </a:lnTo>
                  <a:lnTo>
                    <a:pt x="189" y="23"/>
                  </a:lnTo>
                  <a:lnTo>
                    <a:pt x="34" y="178"/>
                  </a:lnTo>
                  <a:lnTo>
                    <a:pt x="119" y="178"/>
                  </a:lnTo>
                  <a:lnTo>
                    <a:pt x="124" y="179"/>
                  </a:lnTo>
                  <a:lnTo>
                    <a:pt x="127" y="181"/>
                  </a:lnTo>
                  <a:lnTo>
                    <a:pt x="129" y="184"/>
                  </a:lnTo>
                  <a:lnTo>
                    <a:pt x="130" y="188"/>
                  </a:lnTo>
                  <a:lnTo>
                    <a:pt x="130" y="436"/>
                  </a:lnTo>
                  <a:close/>
                  <a:moveTo>
                    <a:pt x="259" y="457"/>
                  </a:moveTo>
                  <a:lnTo>
                    <a:pt x="119" y="457"/>
                  </a:lnTo>
                  <a:lnTo>
                    <a:pt x="116" y="455"/>
                  </a:lnTo>
                  <a:lnTo>
                    <a:pt x="113" y="453"/>
                  </a:lnTo>
                  <a:lnTo>
                    <a:pt x="111" y="450"/>
                  </a:lnTo>
                  <a:lnTo>
                    <a:pt x="110" y="446"/>
                  </a:lnTo>
                  <a:lnTo>
                    <a:pt x="110" y="198"/>
                  </a:lnTo>
                  <a:lnTo>
                    <a:pt x="10" y="198"/>
                  </a:lnTo>
                  <a:lnTo>
                    <a:pt x="8" y="197"/>
                  </a:lnTo>
                  <a:lnTo>
                    <a:pt x="5" y="196"/>
                  </a:lnTo>
                  <a:lnTo>
                    <a:pt x="3" y="194"/>
                  </a:lnTo>
                  <a:lnTo>
                    <a:pt x="2" y="192"/>
                  </a:lnTo>
                  <a:lnTo>
                    <a:pt x="0" y="189"/>
                  </a:lnTo>
                  <a:lnTo>
                    <a:pt x="0" y="187"/>
                  </a:lnTo>
                  <a:lnTo>
                    <a:pt x="2" y="183"/>
                  </a:lnTo>
                  <a:lnTo>
                    <a:pt x="4" y="181"/>
                  </a:lnTo>
                  <a:lnTo>
                    <a:pt x="182" y="2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6" y="2"/>
                  </a:lnTo>
                  <a:lnTo>
                    <a:pt x="375" y="181"/>
                  </a:lnTo>
                  <a:lnTo>
                    <a:pt x="376" y="183"/>
                  </a:lnTo>
                  <a:lnTo>
                    <a:pt x="377" y="187"/>
                  </a:lnTo>
                  <a:lnTo>
                    <a:pt x="377" y="189"/>
                  </a:lnTo>
                  <a:lnTo>
                    <a:pt x="377" y="192"/>
                  </a:lnTo>
                  <a:lnTo>
                    <a:pt x="375" y="194"/>
                  </a:lnTo>
                  <a:lnTo>
                    <a:pt x="373" y="196"/>
                  </a:lnTo>
                  <a:lnTo>
                    <a:pt x="371" y="197"/>
                  </a:lnTo>
                  <a:lnTo>
                    <a:pt x="368" y="198"/>
                  </a:lnTo>
                  <a:lnTo>
                    <a:pt x="268" y="198"/>
                  </a:lnTo>
                  <a:lnTo>
                    <a:pt x="268" y="446"/>
                  </a:lnTo>
                  <a:lnTo>
                    <a:pt x="268" y="450"/>
                  </a:lnTo>
                  <a:lnTo>
                    <a:pt x="266" y="453"/>
                  </a:lnTo>
                  <a:lnTo>
                    <a:pt x="263" y="455"/>
                  </a:lnTo>
                  <a:lnTo>
                    <a:pt x="259" y="4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4">
              <a:extLst>
                <a:ext uri="{FF2B5EF4-FFF2-40B4-BE49-F238E27FC236}">
                  <a16:creationId xmlns="" xmlns:a16="http://schemas.microsoft.com/office/drawing/2014/main" id="{2B12B368-92F5-4D18-9E61-653B11D2E7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9300" y="473075"/>
              <a:ext cx="236538" cy="236538"/>
            </a:xfrm>
            <a:custGeom>
              <a:avLst/>
              <a:gdLst>
                <a:gd name="T0" fmla="*/ 242 w 597"/>
                <a:gd name="T1" fmla="*/ 26 h 596"/>
                <a:gd name="T2" fmla="*/ 177 w 597"/>
                <a:gd name="T3" fmla="*/ 48 h 596"/>
                <a:gd name="T4" fmla="*/ 121 w 597"/>
                <a:gd name="T5" fmla="*/ 84 h 596"/>
                <a:gd name="T6" fmla="*/ 75 w 597"/>
                <a:gd name="T7" fmla="*/ 132 h 596"/>
                <a:gd name="T8" fmla="*/ 43 w 597"/>
                <a:gd name="T9" fmla="*/ 190 h 596"/>
                <a:gd name="T10" fmla="*/ 23 w 597"/>
                <a:gd name="T11" fmla="*/ 256 h 596"/>
                <a:gd name="T12" fmla="*/ 22 w 597"/>
                <a:gd name="T13" fmla="*/ 327 h 596"/>
                <a:gd name="T14" fmla="*/ 37 w 597"/>
                <a:gd name="T15" fmla="*/ 394 h 596"/>
                <a:gd name="T16" fmla="*/ 67 w 597"/>
                <a:gd name="T17" fmla="*/ 454 h 596"/>
                <a:gd name="T18" fmla="*/ 112 w 597"/>
                <a:gd name="T19" fmla="*/ 505 h 596"/>
                <a:gd name="T20" fmla="*/ 166 w 597"/>
                <a:gd name="T21" fmla="*/ 543 h 596"/>
                <a:gd name="T22" fmla="*/ 228 w 597"/>
                <a:gd name="T23" fmla="*/ 568 h 596"/>
                <a:gd name="T24" fmla="*/ 298 w 597"/>
                <a:gd name="T25" fmla="*/ 577 h 596"/>
                <a:gd name="T26" fmla="*/ 368 w 597"/>
                <a:gd name="T27" fmla="*/ 568 h 596"/>
                <a:gd name="T28" fmla="*/ 430 w 597"/>
                <a:gd name="T29" fmla="*/ 543 h 596"/>
                <a:gd name="T30" fmla="*/ 485 w 597"/>
                <a:gd name="T31" fmla="*/ 505 h 596"/>
                <a:gd name="T32" fmla="*/ 528 w 597"/>
                <a:gd name="T33" fmla="*/ 454 h 596"/>
                <a:gd name="T34" fmla="*/ 560 w 597"/>
                <a:gd name="T35" fmla="*/ 394 h 596"/>
                <a:gd name="T36" fmla="*/ 575 w 597"/>
                <a:gd name="T37" fmla="*/ 327 h 596"/>
                <a:gd name="T38" fmla="*/ 573 w 597"/>
                <a:gd name="T39" fmla="*/ 256 h 596"/>
                <a:gd name="T40" fmla="*/ 554 w 597"/>
                <a:gd name="T41" fmla="*/ 190 h 596"/>
                <a:gd name="T42" fmla="*/ 521 w 597"/>
                <a:gd name="T43" fmla="*/ 132 h 596"/>
                <a:gd name="T44" fmla="*/ 474 w 597"/>
                <a:gd name="T45" fmla="*/ 84 h 596"/>
                <a:gd name="T46" fmla="*/ 418 w 597"/>
                <a:gd name="T47" fmla="*/ 48 h 596"/>
                <a:gd name="T48" fmla="*/ 355 w 597"/>
                <a:gd name="T49" fmla="*/ 26 h 596"/>
                <a:gd name="T50" fmla="*/ 298 w 597"/>
                <a:gd name="T51" fmla="*/ 596 h 596"/>
                <a:gd name="T52" fmla="*/ 224 w 597"/>
                <a:gd name="T53" fmla="*/ 587 h 596"/>
                <a:gd name="T54" fmla="*/ 156 w 597"/>
                <a:gd name="T55" fmla="*/ 561 h 596"/>
                <a:gd name="T56" fmla="*/ 98 w 597"/>
                <a:gd name="T57" fmla="*/ 519 h 596"/>
                <a:gd name="T58" fmla="*/ 51 w 597"/>
                <a:gd name="T59" fmla="*/ 465 h 596"/>
                <a:gd name="T60" fmla="*/ 19 w 597"/>
                <a:gd name="T61" fmla="*/ 401 h 596"/>
                <a:gd name="T62" fmla="*/ 1 w 597"/>
                <a:gd name="T63" fmla="*/ 329 h 596"/>
                <a:gd name="T64" fmla="*/ 4 w 597"/>
                <a:gd name="T65" fmla="*/ 253 h 596"/>
                <a:gd name="T66" fmla="*/ 24 w 597"/>
                <a:gd name="T67" fmla="*/ 183 h 596"/>
                <a:gd name="T68" fmla="*/ 60 w 597"/>
                <a:gd name="T69" fmla="*/ 120 h 596"/>
                <a:gd name="T70" fmla="*/ 108 w 597"/>
                <a:gd name="T71" fmla="*/ 69 h 596"/>
                <a:gd name="T72" fmla="*/ 169 w 597"/>
                <a:gd name="T73" fmla="*/ 30 h 596"/>
                <a:gd name="T74" fmla="*/ 238 w 597"/>
                <a:gd name="T75" fmla="*/ 7 h 596"/>
                <a:gd name="T76" fmla="*/ 314 w 597"/>
                <a:gd name="T77" fmla="*/ 1 h 596"/>
                <a:gd name="T78" fmla="*/ 387 w 597"/>
                <a:gd name="T79" fmla="*/ 14 h 596"/>
                <a:gd name="T80" fmla="*/ 453 w 597"/>
                <a:gd name="T81" fmla="*/ 43 h 596"/>
                <a:gd name="T82" fmla="*/ 509 w 597"/>
                <a:gd name="T83" fmla="*/ 88 h 596"/>
                <a:gd name="T84" fmla="*/ 553 w 597"/>
                <a:gd name="T85" fmla="*/ 144 h 596"/>
                <a:gd name="T86" fmla="*/ 582 w 597"/>
                <a:gd name="T87" fmla="*/ 210 h 596"/>
                <a:gd name="T88" fmla="*/ 595 w 597"/>
                <a:gd name="T89" fmla="*/ 283 h 596"/>
                <a:gd name="T90" fmla="*/ 590 w 597"/>
                <a:gd name="T91" fmla="*/ 359 h 596"/>
                <a:gd name="T92" fmla="*/ 566 w 597"/>
                <a:gd name="T93" fmla="*/ 428 h 596"/>
                <a:gd name="T94" fmla="*/ 528 w 597"/>
                <a:gd name="T95" fmla="*/ 488 h 596"/>
                <a:gd name="T96" fmla="*/ 477 w 597"/>
                <a:gd name="T97" fmla="*/ 537 h 596"/>
                <a:gd name="T98" fmla="*/ 414 w 597"/>
                <a:gd name="T99" fmla="*/ 573 h 596"/>
                <a:gd name="T100" fmla="*/ 344 w 597"/>
                <a:gd name="T101" fmla="*/ 593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7" h="596">
                  <a:moveTo>
                    <a:pt x="298" y="21"/>
                  </a:moveTo>
                  <a:lnTo>
                    <a:pt x="283" y="21"/>
                  </a:lnTo>
                  <a:lnTo>
                    <a:pt x="269" y="22"/>
                  </a:lnTo>
                  <a:lnTo>
                    <a:pt x="256" y="24"/>
                  </a:lnTo>
                  <a:lnTo>
                    <a:pt x="242" y="26"/>
                  </a:lnTo>
                  <a:lnTo>
                    <a:pt x="228" y="29"/>
                  </a:lnTo>
                  <a:lnTo>
                    <a:pt x="215" y="33"/>
                  </a:lnTo>
                  <a:lnTo>
                    <a:pt x="202" y="37"/>
                  </a:lnTo>
                  <a:lnTo>
                    <a:pt x="190" y="42"/>
                  </a:lnTo>
                  <a:lnTo>
                    <a:pt x="177" y="48"/>
                  </a:lnTo>
                  <a:lnTo>
                    <a:pt x="166" y="54"/>
                  </a:lnTo>
                  <a:lnTo>
                    <a:pt x="154" y="61"/>
                  </a:lnTo>
                  <a:lnTo>
                    <a:pt x="143" y="68"/>
                  </a:lnTo>
                  <a:lnTo>
                    <a:pt x="132" y="76"/>
                  </a:lnTo>
                  <a:lnTo>
                    <a:pt x="121" y="84"/>
                  </a:lnTo>
                  <a:lnTo>
                    <a:pt x="112" y="93"/>
                  </a:lnTo>
                  <a:lnTo>
                    <a:pt x="102" y="102"/>
                  </a:lnTo>
                  <a:lnTo>
                    <a:pt x="92" y="111"/>
                  </a:lnTo>
                  <a:lnTo>
                    <a:pt x="84" y="122"/>
                  </a:lnTo>
                  <a:lnTo>
                    <a:pt x="75" y="132"/>
                  </a:lnTo>
                  <a:lnTo>
                    <a:pt x="67" y="143"/>
                  </a:lnTo>
                  <a:lnTo>
                    <a:pt x="61" y="155"/>
                  </a:lnTo>
                  <a:lnTo>
                    <a:pt x="53" y="167"/>
                  </a:lnTo>
                  <a:lnTo>
                    <a:pt x="48" y="178"/>
                  </a:lnTo>
                  <a:lnTo>
                    <a:pt x="43" y="190"/>
                  </a:lnTo>
                  <a:lnTo>
                    <a:pt x="37" y="203"/>
                  </a:lnTo>
                  <a:lnTo>
                    <a:pt x="33" y="216"/>
                  </a:lnTo>
                  <a:lnTo>
                    <a:pt x="28" y="229"/>
                  </a:lnTo>
                  <a:lnTo>
                    <a:pt x="25" y="242"/>
                  </a:lnTo>
                  <a:lnTo>
                    <a:pt x="23" y="256"/>
                  </a:lnTo>
                  <a:lnTo>
                    <a:pt x="22" y="270"/>
                  </a:lnTo>
                  <a:lnTo>
                    <a:pt x="21" y="284"/>
                  </a:lnTo>
                  <a:lnTo>
                    <a:pt x="20" y="298"/>
                  </a:lnTo>
                  <a:lnTo>
                    <a:pt x="21" y="313"/>
                  </a:lnTo>
                  <a:lnTo>
                    <a:pt x="22" y="327"/>
                  </a:lnTo>
                  <a:lnTo>
                    <a:pt x="23" y="340"/>
                  </a:lnTo>
                  <a:lnTo>
                    <a:pt x="25" y="354"/>
                  </a:lnTo>
                  <a:lnTo>
                    <a:pt x="28" y="369"/>
                  </a:lnTo>
                  <a:lnTo>
                    <a:pt x="33" y="381"/>
                  </a:lnTo>
                  <a:lnTo>
                    <a:pt x="37" y="394"/>
                  </a:lnTo>
                  <a:lnTo>
                    <a:pt x="43" y="406"/>
                  </a:lnTo>
                  <a:lnTo>
                    <a:pt x="48" y="419"/>
                  </a:lnTo>
                  <a:lnTo>
                    <a:pt x="53" y="431"/>
                  </a:lnTo>
                  <a:lnTo>
                    <a:pt x="61" y="443"/>
                  </a:lnTo>
                  <a:lnTo>
                    <a:pt x="67" y="454"/>
                  </a:lnTo>
                  <a:lnTo>
                    <a:pt x="75" y="465"/>
                  </a:lnTo>
                  <a:lnTo>
                    <a:pt x="84" y="475"/>
                  </a:lnTo>
                  <a:lnTo>
                    <a:pt x="92" y="485"/>
                  </a:lnTo>
                  <a:lnTo>
                    <a:pt x="102" y="495"/>
                  </a:lnTo>
                  <a:lnTo>
                    <a:pt x="112" y="505"/>
                  </a:lnTo>
                  <a:lnTo>
                    <a:pt x="121" y="513"/>
                  </a:lnTo>
                  <a:lnTo>
                    <a:pt x="132" y="522"/>
                  </a:lnTo>
                  <a:lnTo>
                    <a:pt x="143" y="529"/>
                  </a:lnTo>
                  <a:lnTo>
                    <a:pt x="154" y="536"/>
                  </a:lnTo>
                  <a:lnTo>
                    <a:pt x="166" y="543"/>
                  </a:lnTo>
                  <a:lnTo>
                    <a:pt x="177" y="549"/>
                  </a:lnTo>
                  <a:lnTo>
                    <a:pt x="190" y="555"/>
                  </a:lnTo>
                  <a:lnTo>
                    <a:pt x="202" y="560"/>
                  </a:lnTo>
                  <a:lnTo>
                    <a:pt x="215" y="564"/>
                  </a:lnTo>
                  <a:lnTo>
                    <a:pt x="228" y="568"/>
                  </a:lnTo>
                  <a:lnTo>
                    <a:pt x="242" y="572"/>
                  </a:lnTo>
                  <a:lnTo>
                    <a:pt x="256" y="574"/>
                  </a:lnTo>
                  <a:lnTo>
                    <a:pt x="269" y="575"/>
                  </a:lnTo>
                  <a:lnTo>
                    <a:pt x="283" y="576"/>
                  </a:lnTo>
                  <a:lnTo>
                    <a:pt x="298" y="577"/>
                  </a:lnTo>
                  <a:lnTo>
                    <a:pt x="312" y="576"/>
                  </a:lnTo>
                  <a:lnTo>
                    <a:pt x="327" y="575"/>
                  </a:lnTo>
                  <a:lnTo>
                    <a:pt x="341" y="574"/>
                  </a:lnTo>
                  <a:lnTo>
                    <a:pt x="355" y="572"/>
                  </a:lnTo>
                  <a:lnTo>
                    <a:pt x="368" y="568"/>
                  </a:lnTo>
                  <a:lnTo>
                    <a:pt x="381" y="564"/>
                  </a:lnTo>
                  <a:lnTo>
                    <a:pt x="393" y="560"/>
                  </a:lnTo>
                  <a:lnTo>
                    <a:pt x="406" y="555"/>
                  </a:lnTo>
                  <a:lnTo>
                    <a:pt x="418" y="549"/>
                  </a:lnTo>
                  <a:lnTo>
                    <a:pt x="430" y="543"/>
                  </a:lnTo>
                  <a:lnTo>
                    <a:pt x="442" y="536"/>
                  </a:lnTo>
                  <a:lnTo>
                    <a:pt x="454" y="529"/>
                  </a:lnTo>
                  <a:lnTo>
                    <a:pt x="465" y="522"/>
                  </a:lnTo>
                  <a:lnTo>
                    <a:pt x="474" y="513"/>
                  </a:lnTo>
                  <a:lnTo>
                    <a:pt x="485" y="505"/>
                  </a:lnTo>
                  <a:lnTo>
                    <a:pt x="495" y="495"/>
                  </a:lnTo>
                  <a:lnTo>
                    <a:pt x="504" y="485"/>
                  </a:lnTo>
                  <a:lnTo>
                    <a:pt x="512" y="475"/>
                  </a:lnTo>
                  <a:lnTo>
                    <a:pt x="521" y="465"/>
                  </a:lnTo>
                  <a:lnTo>
                    <a:pt x="528" y="454"/>
                  </a:lnTo>
                  <a:lnTo>
                    <a:pt x="536" y="443"/>
                  </a:lnTo>
                  <a:lnTo>
                    <a:pt x="543" y="431"/>
                  </a:lnTo>
                  <a:lnTo>
                    <a:pt x="549" y="419"/>
                  </a:lnTo>
                  <a:lnTo>
                    <a:pt x="554" y="406"/>
                  </a:lnTo>
                  <a:lnTo>
                    <a:pt x="560" y="394"/>
                  </a:lnTo>
                  <a:lnTo>
                    <a:pt x="564" y="381"/>
                  </a:lnTo>
                  <a:lnTo>
                    <a:pt x="567" y="369"/>
                  </a:lnTo>
                  <a:lnTo>
                    <a:pt x="571" y="354"/>
                  </a:lnTo>
                  <a:lnTo>
                    <a:pt x="573" y="340"/>
                  </a:lnTo>
                  <a:lnTo>
                    <a:pt x="575" y="327"/>
                  </a:lnTo>
                  <a:lnTo>
                    <a:pt x="576" y="313"/>
                  </a:lnTo>
                  <a:lnTo>
                    <a:pt x="576" y="298"/>
                  </a:lnTo>
                  <a:lnTo>
                    <a:pt x="576" y="284"/>
                  </a:lnTo>
                  <a:lnTo>
                    <a:pt x="575" y="270"/>
                  </a:lnTo>
                  <a:lnTo>
                    <a:pt x="573" y="256"/>
                  </a:lnTo>
                  <a:lnTo>
                    <a:pt x="571" y="242"/>
                  </a:lnTo>
                  <a:lnTo>
                    <a:pt x="567" y="229"/>
                  </a:lnTo>
                  <a:lnTo>
                    <a:pt x="564" y="216"/>
                  </a:lnTo>
                  <a:lnTo>
                    <a:pt x="560" y="203"/>
                  </a:lnTo>
                  <a:lnTo>
                    <a:pt x="554" y="190"/>
                  </a:lnTo>
                  <a:lnTo>
                    <a:pt x="549" y="178"/>
                  </a:lnTo>
                  <a:lnTo>
                    <a:pt x="543" y="167"/>
                  </a:lnTo>
                  <a:lnTo>
                    <a:pt x="536" y="155"/>
                  </a:lnTo>
                  <a:lnTo>
                    <a:pt x="528" y="143"/>
                  </a:lnTo>
                  <a:lnTo>
                    <a:pt x="521" y="132"/>
                  </a:lnTo>
                  <a:lnTo>
                    <a:pt x="512" y="122"/>
                  </a:lnTo>
                  <a:lnTo>
                    <a:pt x="504" y="111"/>
                  </a:lnTo>
                  <a:lnTo>
                    <a:pt x="495" y="102"/>
                  </a:lnTo>
                  <a:lnTo>
                    <a:pt x="485" y="93"/>
                  </a:lnTo>
                  <a:lnTo>
                    <a:pt x="474" y="84"/>
                  </a:lnTo>
                  <a:lnTo>
                    <a:pt x="465" y="76"/>
                  </a:lnTo>
                  <a:lnTo>
                    <a:pt x="454" y="68"/>
                  </a:lnTo>
                  <a:lnTo>
                    <a:pt x="442" y="61"/>
                  </a:lnTo>
                  <a:lnTo>
                    <a:pt x="430" y="54"/>
                  </a:lnTo>
                  <a:lnTo>
                    <a:pt x="418" y="48"/>
                  </a:lnTo>
                  <a:lnTo>
                    <a:pt x="406" y="42"/>
                  </a:lnTo>
                  <a:lnTo>
                    <a:pt x="393" y="37"/>
                  </a:lnTo>
                  <a:lnTo>
                    <a:pt x="381" y="33"/>
                  </a:lnTo>
                  <a:lnTo>
                    <a:pt x="368" y="29"/>
                  </a:lnTo>
                  <a:lnTo>
                    <a:pt x="355" y="26"/>
                  </a:lnTo>
                  <a:lnTo>
                    <a:pt x="341" y="24"/>
                  </a:lnTo>
                  <a:lnTo>
                    <a:pt x="327" y="22"/>
                  </a:lnTo>
                  <a:lnTo>
                    <a:pt x="312" y="21"/>
                  </a:lnTo>
                  <a:lnTo>
                    <a:pt x="298" y="21"/>
                  </a:lnTo>
                  <a:close/>
                  <a:moveTo>
                    <a:pt x="298" y="596"/>
                  </a:moveTo>
                  <a:lnTo>
                    <a:pt x="283" y="596"/>
                  </a:lnTo>
                  <a:lnTo>
                    <a:pt x="268" y="595"/>
                  </a:lnTo>
                  <a:lnTo>
                    <a:pt x="253" y="593"/>
                  </a:lnTo>
                  <a:lnTo>
                    <a:pt x="238" y="591"/>
                  </a:lnTo>
                  <a:lnTo>
                    <a:pt x="224" y="587"/>
                  </a:lnTo>
                  <a:lnTo>
                    <a:pt x="210" y="583"/>
                  </a:lnTo>
                  <a:lnTo>
                    <a:pt x="196" y="578"/>
                  </a:lnTo>
                  <a:lnTo>
                    <a:pt x="182" y="573"/>
                  </a:lnTo>
                  <a:lnTo>
                    <a:pt x="169" y="567"/>
                  </a:lnTo>
                  <a:lnTo>
                    <a:pt x="156" y="561"/>
                  </a:lnTo>
                  <a:lnTo>
                    <a:pt x="144" y="553"/>
                  </a:lnTo>
                  <a:lnTo>
                    <a:pt x="132" y="546"/>
                  </a:lnTo>
                  <a:lnTo>
                    <a:pt x="120" y="537"/>
                  </a:lnTo>
                  <a:lnTo>
                    <a:pt x="108" y="528"/>
                  </a:lnTo>
                  <a:lnTo>
                    <a:pt x="98" y="519"/>
                  </a:lnTo>
                  <a:lnTo>
                    <a:pt x="88" y="509"/>
                  </a:lnTo>
                  <a:lnTo>
                    <a:pt x="78" y="499"/>
                  </a:lnTo>
                  <a:lnTo>
                    <a:pt x="68" y="488"/>
                  </a:lnTo>
                  <a:lnTo>
                    <a:pt x="60" y="477"/>
                  </a:lnTo>
                  <a:lnTo>
                    <a:pt x="51" y="465"/>
                  </a:lnTo>
                  <a:lnTo>
                    <a:pt x="44" y="453"/>
                  </a:lnTo>
                  <a:lnTo>
                    <a:pt x="36" y="441"/>
                  </a:lnTo>
                  <a:lnTo>
                    <a:pt x="30" y="428"/>
                  </a:lnTo>
                  <a:lnTo>
                    <a:pt x="24" y="415"/>
                  </a:lnTo>
                  <a:lnTo>
                    <a:pt x="19" y="401"/>
                  </a:lnTo>
                  <a:lnTo>
                    <a:pt x="13" y="387"/>
                  </a:lnTo>
                  <a:lnTo>
                    <a:pt x="10" y="373"/>
                  </a:lnTo>
                  <a:lnTo>
                    <a:pt x="6" y="359"/>
                  </a:lnTo>
                  <a:lnTo>
                    <a:pt x="4" y="344"/>
                  </a:lnTo>
                  <a:lnTo>
                    <a:pt x="1" y="329"/>
                  </a:lnTo>
                  <a:lnTo>
                    <a:pt x="0" y="313"/>
                  </a:lnTo>
                  <a:lnTo>
                    <a:pt x="0" y="298"/>
                  </a:lnTo>
                  <a:lnTo>
                    <a:pt x="0" y="283"/>
                  </a:lnTo>
                  <a:lnTo>
                    <a:pt x="1" y="268"/>
                  </a:lnTo>
                  <a:lnTo>
                    <a:pt x="4" y="253"/>
                  </a:lnTo>
                  <a:lnTo>
                    <a:pt x="6" y="239"/>
                  </a:lnTo>
                  <a:lnTo>
                    <a:pt x="10" y="224"/>
                  </a:lnTo>
                  <a:lnTo>
                    <a:pt x="13" y="210"/>
                  </a:lnTo>
                  <a:lnTo>
                    <a:pt x="19" y="197"/>
                  </a:lnTo>
                  <a:lnTo>
                    <a:pt x="24" y="183"/>
                  </a:lnTo>
                  <a:lnTo>
                    <a:pt x="30" y="170"/>
                  </a:lnTo>
                  <a:lnTo>
                    <a:pt x="36" y="157"/>
                  </a:lnTo>
                  <a:lnTo>
                    <a:pt x="44" y="144"/>
                  </a:lnTo>
                  <a:lnTo>
                    <a:pt x="51" y="132"/>
                  </a:lnTo>
                  <a:lnTo>
                    <a:pt x="60" y="120"/>
                  </a:lnTo>
                  <a:lnTo>
                    <a:pt x="68" y="109"/>
                  </a:lnTo>
                  <a:lnTo>
                    <a:pt x="78" y="99"/>
                  </a:lnTo>
                  <a:lnTo>
                    <a:pt x="88" y="88"/>
                  </a:lnTo>
                  <a:lnTo>
                    <a:pt x="98" y="78"/>
                  </a:lnTo>
                  <a:lnTo>
                    <a:pt x="108" y="69"/>
                  </a:lnTo>
                  <a:lnTo>
                    <a:pt x="120" y="60"/>
                  </a:lnTo>
                  <a:lnTo>
                    <a:pt x="132" y="52"/>
                  </a:lnTo>
                  <a:lnTo>
                    <a:pt x="144" y="43"/>
                  </a:lnTo>
                  <a:lnTo>
                    <a:pt x="156" y="37"/>
                  </a:lnTo>
                  <a:lnTo>
                    <a:pt x="169" y="30"/>
                  </a:lnTo>
                  <a:lnTo>
                    <a:pt x="182" y="24"/>
                  </a:lnTo>
                  <a:lnTo>
                    <a:pt x="196" y="19"/>
                  </a:lnTo>
                  <a:lnTo>
                    <a:pt x="210" y="14"/>
                  </a:lnTo>
                  <a:lnTo>
                    <a:pt x="224" y="10"/>
                  </a:lnTo>
                  <a:lnTo>
                    <a:pt x="238" y="7"/>
                  </a:lnTo>
                  <a:lnTo>
                    <a:pt x="253" y="5"/>
                  </a:lnTo>
                  <a:lnTo>
                    <a:pt x="268" y="2"/>
                  </a:lnTo>
                  <a:lnTo>
                    <a:pt x="283" y="1"/>
                  </a:lnTo>
                  <a:lnTo>
                    <a:pt x="298" y="0"/>
                  </a:lnTo>
                  <a:lnTo>
                    <a:pt x="314" y="1"/>
                  </a:lnTo>
                  <a:lnTo>
                    <a:pt x="329" y="2"/>
                  </a:lnTo>
                  <a:lnTo>
                    <a:pt x="344" y="5"/>
                  </a:lnTo>
                  <a:lnTo>
                    <a:pt x="358" y="7"/>
                  </a:lnTo>
                  <a:lnTo>
                    <a:pt x="373" y="10"/>
                  </a:lnTo>
                  <a:lnTo>
                    <a:pt x="387" y="14"/>
                  </a:lnTo>
                  <a:lnTo>
                    <a:pt x="400" y="19"/>
                  </a:lnTo>
                  <a:lnTo>
                    <a:pt x="414" y="24"/>
                  </a:lnTo>
                  <a:lnTo>
                    <a:pt x="427" y="30"/>
                  </a:lnTo>
                  <a:lnTo>
                    <a:pt x="440" y="37"/>
                  </a:lnTo>
                  <a:lnTo>
                    <a:pt x="453" y="43"/>
                  </a:lnTo>
                  <a:lnTo>
                    <a:pt x="465" y="52"/>
                  </a:lnTo>
                  <a:lnTo>
                    <a:pt x="477" y="60"/>
                  </a:lnTo>
                  <a:lnTo>
                    <a:pt x="487" y="69"/>
                  </a:lnTo>
                  <a:lnTo>
                    <a:pt x="498" y="78"/>
                  </a:lnTo>
                  <a:lnTo>
                    <a:pt x="509" y="88"/>
                  </a:lnTo>
                  <a:lnTo>
                    <a:pt x="519" y="99"/>
                  </a:lnTo>
                  <a:lnTo>
                    <a:pt x="528" y="109"/>
                  </a:lnTo>
                  <a:lnTo>
                    <a:pt x="537" y="120"/>
                  </a:lnTo>
                  <a:lnTo>
                    <a:pt x="545" y="132"/>
                  </a:lnTo>
                  <a:lnTo>
                    <a:pt x="553" y="144"/>
                  </a:lnTo>
                  <a:lnTo>
                    <a:pt x="560" y="157"/>
                  </a:lnTo>
                  <a:lnTo>
                    <a:pt x="566" y="170"/>
                  </a:lnTo>
                  <a:lnTo>
                    <a:pt x="573" y="183"/>
                  </a:lnTo>
                  <a:lnTo>
                    <a:pt x="578" y="197"/>
                  </a:lnTo>
                  <a:lnTo>
                    <a:pt x="582" y="210"/>
                  </a:lnTo>
                  <a:lnTo>
                    <a:pt x="587" y="224"/>
                  </a:lnTo>
                  <a:lnTo>
                    <a:pt x="590" y="239"/>
                  </a:lnTo>
                  <a:lnTo>
                    <a:pt x="592" y="253"/>
                  </a:lnTo>
                  <a:lnTo>
                    <a:pt x="594" y="268"/>
                  </a:lnTo>
                  <a:lnTo>
                    <a:pt x="595" y="283"/>
                  </a:lnTo>
                  <a:lnTo>
                    <a:pt x="597" y="298"/>
                  </a:lnTo>
                  <a:lnTo>
                    <a:pt x="595" y="313"/>
                  </a:lnTo>
                  <a:lnTo>
                    <a:pt x="594" y="329"/>
                  </a:lnTo>
                  <a:lnTo>
                    <a:pt x="592" y="344"/>
                  </a:lnTo>
                  <a:lnTo>
                    <a:pt x="590" y="359"/>
                  </a:lnTo>
                  <a:lnTo>
                    <a:pt x="587" y="373"/>
                  </a:lnTo>
                  <a:lnTo>
                    <a:pt x="582" y="387"/>
                  </a:lnTo>
                  <a:lnTo>
                    <a:pt x="578" y="401"/>
                  </a:lnTo>
                  <a:lnTo>
                    <a:pt x="573" y="415"/>
                  </a:lnTo>
                  <a:lnTo>
                    <a:pt x="566" y="428"/>
                  </a:lnTo>
                  <a:lnTo>
                    <a:pt x="560" y="441"/>
                  </a:lnTo>
                  <a:lnTo>
                    <a:pt x="553" y="453"/>
                  </a:lnTo>
                  <a:lnTo>
                    <a:pt x="545" y="465"/>
                  </a:lnTo>
                  <a:lnTo>
                    <a:pt x="537" y="477"/>
                  </a:lnTo>
                  <a:lnTo>
                    <a:pt x="528" y="488"/>
                  </a:lnTo>
                  <a:lnTo>
                    <a:pt x="519" y="499"/>
                  </a:lnTo>
                  <a:lnTo>
                    <a:pt x="509" y="509"/>
                  </a:lnTo>
                  <a:lnTo>
                    <a:pt x="498" y="519"/>
                  </a:lnTo>
                  <a:lnTo>
                    <a:pt x="487" y="528"/>
                  </a:lnTo>
                  <a:lnTo>
                    <a:pt x="477" y="537"/>
                  </a:lnTo>
                  <a:lnTo>
                    <a:pt x="465" y="546"/>
                  </a:lnTo>
                  <a:lnTo>
                    <a:pt x="453" y="553"/>
                  </a:lnTo>
                  <a:lnTo>
                    <a:pt x="440" y="561"/>
                  </a:lnTo>
                  <a:lnTo>
                    <a:pt x="427" y="567"/>
                  </a:lnTo>
                  <a:lnTo>
                    <a:pt x="414" y="573"/>
                  </a:lnTo>
                  <a:lnTo>
                    <a:pt x="400" y="578"/>
                  </a:lnTo>
                  <a:lnTo>
                    <a:pt x="387" y="583"/>
                  </a:lnTo>
                  <a:lnTo>
                    <a:pt x="373" y="587"/>
                  </a:lnTo>
                  <a:lnTo>
                    <a:pt x="358" y="591"/>
                  </a:lnTo>
                  <a:lnTo>
                    <a:pt x="344" y="593"/>
                  </a:lnTo>
                  <a:lnTo>
                    <a:pt x="329" y="595"/>
                  </a:lnTo>
                  <a:lnTo>
                    <a:pt x="314" y="596"/>
                  </a:lnTo>
                  <a:lnTo>
                    <a:pt x="298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61B8788C-8687-4676-8BE0-E352D6FF4152}"/>
              </a:ext>
            </a:extLst>
          </p:cNvPr>
          <p:cNvSpPr txBox="1"/>
          <p:nvPr/>
        </p:nvSpPr>
        <p:spPr>
          <a:xfrm>
            <a:off x="7750445" y="4773125"/>
            <a:ext cx="3663952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="" xmlns:a16="http://schemas.microsoft.com/office/drawing/2014/main" id="{3579BA58-1F5D-48A5-BF15-7B9C41A4F774}"/>
              </a:ext>
            </a:extLst>
          </p:cNvPr>
          <p:cNvSpPr txBox="1"/>
          <p:nvPr/>
        </p:nvSpPr>
        <p:spPr>
          <a:xfrm>
            <a:off x="8864890" y="4034336"/>
            <a:ext cx="2054361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4000" b="1" dirty="0">
                <a:solidFill>
                  <a:srgbClr val="E48592"/>
                </a:solidFill>
                <a:latin typeface="+mj-lt"/>
              </a:rPr>
              <a:t>27,520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="" xmlns:a16="http://schemas.microsoft.com/office/drawing/2014/main" id="{004BD36E-B22D-4A01-9715-DD560531F0A9}"/>
              </a:ext>
            </a:extLst>
          </p:cNvPr>
          <p:cNvGrpSpPr/>
          <p:nvPr/>
        </p:nvGrpSpPr>
        <p:grpSpPr>
          <a:xfrm rot="10800000">
            <a:off x="8245591" y="4079966"/>
            <a:ext cx="524292" cy="524292"/>
            <a:chOff x="4559300" y="473075"/>
            <a:chExt cx="236538" cy="236538"/>
          </a:xfrm>
          <a:solidFill>
            <a:srgbClr val="C00000"/>
          </a:solidFill>
        </p:grpSpPr>
        <p:sp>
          <p:nvSpPr>
            <p:cNvPr id="112" name="Freeform 33">
              <a:extLst>
                <a:ext uri="{FF2B5EF4-FFF2-40B4-BE49-F238E27FC236}">
                  <a16:creationId xmlns="" xmlns:a16="http://schemas.microsoft.com/office/drawing/2014/main" id="{8102E3CA-AFC6-4270-AD2C-8F94506BA3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2163" y="496888"/>
              <a:ext cx="149225" cy="180975"/>
            </a:xfrm>
            <a:custGeom>
              <a:avLst/>
              <a:gdLst>
                <a:gd name="T0" fmla="*/ 130 w 377"/>
                <a:gd name="T1" fmla="*/ 436 h 457"/>
                <a:gd name="T2" fmla="*/ 249 w 377"/>
                <a:gd name="T3" fmla="*/ 436 h 457"/>
                <a:gd name="T4" fmla="*/ 249 w 377"/>
                <a:gd name="T5" fmla="*/ 188 h 457"/>
                <a:gd name="T6" fmla="*/ 250 w 377"/>
                <a:gd name="T7" fmla="*/ 184 h 457"/>
                <a:gd name="T8" fmla="*/ 252 w 377"/>
                <a:gd name="T9" fmla="*/ 181 h 457"/>
                <a:gd name="T10" fmla="*/ 255 w 377"/>
                <a:gd name="T11" fmla="*/ 179 h 457"/>
                <a:gd name="T12" fmla="*/ 259 w 377"/>
                <a:gd name="T13" fmla="*/ 178 h 457"/>
                <a:gd name="T14" fmla="*/ 344 w 377"/>
                <a:gd name="T15" fmla="*/ 178 h 457"/>
                <a:gd name="T16" fmla="*/ 189 w 377"/>
                <a:gd name="T17" fmla="*/ 23 h 457"/>
                <a:gd name="T18" fmla="*/ 34 w 377"/>
                <a:gd name="T19" fmla="*/ 178 h 457"/>
                <a:gd name="T20" fmla="*/ 119 w 377"/>
                <a:gd name="T21" fmla="*/ 178 h 457"/>
                <a:gd name="T22" fmla="*/ 124 w 377"/>
                <a:gd name="T23" fmla="*/ 179 h 457"/>
                <a:gd name="T24" fmla="*/ 127 w 377"/>
                <a:gd name="T25" fmla="*/ 181 h 457"/>
                <a:gd name="T26" fmla="*/ 129 w 377"/>
                <a:gd name="T27" fmla="*/ 184 h 457"/>
                <a:gd name="T28" fmla="*/ 130 w 377"/>
                <a:gd name="T29" fmla="*/ 188 h 457"/>
                <a:gd name="T30" fmla="*/ 130 w 377"/>
                <a:gd name="T31" fmla="*/ 436 h 457"/>
                <a:gd name="T32" fmla="*/ 259 w 377"/>
                <a:gd name="T33" fmla="*/ 457 h 457"/>
                <a:gd name="T34" fmla="*/ 119 w 377"/>
                <a:gd name="T35" fmla="*/ 457 h 457"/>
                <a:gd name="T36" fmla="*/ 116 w 377"/>
                <a:gd name="T37" fmla="*/ 455 h 457"/>
                <a:gd name="T38" fmla="*/ 113 w 377"/>
                <a:gd name="T39" fmla="*/ 453 h 457"/>
                <a:gd name="T40" fmla="*/ 111 w 377"/>
                <a:gd name="T41" fmla="*/ 450 h 457"/>
                <a:gd name="T42" fmla="*/ 110 w 377"/>
                <a:gd name="T43" fmla="*/ 446 h 457"/>
                <a:gd name="T44" fmla="*/ 110 w 377"/>
                <a:gd name="T45" fmla="*/ 198 h 457"/>
                <a:gd name="T46" fmla="*/ 10 w 377"/>
                <a:gd name="T47" fmla="*/ 198 h 457"/>
                <a:gd name="T48" fmla="*/ 8 w 377"/>
                <a:gd name="T49" fmla="*/ 197 h 457"/>
                <a:gd name="T50" fmla="*/ 5 w 377"/>
                <a:gd name="T51" fmla="*/ 196 h 457"/>
                <a:gd name="T52" fmla="*/ 3 w 377"/>
                <a:gd name="T53" fmla="*/ 194 h 457"/>
                <a:gd name="T54" fmla="*/ 2 w 377"/>
                <a:gd name="T55" fmla="*/ 192 h 457"/>
                <a:gd name="T56" fmla="*/ 0 w 377"/>
                <a:gd name="T57" fmla="*/ 189 h 457"/>
                <a:gd name="T58" fmla="*/ 0 w 377"/>
                <a:gd name="T59" fmla="*/ 187 h 457"/>
                <a:gd name="T60" fmla="*/ 2 w 377"/>
                <a:gd name="T61" fmla="*/ 183 h 457"/>
                <a:gd name="T62" fmla="*/ 4 w 377"/>
                <a:gd name="T63" fmla="*/ 181 h 457"/>
                <a:gd name="T64" fmla="*/ 182 w 377"/>
                <a:gd name="T65" fmla="*/ 2 h 457"/>
                <a:gd name="T66" fmla="*/ 185 w 377"/>
                <a:gd name="T67" fmla="*/ 0 h 457"/>
                <a:gd name="T68" fmla="*/ 189 w 377"/>
                <a:gd name="T69" fmla="*/ 0 h 457"/>
                <a:gd name="T70" fmla="*/ 193 w 377"/>
                <a:gd name="T71" fmla="*/ 0 h 457"/>
                <a:gd name="T72" fmla="*/ 196 w 377"/>
                <a:gd name="T73" fmla="*/ 2 h 457"/>
                <a:gd name="T74" fmla="*/ 375 w 377"/>
                <a:gd name="T75" fmla="*/ 181 h 457"/>
                <a:gd name="T76" fmla="*/ 376 w 377"/>
                <a:gd name="T77" fmla="*/ 183 h 457"/>
                <a:gd name="T78" fmla="*/ 377 w 377"/>
                <a:gd name="T79" fmla="*/ 187 h 457"/>
                <a:gd name="T80" fmla="*/ 377 w 377"/>
                <a:gd name="T81" fmla="*/ 189 h 457"/>
                <a:gd name="T82" fmla="*/ 377 w 377"/>
                <a:gd name="T83" fmla="*/ 192 h 457"/>
                <a:gd name="T84" fmla="*/ 375 w 377"/>
                <a:gd name="T85" fmla="*/ 194 h 457"/>
                <a:gd name="T86" fmla="*/ 373 w 377"/>
                <a:gd name="T87" fmla="*/ 196 h 457"/>
                <a:gd name="T88" fmla="*/ 371 w 377"/>
                <a:gd name="T89" fmla="*/ 197 h 457"/>
                <a:gd name="T90" fmla="*/ 368 w 377"/>
                <a:gd name="T91" fmla="*/ 198 h 457"/>
                <a:gd name="T92" fmla="*/ 268 w 377"/>
                <a:gd name="T93" fmla="*/ 198 h 457"/>
                <a:gd name="T94" fmla="*/ 268 w 377"/>
                <a:gd name="T95" fmla="*/ 446 h 457"/>
                <a:gd name="T96" fmla="*/ 268 w 377"/>
                <a:gd name="T97" fmla="*/ 450 h 457"/>
                <a:gd name="T98" fmla="*/ 266 w 377"/>
                <a:gd name="T99" fmla="*/ 453 h 457"/>
                <a:gd name="T100" fmla="*/ 263 w 377"/>
                <a:gd name="T101" fmla="*/ 455 h 457"/>
                <a:gd name="T102" fmla="*/ 259 w 377"/>
                <a:gd name="T103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77" h="457">
                  <a:moveTo>
                    <a:pt x="130" y="436"/>
                  </a:moveTo>
                  <a:lnTo>
                    <a:pt x="249" y="436"/>
                  </a:lnTo>
                  <a:lnTo>
                    <a:pt x="249" y="188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5" y="179"/>
                  </a:lnTo>
                  <a:lnTo>
                    <a:pt x="259" y="178"/>
                  </a:lnTo>
                  <a:lnTo>
                    <a:pt x="344" y="178"/>
                  </a:lnTo>
                  <a:lnTo>
                    <a:pt x="189" y="23"/>
                  </a:lnTo>
                  <a:lnTo>
                    <a:pt x="34" y="178"/>
                  </a:lnTo>
                  <a:lnTo>
                    <a:pt x="119" y="178"/>
                  </a:lnTo>
                  <a:lnTo>
                    <a:pt x="124" y="179"/>
                  </a:lnTo>
                  <a:lnTo>
                    <a:pt x="127" y="181"/>
                  </a:lnTo>
                  <a:lnTo>
                    <a:pt x="129" y="184"/>
                  </a:lnTo>
                  <a:lnTo>
                    <a:pt x="130" y="188"/>
                  </a:lnTo>
                  <a:lnTo>
                    <a:pt x="130" y="436"/>
                  </a:lnTo>
                  <a:close/>
                  <a:moveTo>
                    <a:pt x="259" y="457"/>
                  </a:moveTo>
                  <a:lnTo>
                    <a:pt x="119" y="457"/>
                  </a:lnTo>
                  <a:lnTo>
                    <a:pt x="116" y="455"/>
                  </a:lnTo>
                  <a:lnTo>
                    <a:pt x="113" y="453"/>
                  </a:lnTo>
                  <a:lnTo>
                    <a:pt x="111" y="450"/>
                  </a:lnTo>
                  <a:lnTo>
                    <a:pt x="110" y="446"/>
                  </a:lnTo>
                  <a:lnTo>
                    <a:pt x="110" y="198"/>
                  </a:lnTo>
                  <a:lnTo>
                    <a:pt x="10" y="198"/>
                  </a:lnTo>
                  <a:lnTo>
                    <a:pt x="8" y="197"/>
                  </a:lnTo>
                  <a:lnTo>
                    <a:pt x="5" y="196"/>
                  </a:lnTo>
                  <a:lnTo>
                    <a:pt x="3" y="194"/>
                  </a:lnTo>
                  <a:lnTo>
                    <a:pt x="2" y="192"/>
                  </a:lnTo>
                  <a:lnTo>
                    <a:pt x="0" y="189"/>
                  </a:lnTo>
                  <a:lnTo>
                    <a:pt x="0" y="187"/>
                  </a:lnTo>
                  <a:lnTo>
                    <a:pt x="2" y="183"/>
                  </a:lnTo>
                  <a:lnTo>
                    <a:pt x="4" y="181"/>
                  </a:lnTo>
                  <a:lnTo>
                    <a:pt x="182" y="2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6" y="2"/>
                  </a:lnTo>
                  <a:lnTo>
                    <a:pt x="375" y="181"/>
                  </a:lnTo>
                  <a:lnTo>
                    <a:pt x="376" y="183"/>
                  </a:lnTo>
                  <a:lnTo>
                    <a:pt x="377" y="187"/>
                  </a:lnTo>
                  <a:lnTo>
                    <a:pt x="377" y="189"/>
                  </a:lnTo>
                  <a:lnTo>
                    <a:pt x="377" y="192"/>
                  </a:lnTo>
                  <a:lnTo>
                    <a:pt x="375" y="194"/>
                  </a:lnTo>
                  <a:lnTo>
                    <a:pt x="373" y="196"/>
                  </a:lnTo>
                  <a:lnTo>
                    <a:pt x="371" y="197"/>
                  </a:lnTo>
                  <a:lnTo>
                    <a:pt x="368" y="198"/>
                  </a:lnTo>
                  <a:lnTo>
                    <a:pt x="268" y="198"/>
                  </a:lnTo>
                  <a:lnTo>
                    <a:pt x="268" y="446"/>
                  </a:lnTo>
                  <a:lnTo>
                    <a:pt x="268" y="450"/>
                  </a:lnTo>
                  <a:lnTo>
                    <a:pt x="266" y="453"/>
                  </a:lnTo>
                  <a:lnTo>
                    <a:pt x="263" y="455"/>
                  </a:lnTo>
                  <a:lnTo>
                    <a:pt x="259" y="4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4">
              <a:extLst>
                <a:ext uri="{FF2B5EF4-FFF2-40B4-BE49-F238E27FC236}">
                  <a16:creationId xmlns="" xmlns:a16="http://schemas.microsoft.com/office/drawing/2014/main" id="{75085DBE-BB75-4F50-9866-5344D44CA1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9300" y="473075"/>
              <a:ext cx="236538" cy="236538"/>
            </a:xfrm>
            <a:custGeom>
              <a:avLst/>
              <a:gdLst>
                <a:gd name="T0" fmla="*/ 242 w 597"/>
                <a:gd name="T1" fmla="*/ 26 h 596"/>
                <a:gd name="T2" fmla="*/ 177 w 597"/>
                <a:gd name="T3" fmla="*/ 48 h 596"/>
                <a:gd name="T4" fmla="*/ 121 w 597"/>
                <a:gd name="T5" fmla="*/ 84 h 596"/>
                <a:gd name="T6" fmla="*/ 75 w 597"/>
                <a:gd name="T7" fmla="*/ 132 h 596"/>
                <a:gd name="T8" fmla="*/ 43 w 597"/>
                <a:gd name="T9" fmla="*/ 190 h 596"/>
                <a:gd name="T10" fmla="*/ 23 w 597"/>
                <a:gd name="T11" fmla="*/ 256 h 596"/>
                <a:gd name="T12" fmla="*/ 22 w 597"/>
                <a:gd name="T13" fmla="*/ 327 h 596"/>
                <a:gd name="T14" fmla="*/ 37 w 597"/>
                <a:gd name="T15" fmla="*/ 394 h 596"/>
                <a:gd name="T16" fmla="*/ 67 w 597"/>
                <a:gd name="T17" fmla="*/ 454 h 596"/>
                <a:gd name="T18" fmla="*/ 112 w 597"/>
                <a:gd name="T19" fmla="*/ 505 h 596"/>
                <a:gd name="T20" fmla="*/ 166 w 597"/>
                <a:gd name="T21" fmla="*/ 543 h 596"/>
                <a:gd name="T22" fmla="*/ 228 w 597"/>
                <a:gd name="T23" fmla="*/ 568 h 596"/>
                <a:gd name="T24" fmla="*/ 298 w 597"/>
                <a:gd name="T25" fmla="*/ 577 h 596"/>
                <a:gd name="T26" fmla="*/ 368 w 597"/>
                <a:gd name="T27" fmla="*/ 568 h 596"/>
                <a:gd name="T28" fmla="*/ 430 w 597"/>
                <a:gd name="T29" fmla="*/ 543 h 596"/>
                <a:gd name="T30" fmla="*/ 485 w 597"/>
                <a:gd name="T31" fmla="*/ 505 h 596"/>
                <a:gd name="T32" fmla="*/ 528 w 597"/>
                <a:gd name="T33" fmla="*/ 454 h 596"/>
                <a:gd name="T34" fmla="*/ 560 w 597"/>
                <a:gd name="T35" fmla="*/ 394 h 596"/>
                <a:gd name="T36" fmla="*/ 575 w 597"/>
                <a:gd name="T37" fmla="*/ 327 h 596"/>
                <a:gd name="T38" fmla="*/ 573 w 597"/>
                <a:gd name="T39" fmla="*/ 256 h 596"/>
                <a:gd name="T40" fmla="*/ 554 w 597"/>
                <a:gd name="T41" fmla="*/ 190 h 596"/>
                <a:gd name="T42" fmla="*/ 521 w 597"/>
                <a:gd name="T43" fmla="*/ 132 h 596"/>
                <a:gd name="T44" fmla="*/ 474 w 597"/>
                <a:gd name="T45" fmla="*/ 84 h 596"/>
                <a:gd name="T46" fmla="*/ 418 w 597"/>
                <a:gd name="T47" fmla="*/ 48 h 596"/>
                <a:gd name="T48" fmla="*/ 355 w 597"/>
                <a:gd name="T49" fmla="*/ 26 h 596"/>
                <a:gd name="T50" fmla="*/ 298 w 597"/>
                <a:gd name="T51" fmla="*/ 596 h 596"/>
                <a:gd name="T52" fmla="*/ 224 w 597"/>
                <a:gd name="T53" fmla="*/ 587 h 596"/>
                <a:gd name="T54" fmla="*/ 156 w 597"/>
                <a:gd name="T55" fmla="*/ 561 h 596"/>
                <a:gd name="T56" fmla="*/ 98 w 597"/>
                <a:gd name="T57" fmla="*/ 519 h 596"/>
                <a:gd name="T58" fmla="*/ 51 w 597"/>
                <a:gd name="T59" fmla="*/ 465 h 596"/>
                <a:gd name="T60" fmla="*/ 19 w 597"/>
                <a:gd name="T61" fmla="*/ 401 h 596"/>
                <a:gd name="T62" fmla="*/ 1 w 597"/>
                <a:gd name="T63" fmla="*/ 329 h 596"/>
                <a:gd name="T64" fmla="*/ 4 w 597"/>
                <a:gd name="T65" fmla="*/ 253 h 596"/>
                <a:gd name="T66" fmla="*/ 24 w 597"/>
                <a:gd name="T67" fmla="*/ 183 h 596"/>
                <a:gd name="T68" fmla="*/ 60 w 597"/>
                <a:gd name="T69" fmla="*/ 120 h 596"/>
                <a:gd name="T70" fmla="*/ 108 w 597"/>
                <a:gd name="T71" fmla="*/ 69 h 596"/>
                <a:gd name="T72" fmla="*/ 169 w 597"/>
                <a:gd name="T73" fmla="*/ 30 h 596"/>
                <a:gd name="T74" fmla="*/ 238 w 597"/>
                <a:gd name="T75" fmla="*/ 7 h 596"/>
                <a:gd name="T76" fmla="*/ 314 w 597"/>
                <a:gd name="T77" fmla="*/ 1 h 596"/>
                <a:gd name="T78" fmla="*/ 387 w 597"/>
                <a:gd name="T79" fmla="*/ 14 h 596"/>
                <a:gd name="T80" fmla="*/ 453 w 597"/>
                <a:gd name="T81" fmla="*/ 43 h 596"/>
                <a:gd name="T82" fmla="*/ 509 w 597"/>
                <a:gd name="T83" fmla="*/ 88 h 596"/>
                <a:gd name="T84" fmla="*/ 553 w 597"/>
                <a:gd name="T85" fmla="*/ 144 h 596"/>
                <a:gd name="T86" fmla="*/ 582 w 597"/>
                <a:gd name="T87" fmla="*/ 210 h 596"/>
                <a:gd name="T88" fmla="*/ 595 w 597"/>
                <a:gd name="T89" fmla="*/ 283 h 596"/>
                <a:gd name="T90" fmla="*/ 590 w 597"/>
                <a:gd name="T91" fmla="*/ 359 h 596"/>
                <a:gd name="T92" fmla="*/ 566 w 597"/>
                <a:gd name="T93" fmla="*/ 428 h 596"/>
                <a:gd name="T94" fmla="*/ 528 w 597"/>
                <a:gd name="T95" fmla="*/ 488 h 596"/>
                <a:gd name="T96" fmla="*/ 477 w 597"/>
                <a:gd name="T97" fmla="*/ 537 h 596"/>
                <a:gd name="T98" fmla="*/ 414 w 597"/>
                <a:gd name="T99" fmla="*/ 573 h 596"/>
                <a:gd name="T100" fmla="*/ 344 w 597"/>
                <a:gd name="T101" fmla="*/ 593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97" h="596">
                  <a:moveTo>
                    <a:pt x="298" y="21"/>
                  </a:moveTo>
                  <a:lnTo>
                    <a:pt x="283" y="21"/>
                  </a:lnTo>
                  <a:lnTo>
                    <a:pt x="269" y="22"/>
                  </a:lnTo>
                  <a:lnTo>
                    <a:pt x="256" y="24"/>
                  </a:lnTo>
                  <a:lnTo>
                    <a:pt x="242" y="26"/>
                  </a:lnTo>
                  <a:lnTo>
                    <a:pt x="228" y="29"/>
                  </a:lnTo>
                  <a:lnTo>
                    <a:pt x="215" y="33"/>
                  </a:lnTo>
                  <a:lnTo>
                    <a:pt x="202" y="37"/>
                  </a:lnTo>
                  <a:lnTo>
                    <a:pt x="190" y="42"/>
                  </a:lnTo>
                  <a:lnTo>
                    <a:pt x="177" y="48"/>
                  </a:lnTo>
                  <a:lnTo>
                    <a:pt x="166" y="54"/>
                  </a:lnTo>
                  <a:lnTo>
                    <a:pt x="154" y="61"/>
                  </a:lnTo>
                  <a:lnTo>
                    <a:pt x="143" y="68"/>
                  </a:lnTo>
                  <a:lnTo>
                    <a:pt x="132" y="76"/>
                  </a:lnTo>
                  <a:lnTo>
                    <a:pt x="121" y="84"/>
                  </a:lnTo>
                  <a:lnTo>
                    <a:pt x="112" y="93"/>
                  </a:lnTo>
                  <a:lnTo>
                    <a:pt x="102" y="102"/>
                  </a:lnTo>
                  <a:lnTo>
                    <a:pt x="92" y="111"/>
                  </a:lnTo>
                  <a:lnTo>
                    <a:pt x="84" y="122"/>
                  </a:lnTo>
                  <a:lnTo>
                    <a:pt x="75" y="132"/>
                  </a:lnTo>
                  <a:lnTo>
                    <a:pt x="67" y="143"/>
                  </a:lnTo>
                  <a:lnTo>
                    <a:pt x="61" y="155"/>
                  </a:lnTo>
                  <a:lnTo>
                    <a:pt x="53" y="167"/>
                  </a:lnTo>
                  <a:lnTo>
                    <a:pt x="48" y="178"/>
                  </a:lnTo>
                  <a:lnTo>
                    <a:pt x="43" y="190"/>
                  </a:lnTo>
                  <a:lnTo>
                    <a:pt x="37" y="203"/>
                  </a:lnTo>
                  <a:lnTo>
                    <a:pt x="33" y="216"/>
                  </a:lnTo>
                  <a:lnTo>
                    <a:pt x="28" y="229"/>
                  </a:lnTo>
                  <a:lnTo>
                    <a:pt x="25" y="242"/>
                  </a:lnTo>
                  <a:lnTo>
                    <a:pt x="23" y="256"/>
                  </a:lnTo>
                  <a:lnTo>
                    <a:pt x="22" y="270"/>
                  </a:lnTo>
                  <a:lnTo>
                    <a:pt x="21" y="284"/>
                  </a:lnTo>
                  <a:lnTo>
                    <a:pt x="20" y="298"/>
                  </a:lnTo>
                  <a:lnTo>
                    <a:pt x="21" y="313"/>
                  </a:lnTo>
                  <a:lnTo>
                    <a:pt x="22" y="327"/>
                  </a:lnTo>
                  <a:lnTo>
                    <a:pt x="23" y="340"/>
                  </a:lnTo>
                  <a:lnTo>
                    <a:pt x="25" y="354"/>
                  </a:lnTo>
                  <a:lnTo>
                    <a:pt x="28" y="369"/>
                  </a:lnTo>
                  <a:lnTo>
                    <a:pt x="33" y="381"/>
                  </a:lnTo>
                  <a:lnTo>
                    <a:pt x="37" y="394"/>
                  </a:lnTo>
                  <a:lnTo>
                    <a:pt x="43" y="406"/>
                  </a:lnTo>
                  <a:lnTo>
                    <a:pt x="48" y="419"/>
                  </a:lnTo>
                  <a:lnTo>
                    <a:pt x="53" y="431"/>
                  </a:lnTo>
                  <a:lnTo>
                    <a:pt x="61" y="443"/>
                  </a:lnTo>
                  <a:lnTo>
                    <a:pt x="67" y="454"/>
                  </a:lnTo>
                  <a:lnTo>
                    <a:pt x="75" y="465"/>
                  </a:lnTo>
                  <a:lnTo>
                    <a:pt x="84" y="475"/>
                  </a:lnTo>
                  <a:lnTo>
                    <a:pt x="92" y="485"/>
                  </a:lnTo>
                  <a:lnTo>
                    <a:pt x="102" y="495"/>
                  </a:lnTo>
                  <a:lnTo>
                    <a:pt x="112" y="505"/>
                  </a:lnTo>
                  <a:lnTo>
                    <a:pt x="121" y="513"/>
                  </a:lnTo>
                  <a:lnTo>
                    <a:pt x="132" y="522"/>
                  </a:lnTo>
                  <a:lnTo>
                    <a:pt x="143" y="529"/>
                  </a:lnTo>
                  <a:lnTo>
                    <a:pt x="154" y="536"/>
                  </a:lnTo>
                  <a:lnTo>
                    <a:pt x="166" y="543"/>
                  </a:lnTo>
                  <a:lnTo>
                    <a:pt x="177" y="549"/>
                  </a:lnTo>
                  <a:lnTo>
                    <a:pt x="190" y="555"/>
                  </a:lnTo>
                  <a:lnTo>
                    <a:pt x="202" y="560"/>
                  </a:lnTo>
                  <a:lnTo>
                    <a:pt x="215" y="564"/>
                  </a:lnTo>
                  <a:lnTo>
                    <a:pt x="228" y="568"/>
                  </a:lnTo>
                  <a:lnTo>
                    <a:pt x="242" y="572"/>
                  </a:lnTo>
                  <a:lnTo>
                    <a:pt x="256" y="574"/>
                  </a:lnTo>
                  <a:lnTo>
                    <a:pt x="269" y="575"/>
                  </a:lnTo>
                  <a:lnTo>
                    <a:pt x="283" y="576"/>
                  </a:lnTo>
                  <a:lnTo>
                    <a:pt x="298" y="577"/>
                  </a:lnTo>
                  <a:lnTo>
                    <a:pt x="312" y="576"/>
                  </a:lnTo>
                  <a:lnTo>
                    <a:pt x="327" y="575"/>
                  </a:lnTo>
                  <a:lnTo>
                    <a:pt x="341" y="574"/>
                  </a:lnTo>
                  <a:lnTo>
                    <a:pt x="355" y="572"/>
                  </a:lnTo>
                  <a:lnTo>
                    <a:pt x="368" y="568"/>
                  </a:lnTo>
                  <a:lnTo>
                    <a:pt x="381" y="564"/>
                  </a:lnTo>
                  <a:lnTo>
                    <a:pt x="393" y="560"/>
                  </a:lnTo>
                  <a:lnTo>
                    <a:pt x="406" y="555"/>
                  </a:lnTo>
                  <a:lnTo>
                    <a:pt x="418" y="549"/>
                  </a:lnTo>
                  <a:lnTo>
                    <a:pt x="430" y="543"/>
                  </a:lnTo>
                  <a:lnTo>
                    <a:pt x="442" y="536"/>
                  </a:lnTo>
                  <a:lnTo>
                    <a:pt x="454" y="529"/>
                  </a:lnTo>
                  <a:lnTo>
                    <a:pt x="465" y="522"/>
                  </a:lnTo>
                  <a:lnTo>
                    <a:pt x="474" y="513"/>
                  </a:lnTo>
                  <a:lnTo>
                    <a:pt x="485" y="505"/>
                  </a:lnTo>
                  <a:lnTo>
                    <a:pt x="495" y="495"/>
                  </a:lnTo>
                  <a:lnTo>
                    <a:pt x="504" y="485"/>
                  </a:lnTo>
                  <a:lnTo>
                    <a:pt x="512" y="475"/>
                  </a:lnTo>
                  <a:lnTo>
                    <a:pt x="521" y="465"/>
                  </a:lnTo>
                  <a:lnTo>
                    <a:pt x="528" y="454"/>
                  </a:lnTo>
                  <a:lnTo>
                    <a:pt x="536" y="443"/>
                  </a:lnTo>
                  <a:lnTo>
                    <a:pt x="543" y="431"/>
                  </a:lnTo>
                  <a:lnTo>
                    <a:pt x="549" y="419"/>
                  </a:lnTo>
                  <a:lnTo>
                    <a:pt x="554" y="406"/>
                  </a:lnTo>
                  <a:lnTo>
                    <a:pt x="560" y="394"/>
                  </a:lnTo>
                  <a:lnTo>
                    <a:pt x="564" y="381"/>
                  </a:lnTo>
                  <a:lnTo>
                    <a:pt x="567" y="369"/>
                  </a:lnTo>
                  <a:lnTo>
                    <a:pt x="571" y="354"/>
                  </a:lnTo>
                  <a:lnTo>
                    <a:pt x="573" y="340"/>
                  </a:lnTo>
                  <a:lnTo>
                    <a:pt x="575" y="327"/>
                  </a:lnTo>
                  <a:lnTo>
                    <a:pt x="576" y="313"/>
                  </a:lnTo>
                  <a:lnTo>
                    <a:pt x="576" y="298"/>
                  </a:lnTo>
                  <a:lnTo>
                    <a:pt x="576" y="284"/>
                  </a:lnTo>
                  <a:lnTo>
                    <a:pt x="575" y="270"/>
                  </a:lnTo>
                  <a:lnTo>
                    <a:pt x="573" y="256"/>
                  </a:lnTo>
                  <a:lnTo>
                    <a:pt x="571" y="242"/>
                  </a:lnTo>
                  <a:lnTo>
                    <a:pt x="567" y="229"/>
                  </a:lnTo>
                  <a:lnTo>
                    <a:pt x="564" y="216"/>
                  </a:lnTo>
                  <a:lnTo>
                    <a:pt x="560" y="203"/>
                  </a:lnTo>
                  <a:lnTo>
                    <a:pt x="554" y="190"/>
                  </a:lnTo>
                  <a:lnTo>
                    <a:pt x="549" y="178"/>
                  </a:lnTo>
                  <a:lnTo>
                    <a:pt x="543" y="167"/>
                  </a:lnTo>
                  <a:lnTo>
                    <a:pt x="536" y="155"/>
                  </a:lnTo>
                  <a:lnTo>
                    <a:pt x="528" y="143"/>
                  </a:lnTo>
                  <a:lnTo>
                    <a:pt x="521" y="132"/>
                  </a:lnTo>
                  <a:lnTo>
                    <a:pt x="512" y="122"/>
                  </a:lnTo>
                  <a:lnTo>
                    <a:pt x="504" y="111"/>
                  </a:lnTo>
                  <a:lnTo>
                    <a:pt x="495" y="102"/>
                  </a:lnTo>
                  <a:lnTo>
                    <a:pt x="485" y="93"/>
                  </a:lnTo>
                  <a:lnTo>
                    <a:pt x="474" y="84"/>
                  </a:lnTo>
                  <a:lnTo>
                    <a:pt x="465" y="76"/>
                  </a:lnTo>
                  <a:lnTo>
                    <a:pt x="454" y="68"/>
                  </a:lnTo>
                  <a:lnTo>
                    <a:pt x="442" y="61"/>
                  </a:lnTo>
                  <a:lnTo>
                    <a:pt x="430" y="54"/>
                  </a:lnTo>
                  <a:lnTo>
                    <a:pt x="418" y="48"/>
                  </a:lnTo>
                  <a:lnTo>
                    <a:pt x="406" y="42"/>
                  </a:lnTo>
                  <a:lnTo>
                    <a:pt x="393" y="37"/>
                  </a:lnTo>
                  <a:lnTo>
                    <a:pt x="381" y="33"/>
                  </a:lnTo>
                  <a:lnTo>
                    <a:pt x="368" y="29"/>
                  </a:lnTo>
                  <a:lnTo>
                    <a:pt x="355" y="26"/>
                  </a:lnTo>
                  <a:lnTo>
                    <a:pt x="341" y="24"/>
                  </a:lnTo>
                  <a:lnTo>
                    <a:pt x="327" y="22"/>
                  </a:lnTo>
                  <a:lnTo>
                    <a:pt x="312" y="21"/>
                  </a:lnTo>
                  <a:lnTo>
                    <a:pt x="298" y="21"/>
                  </a:lnTo>
                  <a:close/>
                  <a:moveTo>
                    <a:pt x="298" y="596"/>
                  </a:moveTo>
                  <a:lnTo>
                    <a:pt x="283" y="596"/>
                  </a:lnTo>
                  <a:lnTo>
                    <a:pt x="268" y="595"/>
                  </a:lnTo>
                  <a:lnTo>
                    <a:pt x="253" y="593"/>
                  </a:lnTo>
                  <a:lnTo>
                    <a:pt x="238" y="591"/>
                  </a:lnTo>
                  <a:lnTo>
                    <a:pt x="224" y="587"/>
                  </a:lnTo>
                  <a:lnTo>
                    <a:pt x="210" y="583"/>
                  </a:lnTo>
                  <a:lnTo>
                    <a:pt x="196" y="578"/>
                  </a:lnTo>
                  <a:lnTo>
                    <a:pt x="182" y="573"/>
                  </a:lnTo>
                  <a:lnTo>
                    <a:pt x="169" y="567"/>
                  </a:lnTo>
                  <a:lnTo>
                    <a:pt x="156" y="561"/>
                  </a:lnTo>
                  <a:lnTo>
                    <a:pt x="144" y="553"/>
                  </a:lnTo>
                  <a:lnTo>
                    <a:pt x="132" y="546"/>
                  </a:lnTo>
                  <a:lnTo>
                    <a:pt x="120" y="537"/>
                  </a:lnTo>
                  <a:lnTo>
                    <a:pt x="108" y="528"/>
                  </a:lnTo>
                  <a:lnTo>
                    <a:pt x="98" y="519"/>
                  </a:lnTo>
                  <a:lnTo>
                    <a:pt x="88" y="509"/>
                  </a:lnTo>
                  <a:lnTo>
                    <a:pt x="78" y="499"/>
                  </a:lnTo>
                  <a:lnTo>
                    <a:pt x="68" y="488"/>
                  </a:lnTo>
                  <a:lnTo>
                    <a:pt x="60" y="477"/>
                  </a:lnTo>
                  <a:lnTo>
                    <a:pt x="51" y="465"/>
                  </a:lnTo>
                  <a:lnTo>
                    <a:pt x="44" y="453"/>
                  </a:lnTo>
                  <a:lnTo>
                    <a:pt x="36" y="441"/>
                  </a:lnTo>
                  <a:lnTo>
                    <a:pt x="30" y="428"/>
                  </a:lnTo>
                  <a:lnTo>
                    <a:pt x="24" y="415"/>
                  </a:lnTo>
                  <a:lnTo>
                    <a:pt x="19" y="401"/>
                  </a:lnTo>
                  <a:lnTo>
                    <a:pt x="13" y="387"/>
                  </a:lnTo>
                  <a:lnTo>
                    <a:pt x="10" y="373"/>
                  </a:lnTo>
                  <a:lnTo>
                    <a:pt x="6" y="359"/>
                  </a:lnTo>
                  <a:lnTo>
                    <a:pt x="4" y="344"/>
                  </a:lnTo>
                  <a:lnTo>
                    <a:pt x="1" y="329"/>
                  </a:lnTo>
                  <a:lnTo>
                    <a:pt x="0" y="313"/>
                  </a:lnTo>
                  <a:lnTo>
                    <a:pt x="0" y="298"/>
                  </a:lnTo>
                  <a:lnTo>
                    <a:pt x="0" y="283"/>
                  </a:lnTo>
                  <a:lnTo>
                    <a:pt x="1" y="268"/>
                  </a:lnTo>
                  <a:lnTo>
                    <a:pt x="4" y="253"/>
                  </a:lnTo>
                  <a:lnTo>
                    <a:pt x="6" y="239"/>
                  </a:lnTo>
                  <a:lnTo>
                    <a:pt x="10" y="224"/>
                  </a:lnTo>
                  <a:lnTo>
                    <a:pt x="13" y="210"/>
                  </a:lnTo>
                  <a:lnTo>
                    <a:pt x="19" y="197"/>
                  </a:lnTo>
                  <a:lnTo>
                    <a:pt x="24" y="183"/>
                  </a:lnTo>
                  <a:lnTo>
                    <a:pt x="30" y="170"/>
                  </a:lnTo>
                  <a:lnTo>
                    <a:pt x="36" y="157"/>
                  </a:lnTo>
                  <a:lnTo>
                    <a:pt x="44" y="144"/>
                  </a:lnTo>
                  <a:lnTo>
                    <a:pt x="51" y="132"/>
                  </a:lnTo>
                  <a:lnTo>
                    <a:pt x="60" y="120"/>
                  </a:lnTo>
                  <a:lnTo>
                    <a:pt x="68" y="109"/>
                  </a:lnTo>
                  <a:lnTo>
                    <a:pt x="78" y="99"/>
                  </a:lnTo>
                  <a:lnTo>
                    <a:pt x="88" y="88"/>
                  </a:lnTo>
                  <a:lnTo>
                    <a:pt x="98" y="78"/>
                  </a:lnTo>
                  <a:lnTo>
                    <a:pt x="108" y="69"/>
                  </a:lnTo>
                  <a:lnTo>
                    <a:pt x="120" y="60"/>
                  </a:lnTo>
                  <a:lnTo>
                    <a:pt x="132" y="52"/>
                  </a:lnTo>
                  <a:lnTo>
                    <a:pt x="144" y="43"/>
                  </a:lnTo>
                  <a:lnTo>
                    <a:pt x="156" y="37"/>
                  </a:lnTo>
                  <a:lnTo>
                    <a:pt x="169" y="30"/>
                  </a:lnTo>
                  <a:lnTo>
                    <a:pt x="182" y="24"/>
                  </a:lnTo>
                  <a:lnTo>
                    <a:pt x="196" y="19"/>
                  </a:lnTo>
                  <a:lnTo>
                    <a:pt x="210" y="14"/>
                  </a:lnTo>
                  <a:lnTo>
                    <a:pt x="224" y="10"/>
                  </a:lnTo>
                  <a:lnTo>
                    <a:pt x="238" y="7"/>
                  </a:lnTo>
                  <a:lnTo>
                    <a:pt x="253" y="5"/>
                  </a:lnTo>
                  <a:lnTo>
                    <a:pt x="268" y="2"/>
                  </a:lnTo>
                  <a:lnTo>
                    <a:pt x="283" y="1"/>
                  </a:lnTo>
                  <a:lnTo>
                    <a:pt x="298" y="0"/>
                  </a:lnTo>
                  <a:lnTo>
                    <a:pt x="314" y="1"/>
                  </a:lnTo>
                  <a:lnTo>
                    <a:pt x="329" y="2"/>
                  </a:lnTo>
                  <a:lnTo>
                    <a:pt x="344" y="5"/>
                  </a:lnTo>
                  <a:lnTo>
                    <a:pt x="358" y="7"/>
                  </a:lnTo>
                  <a:lnTo>
                    <a:pt x="373" y="10"/>
                  </a:lnTo>
                  <a:lnTo>
                    <a:pt x="387" y="14"/>
                  </a:lnTo>
                  <a:lnTo>
                    <a:pt x="400" y="19"/>
                  </a:lnTo>
                  <a:lnTo>
                    <a:pt x="414" y="24"/>
                  </a:lnTo>
                  <a:lnTo>
                    <a:pt x="427" y="30"/>
                  </a:lnTo>
                  <a:lnTo>
                    <a:pt x="440" y="37"/>
                  </a:lnTo>
                  <a:lnTo>
                    <a:pt x="453" y="43"/>
                  </a:lnTo>
                  <a:lnTo>
                    <a:pt x="465" y="52"/>
                  </a:lnTo>
                  <a:lnTo>
                    <a:pt x="477" y="60"/>
                  </a:lnTo>
                  <a:lnTo>
                    <a:pt x="487" y="69"/>
                  </a:lnTo>
                  <a:lnTo>
                    <a:pt x="498" y="78"/>
                  </a:lnTo>
                  <a:lnTo>
                    <a:pt x="509" y="88"/>
                  </a:lnTo>
                  <a:lnTo>
                    <a:pt x="519" y="99"/>
                  </a:lnTo>
                  <a:lnTo>
                    <a:pt x="528" y="109"/>
                  </a:lnTo>
                  <a:lnTo>
                    <a:pt x="537" y="120"/>
                  </a:lnTo>
                  <a:lnTo>
                    <a:pt x="545" y="132"/>
                  </a:lnTo>
                  <a:lnTo>
                    <a:pt x="553" y="144"/>
                  </a:lnTo>
                  <a:lnTo>
                    <a:pt x="560" y="157"/>
                  </a:lnTo>
                  <a:lnTo>
                    <a:pt x="566" y="170"/>
                  </a:lnTo>
                  <a:lnTo>
                    <a:pt x="573" y="183"/>
                  </a:lnTo>
                  <a:lnTo>
                    <a:pt x="578" y="197"/>
                  </a:lnTo>
                  <a:lnTo>
                    <a:pt x="582" y="210"/>
                  </a:lnTo>
                  <a:lnTo>
                    <a:pt x="587" y="224"/>
                  </a:lnTo>
                  <a:lnTo>
                    <a:pt x="590" y="239"/>
                  </a:lnTo>
                  <a:lnTo>
                    <a:pt x="592" y="253"/>
                  </a:lnTo>
                  <a:lnTo>
                    <a:pt x="594" y="268"/>
                  </a:lnTo>
                  <a:lnTo>
                    <a:pt x="595" y="283"/>
                  </a:lnTo>
                  <a:lnTo>
                    <a:pt x="597" y="298"/>
                  </a:lnTo>
                  <a:lnTo>
                    <a:pt x="595" y="313"/>
                  </a:lnTo>
                  <a:lnTo>
                    <a:pt x="594" y="329"/>
                  </a:lnTo>
                  <a:lnTo>
                    <a:pt x="592" y="344"/>
                  </a:lnTo>
                  <a:lnTo>
                    <a:pt x="590" y="359"/>
                  </a:lnTo>
                  <a:lnTo>
                    <a:pt x="587" y="373"/>
                  </a:lnTo>
                  <a:lnTo>
                    <a:pt x="582" y="387"/>
                  </a:lnTo>
                  <a:lnTo>
                    <a:pt x="578" y="401"/>
                  </a:lnTo>
                  <a:lnTo>
                    <a:pt x="573" y="415"/>
                  </a:lnTo>
                  <a:lnTo>
                    <a:pt x="566" y="428"/>
                  </a:lnTo>
                  <a:lnTo>
                    <a:pt x="560" y="441"/>
                  </a:lnTo>
                  <a:lnTo>
                    <a:pt x="553" y="453"/>
                  </a:lnTo>
                  <a:lnTo>
                    <a:pt x="545" y="465"/>
                  </a:lnTo>
                  <a:lnTo>
                    <a:pt x="537" y="477"/>
                  </a:lnTo>
                  <a:lnTo>
                    <a:pt x="528" y="488"/>
                  </a:lnTo>
                  <a:lnTo>
                    <a:pt x="519" y="499"/>
                  </a:lnTo>
                  <a:lnTo>
                    <a:pt x="509" y="509"/>
                  </a:lnTo>
                  <a:lnTo>
                    <a:pt x="498" y="519"/>
                  </a:lnTo>
                  <a:lnTo>
                    <a:pt x="487" y="528"/>
                  </a:lnTo>
                  <a:lnTo>
                    <a:pt x="477" y="537"/>
                  </a:lnTo>
                  <a:lnTo>
                    <a:pt x="465" y="546"/>
                  </a:lnTo>
                  <a:lnTo>
                    <a:pt x="453" y="553"/>
                  </a:lnTo>
                  <a:lnTo>
                    <a:pt x="440" y="561"/>
                  </a:lnTo>
                  <a:lnTo>
                    <a:pt x="427" y="567"/>
                  </a:lnTo>
                  <a:lnTo>
                    <a:pt x="414" y="573"/>
                  </a:lnTo>
                  <a:lnTo>
                    <a:pt x="400" y="578"/>
                  </a:lnTo>
                  <a:lnTo>
                    <a:pt x="387" y="583"/>
                  </a:lnTo>
                  <a:lnTo>
                    <a:pt x="373" y="587"/>
                  </a:lnTo>
                  <a:lnTo>
                    <a:pt x="358" y="591"/>
                  </a:lnTo>
                  <a:lnTo>
                    <a:pt x="344" y="593"/>
                  </a:lnTo>
                  <a:lnTo>
                    <a:pt x="329" y="595"/>
                  </a:lnTo>
                  <a:lnTo>
                    <a:pt x="314" y="596"/>
                  </a:lnTo>
                  <a:lnTo>
                    <a:pt x="298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532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A252347A-73EF-4021-A502-2D02F6F1D190}"/>
              </a:ext>
            </a:extLst>
          </p:cNvPr>
          <p:cNvSpPr/>
          <p:nvPr/>
        </p:nvSpPr>
        <p:spPr>
          <a:xfrm rot="10800000">
            <a:off x="4911725" y="1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5619137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4D9559A7-8A2B-4F11-B494-861E1700BA9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7567218"/>
                  </p:ext>
                </p:extLst>
              </p:nvPr>
            </p:nvGraphicFramePr>
            <p:xfrm>
              <a:off x="831850" y="1200765"/>
              <a:ext cx="10528300" cy="489946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5" name="Chart 4">
                <a:extLst>
                  <a:ext uri="{FF2B5EF4-FFF2-40B4-BE49-F238E27FC236}">
                    <a16:creationId xmlns="" xmlns:a16="http://schemas.microsoft.com/office/drawing/2014/main" id="{4D9559A7-8A2B-4F11-B494-861E1700BA9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1850" y="1200765"/>
                <a:ext cx="10528300" cy="489946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54525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A252347A-73EF-4021-A502-2D02F6F1D190}"/>
              </a:ext>
            </a:extLst>
          </p:cNvPr>
          <p:cNvSpPr/>
          <p:nvPr/>
        </p:nvSpPr>
        <p:spPr>
          <a:xfrm rot="10800000">
            <a:off x="7082970" y="1"/>
            <a:ext cx="5109029" cy="869388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B2FFD3E2-DFD0-428B-B260-206367899ED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59338390"/>
                  </p:ext>
                </p:extLst>
              </p:nvPr>
            </p:nvGraphicFramePr>
            <p:xfrm>
              <a:off x="623606" y="1391387"/>
              <a:ext cx="4692251" cy="453242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4" name="Chart 3">
                <a:extLst>
                  <a:ext uri="{FF2B5EF4-FFF2-40B4-BE49-F238E27FC236}">
                    <a16:creationId xmlns="" xmlns:a16="http://schemas.microsoft.com/office/drawing/2014/main" id="{B2FFD3E2-DFD0-428B-B260-206367899ED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3606" y="1391387"/>
                <a:ext cx="4692251" cy="4532425"/>
              </a:xfrm>
              <a:prstGeom prst="rect">
                <a:avLst/>
              </a:prstGeom>
            </p:spPr>
          </p:pic>
        </mc:Fallback>
      </mc:AlternateContent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C0C43E78-BA75-4445-AA92-2644B7174916}"/>
              </a:ext>
            </a:extLst>
          </p:cNvPr>
          <p:cNvCxnSpPr/>
          <p:nvPr/>
        </p:nvCxnSpPr>
        <p:spPr>
          <a:xfrm>
            <a:off x="6093776" y="1416787"/>
            <a:ext cx="0" cy="4425213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9B7797C-CA90-448D-A178-20B1A1DB3AB4}"/>
              </a:ext>
            </a:extLst>
          </p:cNvPr>
          <p:cNvGrpSpPr/>
          <p:nvPr/>
        </p:nvGrpSpPr>
        <p:grpSpPr>
          <a:xfrm>
            <a:off x="5905501" y="1520824"/>
            <a:ext cx="6019799" cy="1079502"/>
            <a:chOff x="5905501" y="1549398"/>
            <a:chExt cx="6019799" cy="1562101"/>
          </a:xfrm>
        </p:grpSpPr>
        <p:sp>
          <p:nvSpPr>
            <p:cNvPr id="8" name="Rectangle: Top Corners Rounded 7">
              <a:extLst>
                <a:ext uri="{FF2B5EF4-FFF2-40B4-BE49-F238E27FC236}">
                  <a16:creationId xmlns="" xmlns:a16="http://schemas.microsoft.com/office/drawing/2014/main" id="{08522D33-7F5C-4109-98E5-E8D9F235B97D}"/>
                </a:ext>
              </a:extLst>
            </p:cNvPr>
            <p:cNvSpPr/>
            <p:nvPr/>
          </p:nvSpPr>
          <p:spPr>
            <a:xfrm rot="16200000">
              <a:off x="5219700" y="2235199"/>
              <a:ext cx="1562101" cy="1904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6310D4AE-686B-4958-AC63-DB213777741E}"/>
                </a:ext>
              </a:extLst>
            </p:cNvPr>
            <p:cNvSpPr/>
            <p:nvPr/>
          </p:nvSpPr>
          <p:spPr>
            <a:xfrm>
              <a:off x="5905501" y="1657348"/>
              <a:ext cx="6019799" cy="1346200"/>
            </a:xfrm>
            <a:prstGeom prst="rect">
              <a:avLst/>
            </a:prstGeom>
            <a:solidFill>
              <a:srgbClr val="3937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95A791DD-13B3-4C8B-8398-64A366B14761}"/>
              </a:ext>
            </a:extLst>
          </p:cNvPr>
          <p:cNvGrpSpPr/>
          <p:nvPr/>
        </p:nvGrpSpPr>
        <p:grpSpPr>
          <a:xfrm>
            <a:off x="5905501" y="3123011"/>
            <a:ext cx="6019799" cy="1079502"/>
            <a:chOff x="5905501" y="1549398"/>
            <a:chExt cx="6019799" cy="1562101"/>
          </a:xfrm>
        </p:grpSpPr>
        <p:sp>
          <p:nvSpPr>
            <p:cNvPr id="25" name="Rectangle: Top Corners Rounded 24">
              <a:extLst>
                <a:ext uri="{FF2B5EF4-FFF2-40B4-BE49-F238E27FC236}">
                  <a16:creationId xmlns="" xmlns:a16="http://schemas.microsoft.com/office/drawing/2014/main" id="{6CBA7DE5-F0EB-4A04-8746-077D3D15E940}"/>
                </a:ext>
              </a:extLst>
            </p:cNvPr>
            <p:cNvSpPr/>
            <p:nvPr/>
          </p:nvSpPr>
          <p:spPr>
            <a:xfrm rot="16200000">
              <a:off x="5219700" y="2235199"/>
              <a:ext cx="1562101" cy="1904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24B59647-0E66-4C2A-AA85-14267EA6E675}"/>
                </a:ext>
              </a:extLst>
            </p:cNvPr>
            <p:cNvSpPr/>
            <p:nvPr/>
          </p:nvSpPr>
          <p:spPr>
            <a:xfrm>
              <a:off x="5905501" y="1657348"/>
              <a:ext cx="6019799" cy="1346200"/>
            </a:xfrm>
            <a:prstGeom prst="rect">
              <a:avLst/>
            </a:prstGeom>
            <a:solidFill>
              <a:srgbClr val="E485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FC3F68B6-F9E4-40DA-B56D-5656AD6D8D26}"/>
              </a:ext>
            </a:extLst>
          </p:cNvPr>
          <p:cNvGrpSpPr/>
          <p:nvPr/>
        </p:nvGrpSpPr>
        <p:grpSpPr>
          <a:xfrm>
            <a:off x="5905501" y="4725197"/>
            <a:ext cx="6019799" cy="1079502"/>
            <a:chOff x="5905501" y="1549398"/>
            <a:chExt cx="6019799" cy="1562101"/>
          </a:xfrm>
        </p:grpSpPr>
        <p:sp>
          <p:nvSpPr>
            <p:cNvPr id="28" name="Rectangle: Top Corners Rounded 27">
              <a:extLst>
                <a:ext uri="{FF2B5EF4-FFF2-40B4-BE49-F238E27FC236}">
                  <a16:creationId xmlns="" xmlns:a16="http://schemas.microsoft.com/office/drawing/2014/main" id="{A024F47F-3467-424D-B47F-4297586A6AF0}"/>
                </a:ext>
              </a:extLst>
            </p:cNvPr>
            <p:cNvSpPr/>
            <p:nvPr/>
          </p:nvSpPr>
          <p:spPr>
            <a:xfrm rot="16200000">
              <a:off x="5219700" y="2235199"/>
              <a:ext cx="1562101" cy="1904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ADE96485-3443-4C6F-B4CC-6907C8CFD17C}"/>
                </a:ext>
              </a:extLst>
            </p:cNvPr>
            <p:cNvSpPr/>
            <p:nvPr/>
          </p:nvSpPr>
          <p:spPr>
            <a:xfrm>
              <a:off x="5905501" y="1657348"/>
              <a:ext cx="6019799" cy="1346200"/>
            </a:xfrm>
            <a:prstGeom prst="rect">
              <a:avLst/>
            </a:prstGeom>
            <a:solidFill>
              <a:srgbClr val="C779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9D7008D3-9528-441D-8387-9BC551329C9A}"/>
              </a:ext>
            </a:extLst>
          </p:cNvPr>
          <p:cNvSpPr txBox="1"/>
          <p:nvPr/>
        </p:nvSpPr>
        <p:spPr>
          <a:xfrm>
            <a:off x="6257314" y="1845132"/>
            <a:ext cx="531617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finibus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689099A5-B347-419E-BCFB-855CAC2411C5}"/>
              </a:ext>
            </a:extLst>
          </p:cNvPr>
          <p:cNvSpPr txBox="1"/>
          <p:nvPr/>
        </p:nvSpPr>
        <p:spPr>
          <a:xfrm>
            <a:off x="6257314" y="3442156"/>
            <a:ext cx="531617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finibus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1D12DB8F-A9D5-436F-8BD0-E1C13BB0FCAF}"/>
              </a:ext>
            </a:extLst>
          </p:cNvPr>
          <p:cNvSpPr txBox="1"/>
          <p:nvPr/>
        </p:nvSpPr>
        <p:spPr>
          <a:xfrm>
            <a:off x="6257314" y="5049505"/>
            <a:ext cx="531617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finibus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16832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4988118"/>
            <a:ext cx="10988503" cy="1869882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02A45BA4-D3CD-4050-949D-02A5E880C6D7}"/>
              </a:ext>
            </a:extLst>
          </p:cNvPr>
          <p:cNvGrpSpPr/>
          <p:nvPr/>
        </p:nvGrpSpPr>
        <p:grpSpPr>
          <a:xfrm>
            <a:off x="653878" y="2959944"/>
            <a:ext cx="2019300" cy="3259881"/>
            <a:chOff x="9745981" y="2959944"/>
            <a:chExt cx="2019300" cy="3259881"/>
          </a:xfrm>
        </p:grpSpPr>
        <p:sp>
          <p:nvSpPr>
            <p:cNvPr id="31" name="Oval 30">
              <a:extLst>
                <a:ext uri="{FF2B5EF4-FFF2-40B4-BE49-F238E27FC236}">
                  <a16:creationId xmlns="" xmlns:a16="http://schemas.microsoft.com/office/drawing/2014/main" id="{B5BCC77B-64A4-41AC-B8F7-B7FA8F005735}"/>
                </a:ext>
              </a:extLst>
            </p:cNvPr>
            <p:cNvSpPr/>
            <p:nvPr/>
          </p:nvSpPr>
          <p:spPr>
            <a:xfrm>
              <a:off x="9745981" y="5871498"/>
              <a:ext cx="2019300" cy="348327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" name="Picture 1">
              <a:extLst>
                <a:ext uri="{FF2B5EF4-FFF2-40B4-BE49-F238E27FC236}">
                  <a16:creationId xmlns="" xmlns:a16="http://schemas.microsoft.com/office/drawing/2014/main" id="{B59043DB-C093-41A8-985F-EA22DFB4F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82200" y="2959944"/>
              <a:ext cx="1606466" cy="3181285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7D798051-FB2D-41DF-ACC6-8BA10F03FEA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482090232"/>
                  </p:ext>
                </p:extLst>
              </p:nvPr>
            </p:nvGraphicFramePr>
            <p:xfrm>
              <a:off x="3018971" y="1262744"/>
              <a:ext cx="8619781" cy="480301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6" name="Chart 5">
                <a:extLst>
                  <a:ext uri="{FF2B5EF4-FFF2-40B4-BE49-F238E27FC236}">
                    <a16:creationId xmlns="" xmlns:a16="http://schemas.microsoft.com/office/drawing/2014/main" id="{7D798051-FB2D-41DF-ACC6-8BA10F03FEA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18971" y="1262744"/>
                <a:ext cx="8619781" cy="480301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47120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A252347A-73EF-4021-A502-2D02F6F1D190}"/>
              </a:ext>
            </a:extLst>
          </p:cNvPr>
          <p:cNvSpPr/>
          <p:nvPr/>
        </p:nvSpPr>
        <p:spPr>
          <a:xfrm rot="10800000">
            <a:off x="4911725" y="1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2F4964F9-79AB-4BE1-9862-76CE4510D553}"/>
              </a:ext>
            </a:extLst>
          </p:cNvPr>
          <p:cNvSpPr/>
          <p:nvPr/>
        </p:nvSpPr>
        <p:spPr>
          <a:xfrm>
            <a:off x="-3175" y="5619137"/>
            <a:ext cx="7280275" cy="1238863"/>
          </a:xfrm>
          <a:custGeom>
            <a:avLst/>
            <a:gdLst>
              <a:gd name="connsiteX0" fmla="*/ 1310303 w 10988503"/>
              <a:gd name="connsiteY0" fmla="*/ 22 h 1869882"/>
              <a:gd name="connsiteX1" fmla="*/ 6483550 w 10988503"/>
              <a:gd name="connsiteY1" fmla="*/ 1580690 h 1869882"/>
              <a:gd name="connsiteX2" fmla="*/ 10974880 w 10988503"/>
              <a:gd name="connsiteY2" fmla="*/ 1866382 h 1869882"/>
              <a:gd name="connsiteX3" fmla="*/ 10988503 w 10988503"/>
              <a:gd name="connsiteY3" fmla="*/ 1869882 h 1869882"/>
              <a:gd name="connsiteX4" fmla="*/ 0 w 10988503"/>
              <a:gd name="connsiteY4" fmla="*/ 1869882 h 1869882"/>
              <a:gd name="connsiteX5" fmla="*/ 0 w 10988503"/>
              <a:gd name="connsiteY5" fmla="*/ 1794198 h 1869882"/>
              <a:gd name="connsiteX6" fmla="*/ 0 w 10988503"/>
              <a:gd name="connsiteY6" fmla="*/ 334669 h 1869882"/>
              <a:gd name="connsiteX7" fmla="*/ 1310303 w 10988503"/>
              <a:gd name="connsiteY7" fmla="*/ 22 h 186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88503" h="1869882">
                <a:moveTo>
                  <a:pt x="1310303" y="22"/>
                </a:moveTo>
                <a:cubicBezTo>
                  <a:pt x="3087798" y="-7336"/>
                  <a:pt x="4449871" y="1761474"/>
                  <a:pt x="6483550" y="1580690"/>
                </a:cubicBezTo>
                <a:cubicBezTo>
                  <a:pt x="8348226" y="1415442"/>
                  <a:pt x="9844847" y="1591559"/>
                  <a:pt x="10974880" y="1866382"/>
                </a:cubicBezTo>
                <a:lnTo>
                  <a:pt x="10988503" y="1869882"/>
                </a:lnTo>
                <a:lnTo>
                  <a:pt x="0" y="1869882"/>
                </a:lnTo>
                <a:lnTo>
                  <a:pt x="0" y="1794198"/>
                </a:lnTo>
                <a:cubicBezTo>
                  <a:pt x="0" y="1432462"/>
                  <a:pt x="0" y="957720"/>
                  <a:pt x="0" y="334669"/>
                </a:cubicBezTo>
                <a:cubicBezTo>
                  <a:pt x="467797" y="98006"/>
                  <a:pt x="900111" y="1719"/>
                  <a:pt x="1310303" y="22"/>
                </a:cubicBezTo>
                <a:close/>
              </a:path>
            </a:pathLst>
          </a:custGeom>
          <a:gradFill>
            <a:gsLst>
              <a:gs pos="0">
                <a:srgbClr val="393762"/>
              </a:gs>
              <a:gs pos="50000">
                <a:srgbClr val="C779D0"/>
              </a:gs>
              <a:gs pos="100000">
                <a:srgbClr val="E4859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5C67D406-5165-4360-8C1C-324029DCCE25}"/>
              </a:ext>
            </a:extLst>
          </p:cNvPr>
          <p:cNvSpPr txBox="1"/>
          <p:nvPr/>
        </p:nvSpPr>
        <p:spPr>
          <a:xfrm>
            <a:off x="266700" y="337269"/>
            <a:ext cx="11658600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DATA DRIVEN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COLLECTION</a:t>
            </a:r>
          </a:p>
        </p:txBody>
      </p:sp>
      <p:sp>
        <p:nvSpPr>
          <p:cNvPr id="51" name="Date Placeholder 50">
            <a:extLst>
              <a:ext uri="{FF2B5EF4-FFF2-40B4-BE49-F238E27FC236}">
                <a16:creationId xmlns="" xmlns:a16="http://schemas.microsoft.com/office/drawing/2014/main" id="{7503AC9C-2A15-4763-9BD1-8EE7F5EB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601AE-D121-467F-9CAE-E6980EB143C1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Slide Number Placeholder 51">
            <a:extLst>
              <a:ext uri="{FF2B5EF4-FFF2-40B4-BE49-F238E27FC236}">
                <a16:creationId xmlns="" xmlns:a16="http://schemas.microsoft.com/office/drawing/2014/main" id="{0E138C45-4489-4E6D-BF08-27D313165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E5E57-0193-45F1-AA6D-ABE38BBADBB1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7DB29CA6-4E83-495F-8FB9-F16CB73CBD8F}"/>
              </a:ext>
            </a:extLst>
          </p:cNvPr>
          <p:cNvCxnSpPr/>
          <p:nvPr/>
        </p:nvCxnSpPr>
        <p:spPr>
          <a:xfrm>
            <a:off x="528638" y="1600200"/>
            <a:ext cx="387667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912DF3A-6767-4AB7-9223-73F1E13B5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113" y="1064179"/>
            <a:ext cx="7334250" cy="5204390"/>
          </a:xfrm>
          <a:prstGeom prst="rect">
            <a:avLst/>
          </a:prstGeom>
        </p:spPr>
      </p:pic>
      <p:graphicFrame>
        <p:nvGraphicFramePr>
          <p:cNvPr id="14" name="Chart 13">
            <a:extLst>
              <a:ext uri="{FF2B5EF4-FFF2-40B4-BE49-F238E27FC236}">
                <a16:creationId xmlns="" xmlns:a16="http://schemas.microsoft.com/office/drawing/2014/main" id="{15F0751C-05D5-4654-95DD-1D9FE0468A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5067170"/>
              </p:ext>
            </p:extLst>
          </p:nvPr>
        </p:nvGraphicFramePr>
        <p:xfrm>
          <a:off x="4519613" y="1238865"/>
          <a:ext cx="6953250" cy="4032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Rectangle: Top Corners Rounded 43">
            <a:extLst>
              <a:ext uri="{FF2B5EF4-FFF2-40B4-BE49-F238E27FC236}">
                <a16:creationId xmlns="" xmlns:a16="http://schemas.microsoft.com/office/drawing/2014/main" id="{AA8C45D9-81D8-4E33-8B43-BD8369829FA7}"/>
              </a:ext>
            </a:extLst>
          </p:cNvPr>
          <p:cNvSpPr/>
          <p:nvPr/>
        </p:nvSpPr>
        <p:spPr>
          <a:xfrm>
            <a:off x="983456" y="1409701"/>
            <a:ext cx="2890840" cy="1904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Top Corners Rounded 44">
            <a:extLst>
              <a:ext uri="{FF2B5EF4-FFF2-40B4-BE49-F238E27FC236}">
                <a16:creationId xmlns="" xmlns:a16="http://schemas.microsoft.com/office/drawing/2014/main" id="{5A382C46-B8F5-4F33-8BF7-E001AB1B8901}"/>
              </a:ext>
            </a:extLst>
          </p:cNvPr>
          <p:cNvSpPr/>
          <p:nvPr/>
        </p:nvSpPr>
        <p:spPr>
          <a:xfrm>
            <a:off x="1100206" y="1409701"/>
            <a:ext cx="2657341" cy="1781171"/>
          </a:xfrm>
          <a:prstGeom prst="round2SameRect">
            <a:avLst>
              <a:gd name="adj1" fmla="val 0"/>
              <a:gd name="adj2" fmla="val 5238"/>
            </a:avLst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D4912E25-0E77-4AC8-8957-44DD1F8FB819}"/>
              </a:ext>
            </a:extLst>
          </p:cNvPr>
          <p:cNvCxnSpPr/>
          <p:nvPr/>
        </p:nvCxnSpPr>
        <p:spPr>
          <a:xfrm>
            <a:off x="528638" y="3619200"/>
            <a:ext cx="387667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Top Corners Rounded 53">
            <a:extLst>
              <a:ext uri="{FF2B5EF4-FFF2-40B4-BE49-F238E27FC236}">
                <a16:creationId xmlns="" xmlns:a16="http://schemas.microsoft.com/office/drawing/2014/main" id="{E0B5F7CB-B611-4126-8D71-8108E30DBCCD}"/>
              </a:ext>
            </a:extLst>
          </p:cNvPr>
          <p:cNvSpPr/>
          <p:nvPr/>
        </p:nvSpPr>
        <p:spPr>
          <a:xfrm>
            <a:off x="983456" y="3428701"/>
            <a:ext cx="2890840" cy="19049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Top Corners Rounded 54">
            <a:extLst>
              <a:ext uri="{FF2B5EF4-FFF2-40B4-BE49-F238E27FC236}">
                <a16:creationId xmlns="" xmlns:a16="http://schemas.microsoft.com/office/drawing/2014/main" id="{D521CF67-D39C-4D2C-A860-98DC91AED654}"/>
              </a:ext>
            </a:extLst>
          </p:cNvPr>
          <p:cNvSpPr/>
          <p:nvPr/>
        </p:nvSpPr>
        <p:spPr>
          <a:xfrm>
            <a:off x="1100206" y="3428701"/>
            <a:ext cx="2657341" cy="1781171"/>
          </a:xfrm>
          <a:prstGeom prst="round2SameRect">
            <a:avLst>
              <a:gd name="adj1" fmla="val 0"/>
              <a:gd name="adj2" fmla="val 5238"/>
            </a:avLst>
          </a:prstGeom>
          <a:pattFill prst="ltDn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0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ECBD889D-923E-4E48-A291-DCA7A0779963}"/>
              </a:ext>
            </a:extLst>
          </p:cNvPr>
          <p:cNvGrpSpPr/>
          <p:nvPr/>
        </p:nvGrpSpPr>
        <p:grpSpPr>
          <a:xfrm>
            <a:off x="1214439" y="1773645"/>
            <a:ext cx="2428874" cy="1053283"/>
            <a:chOff x="1303473" y="1786669"/>
            <a:chExt cx="2507980" cy="1053283"/>
          </a:xfrm>
        </p:grpSpPr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508B4A5B-8690-43E4-AE6D-2FC7F909B333}"/>
                </a:ext>
              </a:extLst>
            </p:cNvPr>
            <p:cNvSpPr txBox="1"/>
            <p:nvPr/>
          </p:nvSpPr>
          <p:spPr>
            <a:xfrm>
              <a:off x="1303473" y="2193621"/>
              <a:ext cx="2507980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9A2129AA-D8B9-43F0-9875-54CC9988951F}"/>
                </a:ext>
              </a:extLst>
            </p:cNvPr>
            <p:cNvSpPr txBox="1"/>
            <p:nvPr/>
          </p:nvSpPr>
          <p:spPr>
            <a:xfrm>
              <a:off x="1303473" y="1786669"/>
              <a:ext cx="250798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b="1" dirty="0">
                  <a:latin typeface="+mj-lt"/>
                </a:rPr>
                <a:t>LOREM IPSUM</a:t>
              </a:r>
            </a:p>
          </p:txBody>
        </p:sp>
      </p:grpSp>
      <p:graphicFrame>
        <p:nvGraphicFramePr>
          <p:cNvPr id="20" name="Chart 19">
            <a:extLst>
              <a:ext uri="{FF2B5EF4-FFF2-40B4-BE49-F238E27FC236}">
                <a16:creationId xmlns="" xmlns:a16="http://schemas.microsoft.com/office/drawing/2014/main" id="{F3ECF9C2-4127-407B-9761-3D0F96CC16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2693008"/>
              </p:ext>
            </p:extLst>
          </p:nvPr>
        </p:nvGraphicFramePr>
        <p:xfrm>
          <a:off x="1587518" y="3448948"/>
          <a:ext cx="1682717" cy="1740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E4399DB9-6BCB-4551-986A-AAFF8E821494}"/>
              </a:ext>
            </a:extLst>
          </p:cNvPr>
          <p:cNvSpPr txBox="1"/>
          <p:nvPr/>
        </p:nvSpPr>
        <p:spPr>
          <a:xfrm>
            <a:off x="1971677" y="3980734"/>
            <a:ext cx="914399" cy="67710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gradFill>
                  <a:gsLst>
                    <a:gs pos="0">
                      <a:srgbClr val="393762"/>
                    </a:gs>
                    <a:gs pos="50000">
                      <a:srgbClr val="C779D0"/>
                    </a:gs>
                    <a:gs pos="100000">
                      <a:srgbClr val="E48592"/>
                    </a:gs>
                  </a:gsLst>
                  <a:lin ang="2700000" scaled="1"/>
                </a:gradFill>
                <a:latin typeface="+mj-lt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3883284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309</Words>
  <Application>Microsoft Office PowerPoint</Application>
  <PresentationFormat>Custom</PresentationFormat>
  <Paragraphs>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32</cp:revision>
  <dcterms:created xsi:type="dcterms:W3CDTF">2019-02-11T09:56:27Z</dcterms:created>
  <dcterms:modified xsi:type="dcterms:W3CDTF">2022-07-21T06:40:20Z</dcterms:modified>
</cp:coreProperties>
</file>