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2" r:id="rId4"/>
    <p:sldId id="258" r:id="rId5"/>
    <p:sldId id="267" r:id="rId6"/>
    <p:sldId id="263" r:id="rId7"/>
    <p:sldId id="268" r:id="rId8"/>
    <p:sldId id="260" r:id="rId9"/>
    <p:sldId id="261" r:id="rId10"/>
    <p:sldId id="266" r:id="rId11"/>
    <p:sldId id="259" r:id="rId12"/>
    <p:sldId id="264" r:id="rId13"/>
    <p:sldId id="269" r:id="rId14"/>
    <p:sldId id="26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EBE"/>
    <a:srgbClr val="0C344C"/>
    <a:srgbClr val="6F878C"/>
    <a:srgbClr val="19627F"/>
    <a:srgbClr val="D80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62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-90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0F79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F-416C-9D1D-7C67DF9FF8D6}"/>
              </c:ext>
            </c:extLst>
          </c:dPt>
          <c:dPt>
            <c:idx val="1"/>
            <c:bubble3D val="0"/>
            <c:spPr>
              <a:solidFill>
                <a:srgbClr val="0C344C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F-416C-9D1D-7C67DF9FF8D6}"/>
              </c:ext>
            </c:extLst>
          </c:dPt>
          <c:dPt>
            <c:idx val="2"/>
            <c:bubble3D val="0"/>
            <c:spPr>
              <a:solidFill>
                <a:srgbClr val="19627F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F-416C-9D1D-7C67DF9FF8D6}"/>
              </c:ext>
            </c:extLst>
          </c:dPt>
          <c:dPt>
            <c:idx val="3"/>
            <c:bubble3D val="0"/>
            <c:spPr>
              <a:solidFill>
                <a:srgbClr val="6F878C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9F-416C-9D1D-7C67DF9FF8D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0.1</c:v>
                </c:pt>
                <c:pt idx="3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9F-416C-9D1D-7C67DF9FF8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593687945455019E-2"/>
          <c:y val="4.5914339497690533E-2"/>
          <c:w val="0.97111732069432122"/>
          <c:h val="0.746224511171850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1</c:v>
                </c:pt>
              </c:strCache>
            </c:strRef>
          </c:tx>
          <c:spPr>
            <a:solidFill>
              <a:srgbClr val="0C344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Week 1</c:v>
                </c:pt>
                <c:pt idx="1">
                  <c:v>Week 2</c:v>
                </c:pt>
                <c:pt idx="2">
                  <c:v>Week 3</c:v>
                </c:pt>
                <c:pt idx="3">
                  <c:v>Week 4</c:v>
                </c:pt>
                <c:pt idx="4">
                  <c:v>Week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4</c:v>
                </c:pt>
                <c:pt idx="2">
                  <c:v>5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A9-41E6-AF26-B0D6F34F11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2</c:v>
                </c:pt>
              </c:strCache>
            </c:strRef>
          </c:tx>
          <c:spPr>
            <a:solidFill>
              <a:srgbClr val="D80F79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Week 1</c:v>
                </c:pt>
                <c:pt idx="1">
                  <c:v>Week 2</c:v>
                </c:pt>
                <c:pt idx="2">
                  <c:v>Week 3</c:v>
                </c:pt>
                <c:pt idx="3">
                  <c:v>Week 4</c:v>
                </c:pt>
                <c:pt idx="4">
                  <c:v>Week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9A9-41E6-AF26-B0D6F34F117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50"/>
        <c:overlap val="-27"/>
        <c:axId val="256760064"/>
        <c:axId val="257553536"/>
      </c:barChart>
      <c:catAx>
        <c:axId val="25676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C344C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553536"/>
        <c:crosses val="autoZero"/>
        <c:auto val="1"/>
        <c:lblAlgn val="ctr"/>
        <c:lblOffset val="100"/>
        <c:noMultiLvlLbl val="0"/>
      </c:catAx>
      <c:valAx>
        <c:axId val="25755353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C344C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60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F878C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F878C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35700487756155219"/>
          <c:y val="0.89752259299641346"/>
          <c:w val="0.28419113572748439"/>
          <c:h val="0.100477171370657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6F878C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1453784510567017E-2"/>
          <c:w val="0.95119957522321741"/>
          <c:h val="0.877092430978866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F878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2A2-4C25-9BD4-6D91086064B1}"/>
              </c:ext>
            </c:extLst>
          </c:dPt>
          <c:dPt>
            <c:idx val="1"/>
            <c:invertIfNegative val="0"/>
            <c:bubble3D val="0"/>
            <c:spPr>
              <a:solidFill>
                <a:srgbClr val="19627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2A2-4C25-9BD4-6D91086064B1}"/>
              </c:ext>
            </c:extLst>
          </c:dPt>
          <c:dPt>
            <c:idx val="2"/>
            <c:invertIfNegative val="0"/>
            <c:bubble3D val="0"/>
            <c:spPr>
              <a:solidFill>
                <a:srgbClr val="0C344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2A2-4C25-9BD4-6D91086064B1}"/>
              </c:ext>
            </c:extLst>
          </c:dPt>
          <c:dPt>
            <c:idx val="3"/>
            <c:invertIfNegative val="0"/>
            <c:bubble3D val="0"/>
            <c:spPr>
              <a:solidFill>
                <a:srgbClr val="D80F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2A2-4C25-9BD4-6D91086064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C344C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2A2-4C25-9BD4-6D91086064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5309568"/>
        <c:axId val="155311104"/>
      </c:barChart>
      <c:catAx>
        <c:axId val="15530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311104"/>
        <c:crosses val="autoZero"/>
        <c:auto val="1"/>
        <c:lblAlgn val="ctr"/>
        <c:lblOffset val="100"/>
        <c:noMultiLvlLbl val="0"/>
      </c:catAx>
      <c:valAx>
        <c:axId val="1553111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530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1453784510567017E-2"/>
          <c:w val="1"/>
          <c:h val="0.877092430978866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F878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8B-4349-BA5A-58699169BC9B}"/>
              </c:ext>
            </c:extLst>
          </c:dPt>
          <c:dPt>
            <c:idx val="1"/>
            <c:invertIfNegative val="0"/>
            <c:bubble3D val="0"/>
            <c:spPr>
              <a:solidFill>
                <a:srgbClr val="19627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8B-4349-BA5A-58699169BC9B}"/>
              </c:ext>
            </c:extLst>
          </c:dPt>
          <c:dPt>
            <c:idx val="2"/>
            <c:invertIfNegative val="0"/>
            <c:bubble3D val="0"/>
            <c:spPr>
              <a:solidFill>
                <a:srgbClr val="0C344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18B-4349-BA5A-58699169BC9B}"/>
              </c:ext>
            </c:extLst>
          </c:dPt>
          <c:dPt>
            <c:idx val="3"/>
            <c:invertIfNegative val="0"/>
            <c:bubble3D val="0"/>
            <c:spPr>
              <a:solidFill>
                <a:srgbClr val="D80F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18B-4349-BA5A-58699169BC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C344C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18B-4349-BA5A-58699169BC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2472960"/>
        <c:axId val="163876864"/>
      </c:barChart>
      <c:dateAx>
        <c:axId val="15247296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63876864"/>
        <c:crosses val="autoZero"/>
        <c:auto val="0"/>
        <c:lblOffset val="100"/>
        <c:baseTimeUnit val="days"/>
      </c:dateAx>
      <c:valAx>
        <c:axId val="163876864"/>
        <c:scaling>
          <c:orientation val="maxMin"/>
        </c:scaling>
        <c:delete val="1"/>
        <c:axPos val="b"/>
        <c:numFmt formatCode="General" sourceLinked="1"/>
        <c:majorTickMark val="out"/>
        <c:minorTickMark val="none"/>
        <c:tickLblPos val="nextTo"/>
        <c:crossAx val="15247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281222440545579E-2"/>
          <c:y val="5.8771762897151483E-2"/>
          <c:w val="0.95871877755945445"/>
          <c:h val="0.8041179421722016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6F878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2.8</c:v>
                </c:pt>
                <c:pt idx="2">
                  <c:v>5.2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D4E-41FE-9370-FD370D876C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BFBEB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D4E-41FE-9370-FD370D876C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D80F7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D4E-41FE-9370-FD370D876C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7929088"/>
        <c:axId val="227930880"/>
      </c:lineChart>
      <c:catAx>
        <c:axId val="227929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7930880"/>
        <c:crosses val="autoZero"/>
        <c:auto val="1"/>
        <c:lblAlgn val="ctr"/>
        <c:lblOffset val="100"/>
        <c:noMultiLvlLbl val="0"/>
      </c:catAx>
      <c:valAx>
        <c:axId val="227930880"/>
        <c:scaling>
          <c:orientation val="minMax"/>
          <c:max val="8"/>
        </c:scaling>
        <c:delete val="0"/>
        <c:axPos val="l"/>
        <c:majorGridlines>
          <c:spPr>
            <a:ln w="6350" cap="flat" cmpd="sng" algn="ctr">
              <a:solidFill>
                <a:srgbClr val="19627F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7929088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2866E-01B6-40FB-9DF2-B2EA56AAFFB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62295-C31D-4FF8-8426-D07586DC7C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90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-2"/>
            <a:ext cx="12192000" cy="6858004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9788" y="731962"/>
            <a:ext cx="7237412" cy="2209799"/>
          </a:xfrm>
        </p:spPr>
        <p:txBody>
          <a:bodyPr lIns="0" tIns="0" rIns="0" bIns="0" anchor="b">
            <a:normAutofit/>
          </a:bodyPr>
          <a:lstStyle>
            <a:lvl1pPr algn="l">
              <a:defRPr sz="4800">
                <a:solidFill>
                  <a:srgbClr val="0C344C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9788" y="3216167"/>
            <a:ext cx="7237412" cy="100792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rgbClr val="0C3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Freeform 13"/>
          <p:cNvSpPr>
            <a:spLocks/>
          </p:cNvSpPr>
          <p:nvPr userDrawn="1"/>
        </p:nvSpPr>
        <p:spPr bwMode="auto">
          <a:xfrm flipH="1">
            <a:off x="8620125" y="0"/>
            <a:ext cx="3571875" cy="3567112"/>
          </a:xfrm>
          <a:custGeom>
            <a:avLst/>
            <a:gdLst>
              <a:gd name="T0" fmla="*/ 0 w 2250"/>
              <a:gd name="T1" fmla="*/ 0 h 2247"/>
              <a:gd name="T2" fmla="*/ 2250 w 2250"/>
              <a:gd name="T3" fmla="*/ 0 h 2247"/>
              <a:gd name="T4" fmla="*/ 0 w 2250"/>
              <a:gd name="T5" fmla="*/ 2247 h 2247"/>
              <a:gd name="T6" fmla="*/ 0 w 2250"/>
              <a:gd name="T7" fmla="*/ 0 h 2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0" h="2247">
                <a:moveTo>
                  <a:pt x="0" y="0"/>
                </a:moveTo>
                <a:lnTo>
                  <a:pt x="2250" y="0"/>
                </a:lnTo>
                <a:lnTo>
                  <a:pt x="0" y="224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7"/>
          <p:cNvSpPr>
            <a:spLocks/>
          </p:cNvSpPr>
          <p:nvPr userDrawn="1"/>
        </p:nvSpPr>
        <p:spPr bwMode="auto">
          <a:xfrm flipH="1">
            <a:off x="7964488" y="273051"/>
            <a:ext cx="4227512" cy="4213225"/>
          </a:xfrm>
          <a:custGeom>
            <a:avLst/>
            <a:gdLst>
              <a:gd name="T0" fmla="*/ 0 w 3264"/>
              <a:gd name="T1" fmla="*/ 2218 h 3253"/>
              <a:gd name="T2" fmla="*/ 2220 w 3264"/>
              <a:gd name="T3" fmla="*/ 0 h 3253"/>
              <a:gd name="T4" fmla="*/ 3264 w 3264"/>
              <a:gd name="T5" fmla="*/ 0 h 3253"/>
              <a:gd name="T6" fmla="*/ 5 w 3264"/>
              <a:gd name="T7" fmla="*/ 3253 h 3253"/>
              <a:gd name="T8" fmla="*/ 0 w 3264"/>
              <a:gd name="T9" fmla="*/ 2218 h 3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4" h="3253">
                <a:moveTo>
                  <a:pt x="0" y="2218"/>
                </a:moveTo>
                <a:lnTo>
                  <a:pt x="2220" y="0"/>
                </a:lnTo>
                <a:lnTo>
                  <a:pt x="3264" y="0"/>
                </a:lnTo>
                <a:lnTo>
                  <a:pt x="5" y="3253"/>
                </a:lnTo>
                <a:lnTo>
                  <a:pt x="0" y="2218"/>
                </a:lnTo>
                <a:close/>
              </a:path>
            </a:pathLst>
          </a:custGeom>
          <a:gradFill>
            <a:gsLst>
              <a:gs pos="0">
                <a:srgbClr val="0C344C"/>
              </a:gs>
              <a:gs pos="100000">
                <a:srgbClr val="D80F79"/>
              </a:gs>
            </a:gsLst>
            <a:lin ang="189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"/>
          <p:cNvSpPr>
            <a:spLocks/>
          </p:cNvSpPr>
          <p:nvPr userDrawn="1"/>
        </p:nvSpPr>
        <p:spPr bwMode="auto">
          <a:xfrm flipH="1">
            <a:off x="11422063" y="1474788"/>
            <a:ext cx="769937" cy="1249363"/>
          </a:xfrm>
          <a:custGeom>
            <a:avLst/>
            <a:gdLst>
              <a:gd name="T0" fmla="*/ 0 w 485"/>
              <a:gd name="T1" fmla="*/ 484 h 787"/>
              <a:gd name="T2" fmla="*/ 485 w 485"/>
              <a:gd name="T3" fmla="*/ 0 h 787"/>
              <a:gd name="T4" fmla="*/ 485 w 485"/>
              <a:gd name="T5" fmla="*/ 304 h 787"/>
              <a:gd name="T6" fmla="*/ 2 w 485"/>
              <a:gd name="T7" fmla="*/ 787 h 787"/>
              <a:gd name="T8" fmla="*/ 0 w 485"/>
              <a:gd name="T9" fmla="*/ 484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" h="787">
                <a:moveTo>
                  <a:pt x="0" y="484"/>
                </a:moveTo>
                <a:lnTo>
                  <a:pt x="485" y="0"/>
                </a:lnTo>
                <a:lnTo>
                  <a:pt x="485" y="304"/>
                </a:lnTo>
                <a:lnTo>
                  <a:pt x="2" y="787"/>
                </a:lnTo>
                <a:lnTo>
                  <a:pt x="0" y="484"/>
                </a:lnTo>
                <a:close/>
              </a:path>
            </a:pathLst>
          </a:custGeom>
          <a:solidFill>
            <a:srgbClr val="1962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/>
          </p:cNvSpPr>
          <p:nvPr userDrawn="1"/>
        </p:nvSpPr>
        <p:spPr bwMode="auto">
          <a:xfrm flipH="1">
            <a:off x="7288212" y="-1"/>
            <a:ext cx="3290748" cy="2581275"/>
          </a:xfrm>
          <a:custGeom>
            <a:avLst/>
            <a:gdLst>
              <a:gd name="T0" fmla="*/ 0 w 1744"/>
              <a:gd name="T1" fmla="*/ 1368 h 1368"/>
              <a:gd name="T2" fmla="*/ 1369 w 1744"/>
              <a:gd name="T3" fmla="*/ 0 h 1368"/>
              <a:gd name="T4" fmla="*/ 1744 w 1744"/>
              <a:gd name="T5" fmla="*/ 0 h 1368"/>
              <a:gd name="T6" fmla="*/ 375 w 1744"/>
              <a:gd name="T7" fmla="*/ 1368 h 1368"/>
              <a:gd name="T8" fmla="*/ 0 w 1744"/>
              <a:gd name="T9" fmla="*/ 136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4" h="1368">
                <a:moveTo>
                  <a:pt x="0" y="1368"/>
                </a:moveTo>
                <a:lnTo>
                  <a:pt x="1369" y="0"/>
                </a:lnTo>
                <a:lnTo>
                  <a:pt x="1744" y="0"/>
                </a:lnTo>
                <a:lnTo>
                  <a:pt x="375" y="1368"/>
                </a:lnTo>
                <a:lnTo>
                  <a:pt x="0" y="1368"/>
                </a:lnTo>
                <a:close/>
              </a:path>
            </a:pathLst>
          </a:custGeom>
          <a:solidFill>
            <a:srgbClr val="19627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8"/>
          <p:cNvSpPr>
            <a:spLocks/>
          </p:cNvSpPr>
          <p:nvPr userDrawn="1"/>
        </p:nvSpPr>
        <p:spPr bwMode="auto">
          <a:xfrm flipH="1">
            <a:off x="11422063" y="4283075"/>
            <a:ext cx="769937" cy="1249363"/>
          </a:xfrm>
          <a:custGeom>
            <a:avLst/>
            <a:gdLst>
              <a:gd name="T0" fmla="*/ 0 w 485"/>
              <a:gd name="T1" fmla="*/ 484 h 787"/>
              <a:gd name="T2" fmla="*/ 485 w 485"/>
              <a:gd name="T3" fmla="*/ 0 h 787"/>
              <a:gd name="T4" fmla="*/ 485 w 485"/>
              <a:gd name="T5" fmla="*/ 304 h 787"/>
              <a:gd name="T6" fmla="*/ 2 w 485"/>
              <a:gd name="T7" fmla="*/ 787 h 787"/>
              <a:gd name="T8" fmla="*/ 0 w 485"/>
              <a:gd name="T9" fmla="*/ 484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" h="787">
                <a:moveTo>
                  <a:pt x="0" y="484"/>
                </a:moveTo>
                <a:lnTo>
                  <a:pt x="485" y="0"/>
                </a:lnTo>
                <a:lnTo>
                  <a:pt x="485" y="304"/>
                </a:lnTo>
                <a:lnTo>
                  <a:pt x="2" y="787"/>
                </a:lnTo>
                <a:lnTo>
                  <a:pt x="0" y="484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/>
          <p:cNvSpPr>
            <a:spLocks/>
          </p:cNvSpPr>
          <p:nvPr userDrawn="1"/>
        </p:nvSpPr>
        <p:spPr bwMode="auto">
          <a:xfrm flipH="1">
            <a:off x="10839451" y="0"/>
            <a:ext cx="1352549" cy="1350748"/>
          </a:xfrm>
          <a:custGeom>
            <a:avLst/>
            <a:gdLst>
              <a:gd name="T0" fmla="*/ 6 w 2253"/>
              <a:gd name="T1" fmla="*/ 0 h 2250"/>
              <a:gd name="T2" fmla="*/ 2253 w 2253"/>
              <a:gd name="T3" fmla="*/ 0 h 2250"/>
              <a:gd name="T4" fmla="*/ 0 w 2253"/>
              <a:gd name="T5" fmla="*/ 2250 h 2250"/>
              <a:gd name="T6" fmla="*/ 6 w 2253"/>
              <a:gd name="T7" fmla="*/ 0 h 2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3" h="2250">
                <a:moveTo>
                  <a:pt x="6" y="0"/>
                </a:moveTo>
                <a:lnTo>
                  <a:pt x="2253" y="0"/>
                </a:lnTo>
                <a:lnTo>
                  <a:pt x="0" y="2250"/>
                </a:lnTo>
                <a:lnTo>
                  <a:pt x="6" y="0"/>
                </a:lnTo>
                <a:close/>
              </a:path>
            </a:pathLst>
          </a:custGeom>
          <a:gradFill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 userDrawn="1"/>
        </p:nvSpPr>
        <p:spPr bwMode="auto">
          <a:xfrm flipH="1">
            <a:off x="6566932" y="1588"/>
            <a:ext cx="2582386" cy="2579687"/>
          </a:xfrm>
          <a:custGeom>
            <a:avLst/>
            <a:gdLst>
              <a:gd name="T0" fmla="*/ 2568 w 2871"/>
              <a:gd name="T1" fmla="*/ 0 h 2868"/>
              <a:gd name="T2" fmla="*/ 0 w 2871"/>
              <a:gd name="T3" fmla="*/ 2566 h 2868"/>
              <a:gd name="T4" fmla="*/ 0 w 2871"/>
              <a:gd name="T5" fmla="*/ 2868 h 2868"/>
              <a:gd name="T6" fmla="*/ 2871 w 2871"/>
              <a:gd name="T7" fmla="*/ 0 h 2868"/>
              <a:gd name="T8" fmla="*/ 2568 w 2871"/>
              <a:gd name="T9" fmla="*/ 0 h 2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1" h="2868">
                <a:moveTo>
                  <a:pt x="2568" y="0"/>
                </a:moveTo>
                <a:lnTo>
                  <a:pt x="0" y="2566"/>
                </a:lnTo>
                <a:lnTo>
                  <a:pt x="0" y="2868"/>
                </a:lnTo>
                <a:lnTo>
                  <a:pt x="2871" y="0"/>
                </a:lnTo>
                <a:lnTo>
                  <a:pt x="2568" y="0"/>
                </a:lnTo>
                <a:close/>
              </a:path>
            </a:pathLst>
          </a:custGeom>
          <a:gradFill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/>
          </p:cNvSpPr>
          <p:nvPr userDrawn="1"/>
        </p:nvSpPr>
        <p:spPr bwMode="auto">
          <a:xfrm flipV="1">
            <a:off x="0" y="4635812"/>
            <a:ext cx="2225154" cy="2222187"/>
          </a:xfrm>
          <a:custGeom>
            <a:avLst/>
            <a:gdLst>
              <a:gd name="T0" fmla="*/ 0 w 2250"/>
              <a:gd name="T1" fmla="*/ 0 h 2247"/>
              <a:gd name="T2" fmla="*/ 2250 w 2250"/>
              <a:gd name="T3" fmla="*/ 0 h 2247"/>
              <a:gd name="T4" fmla="*/ 0 w 2250"/>
              <a:gd name="T5" fmla="*/ 2247 h 2247"/>
              <a:gd name="T6" fmla="*/ 0 w 2250"/>
              <a:gd name="T7" fmla="*/ 0 h 2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0" h="2247">
                <a:moveTo>
                  <a:pt x="0" y="0"/>
                </a:moveTo>
                <a:lnTo>
                  <a:pt x="2250" y="0"/>
                </a:lnTo>
                <a:lnTo>
                  <a:pt x="0" y="2247"/>
                </a:lnTo>
                <a:lnTo>
                  <a:pt x="0" y="0"/>
                </a:lnTo>
                <a:close/>
              </a:path>
            </a:pathLst>
          </a:custGeom>
          <a:solidFill>
            <a:srgbClr val="0C34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7"/>
          <p:cNvSpPr>
            <a:spLocks/>
          </p:cNvSpPr>
          <p:nvPr userDrawn="1"/>
        </p:nvSpPr>
        <p:spPr bwMode="auto">
          <a:xfrm flipV="1">
            <a:off x="0" y="3327632"/>
            <a:ext cx="2633593" cy="2624693"/>
          </a:xfrm>
          <a:custGeom>
            <a:avLst/>
            <a:gdLst>
              <a:gd name="T0" fmla="*/ 0 w 3264"/>
              <a:gd name="T1" fmla="*/ 2218 h 3253"/>
              <a:gd name="T2" fmla="*/ 2220 w 3264"/>
              <a:gd name="T3" fmla="*/ 0 h 3253"/>
              <a:gd name="T4" fmla="*/ 3264 w 3264"/>
              <a:gd name="T5" fmla="*/ 0 h 3253"/>
              <a:gd name="T6" fmla="*/ 5 w 3264"/>
              <a:gd name="T7" fmla="*/ 3253 h 3253"/>
              <a:gd name="T8" fmla="*/ 0 w 3264"/>
              <a:gd name="T9" fmla="*/ 2218 h 3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4" h="3253">
                <a:moveTo>
                  <a:pt x="0" y="2218"/>
                </a:moveTo>
                <a:lnTo>
                  <a:pt x="2220" y="0"/>
                </a:lnTo>
                <a:lnTo>
                  <a:pt x="3264" y="0"/>
                </a:lnTo>
                <a:lnTo>
                  <a:pt x="5" y="3253"/>
                </a:lnTo>
                <a:lnTo>
                  <a:pt x="0" y="2218"/>
                </a:lnTo>
                <a:close/>
              </a:path>
            </a:pathLst>
          </a:cu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6"/>
          <p:cNvSpPr>
            <a:spLocks/>
          </p:cNvSpPr>
          <p:nvPr userDrawn="1"/>
        </p:nvSpPr>
        <p:spPr bwMode="auto">
          <a:xfrm flipV="1">
            <a:off x="498989" y="5249955"/>
            <a:ext cx="2050022" cy="1608045"/>
          </a:xfrm>
          <a:custGeom>
            <a:avLst/>
            <a:gdLst>
              <a:gd name="T0" fmla="*/ 0 w 1744"/>
              <a:gd name="T1" fmla="*/ 1368 h 1368"/>
              <a:gd name="T2" fmla="*/ 1369 w 1744"/>
              <a:gd name="T3" fmla="*/ 0 h 1368"/>
              <a:gd name="T4" fmla="*/ 1744 w 1744"/>
              <a:gd name="T5" fmla="*/ 0 h 1368"/>
              <a:gd name="T6" fmla="*/ 375 w 1744"/>
              <a:gd name="T7" fmla="*/ 1368 h 1368"/>
              <a:gd name="T8" fmla="*/ 0 w 1744"/>
              <a:gd name="T9" fmla="*/ 136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4" h="1368">
                <a:moveTo>
                  <a:pt x="0" y="1368"/>
                </a:moveTo>
                <a:lnTo>
                  <a:pt x="1369" y="0"/>
                </a:lnTo>
                <a:lnTo>
                  <a:pt x="1744" y="0"/>
                </a:lnTo>
                <a:lnTo>
                  <a:pt x="375" y="1368"/>
                </a:lnTo>
                <a:lnTo>
                  <a:pt x="0" y="1368"/>
                </a:lnTo>
                <a:close/>
              </a:path>
            </a:pathLst>
          </a:custGeom>
          <a:solidFill>
            <a:srgbClr val="19627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"/>
          <p:cNvSpPr>
            <a:spLocks/>
          </p:cNvSpPr>
          <p:nvPr userDrawn="1"/>
        </p:nvSpPr>
        <p:spPr bwMode="auto">
          <a:xfrm flipV="1">
            <a:off x="1354395" y="5046650"/>
            <a:ext cx="1813245" cy="1811350"/>
          </a:xfrm>
          <a:custGeom>
            <a:avLst/>
            <a:gdLst>
              <a:gd name="T0" fmla="*/ 2568 w 2871"/>
              <a:gd name="T1" fmla="*/ 0 h 2868"/>
              <a:gd name="T2" fmla="*/ 0 w 2871"/>
              <a:gd name="T3" fmla="*/ 2566 h 2868"/>
              <a:gd name="T4" fmla="*/ 0 w 2871"/>
              <a:gd name="T5" fmla="*/ 2868 h 2868"/>
              <a:gd name="T6" fmla="*/ 2871 w 2871"/>
              <a:gd name="T7" fmla="*/ 0 h 2868"/>
              <a:gd name="T8" fmla="*/ 2568 w 2871"/>
              <a:gd name="T9" fmla="*/ 0 h 2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1" h="2868">
                <a:moveTo>
                  <a:pt x="2568" y="0"/>
                </a:moveTo>
                <a:lnTo>
                  <a:pt x="0" y="2566"/>
                </a:lnTo>
                <a:lnTo>
                  <a:pt x="0" y="2868"/>
                </a:lnTo>
                <a:lnTo>
                  <a:pt x="2871" y="0"/>
                </a:lnTo>
                <a:lnTo>
                  <a:pt x="25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80560" y="6134163"/>
            <a:ext cx="2743200" cy="365125"/>
          </a:xfrm>
        </p:spPr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54951" y="6134163"/>
            <a:ext cx="312851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14660" y="6134163"/>
            <a:ext cx="2139140" cy="365125"/>
          </a:xfrm>
        </p:spPr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  <p:grpSp>
        <p:nvGrpSpPr>
          <p:cNvPr id="36" name="Group 20"/>
          <p:cNvGrpSpPr>
            <a:grpSpLocks noChangeAspect="1"/>
          </p:cNvGrpSpPr>
          <p:nvPr userDrawn="1"/>
        </p:nvGrpSpPr>
        <p:grpSpPr bwMode="auto">
          <a:xfrm flipV="1">
            <a:off x="1" y="-599232"/>
            <a:ext cx="2407278" cy="396032"/>
            <a:chOff x="0" y="0"/>
            <a:chExt cx="5963" cy="981"/>
          </a:xfrm>
        </p:grpSpPr>
        <p:sp>
          <p:nvSpPr>
            <p:cNvPr id="37" name="Oval 21"/>
            <p:cNvSpPr>
              <a:spLocks noChangeArrowheads="1"/>
            </p:cNvSpPr>
            <p:nvPr/>
          </p:nvSpPr>
          <p:spPr bwMode="auto">
            <a:xfrm>
              <a:off x="1246" y="0"/>
              <a:ext cx="978" cy="981"/>
            </a:xfrm>
            <a:prstGeom prst="ellipse">
              <a:avLst/>
            </a:prstGeom>
            <a:solidFill>
              <a:srgbClr val="0C3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22"/>
            <p:cNvSpPr>
              <a:spLocks noChangeArrowheads="1"/>
            </p:cNvSpPr>
            <p:nvPr/>
          </p:nvSpPr>
          <p:spPr bwMode="auto">
            <a:xfrm>
              <a:off x="0" y="0"/>
              <a:ext cx="978" cy="981"/>
            </a:xfrm>
            <a:prstGeom prst="ellipse">
              <a:avLst/>
            </a:prstGeom>
            <a:solidFill>
              <a:srgbClr val="D80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23"/>
            <p:cNvSpPr>
              <a:spLocks noChangeArrowheads="1"/>
            </p:cNvSpPr>
            <p:nvPr/>
          </p:nvSpPr>
          <p:spPr bwMode="auto">
            <a:xfrm>
              <a:off x="2493" y="0"/>
              <a:ext cx="977" cy="981"/>
            </a:xfrm>
            <a:prstGeom prst="ellipse">
              <a:avLst/>
            </a:prstGeom>
            <a:solidFill>
              <a:srgbClr val="196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24"/>
            <p:cNvSpPr>
              <a:spLocks noChangeArrowheads="1"/>
            </p:cNvSpPr>
            <p:nvPr/>
          </p:nvSpPr>
          <p:spPr bwMode="auto">
            <a:xfrm>
              <a:off x="3739" y="0"/>
              <a:ext cx="978" cy="981"/>
            </a:xfrm>
            <a:prstGeom prst="ellipse">
              <a:avLst/>
            </a:prstGeom>
            <a:solidFill>
              <a:srgbClr val="6F8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25"/>
            <p:cNvSpPr>
              <a:spLocks noChangeArrowheads="1"/>
            </p:cNvSpPr>
            <p:nvPr/>
          </p:nvSpPr>
          <p:spPr bwMode="auto">
            <a:xfrm>
              <a:off x="4986" y="0"/>
              <a:ext cx="977" cy="981"/>
            </a:xfrm>
            <a:prstGeom prst="ellipse">
              <a:avLst/>
            </a:pr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8383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325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09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12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82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1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62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996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238874"/>
            <a:ext cx="12192000" cy="619125"/>
          </a:xfrm>
          <a:prstGeom prst="rect">
            <a:avLst/>
          </a:prstGeom>
          <a:gradFill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20"/>
          <p:cNvGrpSpPr>
            <a:grpSpLocks noChangeAspect="1"/>
          </p:cNvGrpSpPr>
          <p:nvPr userDrawn="1"/>
        </p:nvGrpSpPr>
        <p:grpSpPr bwMode="auto">
          <a:xfrm flipV="1">
            <a:off x="1" y="-599232"/>
            <a:ext cx="2407278" cy="396032"/>
            <a:chOff x="0" y="0"/>
            <a:chExt cx="5963" cy="981"/>
          </a:xfrm>
        </p:grpSpPr>
        <p:sp>
          <p:nvSpPr>
            <p:cNvPr id="7" name="Oval 21"/>
            <p:cNvSpPr>
              <a:spLocks noChangeArrowheads="1"/>
            </p:cNvSpPr>
            <p:nvPr/>
          </p:nvSpPr>
          <p:spPr bwMode="auto">
            <a:xfrm>
              <a:off x="1246" y="0"/>
              <a:ext cx="978" cy="981"/>
            </a:xfrm>
            <a:prstGeom prst="ellipse">
              <a:avLst/>
            </a:prstGeom>
            <a:solidFill>
              <a:srgbClr val="0C3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0" y="0"/>
              <a:ext cx="978" cy="981"/>
            </a:xfrm>
            <a:prstGeom prst="ellipse">
              <a:avLst/>
            </a:prstGeom>
            <a:solidFill>
              <a:srgbClr val="D80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2493" y="0"/>
              <a:ext cx="977" cy="981"/>
            </a:xfrm>
            <a:prstGeom prst="ellipse">
              <a:avLst/>
            </a:prstGeom>
            <a:solidFill>
              <a:srgbClr val="196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24"/>
            <p:cNvSpPr>
              <a:spLocks noChangeArrowheads="1"/>
            </p:cNvSpPr>
            <p:nvPr/>
          </p:nvSpPr>
          <p:spPr bwMode="auto">
            <a:xfrm>
              <a:off x="3739" y="0"/>
              <a:ext cx="978" cy="981"/>
            </a:xfrm>
            <a:prstGeom prst="ellipse">
              <a:avLst/>
            </a:prstGeom>
            <a:solidFill>
              <a:srgbClr val="6F8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25"/>
            <p:cNvSpPr>
              <a:spLocks noChangeArrowheads="1"/>
            </p:cNvSpPr>
            <p:nvPr/>
          </p:nvSpPr>
          <p:spPr bwMode="auto">
            <a:xfrm>
              <a:off x="4986" y="0"/>
              <a:ext cx="977" cy="981"/>
            </a:xfrm>
            <a:prstGeom prst="ellipse">
              <a:avLst/>
            </a:pr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3"/>
          <p:cNvSpPr>
            <a:spLocks/>
          </p:cNvSpPr>
          <p:nvPr userDrawn="1"/>
        </p:nvSpPr>
        <p:spPr bwMode="auto">
          <a:xfrm flipH="1">
            <a:off x="8620125" y="0"/>
            <a:ext cx="3571875" cy="3567112"/>
          </a:xfrm>
          <a:custGeom>
            <a:avLst/>
            <a:gdLst>
              <a:gd name="T0" fmla="*/ 0 w 2250"/>
              <a:gd name="T1" fmla="*/ 0 h 2247"/>
              <a:gd name="T2" fmla="*/ 2250 w 2250"/>
              <a:gd name="T3" fmla="*/ 0 h 2247"/>
              <a:gd name="T4" fmla="*/ 0 w 2250"/>
              <a:gd name="T5" fmla="*/ 2247 h 2247"/>
              <a:gd name="T6" fmla="*/ 0 w 2250"/>
              <a:gd name="T7" fmla="*/ 0 h 2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0" h="2247">
                <a:moveTo>
                  <a:pt x="0" y="0"/>
                </a:moveTo>
                <a:lnTo>
                  <a:pt x="2250" y="0"/>
                </a:lnTo>
                <a:lnTo>
                  <a:pt x="0" y="224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3" name="Freeform 7"/>
          <p:cNvSpPr>
            <a:spLocks/>
          </p:cNvSpPr>
          <p:nvPr userDrawn="1"/>
        </p:nvSpPr>
        <p:spPr bwMode="auto">
          <a:xfrm flipH="1">
            <a:off x="7964488" y="273051"/>
            <a:ext cx="4227512" cy="4213225"/>
          </a:xfrm>
          <a:custGeom>
            <a:avLst/>
            <a:gdLst>
              <a:gd name="T0" fmla="*/ 0 w 3264"/>
              <a:gd name="T1" fmla="*/ 2218 h 3253"/>
              <a:gd name="T2" fmla="*/ 2220 w 3264"/>
              <a:gd name="T3" fmla="*/ 0 h 3253"/>
              <a:gd name="T4" fmla="*/ 3264 w 3264"/>
              <a:gd name="T5" fmla="*/ 0 h 3253"/>
              <a:gd name="T6" fmla="*/ 5 w 3264"/>
              <a:gd name="T7" fmla="*/ 3253 h 3253"/>
              <a:gd name="T8" fmla="*/ 0 w 3264"/>
              <a:gd name="T9" fmla="*/ 2218 h 3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4" h="3253">
                <a:moveTo>
                  <a:pt x="0" y="2218"/>
                </a:moveTo>
                <a:lnTo>
                  <a:pt x="2220" y="0"/>
                </a:lnTo>
                <a:lnTo>
                  <a:pt x="3264" y="0"/>
                </a:lnTo>
                <a:lnTo>
                  <a:pt x="5" y="3253"/>
                </a:lnTo>
                <a:lnTo>
                  <a:pt x="0" y="221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  <a:alpha val="26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4" name="Freeform 8"/>
          <p:cNvSpPr>
            <a:spLocks/>
          </p:cNvSpPr>
          <p:nvPr userDrawn="1"/>
        </p:nvSpPr>
        <p:spPr bwMode="auto">
          <a:xfrm flipH="1">
            <a:off x="11422063" y="1474788"/>
            <a:ext cx="769937" cy="1249363"/>
          </a:xfrm>
          <a:custGeom>
            <a:avLst/>
            <a:gdLst>
              <a:gd name="T0" fmla="*/ 0 w 485"/>
              <a:gd name="T1" fmla="*/ 484 h 787"/>
              <a:gd name="T2" fmla="*/ 485 w 485"/>
              <a:gd name="T3" fmla="*/ 0 h 787"/>
              <a:gd name="T4" fmla="*/ 485 w 485"/>
              <a:gd name="T5" fmla="*/ 304 h 787"/>
              <a:gd name="T6" fmla="*/ 2 w 485"/>
              <a:gd name="T7" fmla="*/ 787 h 787"/>
              <a:gd name="T8" fmla="*/ 0 w 485"/>
              <a:gd name="T9" fmla="*/ 484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" h="787">
                <a:moveTo>
                  <a:pt x="0" y="484"/>
                </a:moveTo>
                <a:lnTo>
                  <a:pt x="485" y="0"/>
                </a:lnTo>
                <a:lnTo>
                  <a:pt x="485" y="304"/>
                </a:lnTo>
                <a:lnTo>
                  <a:pt x="2" y="787"/>
                </a:lnTo>
                <a:lnTo>
                  <a:pt x="0" y="484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 flipH="1">
            <a:off x="7288212" y="-1"/>
            <a:ext cx="3290748" cy="2581275"/>
          </a:xfrm>
          <a:custGeom>
            <a:avLst/>
            <a:gdLst>
              <a:gd name="T0" fmla="*/ 0 w 1744"/>
              <a:gd name="T1" fmla="*/ 1368 h 1368"/>
              <a:gd name="T2" fmla="*/ 1369 w 1744"/>
              <a:gd name="T3" fmla="*/ 0 h 1368"/>
              <a:gd name="T4" fmla="*/ 1744 w 1744"/>
              <a:gd name="T5" fmla="*/ 0 h 1368"/>
              <a:gd name="T6" fmla="*/ 375 w 1744"/>
              <a:gd name="T7" fmla="*/ 1368 h 1368"/>
              <a:gd name="T8" fmla="*/ 0 w 1744"/>
              <a:gd name="T9" fmla="*/ 136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4" h="1368">
                <a:moveTo>
                  <a:pt x="0" y="1368"/>
                </a:moveTo>
                <a:lnTo>
                  <a:pt x="1369" y="0"/>
                </a:lnTo>
                <a:lnTo>
                  <a:pt x="1744" y="0"/>
                </a:lnTo>
                <a:lnTo>
                  <a:pt x="375" y="1368"/>
                </a:lnTo>
                <a:lnTo>
                  <a:pt x="0" y="1368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6" name="Freeform 5"/>
          <p:cNvSpPr>
            <a:spLocks/>
          </p:cNvSpPr>
          <p:nvPr userDrawn="1"/>
        </p:nvSpPr>
        <p:spPr bwMode="auto">
          <a:xfrm flipH="1">
            <a:off x="10839451" y="0"/>
            <a:ext cx="1352549" cy="1350748"/>
          </a:xfrm>
          <a:custGeom>
            <a:avLst/>
            <a:gdLst>
              <a:gd name="T0" fmla="*/ 6 w 2253"/>
              <a:gd name="T1" fmla="*/ 0 h 2250"/>
              <a:gd name="T2" fmla="*/ 2253 w 2253"/>
              <a:gd name="T3" fmla="*/ 0 h 2250"/>
              <a:gd name="T4" fmla="*/ 0 w 2253"/>
              <a:gd name="T5" fmla="*/ 2250 h 2250"/>
              <a:gd name="T6" fmla="*/ 6 w 2253"/>
              <a:gd name="T7" fmla="*/ 0 h 2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3" h="2250">
                <a:moveTo>
                  <a:pt x="6" y="0"/>
                </a:moveTo>
                <a:lnTo>
                  <a:pt x="2253" y="0"/>
                </a:lnTo>
                <a:lnTo>
                  <a:pt x="0" y="2250"/>
                </a:lnTo>
                <a:lnTo>
                  <a:pt x="6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7" name="Freeform 17"/>
          <p:cNvSpPr>
            <a:spLocks/>
          </p:cNvSpPr>
          <p:nvPr userDrawn="1"/>
        </p:nvSpPr>
        <p:spPr bwMode="auto">
          <a:xfrm flipH="1">
            <a:off x="6566932" y="1588"/>
            <a:ext cx="2582386" cy="2579687"/>
          </a:xfrm>
          <a:custGeom>
            <a:avLst/>
            <a:gdLst>
              <a:gd name="T0" fmla="*/ 2568 w 2871"/>
              <a:gd name="T1" fmla="*/ 0 h 2868"/>
              <a:gd name="T2" fmla="*/ 0 w 2871"/>
              <a:gd name="T3" fmla="*/ 2566 h 2868"/>
              <a:gd name="T4" fmla="*/ 0 w 2871"/>
              <a:gd name="T5" fmla="*/ 2868 h 2868"/>
              <a:gd name="T6" fmla="*/ 2871 w 2871"/>
              <a:gd name="T7" fmla="*/ 0 h 2868"/>
              <a:gd name="T8" fmla="*/ 2568 w 2871"/>
              <a:gd name="T9" fmla="*/ 0 h 2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1" h="2868">
                <a:moveTo>
                  <a:pt x="2568" y="0"/>
                </a:moveTo>
                <a:lnTo>
                  <a:pt x="0" y="2566"/>
                </a:lnTo>
                <a:lnTo>
                  <a:pt x="0" y="2868"/>
                </a:lnTo>
                <a:lnTo>
                  <a:pt x="2871" y="0"/>
                </a:lnTo>
                <a:lnTo>
                  <a:pt x="2568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8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6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963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18269-CD32-429B-80E4-27A96AE6C0E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D9605-A831-4471-A4C4-EBFA8615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84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29" userDrawn="1">
          <p15:clr>
            <a:srgbClr val="F26B43"/>
          </p15:clr>
        </p15:guide>
        <p15:guide id="4" pos="7151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1400" y="731962"/>
            <a:ext cx="7035800" cy="2209799"/>
          </a:xfrm>
        </p:spPr>
        <p:txBody>
          <a:bodyPr/>
          <a:lstStyle/>
          <a:p>
            <a:r>
              <a:rPr lang="cy-GB" dirty="0"/>
              <a:t>Corporate</a:t>
            </a:r>
            <a:br>
              <a:rPr lang="cy-GB" dirty="0"/>
            </a:br>
            <a:r>
              <a:rPr lang="cy-GB" dirty="0"/>
              <a:t>Presentation Slides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225" y="3216167"/>
            <a:ext cx="6720175" cy="1007925"/>
          </a:xfrm>
        </p:spPr>
        <p:txBody>
          <a:bodyPr/>
          <a:lstStyle/>
          <a:p>
            <a:r>
              <a:rPr lang="en-US" dirty="0"/>
              <a:t>Lorem Ipsum is simply dummy text of the printing and typesetting industry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098702" y="5670116"/>
            <a:ext cx="1994597" cy="349163"/>
            <a:chOff x="952110" y="5534012"/>
            <a:chExt cx="1994597" cy="349163"/>
          </a:xfrm>
        </p:grpSpPr>
        <p:grpSp>
          <p:nvGrpSpPr>
            <p:cNvPr id="27" name="Group 26"/>
            <p:cNvGrpSpPr/>
            <p:nvPr/>
          </p:nvGrpSpPr>
          <p:grpSpPr>
            <a:xfrm>
              <a:off x="952110" y="5534038"/>
              <a:ext cx="349137" cy="349137"/>
              <a:chOff x="952107" y="5478349"/>
              <a:chExt cx="404812" cy="404812"/>
            </a:xfrm>
          </p:grpSpPr>
          <p:sp>
            <p:nvSpPr>
              <p:cNvPr id="43" name="Freeform 154"/>
              <p:cNvSpPr>
                <a:spLocks/>
              </p:cNvSpPr>
              <p:nvPr/>
            </p:nvSpPr>
            <p:spPr bwMode="auto">
              <a:xfrm>
                <a:off x="1092797" y="5565303"/>
                <a:ext cx="123432" cy="230904"/>
              </a:xfrm>
              <a:custGeom>
                <a:avLst/>
                <a:gdLst>
                  <a:gd name="T0" fmla="*/ 49 w 49"/>
                  <a:gd name="T1" fmla="*/ 28 h 92"/>
                  <a:gd name="T2" fmla="*/ 32 w 49"/>
                  <a:gd name="T3" fmla="*/ 28 h 92"/>
                  <a:gd name="T4" fmla="*/ 32 w 49"/>
                  <a:gd name="T5" fmla="*/ 20 h 92"/>
                  <a:gd name="T6" fmla="*/ 36 w 49"/>
                  <a:gd name="T7" fmla="*/ 16 h 92"/>
                  <a:gd name="T8" fmla="*/ 48 w 49"/>
                  <a:gd name="T9" fmla="*/ 16 h 92"/>
                  <a:gd name="T10" fmla="*/ 48 w 49"/>
                  <a:gd name="T11" fmla="*/ 0 h 92"/>
                  <a:gd name="T12" fmla="*/ 31 w 49"/>
                  <a:gd name="T13" fmla="*/ 0 h 92"/>
                  <a:gd name="T14" fmla="*/ 12 w 49"/>
                  <a:gd name="T15" fmla="*/ 19 h 92"/>
                  <a:gd name="T16" fmla="*/ 12 w 49"/>
                  <a:gd name="T17" fmla="*/ 28 h 92"/>
                  <a:gd name="T18" fmla="*/ 0 w 49"/>
                  <a:gd name="T19" fmla="*/ 28 h 92"/>
                  <a:gd name="T20" fmla="*/ 0 w 49"/>
                  <a:gd name="T21" fmla="*/ 44 h 92"/>
                  <a:gd name="T22" fmla="*/ 12 w 49"/>
                  <a:gd name="T23" fmla="*/ 44 h 92"/>
                  <a:gd name="T24" fmla="*/ 12 w 49"/>
                  <a:gd name="T25" fmla="*/ 92 h 92"/>
                  <a:gd name="T26" fmla="*/ 32 w 49"/>
                  <a:gd name="T27" fmla="*/ 92 h 92"/>
                  <a:gd name="T28" fmla="*/ 32 w 49"/>
                  <a:gd name="T29" fmla="*/ 44 h 92"/>
                  <a:gd name="T30" fmla="*/ 47 w 49"/>
                  <a:gd name="T31" fmla="*/ 44 h 92"/>
                  <a:gd name="T32" fmla="*/ 49 w 49"/>
                  <a:gd name="T33" fmla="*/ 2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92">
                    <a:moveTo>
                      <a:pt x="49" y="28"/>
                    </a:move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7"/>
                      <a:pt x="34" y="16"/>
                      <a:pt x="36" y="16"/>
                    </a:cubicBezTo>
                    <a:cubicBezTo>
                      <a:pt x="38" y="16"/>
                      <a:pt x="48" y="16"/>
                      <a:pt x="48" y="1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5" y="0"/>
                      <a:pt x="12" y="12"/>
                      <a:pt x="12" y="1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65"/>
                      <a:pt x="12" y="92"/>
                      <a:pt x="1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2" y="92"/>
                      <a:pt x="32" y="64"/>
                      <a:pt x="32" y="44"/>
                    </a:cubicBezTo>
                    <a:cubicBezTo>
                      <a:pt x="47" y="44"/>
                      <a:pt x="47" y="44"/>
                      <a:pt x="47" y="44"/>
                    </a:cubicBezTo>
                    <a:lnTo>
                      <a:pt x="49" y="28"/>
                    </a:lnTo>
                    <a:close/>
                  </a:path>
                </a:pathLst>
              </a:custGeom>
              <a:solidFill>
                <a:srgbClr val="0C34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952107" y="5478349"/>
                <a:ext cx="404812" cy="404812"/>
              </a:xfrm>
              <a:prstGeom prst="ellipse">
                <a:avLst/>
              </a:prstGeom>
              <a:noFill/>
              <a:ln>
                <a:solidFill>
                  <a:srgbClr val="0C34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1500595" y="5534025"/>
              <a:ext cx="349136" cy="349136"/>
              <a:chOff x="1649140" y="5478349"/>
              <a:chExt cx="404812" cy="404812"/>
            </a:xfrm>
          </p:grpSpPr>
          <p:sp>
            <p:nvSpPr>
              <p:cNvPr id="41" name="Freeform 161"/>
              <p:cNvSpPr>
                <a:spLocks noEditPoints="1"/>
              </p:cNvSpPr>
              <p:nvPr/>
            </p:nvSpPr>
            <p:spPr bwMode="auto">
              <a:xfrm>
                <a:off x="1750433" y="5573057"/>
                <a:ext cx="211750" cy="201110"/>
              </a:xfrm>
              <a:custGeom>
                <a:avLst/>
                <a:gdLst>
                  <a:gd name="T0" fmla="*/ 20 w 84"/>
                  <a:gd name="T1" fmla="*/ 80 h 80"/>
                  <a:gd name="T2" fmla="*/ 0 w 84"/>
                  <a:gd name="T3" fmla="*/ 80 h 80"/>
                  <a:gd name="T4" fmla="*/ 0 w 84"/>
                  <a:gd name="T5" fmla="*/ 28 h 80"/>
                  <a:gd name="T6" fmla="*/ 20 w 84"/>
                  <a:gd name="T7" fmla="*/ 28 h 80"/>
                  <a:gd name="T8" fmla="*/ 20 w 84"/>
                  <a:gd name="T9" fmla="*/ 80 h 80"/>
                  <a:gd name="T10" fmla="*/ 10 w 84"/>
                  <a:gd name="T11" fmla="*/ 20 h 80"/>
                  <a:gd name="T12" fmla="*/ 10 w 84"/>
                  <a:gd name="T13" fmla="*/ 20 h 80"/>
                  <a:gd name="T14" fmla="*/ 0 w 84"/>
                  <a:gd name="T15" fmla="*/ 10 h 80"/>
                  <a:gd name="T16" fmla="*/ 10 w 84"/>
                  <a:gd name="T17" fmla="*/ 0 h 80"/>
                  <a:gd name="T18" fmla="*/ 20 w 84"/>
                  <a:gd name="T19" fmla="*/ 10 h 80"/>
                  <a:gd name="T20" fmla="*/ 10 w 84"/>
                  <a:gd name="T21" fmla="*/ 20 h 80"/>
                  <a:gd name="T22" fmla="*/ 56 w 84"/>
                  <a:gd name="T23" fmla="*/ 44 h 80"/>
                  <a:gd name="T24" fmla="*/ 48 w 84"/>
                  <a:gd name="T25" fmla="*/ 52 h 80"/>
                  <a:gd name="T26" fmla="*/ 48 w 84"/>
                  <a:gd name="T27" fmla="*/ 80 h 80"/>
                  <a:gd name="T28" fmla="*/ 28 w 84"/>
                  <a:gd name="T29" fmla="*/ 80 h 80"/>
                  <a:gd name="T30" fmla="*/ 28 w 84"/>
                  <a:gd name="T31" fmla="*/ 28 h 80"/>
                  <a:gd name="T32" fmla="*/ 48 w 84"/>
                  <a:gd name="T33" fmla="*/ 28 h 80"/>
                  <a:gd name="T34" fmla="*/ 48 w 84"/>
                  <a:gd name="T35" fmla="*/ 34 h 80"/>
                  <a:gd name="T36" fmla="*/ 64 w 84"/>
                  <a:gd name="T37" fmla="*/ 28 h 80"/>
                  <a:gd name="T38" fmla="*/ 84 w 84"/>
                  <a:gd name="T39" fmla="*/ 53 h 80"/>
                  <a:gd name="T40" fmla="*/ 84 w 84"/>
                  <a:gd name="T41" fmla="*/ 80 h 80"/>
                  <a:gd name="T42" fmla="*/ 64 w 84"/>
                  <a:gd name="T43" fmla="*/ 80 h 80"/>
                  <a:gd name="T44" fmla="*/ 64 w 84"/>
                  <a:gd name="T45" fmla="*/ 52 h 80"/>
                  <a:gd name="T46" fmla="*/ 56 w 84"/>
                  <a:gd name="T47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4" h="80">
                    <a:moveTo>
                      <a:pt x="20" y="80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" y="28"/>
                      <a:pt x="20" y="28"/>
                      <a:pt x="20" y="28"/>
                    </a:cubicBezTo>
                    <a:lnTo>
                      <a:pt x="20" y="80"/>
                    </a:lnTo>
                    <a:close/>
                    <a:moveTo>
                      <a:pt x="10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cubicBezTo>
                      <a:pt x="20" y="15"/>
                      <a:pt x="16" y="20"/>
                      <a:pt x="10" y="20"/>
                    </a:cubicBezTo>
                    <a:close/>
                    <a:moveTo>
                      <a:pt x="56" y="44"/>
                    </a:moveTo>
                    <a:cubicBezTo>
                      <a:pt x="52" y="44"/>
                      <a:pt x="48" y="48"/>
                      <a:pt x="48" y="52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0"/>
                      <a:pt x="28" y="32"/>
                      <a:pt x="2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54" y="28"/>
                      <a:pt x="64" y="28"/>
                    </a:cubicBezTo>
                    <a:cubicBezTo>
                      <a:pt x="76" y="28"/>
                      <a:pt x="84" y="37"/>
                      <a:pt x="84" y="53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48"/>
                      <a:pt x="61" y="44"/>
                      <a:pt x="56" y="44"/>
                    </a:cubicBezTo>
                    <a:close/>
                  </a:path>
                </a:pathLst>
              </a:custGeom>
              <a:solidFill>
                <a:srgbClr val="0C34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649140" y="5478349"/>
                <a:ext cx="404812" cy="404812"/>
              </a:xfrm>
              <a:prstGeom prst="ellipse">
                <a:avLst/>
              </a:prstGeom>
              <a:noFill/>
              <a:ln>
                <a:solidFill>
                  <a:srgbClr val="0C34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049083" y="5534025"/>
              <a:ext cx="349136" cy="349136"/>
              <a:chOff x="2346173" y="5478349"/>
              <a:chExt cx="404812" cy="404812"/>
            </a:xfrm>
          </p:grpSpPr>
          <p:sp>
            <p:nvSpPr>
              <p:cNvPr id="39" name="Freeform 162"/>
              <p:cNvSpPr>
                <a:spLocks/>
              </p:cNvSpPr>
              <p:nvPr/>
            </p:nvSpPr>
            <p:spPr bwMode="auto">
              <a:xfrm>
                <a:off x="2435255" y="5590309"/>
                <a:ext cx="226648" cy="180892"/>
              </a:xfrm>
              <a:custGeom>
                <a:avLst/>
                <a:gdLst>
                  <a:gd name="T0" fmla="*/ 90 w 90"/>
                  <a:gd name="T1" fmla="*/ 9 h 72"/>
                  <a:gd name="T2" fmla="*/ 81 w 90"/>
                  <a:gd name="T3" fmla="*/ 9 h 72"/>
                  <a:gd name="T4" fmla="*/ 86 w 90"/>
                  <a:gd name="T5" fmla="*/ 1 h 72"/>
                  <a:gd name="T6" fmla="*/ 75 w 90"/>
                  <a:gd name="T7" fmla="*/ 6 h 72"/>
                  <a:gd name="T8" fmla="*/ 61 w 90"/>
                  <a:gd name="T9" fmla="*/ 0 h 72"/>
                  <a:gd name="T10" fmla="*/ 43 w 90"/>
                  <a:gd name="T11" fmla="*/ 18 h 72"/>
                  <a:gd name="T12" fmla="*/ 44 w 90"/>
                  <a:gd name="T13" fmla="*/ 22 h 72"/>
                  <a:gd name="T14" fmla="*/ 6 w 90"/>
                  <a:gd name="T15" fmla="*/ 3 h 72"/>
                  <a:gd name="T16" fmla="*/ 4 w 90"/>
                  <a:gd name="T17" fmla="*/ 12 h 72"/>
                  <a:gd name="T18" fmla="*/ 12 w 90"/>
                  <a:gd name="T19" fmla="*/ 28 h 72"/>
                  <a:gd name="T20" fmla="*/ 4 w 90"/>
                  <a:gd name="T21" fmla="*/ 25 h 72"/>
                  <a:gd name="T22" fmla="*/ 4 w 90"/>
                  <a:gd name="T23" fmla="*/ 26 h 72"/>
                  <a:gd name="T24" fmla="*/ 18 w 90"/>
                  <a:gd name="T25" fmla="*/ 43 h 72"/>
                  <a:gd name="T26" fmla="*/ 10 w 90"/>
                  <a:gd name="T27" fmla="*/ 44 h 72"/>
                  <a:gd name="T28" fmla="*/ 27 w 90"/>
                  <a:gd name="T29" fmla="*/ 56 h 72"/>
                  <a:gd name="T30" fmla="*/ 0 w 90"/>
                  <a:gd name="T31" fmla="*/ 64 h 72"/>
                  <a:gd name="T32" fmla="*/ 28 w 90"/>
                  <a:gd name="T33" fmla="*/ 72 h 72"/>
                  <a:gd name="T34" fmla="*/ 80 w 90"/>
                  <a:gd name="T35" fmla="*/ 20 h 72"/>
                  <a:gd name="T36" fmla="*/ 80 w 90"/>
                  <a:gd name="T37" fmla="*/ 18 h 72"/>
                  <a:gd name="T38" fmla="*/ 90 w 90"/>
                  <a:gd name="T39" fmla="*/ 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0" h="72">
                    <a:moveTo>
                      <a:pt x="90" y="9"/>
                    </a:moveTo>
                    <a:cubicBezTo>
                      <a:pt x="87" y="11"/>
                      <a:pt x="84" y="11"/>
                      <a:pt x="81" y="9"/>
                    </a:cubicBezTo>
                    <a:cubicBezTo>
                      <a:pt x="85" y="7"/>
                      <a:pt x="85" y="6"/>
                      <a:pt x="86" y="1"/>
                    </a:cubicBezTo>
                    <a:cubicBezTo>
                      <a:pt x="83" y="3"/>
                      <a:pt x="79" y="5"/>
                      <a:pt x="75" y="6"/>
                    </a:cubicBezTo>
                    <a:cubicBezTo>
                      <a:pt x="71" y="2"/>
                      <a:pt x="67" y="0"/>
                      <a:pt x="61" y="0"/>
                    </a:cubicBezTo>
                    <a:cubicBezTo>
                      <a:pt x="51" y="0"/>
                      <a:pt x="43" y="8"/>
                      <a:pt x="43" y="18"/>
                    </a:cubicBezTo>
                    <a:cubicBezTo>
                      <a:pt x="43" y="20"/>
                      <a:pt x="43" y="21"/>
                      <a:pt x="44" y="22"/>
                    </a:cubicBezTo>
                    <a:cubicBezTo>
                      <a:pt x="29" y="22"/>
                      <a:pt x="15" y="14"/>
                      <a:pt x="6" y="3"/>
                    </a:cubicBezTo>
                    <a:cubicBezTo>
                      <a:pt x="5" y="6"/>
                      <a:pt x="4" y="9"/>
                      <a:pt x="4" y="12"/>
                    </a:cubicBezTo>
                    <a:cubicBezTo>
                      <a:pt x="4" y="19"/>
                      <a:pt x="7" y="24"/>
                      <a:pt x="12" y="28"/>
                    </a:cubicBezTo>
                    <a:cubicBezTo>
                      <a:pt x="9" y="27"/>
                      <a:pt x="6" y="27"/>
                      <a:pt x="4" y="25"/>
                    </a:cubicBezTo>
                    <a:cubicBezTo>
                      <a:pt x="4" y="25"/>
                      <a:pt x="4" y="25"/>
                      <a:pt x="4" y="26"/>
                    </a:cubicBezTo>
                    <a:cubicBezTo>
                      <a:pt x="4" y="34"/>
                      <a:pt x="10" y="42"/>
                      <a:pt x="18" y="43"/>
                    </a:cubicBezTo>
                    <a:cubicBezTo>
                      <a:pt x="15" y="44"/>
                      <a:pt x="13" y="44"/>
                      <a:pt x="10" y="44"/>
                    </a:cubicBezTo>
                    <a:cubicBezTo>
                      <a:pt x="12" y="51"/>
                      <a:pt x="19" y="56"/>
                      <a:pt x="27" y="56"/>
                    </a:cubicBezTo>
                    <a:cubicBezTo>
                      <a:pt x="19" y="62"/>
                      <a:pt x="9" y="65"/>
                      <a:pt x="0" y="64"/>
                    </a:cubicBezTo>
                    <a:cubicBezTo>
                      <a:pt x="8" y="69"/>
                      <a:pt x="18" y="72"/>
                      <a:pt x="28" y="72"/>
                    </a:cubicBezTo>
                    <a:cubicBezTo>
                      <a:pt x="61" y="72"/>
                      <a:pt x="80" y="44"/>
                      <a:pt x="80" y="20"/>
                    </a:cubicBezTo>
                    <a:cubicBezTo>
                      <a:pt x="80" y="19"/>
                      <a:pt x="80" y="19"/>
                      <a:pt x="80" y="18"/>
                    </a:cubicBezTo>
                    <a:cubicBezTo>
                      <a:pt x="83" y="15"/>
                      <a:pt x="87" y="13"/>
                      <a:pt x="90" y="9"/>
                    </a:cubicBezTo>
                    <a:close/>
                  </a:path>
                </a:pathLst>
              </a:custGeom>
              <a:solidFill>
                <a:srgbClr val="0C34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346173" y="5478349"/>
                <a:ext cx="404812" cy="404812"/>
              </a:xfrm>
              <a:prstGeom prst="ellipse">
                <a:avLst/>
              </a:prstGeom>
              <a:noFill/>
              <a:ln>
                <a:solidFill>
                  <a:srgbClr val="0C34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2597571" y="5534012"/>
              <a:ext cx="349136" cy="349135"/>
              <a:chOff x="3043207" y="5478349"/>
              <a:chExt cx="404812" cy="404812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3134933" y="5564776"/>
                <a:ext cx="221324" cy="231967"/>
                <a:chOff x="2686050" y="1452563"/>
                <a:chExt cx="330200" cy="346075"/>
              </a:xfrm>
              <a:solidFill>
                <a:schemeClr val="bg1"/>
              </a:solidFill>
            </p:grpSpPr>
            <p:sp>
              <p:nvSpPr>
                <p:cNvPr id="33" name="Freeform 184"/>
                <p:cNvSpPr>
                  <a:spLocks/>
                </p:cNvSpPr>
                <p:nvPr/>
              </p:nvSpPr>
              <p:spPr bwMode="auto">
                <a:xfrm>
                  <a:off x="2722563" y="1452563"/>
                  <a:ext cx="104775" cy="142875"/>
                </a:xfrm>
                <a:custGeom>
                  <a:avLst/>
                  <a:gdLst>
                    <a:gd name="T0" fmla="*/ 28 w 28"/>
                    <a:gd name="T1" fmla="*/ 3 h 38"/>
                    <a:gd name="T2" fmla="*/ 27 w 28"/>
                    <a:gd name="T3" fmla="*/ 1 h 38"/>
                    <a:gd name="T4" fmla="*/ 25 w 28"/>
                    <a:gd name="T5" fmla="*/ 1 h 38"/>
                    <a:gd name="T6" fmla="*/ 14 w 28"/>
                    <a:gd name="T7" fmla="*/ 15 h 38"/>
                    <a:gd name="T8" fmla="*/ 3 w 28"/>
                    <a:gd name="T9" fmla="*/ 1 h 38"/>
                    <a:gd name="T10" fmla="*/ 1 w 28"/>
                    <a:gd name="T11" fmla="*/ 1 h 38"/>
                    <a:gd name="T12" fmla="*/ 0 w 28"/>
                    <a:gd name="T13" fmla="*/ 3 h 38"/>
                    <a:gd name="T14" fmla="*/ 12 w 28"/>
                    <a:gd name="T15" fmla="*/ 19 h 38"/>
                    <a:gd name="T16" fmla="*/ 12 w 28"/>
                    <a:gd name="T17" fmla="*/ 36 h 38"/>
                    <a:gd name="T18" fmla="*/ 14 w 28"/>
                    <a:gd name="T19" fmla="*/ 38 h 38"/>
                    <a:gd name="T20" fmla="*/ 16 w 28"/>
                    <a:gd name="T21" fmla="*/ 36 h 38"/>
                    <a:gd name="T22" fmla="*/ 16 w 28"/>
                    <a:gd name="T23" fmla="*/ 19 h 38"/>
                    <a:gd name="T24" fmla="*/ 28 w 28"/>
                    <a:gd name="T25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8">
                      <a:moveTo>
                        <a:pt x="28" y="3"/>
                      </a:moveTo>
                      <a:cubicBezTo>
                        <a:pt x="28" y="3"/>
                        <a:pt x="28" y="1"/>
                        <a:pt x="27" y="1"/>
                      </a:cubicBez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0" y="3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37"/>
                        <a:pt x="13" y="38"/>
                        <a:pt x="14" y="38"/>
                      </a:cubicBezTo>
                      <a:cubicBezTo>
                        <a:pt x="15" y="38"/>
                        <a:pt x="16" y="37"/>
                        <a:pt x="16" y="36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lnTo>
                        <a:pt x="28" y="3"/>
                      </a:lnTo>
                      <a:close/>
                    </a:path>
                  </a:pathLst>
                </a:custGeom>
                <a:solidFill>
                  <a:srgbClr val="0C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4" name="Freeform 185"/>
                <p:cNvSpPr>
                  <a:spLocks noEditPoints="1"/>
                </p:cNvSpPr>
                <p:nvPr/>
              </p:nvSpPr>
              <p:spPr bwMode="auto">
                <a:xfrm>
                  <a:off x="2813050" y="1490663"/>
                  <a:ext cx="60325" cy="104775"/>
                </a:xfrm>
                <a:custGeom>
                  <a:avLst/>
                  <a:gdLst>
                    <a:gd name="T0" fmla="*/ 8 w 16"/>
                    <a:gd name="T1" fmla="*/ 0 h 28"/>
                    <a:gd name="T2" fmla="*/ 0 w 16"/>
                    <a:gd name="T3" fmla="*/ 8 h 28"/>
                    <a:gd name="T4" fmla="*/ 0 w 16"/>
                    <a:gd name="T5" fmla="*/ 20 h 28"/>
                    <a:gd name="T6" fmla="*/ 8 w 16"/>
                    <a:gd name="T7" fmla="*/ 28 h 28"/>
                    <a:gd name="T8" fmla="*/ 16 w 16"/>
                    <a:gd name="T9" fmla="*/ 20 h 28"/>
                    <a:gd name="T10" fmla="*/ 16 w 16"/>
                    <a:gd name="T11" fmla="*/ 8 h 28"/>
                    <a:gd name="T12" fmla="*/ 8 w 16"/>
                    <a:gd name="T13" fmla="*/ 0 h 28"/>
                    <a:gd name="T14" fmla="*/ 8 w 16"/>
                    <a:gd name="T15" fmla="*/ 24 h 28"/>
                    <a:gd name="T16" fmla="*/ 4 w 16"/>
                    <a:gd name="T17" fmla="*/ 20 h 28"/>
                    <a:gd name="T18" fmla="*/ 4 w 16"/>
                    <a:gd name="T19" fmla="*/ 8 h 28"/>
                    <a:gd name="T20" fmla="*/ 8 w 16"/>
                    <a:gd name="T21" fmla="*/ 4 h 28"/>
                    <a:gd name="T22" fmla="*/ 12 w 16"/>
                    <a:gd name="T23" fmla="*/ 8 h 28"/>
                    <a:gd name="T24" fmla="*/ 12 w 16"/>
                    <a:gd name="T25" fmla="*/ 20 h 28"/>
                    <a:gd name="T26" fmla="*/ 8 w 16"/>
                    <a:gd name="T27" fmla="*/ 2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8">
                      <a:moveTo>
                        <a:pt x="8" y="0"/>
                      </a:move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4"/>
                        <a:pt x="4" y="28"/>
                        <a:pt x="8" y="28"/>
                      </a:cubicBezTo>
                      <a:cubicBezTo>
                        <a:pt x="12" y="28"/>
                        <a:pt x="16" y="24"/>
                        <a:pt x="16" y="20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lose/>
                      <a:moveTo>
                        <a:pt x="8" y="24"/>
                      </a:moveTo>
                      <a:cubicBezTo>
                        <a:pt x="6" y="24"/>
                        <a:pt x="4" y="22"/>
                        <a:pt x="4" y="2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6"/>
                        <a:pt x="6" y="4"/>
                        <a:pt x="8" y="4"/>
                      </a:cubicBezTo>
                      <a:cubicBezTo>
                        <a:pt x="10" y="4"/>
                        <a:pt x="12" y="6"/>
                        <a:pt x="12" y="8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2"/>
                        <a:pt x="10" y="24"/>
                        <a:pt x="8" y="24"/>
                      </a:cubicBezTo>
                      <a:close/>
                    </a:path>
                  </a:pathLst>
                </a:custGeom>
                <a:solidFill>
                  <a:srgbClr val="0C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5" name="Freeform 186"/>
                <p:cNvSpPr>
                  <a:spLocks/>
                </p:cNvSpPr>
                <p:nvPr/>
              </p:nvSpPr>
              <p:spPr bwMode="auto">
                <a:xfrm>
                  <a:off x="2887663" y="1490663"/>
                  <a:ext cx="76200" cy="104775"/>
                </a:xfrm>
                <a:custGeom>
                  <a:avLst/>
                  <a:gdLst>
                    <a:gd name="T0" fmla="*/ 20 w 20"/>
                    <a:gd name="T1" fmla="*/ 18 h 28"/>
                    <a:gd name="T2" fmla="*/ 20 w 20"/>
                    <a:gd name="T3" fmla="*/ 2 h 28"/>
                    <a:gd name="T4" fmla="*/ 18 w 20"/>
                    <a:gd name="T5" fmla="*/ 0 h 28"/>
                    <a:gd name="T6" fmla="*/ 16 w 20"/>
                    <a:gd name="T7" fmla="*/ 2 h 28"/>
                    <a:gd name="T8" fmla="*/ 16 w 20"/>
                    <a:gd name="T9" fmla="*/ 18 h 28"/>
                    <a:gd name="T10" fmla="*/ 10 w 20"/>
                    <a:gd name="T11" fmla="*/ 24 h 28"/>
                    <a:gd name="T12" fmla="*/ 6 w 20"/>
                    <a:gd name="T13" fmla="*/ 22 h 28"/>
                    <a:gd name="T14" fmla="*/ 4 w 20"/>
                    <a:gd name="T15" fmla="*/ 18 h 28"/>
                    <a:gd name="T16" fmla="*/ 4 w 20"/>
                    <a:gd name="T17" fmla="*/ 2 h 28"/>
                    <a:gd name="T18" fmla="*/ 2 w 20"/>
                    <a:gd name="T19" fmla="*/ 0 h 28"/>
                    <a:gd name="T20" fmla="*/ 0 w 20"/>
                    <a:gd name="T21" fmla="*/ 2 h 28"/>
                    <a:gd name="T22" fmla="*/ 0 w 20"/>
                    <a:gd name="T23" fmla="*/ 18 h 28"/>
                    <a:gd name="T24" fmla="*/ 3 w 20"/>
                    <a:gd name="T25" fmla="*/ 25 h 28"/>
                    <a:gd name="T26" fmla="*/ 10 w 20"/>
                    <a:gd name="T27" fmla="*/ 28 h 28"/>
                    <a:gd name="T28" fmla="*/ 10 w 20"/>
                    <a:gd name="T29" fmla="*/ 28 h 28"/>
                    <a:gd name="T30" fmla="*/ 16 w 20"/>
                    <a:gd name="T31" fmla="*/ 26 h 28"/>
                    <a:gd name="T32" fmla="*/ 18 w 20"/>
                    <a:gd name="T33" fmla="*/ 28 h 28"/>
                    <a:gd name="T34" fmla="*/ 20 w 20"/>
                    <a:gd name="T35" fmla="*/ 26 h 28"/>
                    <a:gd name="T36" fmla="*/ 20 w 20"/>
                    <a:gd name="T37" fmla="*/ 18 h 28"/>
                    <a:gd name="T38" fmla="*/ 20 w 20"/>
                    <a:gd name="T39" fmla="*/ 1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" h="28">
                      <a:moveTo>
                        <a:pt x="20" y="18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19" y="0"/>
                        <a:pt x="18" y="0"/>
                      </a:cubicBezTo>
                      <a:cubicBezTo>
                        <a:pt x="17" y="0"/>
                        <a:pt x="16" y="1"/>
                        <a:pt x="16" y="2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1"/>
                        <a:pt x="13" y="24"/>
                        <a:pt x="10" y="24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5" y="21"/>
                        <a:pt x="4" y="20"/>
                        <a:pt x="4" y="18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1"/>
                        <a:pt x="1" y="23"/>
                        <a:pt x="3" y="25"/>
                      </a:cubicBezTo>
                      <a:cubicBezTo>
                        <a:pt x="5" y="27"/>
                        <a:pt x="7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2" y="28"/>
                        <a:pt x="14" y="27"/>
                        <a:pt x="16" y="26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8"/>
                        <a:pt x="20" y="27"/>
                        <a:pt x="20" y="26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lose/>
                    </a:path>
                  </a:pathLst>
                </a:custGeom>
                <a:solidFill>
                  <a:srgbClr val="0C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6" name="Freeform 187"/>
                <p:cNvSpPr>
                  <a:spLocks/>
                </p:cNvSpPr>
                <p:nvPr/>
              </p:nvSpPr>
              <p:spPr bwMode="auto">
                <a:xfrm>
                  <a:off x="2873375" y="1701800"/>
                  <a:ext cx="14288" cy="4445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2 h 12"/>
                    <a:gd name="T4" fmla="*/ 0 w 4"/>
                    <a:gd name="T5" fmla="*/ 10 h 12"/>
                    <a:gd name="T6" fmla="*/ 2 w 4"/>
                    <a:gd name="T7" fmla="*/ 12 h 12"/>
                    <a:gd name="T8" fmla="*/ 4 w 4"/>
                    <a:gd name="T9" fmla="*/ 10 h 12"/>
                    <a:gd name="T10" fmla="*/ 4 w 4"/>
                    <a:gd name="T11" fmla="*/ 2 h 12"/>
                    <a:gd name="T12" fmla="*/ 2 w 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1" y="12"/>
                        <a:pt x="2" y="12"/>
                      </a:cubicBezTo>
                      <a:cubicBezTo>
                        <a:pt x="3" y="12"/>
                        <a:pt x="4" y="11"/>
                        <a:pt x="4" y="10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0C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7" name="Freeform 188"/>
                <p:cNvSpPr>
                  <a:spLocks/>
                </p:cNvSpPr>
                <p:nvPr/>
              </p:nvSpPr>
              <p:spPr bwMode="auto">
                <a:xfrm>
                  <a:off x="2933700" y="1701800"/>
                  <a:ext cx="14288" cy="14288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4 w 4"/>
                    <a:gd name="T9" fmla="*/ 4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0C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8" name="Freeform 189"/>
                <p:cNvSpPr>
                  <a:spLocks noEditPoints="1"/>
                </p:cNvSpPr>
                <p:nvPr/>
              </p:nvSpPr>
              <p:spPr bwMode="auto">
                <a:xfrm>
                  <a:off x="2686050" y="1633538"/>
                  <a:ext cx="330200" cy="165100"/>
                </a:xfrm>
                <a:custGeom>
                  <a:avLst/>
                  <a:gdLst>
                    <a:gd name="T0" fmla="*/ 72 w 88"/>
                    <a:gd name="T1" fmla="*/ 0 h 44"/>
                    <a:gd name="T2" fmla="*/ 16 w 88"/>
                    <a:gd name="T3" fmla="*/ 0 h 44"/>
                    <a:gd name="T4" fmla="*/ 0 w 88"/>
                    <a:gd name="T5" fmla="*/ 16 h 44"/>
                    <a:gd name="T6" fmla="*/ 0 w 88"/>
                    <a:gd name="T7" fmla="*/ 28 h 44"/>
                    <a:gd name="T8" fmla="*/ 16 w 88"/>
                    <a:gd name="T9" fmla="*/ 44 h 44"/>
                    <a:gd name="T10" fmla="*/ 72 w 88"/>
                    <a:gd name="T11" fmla="*/ 44 h 44"/>
                    <a:gd name="T12" fmla="*/ 88 w 88"/>
                    <a:gd name="T13" fmla="*/ 28 h 44"/>
                    <a:gd name="T14" fmla="*/ 88 w 88"/>
                    <a:gd name="T15" fmla="*/ 16 h 44"/>
                    <a:gd name="T16" fmla="*/ 72 w 88"/>
                    <a:gd name="T17" fmla="*/ 0 h 44"/>
                    <a:gd name="T18" fmla="*/ 28 w 88"/>
                    <a:gd name="T19" fmla="*/ 14 h 44"/>
                    <a:gd name="T20" fmla="*/ 22 w 88"/>
                    <a:gd name="T21" fmla="*/ 14 h 44"/>
                    <a:gd name="T22" fmla="*/ 22 w 88"/>
                    <a:gd name="T23" fmla="*/ 32 h 44"/>
                    <a:gd name="T24" fmla="*/ 20 w 88"/>
                    <a:gd name="T25" fmla="*/ 34 h 44"/>
                    <a:gd name="T26" fmla="*/ 18 w 88"/>
                    <a:gd name="T27" fmla="*/ 32 h 44"/>
                    <a:gd name="T28" fmla="*/ 18 w 88"/>
                    <a:gd name="T29" fmla="*/ 14 h 44"/>
                    <a:gd name="T30" fmla="*/ 12 w 88"/>
                    <a:gd name="T31" fmla="*/ 14 h 44"/>
                    <a:gd name="T32" fmla="*/ 10 w 88"/>
                    <a:gd name="T33" fmla="*/ 12 h 44"/>
                    <a:gd name="T34" fmla="*/ 12 w 88"/>
                    <a:gd name="T35" fmla="*/ 10 h 44"/>
                    <a:gd name="T36" fmla="*/ 28 w 88"/>
                    <a:gd name="T37" fmla="*/ 10 h 44"/>
                    <a:gd name="T38" fmla="*/ 30 w 88"/>
                    <a:gd name="T39" fmla="*/ 12 h 44"/>
                    <a:gd name="T40" fmla="*/ 28 w 88"/>
                    <a:gd name="T41" fmla="*/ 14 h 44"/>
                    <a:gd name="T42" fmla="*/ 40 w 88"/>
                    <a:gd name="T43" fmla="*/ 34 h 44"/>
                    <a:gd name="T44" fmla="*/ 39 w 88"/>
                    <a:gd name="T45" fmla="*/ 33 h 44"/>
                    <a:gd name="T46" fmla="*/ 36 w 88"/>
                    <a:gd name="T47" fmla="*/ 34 h 44"/>
                    <a:gd name="T48" fmla="*/ 30 w 88"/>
                    <a:gd name="T49" fmla="*/ 28 h 44"/>
                    <a:gd name="T50" fmla="*/ 30 w 88"/>
                    <a:gd name="T51" fmla="*/ 16 h 44"/>
                    <a:gd name="T52" fmla="*/ 32 w 88"/>
                    <a:gd name="T53" fmla="*/ 14 h 44"/>
                    <a:gd name="T54" fmla="*/ 34 w 88"/>
                    <a:gd name="T55" fmla="*/ 16 h 44"/>
                    <a:gd name="T56" fmla="*/ 34 w 88"/>
                    <a:gd name="T57" fmla="*/ 28 h 44"/>
                    <a:gd name="T58" fmla="*/ 36 w 88"/>
                    <a:gd name="T59" fmla="*/ 30 h 44"/>
                    <a:gd name="T60" fmla="*/ 38 w 88"/>
                    <a:gd name="T61" fmla="*/ 28 h 44"/>
                    <a:gd name="T62" fmla="*/ 38 w 88"/>
                    <a:gd name="T63" fmla="*/ 16 h 44"/>
                    <a:gd name="T64" fmla="*/ 40 w 88"/>
                    <a:gd name="T65" fmla="*/ 14 h 44"/>
                    <a:gd name="T66" fmla="*/ 42 w 88"/>
                    <a:gd name="T67" fmla="*/ 16 h 44"/>
                    <a:gd name="T68" fmla="*/ 42 w 88"/>
                    <a:gd name="T69" fmla="*/ 32 h 44"/>
                    <a:gd name="T70" fmla="*/ 40 w 88"/>
                    <a:gd name="T71" fmla="*/ 34 h 44"/>
                    <a:gd name="T72" fmla="*/ 58 w 88"/>
                    <a:gd name="T73" fmla="*/ 28 h 44"/>
                    <a:gd name="T74" fmla="*/ 52 w 88"/>
                    <a:gd name="T75" fmla="*/ 34 h 44"/>
                    <a:gd name="T76" fmla="*/ 49 w 88"/>
                    <a:gd name="T77" fmla="*/ 33 h 44"/>
                    <a:gd name="T78" fmla="*/ 48 w 88"/>
                    <a:gd name="T79" fmla="*/ 34 h 44"/>
                    <a:gd name="T80" fmla="*/ 46 w 88"/>
                    <a:gd name="T81" fmla="*/ 32 h 44"/>
                    <a:gd name="T82" fmla="*/ 46 w 88"/>
                    <a:gd name="T83" fmla="*/ 8 h 44"/>
                    <a:gd name="T84" fmla="*/ 48 w 88"/>
                    <a:gd name="T85" fmla="*/ 6 h 44"/>
                    <a:gd name="T86" fmla="*/ 50 w 88"/>
                    <a:gd name="T87" fmla="*/ 8 h 44"/>
                    <a:gd name="T88" fmla="*/ 50 w 88"/>
                    <a:gd name="T89" fmla="*/ 14 h 44"/>
                    <a:gd name="T90" fmla="*/ 52 w 88"/>
                    <a:gd name="T91" fmla="*/ 14 h 44"/>
                    <a:gd name="T92" fmla="*/ 58 w 88"/>
                    <a:gd name="T93" fmla="*/ 20 h 44"/>
                    <a:gd name="T94" fmla="*/ 58 w 88"/>
                    <a:gd name="T95" fmla="*/ 28 h 44"/>
                    <a:gd name="T96" fmla="*/ 68 w 88"/>
                    <a:gd name="T97" fmla="*/ 34 h 44"/>
                    <a:gd name="T98" fmla="*/ 62 w 88"/>
                    <a:gd name="T99" fmla="*/ 28 h 44"/>
                    <a:gd name="T100" fmla="*/ 62 w 88"/>
                    <a:gd name="T101" fmla="*/ 20 h 44"/>
                    <a:gd name="T102" fmla="*/ 68 w 88"/>
                    <a:gd name="T103" fmla="*/ 14 h 44"/>
                    <a:gd name="T104" fmla="*/ 74 w 88"/>
                    <a:gd name="T105" fmla="*/ 20 h 44"/>
                    <a:gd name="T106" fmla="*/ 74 w 88"/>
                    <a:gd name="T107" fmla="*/ 24 h 44"/>
                    <a:gd name="T108" fmla="*/ 72 w 88"/>
                    <a:gd name="T109" fmla="*/ 26 h 44"/>
                    <a:gd name="T110" fmla="*/ 66 w 88"/>
                    <a:gd name="T111" fmla="*/ 26 h 44"/>
                    <a:gd name="T112" fmla="*/ 66 w 88"/>
                    <a:gd name="T113" fmla="*/ 28 h 44"/>
                    <a:gd name="T114" fmla="*/ 68 w 88"/>
                    <a:gd name="T115" fmla="*/ 30 h 44"/>
                    <a:gd name="T116" fmla="*/ 71 w 88"/>
                    <a:gd name="T117" fmla="*/ 29 h 44"/>
                    <a:gd name="T118" fmla="*/ 73 w 88"/>
                    <a:gd name="T119" fmla="*/ 27 h 44"/>
                    <a:gd name="T120" fmla="*/ 75 w 88"/>
                    <a:gd name="T121" fmla="*/ 29 h 44"/>
                    <a:gd name="T122" fmla="*/ 68 w 88"/>
                    <a:gd name="T123" fmla="*/ 3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8" h="44">
                      <a:moveTo>
                        <a:pt x="72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7"/>
                        <a:pt x="7" y="44"/>
                        <a:pt x="16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81" y="44"/>
                        <a:pt x="88" y="37"/>
                        <a:pt x="88" y="28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88" y="7"/>
                        <a:pt x="81" y="0"/>
                        <a:pt x="72" y="0"/>
                      </a:cubicBezTo>
                      <a:close/>
                      <a:moveTo>
                        <a:pt x="28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3"/>
                        <a:pt x="21" y="34"/>
                        <a:pt x="20" y="34"/>
                      </a:cubicBezTo>
                      <a:cubicBezTo>
                        <a:pt x="19" y="34"/>
                        <a:pt x="18" y="33"/>
                        <a:pt x="18" y="32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14"/>
                        <a:pt x="10" y="13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0"/>
                        <a:pt x="30" y="11"/>
                        <a:pt x="30" y="12"/>
                      </a:cubicBezTo>
                      <a:cubicBezTo>
                        <a:pt x="30" y="13"/>
                        <a:pt x="29" y="14"/>
                        <a:pt x="28" y="14"/>
                      </a:cubicBezTo>
                      <a:close/>
                      <a:moveTo>
                        <a:pt x="40" y="34"/>
                      </a:moveTo>
                      <a:cubicBezTo>
                        <a:pt x="40" y="34"/>
                        <a:pt x="39" y="33"/>
                        <a:pt x="39" y="33"/>
                      </a:cubicBezTo>
                      <a:cubicBezTo>
                        <a:pt x="38" y="34"/>
                        <a:pt x="37" y="34"/>
                        <a:pt x="36" y="34"/>
                      </a:cubicBezTo>
                      <a:cubicBezTo>
                        <a:pt x="33" y="34"/>
                        <a:pt x="30" y="31"/>
                        <a:pt x="30" y="28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5"/>
                        <a:pt x="31" y="14"/>
                        <a:pt x="32" y="14"/>
                      </a:cubicBezTo>
                      <a:cubicBezTo>
                        <a:pt x="33" y="14"/>
                        <a:pt x="34" y="15"/>
                        <a:pt x="34" y="16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29"/>
                        <a:pt x="35" y="30"/>
                        <a:pt x="36" y="30"/>
                      </a:cubicBezTo>
                      <a:cubicBezTo>
                        <a:pt x="37" y="30"/>
                        <a:pt x="38" y="29"/>
                        <a:pt x="38" y="28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9" y="14"/>
                        <a:pt x="40" y="14"/>
                      </a:cubicBezTo>
                      <a:cubicBezTo>
                        <a:pt x="41" y="14"/>
                        <a:pt x="42" y="15"/>
                        <a:pt x="42" y="16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2" y="33"/>
                        <a:pt x="41" y="34"/>
                        <a:pt x="40" y="34"/>
                      </a:cubicBezTo>
                      <a:close/>
                      <a:moveTo>
                        <a:pt x="58" y="28"/>
                      </a:moveTo>
                      <a:cubicBezTo>
                        <a:pt x="58" y="31"/>
                        <a:pt x="55" y="34"/>
                        <a:pt x="52" y="34"/>
                      </a:cubicBezTo>
                      <a:cubicBezTo>
                        <a:pt x="51" y="34"/>
                        <a:pt x="50" y="34"/>
                        <a:pt x="49" y="33"/>
                      </a:cubicBezTo>
                      <a:cubicBezTo>
                        <a:pt x="49" y="34"/>
                        <a:pt x="49" y="34"/>
                        <a:pt x="48" y="34"/>
                      </a:cubicBezTo>
                      <a:cubicBezTo>
                        <a:pt x="47" y="34"/>
                        <a:pt x="46" y="33"/>
                        <a:pt x="46" y="32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7"/>
                        <a:pt x="47" y="6"/>
                        <a:pt x="48" y="6"/>
                      </a:cubicBezTo>
                      <a:cubicBezTo>
                        <a:pt x="49" y="6"/>
                        <a:pt x="50" y="7"/>
                        <a:pt x="50" y="8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1" y="14"/>
                        <a:pt x="51" y="14"/>
                        <a:pt x="52" y="14"/>
                      </a:cubicBezTo>
                      <a:cubicBezTo>
                        <a:pt x="55" y="14"/>
                        <a:pt x="58" y="17"/>
                        <a:pt x="58" y="20"/>
                      </a:cubicBezTo>
                      <a:lnTo>
                        <a:pt x="58" y="28"/>
                      </a:lnTo>
                      <a:close/>
                      <a:moveTo>
                        <a:pt x="68" y="34"/>
                      </a:moveTo>
                      <a:cubicBezTo>
                        <a:pt x="65" y="34"/>
                        <a:pt x="62" y="31"/>
                        <a:pt x="62" y="28"/>
                      </a:cubicBezTo>
                      <a:cubicBezTo>
                        <a:pt x="62" y="20"/>
                        <a:pt x="62" y="20"/>
                        <a:pt x="62" y="20"/>
                      </a:cubicBezTo>
                      <a:cubicBezTo>
                        <a:pt x="62" y="17"/>
                        <a:pt x="65" y="14"/>
                        <a:pt x="68" y="14"/>
                      </a:cubicBezTo>
                      <a:cubicBezTo>
                        <a:pt x="71" y="14"/>
                        <a:pt x="74" y="17"/>
                        <a:pt x="74" y="20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4" y="25"/>
                        <a:pt x="73" y="26"/>
                        <a:pt x="72" y="26"/>
                      </a:cubicBezTo>
                      <a:cubicBezTo>
                        <a:pt x="66" y="26"/>
                        <a:pt x="66" y="26"/>
                        <a:pt x="66" y="26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9"/>
                        <a:pt x="67" y="30"/>
                        <a:pt x="68" y="30"/>
                      </a:cubicBezTo>
                      <a:cubicBezTo>
                        <a:pt x="69" y="30"/>
                        <a:pt x="71" y="30"/>
                        <a:pt x="71" y="29"/>
                      </a:cubicBezTo>
                      <a:cubicBezTo>
                        <a:pt x="71" y="28"/>
                        <a:pt x="72" y="27"/>
                        <a:pt x="73" y="27"/>
                      </a:cubicBezTo>
                      <a:cubicBezTo>
                        <a:pt x="74" y="27"/>
                        <a:pt x="75" y="28"/>
                        <a:pt x="75" y="29"/>
                      </a:cubicBezTo>
                      <a:cubicBezTo>
                        <a:pt x="75" y="32"/>
                        <a:pt x="72" y="34"/>
                        <a:pt x="68" y="34"/>
                      </a:cubicBezTo>
                      <a:close/>
                    </a:path>
                  </a:pathLst>
                </a:custGeom>
                <a:solidFill>
                  <a:srgbClr val="0C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</p:grpSp>
          <p:sp>
            <p:nvSpPr>
              <p:cNvPr id="32" name="Oval 31"/>
              <p:cNvSpPr/>
              <p:nvPr/>
            </p:nvSpPr>
            <p:spPr>
              <a:xfrm>
                <a:off x="3043207" y="5478349"/>
                <a:ext cx="404812" cy="404812"/>
              </a:xfrm>
              <a:prstGeom prst="ellipse">
                <a:avLst/>
              </a:prstGeom>
              <a:noFill/>
              <a:ln>
                <a:solidFill>
                  <a:srgbClr val="0C34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1354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800" dirty="0">
                <a:solidFill>
                  <a:srgbClr val="0C344C"/>
                </a:solidFill>
                <a:latin typeface="+mj-lt"/>
              </a:rPr>
              <a:t>3 Steps Graphic</a:t>
            </a:r>
            <a:endParaRPr lang="en-US" sz="28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849215" y="1171543"/>
            <a:ext cx="616118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grpSp>
        <p:nvGrpSpPr>
          <p:cNvPr id="18" name="Group 14"/>
          <p:cNvGrpSpPr>
            <a:grpSpLocks noChangeAspect="1"/>
          </p:cNvGrpSpPr>
          <p:nvPr/>
        </p:nvGrpSpPr>
        <p:grpSpPr bwMode="auto">
          <a:xfrm>
            <a:off x="6366797" y="1529468"/>
            <a:ext cx="4834690" cy="4325331"/>
            <a:chOff x="4" y="-1"/>
            <a:chExt cx="7451" cy="6666"/>
          </a:xfrm>
        </p:grpSpPr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5660" y="-1"/>
              <a:ext cx="1795" cy="3159"/>
            </a:xfrm>
            <a:custGeom>
              <a:avLst/>
              <a:gdLst>
                <a:gd name="T0" fmla="*/ 1795 w 1795"/>
                <a:gd name="T1" fmla="*/ 636 h 3159"/>
                <a:gd name="T2" fmla="*/ 1374 w 1795"/>
                <a:gd name="T3" fmla="*/ 0 h 3159"/>
                <a:gd name="T4" fmla="*/ 660 w 1795"/>
                <a:gd name="T5" fmla="*/ 636 h 3159"/>
                <a:gd name="T6" fmla="*/ 854 w 1795"/>
                <a:gd name="T7" fmla="*/ 636 h 3159"/>
                <a:gd name="T8" fmla="*/ 0 w 1795"/>
                <a:gd name="T9" fmla="*/ 3159 h 3159"/>
                <a:gd name="T10" fmla="*/ 728 w 1795"/>
                <a:gd name="T11" fmla="*/ 3159 h 3159"/>
                <a:gd name="T12" fmla="*/ 1582 w 1795"/>
                <a:gd name="T13" fmla="*/ 636 h 3159"/>
                <a:gd name="T14" fmla="*/ 1795 w 1795"/>
                <a:gd name="T15" fmla="*/ 636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5" h="3159">
                  <a:moveTo>
                    <a:pt x="1795" y="636"/>
                  </a:moveTo>
                  <a:lnTo>
                    <a:pt x="1374" y="0"/>
                  </a:lnTo>
                  <a:lnTo>
                    <a:pt x="660" y="636"/>
                  </a:lnTo>
                  <a:lnTo>
                    <a:pt x="854" y="636"/>
                  </a:lnTo>
                  <a:lnTo>
                    <a:pt x="0" y="3159"/>
                  </a:lnTo>
                  <a:lnTo>
                    <a:pt x="728" y="3159"/>
                  </a:lnTo>
                  <a:lnTo>
                    <a:pt x="1582" y="636"/>
                  </a:lnTo>
                  <a:lnTo>
                    <a:pt x="1795" y="6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785" y="1328"/>
              <a:ext cx="1603" cy="1830"/>
            </a:xfrm>
            <a:custGeom>
              <a:avLst/>
              <a:gdLst>
                <a:gd name="T0" fmla="*/ 728 w 1603"/>
                <a:gd name="T1" fmla="*/ 0 h 1830"/>
                <a:gd name="T2" fmla="*/ 1603 w 1603"/>
                <a:gd name="T3" fmla="*/ 1830 h 1830"/>
                <a:gd name="T4" fmla="*/ 875 w 1603"/>
                <a:gd name="T5" fmla="*/ 1830 h 1830"/>
                <a:gd name="T6" fmla="*/ 0 w 1603"/>
                <a:gd name="T7" fmla="*/ 0 h 1830"/>
                <a:gd name="T8" fmla="*/ 728 w 1603"/>
                <a:gd name="T9" fmla="*/ 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3" h="1830">
                  <a:moveTo>
                    <a:pt x="728" y="0"/>
                  </a:moveTo>
                  <a:lnTo>
                    <a:pt x="1603" y="1830"/>
                  </a:lnTo>
                  <a:lnTo>
                    <a:pt x="875" y="1830"/>
                  </a:lnTo>
                  <a:lnTo>
                    <a:pt x="0" y="0"/>
                  </a:lnTo>
                  <a:lnTo>
                    <a:pt x="728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719" y="1328"/>
              <a:ext cx="1794" cy="3159"/>
            </a:xfrm>
            <a:custGeom>
              <a:avLst/>
              <a:gdLst>
                <a:gd name="T0" fmla="*/ 726 w 1794"/>
                <a:gd name="T1" fmla="*/ 3159 h 3159"/>
                <a:gd name="T2" fmla="*/ 1794 w 1794"/>
                <a:gd name="T3" fmla="*/ 0 h 3159"/>
                <a:gd name="T4" fmla="*/ 1066 w 1794"/>
                <a:gd name="T5" fmla="*/ 0 h 3159"/>
                <a:gd name="T6" fmla="*/ 0 w 1794"/>
                <a:gd name="T7" fmla="*/ 3159 h 3159"/>
                <a:gd name="T8" fmla="*/ 726 w 1794"/>
                <a:gd name="T9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4" h="3159">
                  <a:moveTo>
                    <a:pt x="726" y="3159"/>
                  </a:moveTo>
                  <a:lnTo>
                    <a:pt x="1794" y="0"/>
                  </a:lnTo>
                  <a:lnTo>
                    <a:pt x="1066" y="0"/>
                  </a:lnTo>
                  <a:lnTo>
                    <a:pt x="0" y="3159"/>
                  </a:lnTo>
                  <a:lnTo>
                    <a:pt x="726" y="315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19627F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2844" y="2654"/>
              <a:ext cx="1601" cy="1833"/>
            </a:xfrm>
            <a:custGeom>
              <a:avLst/>
              <a:gdLst>
                <a:gd name="T0" fmla="*/ 728 w 1601"/>
                <a:gd name="T1" fmla="*/ 0 h 1833"/>
                <a:gd name="T2" fmla="*/ 1601 w 1601"/>
                <a:gd name="T3" fmla="*/ 1833 h 1833"/>
                <a:gd name="T4" fmla="*/ 875 w 1601"/>
                <a:gd name="T5" fmla="*/ 1833 h 1833"/>
                <a:gd name="T6" fmla="*/ 0 w 1601"/>
                <a:gd name="T7" fmla="*/ 0 h 1833"/>
                <a:gd name="T8" fmla="*/ 728 w 1601"/>
                <a:gd name="T9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1" h="1833">
                  <a:moveTo>
                    <a:pt x="728" y="0"/>
                  </a:moveTo>
                  <a:lnTo>
                    <a:pt x="1601" y="1833"/>
                  </a:lnTo>
                  <a:lnTo>
                    <a:pt x="875" y="1833"/>
                  </a:lnTo>
                  <a:lnTo>
                    <a:pt x="0" y="0"/>
                  </a:lnTo>
                  <a:lnTo>
                    <a:pt x="728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775" y="2654"/>
              <a:ext cx="1797" cy="3160"/>
            </a:xfrm>
            <a:custGeom>
              <a:avLst/>
              <a:gdLst>
                <a:gd name="T0" fmla="*/ 729 w 1797"/>
                <a:gd name="T1" fmla="*/ 3160 h 3160"/>
                <a:gd name="T2" fmla="*/ 1797 w 1797"/>
                <a:gd name="T3" fmla="*/ 0 h 3160"/>
                <a:gd name="T4" fmla="*/ 1069 w 1797"/>
                <a:gd name="T5" fmla="*/ 0 h 3160"/>
                <a:gd name="T6" fmla="*/ 0 w 1797"/>
                <a:gd name="T7" fmla="*/ 3160 h 3160"/>
                <a:gd name="T8" fmla="*/ 729 w 1797"/>
                <a:gd name="T9" fmla="*/ 3160 h 3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7" h="3160">
                  <a:moveTo>
                    <a:pt x="729" y="3160"/>
                  </a:moveTo>
                  <a:lnTo>
                    <a:pt x="1797" y="0"/>
                  </a:lnTo>
                  <a:lnTo>
                    <a:pt x="1069" y="0"/>
                  </a:lnTo>
                  <a:lnTo>
                    <a:pt x="0" y="3160"/>
                  </a:lnTo>
                  <a:lnTo>
                    <a:pt x="729" y="31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F878C"/>
                </a:gs>
                <a:gs pos="100000">
                  <a:srgbClr val="19627F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903" y="3983"/>
              <a:ext cx="1601" cy="1831"/>
            </a:xfrm>
            <a:custGeom>
              <a:avLst/>
              <a:gdLst>
                <a:gd name="T0" fmla="*/ 728 w 1601"/>
                <a:gd name="T1" fmla="*/ 0 h 1831"/>
                <a:gd name="T2" fmla="*/ 1601 w 1601"/>
                <a:gd name="T3" fmla="*/ 1831 h 1831"/>
                <a:gd name="T4" fmla="*/ 872 w 1601"/>
                <a:gd name="T5" fmla="*/ 1831 h 1831"/>
                <a:gd name="T6" fmla="*/ 0 w 1601"/>
                <a:gd name="T7" fmla="*/ 0 h 1831"/>
                <a:gd name="T8" fmla="*/ 728 w 1601"/>
                <a:gd name="T9" fmla="*/ 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1" h="1831">
                  <a:moveTo>
                    <a:pt x="728" y="0"/>
                  </a:moveTo>
                  <a:lnTo>
                    <a:pt x="1601" y="1831"/>
                  </a:lnTo>
                  <a:lnTo>
                    <a:pt x="872" y="1831"/>
                  </a:lnTo>
                  <a:lnTo>
                    <a:pt x="0" y="0"/>
                  </a:lnTo>
                  <a:lnTo>
                    <a:pt x="728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" y="3983"/>
              <a:ext cx="1627" cy="2682"/>
            </a:xfrm>
            <a:custGeom>
              <a:avLst/>
              <a:gdLst>
                <a:gd name="T0" fmla="*/ 729 w 1627"/>
                <a:gd name="T1" fmla="*/ 2682 h 2682"/>
                <a:gd name="T2" fmla="*/ 1627 w 1627"/>
                <a:gd name="T3" fmla="*/ 0 h 2682"/>
                <a:gd name="T4" fmla="*/ 899 w 1627"/>
                <a:gd name="T5" fmla="*/ 0 h 2682"/>
                <a:gd name="T6" fmla="*/ 0 w 1627"/>
                <a:gd name="T7" fmla="*/ 2682 h 2682"/>
                <a:gd name="T8" fmla="*/ 729 w 1627"/>
                <a:gd name="T9" fmla="*/ 2682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7" h="2682">
                  <a:moveTo>
                    <a:pt x="729" y="2682"/>
                  </a:moveTo>
                  <a:lnTo>
                    <a:pt x="1627" y="0"/>
                  </a:lnTo>
                  <a:lnTo>
                    <a:pt x="899" y="0"/>
                  </a:lnTo>
                  <a:lnTo>
                    <a:pt x="0" y="2682"/>
                  </a:lnTo>
                  <a:lnTo>
                    <a:pt x="729" y="26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F878C"/>
                </a:gs>
                <a:gs pos="100000">
                  <a:srgbClr val="BFBEBE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253284" y="2668724"/>
            <a:ext cx="360363" cy="361950"/>
            <a:chOff x="9161463" y="1803400"/>
            <a:chExt cx="360363" cy="361950"/>
          </a:xfrm>
          <a:solidFill>
            <a:srgbClr val="19627F"/>
          </a:solidFill>
        </p:grpSpPr>
        <p:sp>
          <p:nvSpPr>
            <p:cNvPr id="28" name="Freeform 101"/>
            <p:cNvSpPr>
              <a:spLocks/>
            </p:cNvSpPr>
            <p:nvPr/>
          </p:nvSpPr>
          <p:spPr bwMode="auto">
            <a:xfrm>
              <a:off x="9161463" y="1965325"/>
              <a:ext cx="168275" cy="93663"/>
            </a:xfrm>
            <a:custGeom>
              <a:avLst/>
              <a:gdLst>
                <a:gd name="T0" fmla="*/ 40 w 45"/>
                <a:gd name="T1" fmla="*/ 25 h 25"/>
                <a:gd name="T2" fmla="*/ 40 w 45"/>
                <a:gd name="T3" fmla="*/ 25 h 25"/>
                <a:gd name="T4" fmla="*/ 45 w 45"/>
                <a:gd name="T5" fmla="*/ 11 h 25"/>
                <a:gd name="T6" fmla="*/ 40 w 45"/>
                <a:gd name="T7" fmla="*/ 11 h 25"/>
                <a:gd name="T8" fmla="*/ 0 w 45"/>
                <a:gd name="T9" fmla="*/ 0 h 25"/>
                <a:gd name="T10" fmla="*/ 0 w 45"/>
                <a:gd name="T11" fmla="*/ 11 h 25"/>
                <a:gd name="T12" fmla="*/ 40 w 4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5"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0"/>
                    <a:pt x="42" y="15"/>
                    <a:pt x="45" y="11"/>
                  </a:cubicBezTo>
                  <a:cubicBezTo>
                    <a:pt x="43" y="11"/>
                    <a:pt x="42" y="11"/>
                    <a:pt x="40" y="11"/>
                  </a:cubicBezTo>
                  <a:cubicBezTo>
                    <a:pt x="24" y="11"/>
                    <a:pt x="7" y="7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18" y="25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02"/>
            <p:cNvSpPr>
              <a:spLocks/>
            </p:cNvSpPr>
            <p:nvPr/>
          </p:nvSpPr>
          <p:spPr bwMode="auto">
            <a:xfrm>
              <a:off x="9161463" y="1897063"/>
              <a:ext cx="300038" cy="95250"/>
            </a:xfrm>
            <a:custGeom>
              <a:avLst/>
              <a:gdLst>
                <a:gd name="T0" fmla="*/ 40 w 80"/>
                <a:gd name="T1" fmla="*/ 25 h 25"/>
                <a:gd name="T2" fmla="*/ 48 w 80"/>
                <a:gd name="T3" fmla="*/ 25 h 25"/>
                <a:gd name="T4" fmla="*/ 70 w 80"/>
                <a:gd name="T5" fmla="*/ 15 h 25"/>
                <a:gd name="T6" fmla="*/ 78 w 80"/>
                <a:gd name="T7" fmla="*/ 16 h 25"/>
                <a:gd name="T8" fmla="*/ 80 w 80"/>
                <a:gd name="T9" fmla="*/ 15 h 25"/>
                <a:gd name="T10" fmla="*/ 80 w 80"/>
                <a:gd name="T11" fmla="*/ 2 h 25"/>
                <a:gd name="T12" fmla="*/ 40 w 80"/>
                <a:gd name="T13" fmla="*/ 11 h 25"/>
                <a:gd name="T14" fmla="*/ 0 w 80"/>
                <a:gd name="T15" fmla="*/ 0 h 25"/>
                <a:gd name="T16" fmla="*/ 0 w 80"/>
                <a:gd name="T17" fmla="*/ 11 h 25"/>
                <a:gd name="T18" fmla="*/ 40 w 80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5">
                  <a:moveTo>
                    <a:pt x="40" y="25"/>
                  </a:moveTo>
                  <a:cubicBezTo>
                    <a:pt x="43" y="25"/>
                    <a:pt x="45" y="25"/>
                    <a:pt x="48" y="25"/>
                  </a:cubicBezTo>
                  <a:cubicBezTo>
                    <a:pt x="53" y="19"/>
                    <a:pt x="61" y="15"/>
                    <a:pt x="70" y="15"/>
                  </a:cubicBezTo>
                  <a:cubicBezTo>
                    <a:pt x="73" y="15"/>
                    <a:pt x="76" y="15"/>
                    <a:pt x="78" y="16"/>
                  </a:cubicBezTo>
                  <a:cubicBezTo>
                    <a:pt x="79" y="16"/>
                    <a:pt x="79" y="15"/>
                    <a:pt x="80" y="15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1" y="7"/>
                    <a:pt x="55" y="11"/>
                    <a:pt x="40" y="11"/>
                  </a:cubicBezTo>
                  <a:cubicBezTo>
                    <a:pt x="24" y="11"/>
                    <a:pt x="7" y="7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18" y="25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03"/>
            <p:cNvSpPr>
              <a:spLocks/>
            </p:cNvSpPr>
            <p:nvPr/>
          </p:nvSpPr>
          <p:spPr bwMode="auto">
            <a:xfrm>
              <a:off x="9161463" y="1803400"/>
              <a:ext cx="300038" cy="120650"/>
            </a:xfrm>
            <a:custGeom>
              <a:avLst/>
              <a:gdLst>
                <a:gd name="T0" fmla="*/ 40 w 80"/>
                <a:gd name="T1" fmla="*/ 32 h 32"/>
                <a:gd name="T2" fmla="*/ 80 w 80"/>
                <a:gd name="T3" fmla="*/ 22 h 32"/>
                <a:gd name="T4" fmla="*/ 80 w 80"/>
                <a:gd name="T5" fmla="*/ 18 h 32"/>
                <a:gd name="T6" fmla="*/ 40 w 80"/>
                <a:gd name="T7" fmla="*/ 0 h 32"/>
                <a:gd name="T8" fmla="*/ 0 w 80"/>
                <a:gd name="T9" fmla="*/ 18 h 32"/>
                <a:gd name="T10" fmla="*/ 40 w 80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2">
                  <a:moveTo>
                    <a:pt x="40" y="32"/>
                  </a:moveTo>
                  <a:cubicBezTo>
                    <a:pt x="58" y="32"/>
                    <a:pt x="74" y="27"/>
                    <a:pt x="80" y="22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8"/>
                    <a:pt x="62" y="0"/>
                    <a:pt x="40" y="0"/>
                  </a:cubicBezTo>
                  <a:cubicBezTo>
                    <a:pt x="18" y="0"/>
                    <a:pt x="0" y="8"/>
                    <a:pt x="0" y="18"/>
                  </a:cubicBezTo>
                  <a:cubicBezTo>
                    <a:pt x="0" y="24"/>
                    <a:pt x="18" y="32"/>
                    <a:pt x="4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04"/>
            <p:cNvSpPr>
              <a:spLocks/>
            </p:cNvSpPr>
            <p:nvPr/>
          </p:nvSpPr>
          <p:spPr bwMode="auto">
            <a:xfrm>
              <a:off x="9161463" y="2033588"/>
              <a:ext cx="173038" cy="101600"/>
            </a:xfrm>
            <a:custGeom>
              <a:avLst/>
              <a:gdLst>
                <a:gd name="T0" fmla="*/ 40 w 46"/>
                <a:gd name="T1" fmla="*/ 11 h 27"/>
                <a:gd name="T2" fmla="*/ 0 w 46"/>
                <a:gd name="T3" fmla="*/ 0 h 27"/>
                <a:gd name="T4" fmla="*/ 0 w 46"/>
                <a:gd name="T5" fmla="*/ 9 h 27"/>
                <a:gd name="T6" fmla="*/ 40 w 46"/>
                <a:gd name="T7" fmla="*/ 27 h 27"/>
                <a:gd name="T8" fmla="*/ 46 w 46"/>
                <a:gd name="T9" fmla="*/ 27 h 27"/>
                <a:gd name="T10" fmla="*/ 40 w 46"/>
                <a:gd name="T11" fmla="*/ 11 h 27"/>
                <a:gd name="T12" fmla="*/ 40 w 46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40" y="11"/>
                  </a:moveTo>
                  <a:cubicBezTo>
                    <a:pt x="24" y="11"/>
                    <a:pt x="7" y="7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9"/>
                    <a:pt x="18" y="27"/>
                    <a:pt x="40" y="27"/>
                  </a:cubicBezTo>
                  <a:cubicBezTo>
                    <a:pt x="42" y="27"/>
                    <a:pt x="44" y="27"/>
                    <a:pt x="46" y="27"/>
                  </a:cubicBezTo>
                  <a:cubicBezTo>
                    <a:pt x="43" y="22"/>
                    <a:pt x="40" y="17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05"/>
            <p:cNvSpPr>
              <a:spLocks noEditPoints="1"/>
            </p:cNvSpPr>
            <p:nvPr/>
          </p:nvSpPr>
          <p:spPr bwMode="auto">
            <a:xfrm>
              <a:off x="9326563" y="1968500"/>
              <a:ext cx="195263" cy="196850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32 w 52"/>
                <a:gd name="T11" fmla="*/ 30 h 52"/>
                <a:gd name="T12" fmla="*/ 22 w 52"/>
                <a:gd name="T13" fmla="*/ 30 h 52"/>
                <a:gd name="T14" fmla="*/ 22 w 52"/>
                <a:gd name="T15" fmla="*/ 13 h 52"/>
                <a:gd name="T16" fmla="*/ 24 w 52"/>
                <a:gd name="T17" fmla="*/ 11 h 52"/>
                <a:gd name="T18" fmla="*/ 26 w 52"/>
                <a:gd name="T19" fmla="*/ 13 h 52"/>
                <a:gd name="T20" fmla="*/ 26 w 52"/>
                <a:gd name="T21" fmla="*/ 26 h 52"/>
                <a:gd name="T22" fmla="*/ 32 w 52"/>
                <a:gd name="T23" fmla="*/ 26 h 52"/>
                <a:gd name="T24" fmla="*/ 35 w 52"/>
                <a:gd name="T25" fmla="*/ 28 h 52"/>
                <a:gd name="T26" fmla="*/ 32 w 52"/>
                <a:gd name="T27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32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1"/>
                    <a:pt x="26" y="12"/>
                    <a:pt x="26" y="1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6"/>
                    <a:pt x="35" y="27"/>
                    <a:pt x="35" y="28"/>
                  </a:cubicBezTo>
                  <a:cubicBezTo>
                    <a:pt x="35" y="29"/>
                    <a:pt x="34" y="30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018280" y="3625885"/>
            <a:ext cx="360363" cy="301626"/>
            <a:chOff x="2670175" y="2916238"/>
            <a:chExt cx="360363" cy="301626"/>
          </a:xfrm>
          <a:solidFill>
            <a:srgbClr val="6F878C"/>
          </a:solidFill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970213" y="3067051"/>
              <a:ext cx="60325" cy="136525"/>
            </a:xfrm>
            <a:custGeom>
              <a:avLst/>
              <a:gdLst>
                <a:gd name="T0" fmla="*/ 14 w 16"/>
                <a:gd name="T1" fmla="*/ 0 h 36"/>
                <a:gd name="T2" fmla="*/ 2 w 16"/>
                <a:gd name="T3" fmla="*/ 0 h 36"/>
                <a:gd name="T4" fmla="*/ 0 w 16"/>
                <a:gd name="T5" fmla="*/ 2 h 36"/>
                <a:gd name="T6" fmla="*/ 0 w 16"/>
                <a:gd name="T7" fmla="*/ 34 h 36"/>
                <a:gd name="T8" fmla="*/ 2 w 16"/>
                <a:gd name="T9" fmla="*/ 36 h 36"/>
                <a:gd name="T10" fmla="*/ 14 w 16"/>
                <a:gd name="T11" fmla="*/ 36 h 36"/>
                <a:gd name="T12" fmla="*/ 16 w 16"/>
                <a:gd name="T13" fmla="*/ 34 h 36"/>
                <a:gd name="T14" fmla="*/ 16 w 16"/>
                <a:gd name="T15" fmla="*/ 2 h 36"/>
                <a:gd name="T16" fmla="*/ 14 w 1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714625" y="2916238"/>
              <a:ext cx="225425" cy="196850"/>
            </a:xfrm>
            <a:custGeom>
              <a:avLst/>
              <a:gdLst>
                <a:gd name="T0" fmla="*/ 58 w 60"/>
                <a:gd name="T1" fmla="*/ 0 h 52"/>
                <a:gd name="T2" fmla="*/ 42 w 60"/>
                <a:gd name="T3" fmla="*/ 0 h 52"/>
                <a:gd name="T4" fmla="*/ 42 w 60"/>
                <a:gd name="T5" fmla="*/ 34 h 52"/>
                <a:gd name="T6" fmla="*/ 30 w 60"/>
                <a:gd name="T7" fmla="*/ 24 h 52"/>
                <a:gd name="T8" fmla="*/ 18 w 60"/>
                <a:gd name="T9" fmla="*/ 34 h 52"/>
                <a:gd name="T10" fmla="*/ 18 w 60"/>
                <a:gd name="T11" fmla="*/ 0 h 52"/>
                <a:gd name="T12" fmla="*/ 2 w 60"/>
                <a:gd name="T13" fmla="*/ 0 h 52"/>
                <a:gd name="T14" fmla="*/ 0 w 60"/>
                <a:gd name="T15" fmla="*/ 2 h 52"/>
                <a:gd name="T16" fmla="*/ 0 w 60"/>
                <a:gd name="T17" fmla="*/ 48 h 52"/>
                <a:gd name="T18" fmla="*/ 4 w 60"/>
                <a:gd name="T19" fmla="*/ 48 h 52"/>
                <a:gd name="T20" fmla="*/ 15 w 60"/>
                <a:gd name="T21" fmla="*/ 52 h 52"/>
                <a:gd name="T22" fmla="*/ 22 w 60"/>
                <a:gd name="T23" fmla="*/ 48 h 52"/>
                <a:gd name="T24" fmla="*/ 35 w 60"/>
                <a:gd name="T25" fmla="*/ 48 h 52"/>
                <a:gd name="T26" fmla="*/ 36 w 60"/>
                <a:gd name="T27" fmla="*/ 47 h 52"/>
                <a:gd name="T28" fmla="*/ 54 w 60"/>
                <a:gd name="T29" fmla="*/ 40 h 52"/>
                <a:gd name="T30" fmla="*/ 60 w 60"/>
                <a:gd name="T31" fmla="*/ 40 h 52"/>
                <a:gd name="T32" fmla="*/ 60 w 60"/>
                <a:gd name="T33" fmla="*/ 2 h 52"/>
                <a:gd name="T34" fmla="*/ 58 w 60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2">
                  <a:moveTo>
                    <a:pt x="5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4" y="48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0"/>
                    <a:pt x="19" y="48"/>
                    <a:pt x="22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6" y="47"/>
                  </a:cubicBezTo>
                  <a:cubicBezTo>
                    <a:pt x="39" y="45"/>
                    <a:pt x="46" y="40"/>
                    <a:pt x="54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670175" y="3082926"/>
              <a:ext cx="285750" cy="134938"/>
            </a:xfrm>
            <a:custGeom>
              <a:avLst/>
              <a:gdLst>
                <a:gd name="T0" fmla="*/ 76 w 76"/>
                <a:gd name="T1" fmla="*/ 0 h 36"/>
                <a:gd name="T2" fmla="*/ 66 w 76"/>
                <a:gd name="T3" fmla="*/ 0 h 36"/>
                <a:gd name="T4" fmla="*/ 50 w 76"/>
                <a:gd name="T5" fmla="*/ 6 h 36"/>
                <a:gd name="T6" fmla="*/ 48 w 76"/>
                <a:gd name="T7" fmla="*/ 8 h 36"/>
                <a:gd name="T8" fmla="*/ 46 w 76"/>
                <a:gd name="T9" fmla="*/ 8 h 36"/>
                <a:gd name="T10" fmla="*/ 34 w 76"/>
                <a:gd name="T11" fmla="*/ 8 h 36"/>
                <a:gd name="T12" fmla="*/ 32 w 76"/>
                <a:gd name="T13" fmla="*/ 8 h 36"/>
                <a:gd name="T14" fmla="*/ 32 w 76"/>
                <a:gd name="T15" fmla="*/ 8 h 36"/>
                <a:gd name="T16" fmla="*/ 31 w 76"/>
                <a:gd name="T17" fmla="*/ 9 h 36"/>
                <a:gd name="T18" fmla="*/ 30 w 76"/>
                <a:gd name="T19" fmla="*/ 12 h 36"/>
                <a:gd name="T20" fmla="*/ 34 w 76"/>
                <a:gd name="T21" fmla="*/ 16 h 36"/>
                <a:gd name="T22" fmla="*/ 56 w 76"/>
                <a:gd name="T23" fmla="*/ 16 h 36"/>
                <a:gd name="T24" fmla="*/ 58 w 76"/>
                <a:gd name="T25" fmla="*/ 18 h 36"/>
                <a:gd name="T26" fmla="*/ 56 w 76"/>
                <a:gd name="T27" fmla="*/ 20 h 36"/>
                <a:gd name="T28" fmla="*/ 34 w 76"/>
                <a:gd name="T29" fmla="*/ 20 h 36"/>
                <a:gd name="T30" fmla="*/ 26 w 76"/>
                <a:gd name="T31" fmla="*/ 12 h 36"/>
                <a:gd name="T32" fmla="*/ 26 w 76"/>
                <a:gd name="T33" fmla="*/ 12 h 36"/>
                <a:gd name="T34" fmla="*/ 15 w 76"/>
                <a:gd name="T35" fmla="*/ 8 h 36"/>
                <a:gd name="T36" fmla="*/ 1 w 76"/>
                <a:gd name="T37" fmla="*/ 13 h 36"/>
                <a:gd name="T38" fmla="*/ 0 w 76"/>
                <a:gd name="T39" fmla="*/ 15 h 36"/>
                <a:gd name="T40" fmla="*/ 1 w 76"/>
                <a:gd name="T41" fmla="*/ 16 h 36"/>
                <a:gd name="T42" fmla="*/ 21 w 76"/>
                <a:gd name="T43" fmla="*/ 26 h 36"/>
                <a:gd name="T44" fmla="*/ 45 w 76"/>
                <a:gd name="T45" fmla="*/ 36 h 36"/>
                <a:gd name="T46" fmla="*/ 67 w 76"/>
                <a:gd name="T47" fmla="*/ 30 h 36"/>
                <a:gd name="T48" fmla="*/ 76 w 76"/>
                <a:gd name="T49" fmla="*/ 27 h 36"/>
                <a:gd name="T50" fmla="*/ 76 w 76"/>
                <a:gd name="T5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6">
                  <a:moveTo>
                    <a:pt x="7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9" y="0"/>
                    <a:pt x="53" y="4"/>
                    <a:pt x="50" y="6"/>
                  </a:cubicBezTo>
                  <a:cubicBezTo>
                    <a:pt x="49" y="7"/>
                    <a:pt x="48" y="8"/>
                    <a:pt x="48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9"/>
                    <a:pt x="31" y="9"/>
                    <a:pt x="31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4"/>
                    <a:pt x="31" y="16"/>
                    <a:pt x="34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8" y="17"/>
                    <a:pt x="58" y="18"/>
                  </a:cubicBezTo>
                  <a:cubicBezTo>
                    <a:pt x="58" y="19"/>
                    <a:pt x="57" y="20"/>
                    <a:pt x="5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29" y="20"/>
                    <a:pt x="26" y="16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9" y="7"/>
                    <a:pt x="5" y="8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9" y="20"/>
                    <a:pt x="16" y="24"/>
                    <a:pt x="21" y="26"/>
                  </a:cubicBezTo>
                  <a:cubicBezTo>
                    <a:pt x="33" y="33"/>
                    <a:pt x="39" y="36"/>
                    <a:pt x="45" y="36"/>
                  </a:cubicBezTo>
                  <a:cubicBezTo>
                    <a:pt x="51" y="36"/>
                    <a:pt x="56" y="34"/>
                    <a:pt x="67" y="30"/>
                  </a:cubicBezTo>
                  <a:cubicBezTo>
                    <a:pt x="70" y="29"/>
                    <a:pt x="73" y="28"/>
                    <a:pt x="76" y="27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469019" y="1781617"/>
            <a:ext cx="436166" cy="374950"/>
            <a:chOff x="5554663" y="2179638"/>
            <a:chExt cx="361950" cy="311151"/>
          </a:xfrm>
          <a:solidFill>
            <a:srgbClr val="0C344C"/>
          </a:solidFill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630863" y="2298701"/>
              <a:ext cx="165100" cy="174625"/>
            </a:xfrm>
            <a:custGeom>
              <a:avLst/>
              <a:gdLst>
                <a:gd name="T0" fmla="*/ 42 w 44"/>
                <a:gd name="T1" fmla="*/ 0 h 46"/>
                <a:gd name="T2" fmla="*/ 21 w 44"/>
                <a:gd name="T3" fmla="*/ 0 h 46"/>
                <a:gd name="T4" fmla="*/ 0 w 44"/>
                <a:gd name="T5" fmla="*/ 12 h 46"/>
                <a:gd name="T6" fmla="*/ 0 w 44"/>
                <a:gd name="T7" fmla="*/ 12 h 46"/>
                <a:gd name="T8" fmla="*/ 0 w 44"/>
                <a:gd name="T9" fmla="*/ 44 h 46"/>
                <a:gd name="T10" fmla="*/ 1 w 44"/>
                <a:gd name="T11" fmla="*/ 45 h 46"/>
                <a:gd name="T12" fmla="*/ 2 w 44"/>
                <a:gd name="T13" fmla="*/ 46 h 46"/>
                <a:gd name="T14" fmla="*/ 9 w 44"/>
                <a:gd name="T15" fmla="*/ 46 h 46"/>
                <a:gd name="T16" fmla="*/ 9 w 44"/>
                <a:gd name="T17" fmla="*/ 44 h 46"/>
                <a:gd name="T18" fmla="*/ 18 w 44"/>
                <a:gd name="T19" fmla="*/ 35 h 46"/>
                <a:gd name="T20" fmla="*/ 27 w 44"/>
                <a:gd name="T21" fmla="*/ 44 h 46"/>
                <a:gd name="T22" fmla="*/ 27 w 44"/>
                <a:gd name="T23" fmla="*/ 46 h 46"/>
                <a:gd name="T24" fmla="*/ 42 w 44"/>
                <a:gd name="T25" fmla="*/ 46 h 46"/>
                <a:gd name="T26" fmla="*/ 44 w 44"/>
                <a:gd name="T27" fmla="*/ 44 h 46"/>
                <a:gd name="T28" fmla="*/ 44 w 44"/>
                <a:gd name="T29" fmla="*/ 2 h 46"/>
                <a:gd name="T30" fmla="*/ 42 w 44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6">
                  <a:moveTo>
                    <a:pt x="4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6" y="7"/>
                    <a:pt x="9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6"/>
                    <a:pt x="1" y="46"/>
                    <a:pt x="2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39"/>
                    <a:pt x="13" y="35"/>
                    <a:pt x="18" y="35"/>
                  </a:cubicBezTo>
                  <a:cubicBezTo>
                    <a:pt x="23" y="35"/>
                    <a:pt x="27" y="39"/>
                    <a:pt x="27" y="44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46"/>
                    <a:pt x="44" y="45"/>
                    <a:pt x="44" y="4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5821363" y="2438401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5672138" y="2438401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5554663" y="2179638"/>
              <a:ext cx="150813" cy="149225"/>
            </a:xfrm>
            <a:custGeom>
              <a:avLst/>
              <a:gdLst>
                <a:gd name="T0" fmla="*/ 20 w 40"/>
                <a:gd name="T1" fmla="*/ 40 h 40"/>
                <a:gd name="T2" fmla="*/ 40 w 40"/>
                <a:gd name="T3" fmla="*/ 20 h 40"/>
                <a:gd name="T4" fmla="*/ 20 w 40"/>
                <a:gd name="T5" fmla="*/ 0 h 40"/>
                <a:gd name="T6" fmla="*/ 0 w 40"/>
                <a:gd name="T7" fmla="*/ 20 h 40"/>
                <a:gd name="T8" fmla="*/ 20 w 40"/>
                <a:gd name="T9" fmla="*/ 40 h 40"/>
                <a:gd name="T10" fmla="*/ 16 w 40"/>
                <a:gd name="T11" fmla="*/ 10 h 40"/>
                <a:gd name="T12" fmla="*/ 18 w 40"/>
                <a:gd name="T13" fmla="*/ 8 h 40"/>
                <a:gd name="T14" fmla="*/ 20 w 40"/>
                <a:gd name="T15" fmla="*/ 10 h 40"/>
                <a:gd name="T16" fmla="*/ 20 w 40"/>
                <a:gd name="T17" fmla="*/ 20 h 40"/>
                <a:gd name="T18" fmla="*/ 26 w 40"/>
                <a:gd name="T19" fmla="*/ 20 h 40"/>
                <a:gd name="T20" fmla="*/ 28 w 40"/>
                <a:gd name="T21" fmla="*/ 22 h 40"/>
                <a:gd name="T22" fmla="*/ 26 w 40"/>
                <a:gd name="T23" fmla="*/ 24 h 40"/>
                <a:gd name="T24" fmla="*/ 18 w 40"/>
                <a:gd name="T25" fmla="*/ 24 h 40"/>
                <a:gd name="T26" fmla="*/ 16 w 40"/>
                <a:gd name="T27" fmla="*/ 22 h 40"/>
                <a:gd name="T28" fmla="*/ 16 w 40"/>
                <a:gd name="T2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lose/>
                  <a:moveTo>
                    <a:pt x="16" y="10"/>
                  </a:moveTo>
                  <a:cubicBezTo>
                    <a:pt x="16" y="9"/>
                    <a:pt x="17" y="8"/>
                    <a:pt x="18" y="8"/>
                  </a:cubicBezTo>
                  <a:cubicBezTo>
                    <a:pt x="19" y="8"/>
                    <a:pt x="20" y="9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8" y="21"/>
                    <a:pt x="28" y="22"/>
                  </a:cubicBezTo>
                  <a:cubicBezTo>
                    <a:pt x="28" y="23"/>
                    <a:pt x="27" y="24"/>
                    <a:pt x="26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6" y="23"/>
                    <a:pt x="16" y="22"/>
                  </a:cubicBezTo>
                  <a:lnTo>
                    <a:pt x="1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554663" y="2371726"/>
              <a:ext cx="60325" cy="14288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2 w 16"/>
                <a:gd name="T5" fmla="*/ 0 h 4"/>
                <a:gd name="T6" fmla="*/ 0 w 16"/>
                <a:gd name="T7" fmla="*/ 2 h 4"/>
                <a:gd name="T8" fmla="*/ 2 w 16"/>
                <a:gd name="T9" fmla="*/ 4 h 4"/>
                <a:gd name="T10" fmla="*/ 14 w 16"/>
                <a:gd name="T11" fmla="*/ 4 h 4"/>
                <a:gd name="T12" fmla="*/ 14 w 16"/>
                <a:gd name="T13" fmla="*/ 4 h 4"/>
                <a:gd name="T14" fmla="*/ 16 w 16"/>
                <a:gd name="T15" fmla="*/ 2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5578475" y="2401888"/>
              <a:ext cx="36513" cy="14288"/>
            </a:xfrm>
            <a:custGeom>
              <a:avLst/>
              <a:gdLst>
                <a:gd name="T0" fmla="*/ 8 w 10"/>
                <a:gd name="T1" fmla="*/ 0 h 4"/>
                <a:gd name="T2" fmla="*/ 2 w 10"/>
                <a:gd name="T3" fmla="*/ 0 h 4"/>
                <a:gd name="T4" fmla="*/ 0 w 10"/>
                <a:gd name="T5" fmla="*/ 2 h 4"/>
                <a:gd name="T6" fmla="*/ 2 w 10"/>
                <a:gd name="T7" fmla="*/ 4 h 4"/>
                <a:gd name="T8" fmla="*/ 8 w 10"/>
                <a:gd name="T9" fmla="*/ 4 h 4"/>
                <a:gd name="T10" fmla="*/ 10 w 10"/>
                <a:gd name="T11" fmla="*/ 2 h 4"/>
                <a:gd name="T12" fmla="*/ 8 w 1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5592763" y="2430463"/>
              <a:ext cx="22225" cy="15875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803900" y="2344738"/>
              <a:ext cx="112713" cy="128588"/>
            </a:xfrm>
            <a:custGeom>
              <a:avLst/>
              <a:gdLst>
                <a:gd name="T0" fmla="*/ 30 w 30"/>
                <a:gd name="T1" fmla="*/ 18 h 34"/>
                <a:gd name="T2" fmla="*/ 30 w 30"/>
                <a:gd name="T3" fmla="*/ 17 h 34"/>
                <a:gd name="T4" fmla="*/ 30 w 30"/>
                <a:gd name="T5" fmla="*/ 17 h 34"/>
                <a:gd name="T6" fmla="*/ 30 w 30"/>
                <a:gd name="T7" fmla="*/ 17 h 34"/>
                <a:gd name="T8" fmla="*/ 20 w 30"/>
                <a:gd name="T9" fmla="*/ 1 h 34"/>
                <a:gd name="T10" fmla="*/ 18 w 30"/>
                <a:gd name="T11" fmla="*/ 0 h 34"/>
                <a:gd name="T12" fmla="*/ 2 w 30"/>
                <a:gd name="T13" fmla="*/ 0 h 34"/>
                <a:gd name="T14" fmla="*/ 0 w 30"/>
                <a:gd name="T15" fmla="*/ 2 h 34"/>
                <a:gd name="T16" fmla="*/ 0 w 30"/>
                <a:gd name="T17" fmla="*/ 18 h 34"/>
                <a:gd name="T18" fmla="*/ 0 w 30"/>
                <a:gd name="T19" fmla="*/ 32 h 34"/>
                <a:gd name="T20" fmla="*/ 2 w 30"/>
                <a:gd name="T21" fmla="*/ 34 h 34"/>
                <a:gd name="T22" fmla="*/ 3 w 30"/>
                <a:gd name="T23" fmla="*/ 34 h 34"/>
                <a:gd name="T24" fmla="*/ 3 w 30"/>
                <a:gd name="T25" fmla="*/ 32 h 34"/>
                <a:gd name="T26" fmla="*/ 12 w 30"/>
                <a:gd name="T27" fmla="*/ 23 h 34"/>
                <a:gd name="T28" fmla="*/ 21 w 30"/>
                <a:gd name="T29" fmla="*/ 32 h 34"/>
                <a:gd name="T30" fmla="*/ 21 w 30"/>
                <a:gd name="T31" fmla="*/ 34 h 34"/>
                <a:gd name="T32" fmla="*/ 28 w 30"/>
                <a:gd name="T33" fmla="*/ 34 h 34"/>
                <a:gd name="T34" fmla="*/ 30 w 30"/>
                <a:gd name="T35" fmla="*/ 32 h 34"/>
                <a:gd name="T36" fmla="*/ 30 w 30"/>
                <a:gd name="T37" fmla="*/ 18 h 34"/>
                <a:gd name="T38" fmla="*/ 30 w 30"/>
                <a:gd name="T39" fmla="*/ 18 h 34"/>
                <a:gd name="T40" fmla="*/ 4 w 30"/>
                <a:gd name="T41" fmla="*/ 16 h 34"/>
                <a:gd name="T42" fmla="*/ 4 w 30"/>
                <a:gd name="T43" fmla="*/ 4 h 34"/>
                <a:gd name="T44" fmla="*/ 17 w 30"/>
                <a:gd name="T45" fmla="*/ 4 h 34"/>
                <a:gd name="T46" fmla="*/ 24 w 30"/>
                <a:gd name="T47" fmla="*/ 16 h 34"/>
                <a:gd name="T48" fmla="*/ 4 w 30"/>
                <a:gd name="T4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30" y="18"/>
                  </a:moveTo>
                  <a:cubicBezTo>
                    <a:pt x="30" y="18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7"/>
                    <a:pt x="7" y="23"/>
                    <a:pt x="12" y="23"/>
                  </a:cubicBezTo>
                  <a:cubicBezTo>
                    <a:pt x="17" y="23"/>
                    <a:pt x="21" y="27"/>
                    <a:pt x="21" y="32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4" y="16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6" name="TextBox 25"/>
          <p:cNvSpPr txBox="1"/>
          <p:nvPr/>
        </p:nvSpPr>
        <p:spPr>
          <a:xfrm>
            <a:off x="7894962" y="5384264"/>
            <a:ext cx="5131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6F878C"/>
                </a:solidFill>
                <a:latin typeface="+mj-lt"/>
                <a:cs typeface="Calibri Light" panose="020F0302020204030204" pitchFamily="34" charset="0"/>
              </a:rPr>
              <a:t>01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9154408" y="4535017"/>
            <a:ext cx="5131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19627F"/>
                </a:solidFill>
                <a:latin typeface="+mj-lt"/>
                <a:cs typeface="Calibri Light" panose="020F0302020204030204" pitchFamily="34" charset="0"/>
              </a:rPr>
              <a:t>02</a:t>
            </a:r>
          </a:p>
        </p:txBody>
      </p:sp>
      <p:sp>
        <p:nvSpPr>
          <p:cNvPr id="48" name="TextBox 25"/>
          <p:cNvSpPr txBox="1"/>
          <p:nvPr/>
        </p:nvSpPr>
        <p:spPr>
          <a:xfrm>
            <a:off x="10399901" y="3667001"/>
            <a:ext cx="51310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03</a:t>
            </a:r>
          </a:p>
        </p:txBody>
      </p:sp>
      <p:sp>
        <p:nvSpPr>
          <p:cNvPr id="49" name="Rectangle: Rounded Corners 74"/>
          <p:cNvSpPr/>
          <p:nvPr/>
        </p:nvSpPr>
        <p:spPr>
          <a:xfrm rot="18900000">
            <a:off x="1299700" y="3147558"/>
            <a:ext cx="367861" cy="36786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1"/>
          <p:cNvSpPr/>
          <p:nvPr/>
        </p:nvSpPr>
        <p:spPr>
          <a:xfrm rot="2700000">
            <a:off x="935790" y="3051703"/>
            <a:ext cx="559571" cy="55957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9" name="Group 68"/>
          <p:cNvGrpSpPr/>
          <p:nvPr/>
        </p:nvGrpSpPr>
        <p:grpSpPr>
          <a:xfrm>
            <a:off x="1896322" y="3037701"/>
            <a:ext cx="3503612" cy="607017"/>
            <a:chOff x="7748833" y="2577037"/>
            <a:chExt cx="3603380" cy="607017"/>
          </a:xfrm>
        </p:grpSpPr>
        <p:sp>
          <p:nvSpPr>
            <p:cNvPr id="70" name="TextBox 25"/>
            <p:cNvSpPr txBox="1"/>
            <p:nvPr/>
          </p:nvSpPr>
          <p:spPr>
            <a:xfrm>
              <a:off x="7748833" y="2860889"/>
              <a:ext cx="360338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  <p:sp>
          <p:nvSpPr>
            <p:cNvPr id="71" name="TextBox 25"/>
            <p:cNvSpPr txBox="1"/>
            <p:nvPr/>
          </p:nvSpPr>
          <p:spPr>
            <a:xfrm>
              <a:off x="7749580" y="2577037"/>
              <a:ext cx="6609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19627F"/>
                  </a:solidFill>
                  <a:latin typeface="+mj-lt"/>
                  <a:cs typeface="Calibri Light" panose="020F0302020204030204" pitchFamily="34" charset="0"/>
                </a:rPr>
                <a:t>Step 2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094383" y="3209763"/>
            <a:ext cx="242385" cy="243452"/>
            <a:chOff x="9161463" y="1803400"/>
            <a:chExt cx="360363" cy="361950"/>
          </a:xfrm>
          <a:solidFill>
            <a:schemeClr val="bg1"/>
          </a:solidFill>
        </p:grpSpPr>
        <p:sp>
          <p:nvSpPr>
            <p:cNvPr id="76" name="Freeform 101"/>
            <p:cNvSpPr>
              <a:spLocks/>
            </p:cNvSpPr>
            <p:nvPr/>
          </p:nvSpPr>
          <p:spPr bwMode="auto">
            <a:xfrm>
              <a:off x="9161463" y="1965325"/>
              <a:ext cx="168275" cy="93663"/>
            </a:xfrm>
            <a:custGeom>
              <a:avLst/>
              <a:gdLst>
                <a:gd name="T0" fmla="*/ 40 w 45"/>
                <a:gd name="T1" fmla="*/ 25 h 25"/>
                <a:gd name="T2" fmla="*/ 40 w 45"/>
                <a:gd name="T3" fmla="*/ 25 h 25"/>
                <a:gd name="T4" fmla="*/ 45 w 45"/>
                <a:gd name="T5" fmla="*/ 11 h 25"/>
                <a:gd name="T6" fmla="*/ 40 w 45"/>
                <a:gd name="T7" fmla="*/ 11 h 25"/>
                <a:gd name="T8" fmla="*/ 0 w 45"/>
                <a:gd name="T9" fmla="*/ 0 h 25"/>
                <a:gd name="T10" fmla="*/ 0 w 45"/>
                <a:gd name="T11" fmla="*/ 11 h 25"/>
                <a:gd name="T12" fmla="*/ 40 w 4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5"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0"/>
                    <a:pt x="42" y="15"/>
                    <a:pt x="45" y="11"/>
                  </a:cubicBezTo>
                  <a:cubicBezTo>
                    <a:pt x="43" y="11"/>
                    <a:pt x="42" y="11"/>
                    <a:pt x="40" y="11"/>
                  </a:cubicBezTo>
                  <a:cubicBezTo>
                    <a:pt x="24" y="11"/>
                    <a:pt x="7" y="7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18" y="25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02"/>
            <p:cNvSpPr>
              <a:spLocks/>
            </p:cNvSpPr>
            <p:nvPr/>
          </p:nvSpPr>
          <p:spPr bwMode="auto">
            <a:xfrm>
              <a:off x="9161463" y="1897063"/>
              <a:ext cx="300038" cy="95250"/>
            </a:xfrm>
            <a:custGeom>
              <a:avLst/>
              <a:gdLst>
                <a:gd name="T0" fmla="*/ 40 w 80"/>
                <a:gd name="T1" fmla="*/ 25 h 25"/>
                <a:gd name="T2" fmla="*/ 48 w 80"/>
                <a:gd name="T3" fmla="*/ 25 h 25"/>
                <a:gd name="T4" fmla="*/ 70 w 80"/>
                <a:gd name="T5" fmla="*/ 15 h 25"/>
                <a:gd name="T6" fmla="*/ 78 w 80"/>
                <a:gd name="T7" fmla="*/ 16 h 25"/>
                <a:gd name="T8" fmla="*/ 80 w 80"/>
                <a:gd name="T9" fmla="*/ 15 h 25"/>
                <a:gd name="T10" fmla="*/ 80 w 80"/>
                <a:gd name="T11" fmla="*/ 2 h 25"/>
                <a:gd name="T12" fmla="*/ 40 w 80"/>
                <a:gd name="T13" fmla="*/ 11 h 25"/>
                <a:gd name="T14" fmla="*/ 0 w 80"/>
                <a:gd name="T15" fmla="*/ 0 h 25"/>
                <a:gd name="T16" fmla="*/ 0 w 80"/>
                <a:gd name="T17" fmla="*/ 11 h 25"/>
                <a:gd name="T18" fmla="*/ 40 w 80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5">
                  <a:moveTo>
                    <a:pt x="40" y="25"/>
                  </a:moveTo>
                  <a:cubicBezTo>
                    <a:pt x="43" y="25"/>
                    <a:pt x="45" y="25"/>
                    <a:pt x="48" y="25"/>
                  </a:cubicBezTo>
                  <a:cubicBezTo>
                    <a:pt x="53" y="19"/>
                    <a:pt x="61" y="15"/>
                    <a:pt x="70" y="15"/>
                  </a:cubicBezTo>
                  <a:cubicBezTo>
                    <a:pt x="73" y="15"/>
                    <a:pt x="76" y="15"/>
                    <a:pt x="78" y="16"/>
                  </a:cubicBezTo>
                  <a:cubicBezTo>
                    <a:pt x="79" y="16"/>
                    <a:pt x="79" y="15"/>
                    <a:pt x="80" y="15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1" y="7"/>
                    <a:pt x="55" y="11"/>
                    <a:pt x="40" y="11"/>
                  </a:cubicBezTo>
                  <a:cubicBezTo>
                    <a:pt x="24" y="11"/>
                    <a:pt x="7" y="7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18" y="25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103"/>
            <p:cNvSpPr>
              <a:spLocks/>
            </p:cNvSpPr>
            <p:nvPr/>
          </p:nvSpPr>
          <p:spPr bwMode="auto">
            <a:xfrm>
              <a:off x="9161463" y="1803400"/>
              <a:ext cx="300038" cy="120650"/>
            </a:xfrm>
            <a:custGeom>
              <a:avLst/>
              <a:gdLst>
                <a:gd name="T0" fmla="*/ 40 w 80"/>
                <a:gd name="T1" fmla="*/ 32 h 32"/>
                <a:gd name="T2" fmla="*/ 80 w 80"/>
                <a:gd name="T3" fmla="*/ 22 h 32"/>
                <a:gd name="T4" fmla="*/ 80 w 80"/>
                <a:gd name="T5" fmla="*/ 18 h 32"/>
                <a:gd name="T6" fmla="*/ 40 w 80"/>
                <a:gd name="T7" fmla="*/ 0 h 32"/>
                <a:gd name="T8" fmla="*/ 0 w 80"/>
                <a:gd name="T9" fmla="*/ 18 h 32"/>
                <a:gd name="T10" fmla="*/ 40 w 80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2">
                  <a:moveTo>
                    <a:pt x="40" y="32"/>
                  </a:moveTo>
                  <a:cubicBezTo>
                    <a:pt x="58" y="32"/>
                    <a:pt x="74" y="27"/>
                    <a:pt x="80" y="22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8"/>
                    <a:pt x="62" y="0"/>
                    <a:pt x="40" y="0"/>
                  </a:cubicBezTo>
                  <a:cubicBezTo>
                    <a:pt x="18" y="0"/>
                    <a:pt x="0" y="8"/>
                    <a:pt x="0" y="18"/>
                  </a:cubicBezTo>
                  <a:cubicBezTo>
                    <a:pt x="0" y="24"/>
                    <a:pt x="18" y="32"/>
                    <a:pt x="4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104"/>
            <p:cNvSpPr>
              <a:spLocks/>
            </p:cNvSpPr>
            <p:nvPr/>
          </p:nvSpPr>
          <p:spPr bwMode="auto">
            <a:xfrm>
              <a:off x="9161463" y="2033588"/>
              <a:ext cx="173038" cy="101600"/>
            </a:xfrm>
            <a:custGeom>
              <a:avLst/>
              <a:gdLst>
                <a:gd name="T0" fmla="*/ 40 w 46"/>
                <a:gd name="T1" fmla="*/ 11 h 27"/>
                <a:gd name="T2" fmla="*/ 0 w 46"/>
                <a:gd name="T3" fmla="*/ 0 h 27"/>
                <a:gd name="T4" fmla="*/ 0 w 46"/>
                <a:gd name="T5" fmla="*/ 9 h 27"/>
                <a:gd name="T6" fmla="*/ 40 w 46"/>
                <a:gd name="T7" fmla="*/ 27 h 27"/>
                <a:gd name="T8" fmla="*/ 46 w 46"/>
                <a:gd name="T9" fmla="*/ 27 h 27"/>
                <a:gd name="T10" fmla="*/ 40 w 46"/>
                <a:gd name="T11" fmla="*/ 11 h 27"/>
                <a:gd name="T12" fmla="*/ 40 w 46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40" y="11"/>
                  </a:moveTo>
                  <a:cubicBezTo>
                    <a:pt x="24" y="11"/>
                    <a:pt x="7" y="7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9"/>
                    <a:pt x="18" y="27"/>
                    <a:pt x="40" y="27"/>
                  </a:cubicBezTo>
                  <a:cubicBezTo>
                    <a:pt x="42" y="27"/>
                    <a:pt x="44" y="27"/>
                    <a:pt x="46" y="27"/>
                  </a:cubicBezTo>
                  <a:cubicBezTo>
                    <a:pt x="43" y="22"/>
                    <a:pt x="40" y="17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05"/>
            <p:cNvSpPr>
              <a:spLocks noEditPoints="1"/>
            </p:cNvSpPr>
            <p:nvPr/>
          </p:nvSpPr>
          <p:spPr bwMode="auto">
            <a:xfrm>
              <a:off x="9326563" y="1968500"/>
              <a:ext cx="195263" cy="196850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32 w 52"/>
                <a:gd name="T11" fmla="*/ 30 h 52"/>
                <a:gd name="T12" fmla="*/ 22 w 52"/>
                <a:gd name="T13" fmla="*/ 30 h 52"/>
                <a:gd name="T14" fmla="*/ 22 w 52"/>
                <a:gd name="T15" fmla="*/ 13 h 52"/>
                <a:gd name="T16" fmla="*/ 24 w 52"/>
                <a:gd name="T17" fmla="*/ 11 h 52"/>
                <a:gd name="T18" fmla="*/ 26 w 52"/>
                <a:gd name="T19" fmla="*/ 13 h 52"/>
                <a:gd name="T20" fmla="*/ 26 w 52"/>
                <a:gd name="T21" fmla="*/ 26 h 52"/>
                <a:gd name="T22" fmla="*/ 32 w 52"/>
                <a:gd name="T23" fmla="*/ 26 h 52"/>
                <a:gd name="T24" fmla="*/ 35 w 52"/>
                <a:gd name="T25" fmla="*/ 28 h 52"/>
                <a:gd name="T26" fmla="*/ 32 w 52"/>
                <a:gd name="T27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32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1"/>
                    <a:pt x="26" y="12"/>
                    <a:pt x="26" y="1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6"/>
                    <a:pt x="35" y="27"/>
                    <a:pt x="35" y="28"/>
                  </a:cubicBezTo>
                  <a:cubicBezTo>
                    <a:pt x="35" y="29"/>
                    <a:pt x="34" y="30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0" name="Rectangle: Rounded Corners 75"/>
          <p:cNvSpPr/>
          <p:nvPr/>
        </p:nvSpPr>
        <p:spPr>
          <a:xfrm rot="18900000">
            <a:off x="1299700" y="4123611"/>
            <a:ext cx="367861" cy="36786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2"/>
          <p:cNvSpPr/>
          <p:nvPr/>
        </p:nvSpPr>
        <p:spPr>
          <a:xfrm rot="2700000">
            <a:off x="935790" y="4027756"/>
            <a:ext cx="559571" cy="55957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2" name="Group 71"/>
          <p:cNvGrpSpPr/>
          <p:nvPr/>
        </p:nvGrpSpPr>
        <p:grpSpPr>
          <a:xfrm>
            <a:off x="1896322" y="4004034"/>
            <a:ext cx="3503612" cy="607017"/>
            <a:chOff x="7748833" y="2577037"/>
            <a:chExt cx="3603380" cy="607017"/>
          </a:xfrm>
        </p:grpSpPr>
        <p:sp>
          <p:nvSpPr>
            <p:cNvPr id="73" name="TextBox 25"/>
            <p:cNvSpPr txBox="1"/>
            <p:nvPr/>
          </p:nvSpPr>
          <p:spPr>
            <a:xfrm>
              <a:off x="7748833" y="2860889"/>
              <a:ext cx="360338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  <p:sp>
          <p:nvSpPr>
            <p:cNvPr id="74" name="TextBox 25"/>
            <p:cNvSpPr txBox="1"/>
            <p:nvPr/>
          </p:nvSpPr>
          <p:spPr>
            <a:xfrm>
              <a:off x="7749580" y="2577037"/>
              <a:ext cx="6609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Step 3</a:t>
              </a:r>
            </a:p>
          </p:txBody>
        </p:sp>
      </p:grpSp>
      <p:sp>
        <p:nvSpPr>
          <p:cNvPr id="51" name="Rectangle: Rounded Corners 73"/>
          <p:cNvSpPr/>
          <p:nvPr/>
        </p:nvSpPr>
        <p:spPr>
          <a:xfrm rot="18900000">
            <a:off x="1299700" y="2190947"/>
            <a:ext cx="367861" cy="36786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50"/>
          <p:cNvSpPr/>
          <p:nvPr/>
        </p:nvSpPr>
        <p:spPr>
          <a:xfrm rot="2700000">
            <a:off x="935790" y="2095091"/>
            <a:ext cx="559571" cy="55957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6" name="Group 65"/>
          <p:cNvGrpSpPr/>
          <p:nvPr/>
        </p:nvGrpSpPr>
        <p:grpSpPr>
          <a:xfrm>
            <a:off x="1896322" y="2071369"/>
            <a:ext cx="3503612" cy="607017"/>
            <a:chOff x="7748833" y="2577037"/>
            <a:chExt cx="3603380" cy="607017"/>
          </a:xfrm>
        </p:grpSpPr>
        <p:sp>
          <p:nvSpPr>
            <p:cNvPr id="67" name="TextBox 25"/>
            <p:cNvSpPr txBox="1"/>
            <p:nvPr/>
          </p:nvSpPr>
          <p:spPr>
            <a:xfrm>
              <a:off x="7748833" y="2860889"/>
              <a:ext cx="360338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  <p:sp>
          <p:nvSpPr>
            <p:cNvPr id="68" name="TextBox 25"/>
            <p:cNvSpPr txBox="1"/>
            <p:nvPr/>
          </p:nvSpPr>
          <p:spPr>
            <a:xfrm>
              <a:off x="7749580" y="2577037"/>
              <a:ext cx="6609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Step 1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68890" y="4181444"/>
            <a:ext cx="293371" cy="252196"/>
            <a:chOff x="5554663" y="2179638"/>
            <a:chExt cx="361950" cy="311151"/>
          </a:xfrm>
          <a:solidFill>
            <a:schemeClr val="bg1"/>
          </a:solidFill>
        </p:grpSpPr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5630863" y="2298701"/>
              <a:ext cx="165100" cy="174625"/>
            </a:xfrm>
            <a:custGeom>
              <a:avLst/>
              <a:gdLst>
                <a:gd name="T0" fmla="*/ 42 w 44"/>
                <a:gd name="T1" fmla="*/ 0 h 46"/>
                <a:gd name="T2" fmla="*/ 21 w 44"/>
                <a:gd name="T3" fmla="*/ 0 h 46"/>
                <a:gd name="T4" fmla="*/ 0 w 44"/>
                <a:gd name="T5" fmla="*/ 12 h 46"/>
                <a:gd name="T6" fmla="*/ 0 w 44"/>
                <a:gd name="T7" fmla="*/ 12 h 46"/>
                <a:gd name="T8" fmla="*/ 0 w 44"/>
                <a:gd name="T9" fmla="*/ 44 h 46"/>
                <a:gd name="T10" fmla="*/ 1 w 44"/>
                <a:gd name="T11" fmla="*/ 45 h 46"/>
                <a:gd name="T12" fmla="*/ 2 w 44"/>
                <a:gd name="T13" fmla="*/ 46 h 46"/>
                <a:gd name="T14" fmla="*/ 9 w 44"/>
                <a:gd name="T15" fmla="*/ 46 h 46"/>
                <a:gd name="T16" fmla="*/ 9 w 44"/>
                <a:gd name="T17" fmla="*/ 44 h 46"/>
                <a:gd name="T18" fmla="*/ 18 w 44"/>
                <a:gd name="T19" fmla="*/ 35 h 46"/>
                <a:gd name="T20" fmla="*/ 27 w 44"/>
                <a:gd name="T21" fmla="*/ 44 h 46"/>
                <a:gd name="T22" fmla="*/ 27 w 44"/>
                <a:gd name="T23" fmla="*/ 46 h 46"/>
                <a:gd name="T24" fmla="*/ 42 w 44"/>
                <a:gd name="T25" fmla="*/ 46 h 46"/>
                <a:gd name="T26" fmla="*/ 44 w 44"/>
                <a:gd name="T27" fmla="*/ 44 h 46"/>
                <a:gd name="T28" fmla="*/ 44 w 44"/>
                <a:gd name="T29" fmla="*/ 2 h 46"/>
                <a:gd name="T30" fmla="*/ 42 w 44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6">
                  <a:moveTo>
                    <a:pt x="4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6" y="7"/>
                    <a:pt x="9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6"/>
                    <a:pt x="1" y="46"/>
                    <a:pt x="2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39"/>
                    <a:pt x="13" y="35"/>
                    <a:pt x="18" y="35"/>
                  </a:cubicBezTo>
                  <a:cubicBezTo>
                    <a:pt x="23" y="35"/>
                    <a:pt x="27" y="39"/>
                    <a:pt x="27" y="44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46"/>
                    <a:pt x="44" y="45"/>
                    <a:pt x="44" y="4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Oval 86"/>
            <p:cNvSpPr>
              <a:spLocks noChangeArrowheads="1"/>
            </p:cNvSpPr>
            <p:nvPr/>
          </p:nvSpPr>
          <p:spPr bwMode="auto">
            <a:xfrm>
              <a:off x="5821363" y="2438401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Oval 87"/>
            <p:cNvSpPr>
              <a:spLocks noChangeArrowheads="1"/>
            </p:cNvSpPr>
            <p:nvPr/>
          </p:nvSpPr>
          <p:spPr bwMode="auto">
            <a:xfrm>
              <a:off x="5672138" y="2438401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5554663" y="2179638"/>
              <a:ext cx="150813" cy="149225"/>
            </a:xfrm>
            <a:custGeom>
              <a:avLst/>
              <a:gdLst>
                <a:gd name="T0" fmla="*/ 20 w 40"/>
                <a:gd name="T1" fmla="*/ 40 h 40"/>
                <a:gd name="T2" fmla="*/ 40 w 40"/>
                <a:gd name="T3" fmla="*/ 20 h 40"/>
                <a:gd name="T4" fmla="*/ 20 w 40"/>
                <a:gd name="T5" fmla="*/ 0 h 40"/>
                <a:gd name="T6" fmla="*/ 0 w 40"/>
                <a:gd name="T7" fmla="*/ 20 h 40"/>
                <a:gd name="T8" fmla="*/ 20 w 40"/>
                <a:gd name="T9" fmla="*/ 40 h 40"/>
                <a:gd name="T10" fmla="*/ 16 w 40"/>
                <a:gd name="T11" fmla="*/ 10 h 40"/>
                <a:gd name="T12" fmla="*/ 18 w 40"/>
                <a:gd name="T13" fmla="*/ 8 h 40"/>
                <a:gd name="T14" fmla="*/ 20 w 40"/>
                <a:gd name="T15" fmla="*/ 10 h 40"/>
                <a:gd name="T16" fmla="*/ 20 w 40"/>
                <a:gd name="T17" fmla="*/ 20 h 40"/>
                <a:gd name="T18" fmla="*/ 26 w 40"/>
                <a:gd name="T19" fmla="*/ 20 h 40"/>
                <a:gd name="T20" fmla="*/ 28 w 40"/>
                <a:gd name="T21" fmla="*/ 22 h 40"/>
                <a:gd name="T22" fmla="*/ 26 w 40"/>
                <a:gd name="T23" fmla="*/ 24 h 40"/>
                <a:gd name="T24" fmla="*/ 18 w 40"/>
                <a:gd name="T25" fmla="*/ 24 h 40"/>
                <a:gd name="T26" fmla="*/ 16 w 40"/>
                <a:gd name="T27" fmla="*/ 22 h 40"/>
                <a:gd name="T28" fmla="*/ 16 w 40"/>
                <a:gd name="T2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lose/>
                  <a:moveTo>
                    <a:pt x="16" y="10"/>
                  </a:moveTo>
                  <a:cubicBezTo>
                    <a:pt x="16" y="9"/>
                    <a:pt x="17" y="8"/>
                    <a:pt x="18" y="8"/>
                  </a:cubicBezTo>
                  <a:cubicBezTo>
                    <a:pt x="19" y="8"/>
                    <a:pt x="20" y="9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8" y="21"/>
                    <a:pt x="28" y="22"/>
                  </a:cubicBezTo>
                  <a:cubicBezTo>
                    <a:pt x="28" y="23"/>
                    <a:pt x="27" y="24"/>
                    <a:pt x="26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6" y="23"/>
                    <a:pt x="16" y="22"/>
                  </a:cubicBezTo>
                  <a:lnTo>
                    <a:pt x="1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5554663" y="2371726"/>
              <a:ext cx="60325" cy="14288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2 w 16"/>
                <a:gd name="T5" fmla="*/ 0 h 4"/>
                <a:gd name="T6" fmla="*/ 0 w 16"/>
                <a:gd name="T7" fmla="*/ 2 h 4"/>
                <a:gd name="T8" fmla="*/ 2 w 16"/>
                <a:gd name="T9" fmla="*/ 4 h 4"/>
                <a:gd name="T10" fmla="*/ 14 w 16"/>
                <a:gd name="T11" fmla="*/ 4 h 4"/>
                <a:gd name="T12" fmla="*/ 14 w 16"/>
                <a:gd name="T13" fmla="*/ 4 h 4"/>
                <a:gd name="T14" fmla="*/ 16 w 16"/>
                <a:gd name="T15" fmla="*/ 2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5578475" y="2401888"/>
              <a:ext cx="36513" cy="14288"/>
            </a:xfrm>
            <a:custGeom>
              <a:avLst/>
              <a:gdLst>
                <a:gd name="T0" fmla="*/ 8 w 10"/>
                <a:gd name="T1" fmla="*/ 0 h 4"/>
                <a:gd name="T2" fmla="*/ 2 w 10"/>
                <a:gd name="T3" fmla="*/ 0 h 4"/>
                <a:gd name="T4" fmla="*/ 0 w 10"/>
                <a:gd name="T5" fmla="*/ 2 h 4"/>
                <a:gd name="T6" fmla="*/ 2 w 10"/>
                <a:gd name="T7" fmla="*/ 4 h 4"/>
                <a:gd name="T8" fmla="*/ 8 w 10"/>
                <a:gd name="T9" fmla="*/ 4 h 4"/>
                <a:gd name="T10" fmla="*/ 10 w 10"/>
                <a:gd name="T11" fmla="*/ 2 h 4"/>
                <a:gd name="T12" fmla="*/ 8 w 1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5592763" y="2430463"/>
              <a:ext cx="22225" cy="15875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92"/>
            <p:cNvSpPr>
              <a:spLocks noEditPoints="1"/>
            </p:cNvSpPr>
            <p:nvPr/>
          </p:nvSpPr>
          <p:spPr bwMode="auto">
            <a:xfrm>
              <a:off x="5803900" y="2344738"/>
              <a:ext cx="112713" cy="128588"/>
            </a:xfrm>
            <a:custGeom>
              <a:avLst/>
              <a:gdLst>
                <a:gd name="T0" fmla="*/ 30 w 30"/>
                <a:gd name="T1" fmla="*/ 18 h 34"/>
                <a:gd name="T2" fmla="*/ 30 w 30"/>
                <a:gd name="T3" fmla="*/ 17 h 34"/>
                <a:gd name="T4" fmla="*/ 30 w 30"/>
                <a:gd name="T5" fmla="*/ 17 h 34"/>
                <a:gd name="T6" fmla="*/ 30 w 30"/>
                <a:gd name="T7" fmla="*/ 17 h 34"/>
                <a:gd name="T8" fmla="*/ 20 w 30"/>
                <a:gd name="T9" fmla="*/ 1 h 34"/>
                <a:gd name="T10" fmla="*/ 18 w 30"/>
                <a:gd name="T11" fmla="*/ 0 h 34"/>
                <a:gd name="T12" fmla="*/ 2 w 30"/>
                <a:gd name="T13" fmla="*/ 0 h 34"/>
                <a:gd name="T14" fmla="*/ 0 w 30"/>
                <a:gd name="T15" fmla="*/ 2 h 34"/>
                <a:gd name="T16" fmla="*/ 0 w 30"/>
                <a:gd name="T17" fmla="*/ 18 h 34"/>
                <a:gd name="T18" fmla="*/ 0 w 30"/>
                <a:gd name="T19" fmla="*/ 32 h 34"/>
                <a:gd name="T20" fmla="*/ 2 w 30"/>
                <a:gd name="T21" fmla="*/ 34 h 34"/>
                <a:gd name="T22" fmla="*/ 3 w 30"/>
                <a:gd name="T23" fmla="*/ 34 h 34"/>
                <a:gd name="T24" fmla="*/ 3 w 30"/>
                <a:gd name="T25" fmla="*/ 32 h 34"/>
                <a:gd name="T26" fmla="*/ 12 w 30"/>
                <a:gd name="T27" fmla="*/ 23 h 34"/>
                <a:gd name="T28" fmla="*/ 21 w 30"/>
                <a:gd name="T29" fmla="*/ 32 h 34"/>
                <a:gd name="T30" fmla="*/ 21 w 30"/>
                <a:gd name="T31" fmla="*/ 34 h 34"/>
                <a:gd name="T32" fmla="*/ 28 w 30"/>
                <a:gd name="T33" fmla="*/ 34 h 34"/>
                <a:gd name="T34" fmla="*/ 30 w 30"/>
                <a:gd name="T35" fmla="*/ 32 h 34"/>
                <a:gd name="T36" fmla="*/ 30 w 30"/>
                <a:gd name="T37" fmla="*/ 18 h 34"/>
                <a:gd name="T38" fmla="*/ 30 w 30"/>
                <a:gd name="T39" fmla="*/ 18 h 34"/>
                <a:gd name="T40" fmla="*/ 4 w 30"/>
                <a:gd name="T41" fmla="*/ 16 h 34"/>
                <a:gd name="T42" fmla="*/ 4 w 30"/>
                <a:gd name="T43" fmla="*/ 4 h 34"/>
                <a:gd name="T44" fmla="*/ 17 w 30"/>
                <a:gd name="T45" fmla="*/ 4 h 34"/>
                <a:gd name="T46" fmla="*/ 24 w 30"/>
                <a:gd name="T47" fmla="*/ 16 h 34"/>
                <a:gd name="T48" fmla="*/ 4 w 30"/>
                <a:gd name="T4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30" y="18"/>
                  </a:moveTo>
                  <a:cubicBezTo>
                    <a:pt x="30" y="18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7"/>
                    <a:pt x="7" y="23"/>
                    <a:pt x="12" y="23"/>
                  </a:cubicBezTo>
                  <a:cubicBezTo>
                    <a:pt x="17" y="23"/>
                    <a:pt x="21" y="27"/>
                    <a:pt x="21" y="32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4" y="16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94383" y="2273439"/>
            <a:ext cx="242384" cy="202877"/>
            <a:chOff x="2670175" y="2916238"/>
            <a:chExt cx="360363" cy="301626"/>
          </a:xfrm>
          <a:solidFill>
            <a:schemeClr val="bg1"/>
          </a:solidFill>
        </p:grpSpPr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2970213" y="3067051"/>
              <a:ext cx="60325" cy="136525"/>
            </a:xfrm>
            <a:custGeom>
              <a:avLst/>
              <a:gdLst>
                <a:gd name="T0" fmla="*/ 14 w 16"/>
                <a:gd name="T1" fmla="*/ 0 h 36"/>
                <a:gd name="T2" fmla="*/ 2 w 16"/>
                <a:gd name="T3" fmla="*/ 0 h 36"/>
                <a:gd name="T4" fmla="*/ 0 w 16"/>
                <a:gd name="T5" fmla="*/ 2 h 36"/>
                <a:gd name="T6" fmla="*/ 0 w 16"/>
                <a:gd name="T7" fmla="*/ 34 h 36"/>
                <a:gd name="T8" fmla="*/ 2 w 16"/>
                <a:gd name="T9" fmla="*/ 36 h 36"/>
                <a:gd name="T10" fmla="*/ 14 w 16"/>
                <a:gd name="T11" fmla="*/ 36 h 36"/>
                <a:gd name="T12" fmla="*/ 16 w 16"/>
                <a:gd name="T13" fmla="*/ 34 h 36"/>
                <a:gd name="T14" fmla="*/ 16 w 16"/>
                <a:gd name="T15" fmla="*/ 2 h 36"/>
                <a:gd name="T16" fmla="*/ 14 w 1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714625" y="2916238"/>
              <a:ext cx="225425" cy="196850"/>
            </a:xfrm>
            <a:custGeom>
              <a:avLst/>
              <a:gdLst>
                <a:gd name="T0" fmla="*/ 58 w 60"/>
                <a:gd name="T1" fmla="*/ 0 h 52"/>
                <a:gd name="T2" fmla="*/ 42 w 60"/>
                <a:gd name="T3" fmla="*/ 0 h 52"/>
                <a:gd name="T4" fmla="*/ 42 w 60"/>
                <a:gd name="T5" fmla="*/ 34 h 52"/>
                <a:gd name="T6" fmla="*/ 30 w 60"/>
                <a:gd name="T7" fmla="*/ 24 h 52"/>
                <a:gd name="T8" fmla="*/ 18 w 60"/>
                <a:gd name="T9" fmla="*/ 34 h 52"/>
                <a:gd name="T10" fmla="*/ 18 w 60"/>
                <a:gd name="T11" fmla="*/ 0 h 52"/>
                <a:gd name="T12" fmla="*/ 2 w 60"/>
                <a:gd name="T13" fmla="*/ 0 h 52"/>
                <a:gd name="T14" fmla="*/ 0 w 60"/>
                <a:gd name="T15" fmla="*/ 2 h 52"/>
                <a:gd name="T16" fmla="*/ 0 w 60"/>
                <a:gd name="T17" fmla="*/ 48 h 52"/>
                <a:gd name="T18" fmla="*/ 4 w 60"/>
                <a:gd name="T19" fmla="*/ 48 h 52"/>
                <a:gd name="T20" fmla="*/ 15 w 60"/>
                <a:gd name="T21" fmla="*/ 52 h 52"/>
                <a:gd name="T22" fmla="*/ 22 w 60"/>
                <a:gd name="T23" fmla="*/ 48 h 52"/>
                <a:gd name="T24" fmla="*/ 35 w 60"/>
                <a:gd name="T25" fmla="*/ 48 h 52"/>
                <a:gd name="T26" fmla="*/ 36 w 60"/>
                <a:gd name="T27" fmla="*/ 47 h 52"/>
                <a:gd name="T28" fmla="*/ 54 w 60"/>
                <a:gd name="T29" fmla="*/ 40 h 52"/>
                <a:gd name="T30" fmla="*/ 60 w 60"/>
                <a:gd name="T31" fmla="*/ 40 h 52"/>
                <a:gd name="T32" fmla="*/ 60 w 60"/>
                <a:gd name="T33" fmla="*/ 2 h 52"/>
                <a:gd name="T34" fmla="*/ 58 w 60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2">
                  <a:moveTo>
                    <a:pt x="5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4" y="48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0"/>
                    <a:pt x="19" y="48"/>
                    <a:pt x="22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6" y="47"/>
                  </a:cubicBezTo>
                  <a:cubicBezTo>
                    <a:pt x="39" y="45"/>
                    <a:pt x="46" y="40"/>
                    <a:pt x="54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2670175" y="3082926"/>
              <a:ext cx="285750" cy="134938"/>
            </a:xfrm>
            <a:custGeom>
              <a:avLst/>
              <a:gdLst>
                <a:gd name="T0" fmla="*/ 76 w 76"/>
                <a:gd name="T1" fmla="*/ 0 h 36"/>
                <a:gd name="T2" fmla="*/ 66 w 76"/>
                <a:gd name="T3" fmla="*/ 0 h 36"/>
                <a:gd name="T4" fmla="*/ 50 w 76"/>
                <a:gd name="T5" fmla="*/ 6 h 36"/>
                <a:gd name="T6" fmla="*/ 48 w 76"/>
                <a:gd name="T7" fmla="*/ 8 h 36"/>
                <a:gd name="T8" fmla="*/ 46 w 76"/>
                <a:gd name="T9" fmla="*/ 8 h 36"/>
                <a:gd name="T10" fmla="*/ 34 w 76"/>
                <a:gd name="T11" fmla="*/ 8 h 36"/>
                <a:gd name="T12" fmla="*/ 32 w 76"/>
                <a:gd name="T13" fmla="*/ 8 h 36"/>
                <a:gd name="T14" fmla="*/ 32 w 76"/>
                <a:gd name="T15" fmla="*/ 8 h 36"/>
                <a:gd name="T16" fmla="*/ 31 w 76"/>
                <a:gd name="T17" fmla="*/ 9 h 36"/>
                <a:gd name="T18" fmla="*/ 30 w 76"/>
                <a:gd name="T19" fmla="*/ 12 h 36"/>
                <a:gd name="T20" fmla="*/ 34 w 76"/>
                <a:gd name="T21" fmla="*/ 16 h 36"/>
                <a:gd name="T22" fmla="*/ 56 w 76"/>
                <a:gd name="T23" fmla="*/ 16 h 36"/>
                <a:gd name="T24" fmla="*/ 58 w 76"/>
                <a:gd name="T25" fmla="*/ 18 h 36"/>
                <a:gd name="T26" fmla="*/ 56 w 76"/>
                <a:gd name="T27" fmla="*/ 20 h 36"/>
                <a:gd name="T28" fmla="*/ 34 w 76"/>
                <a:gd name="T29" fmla="*/ 20 h 36"/>
                <a:gd name="T30" fmla="*/ 26 w 76"/>
                <a:gd name="T31" fmla="*/ 12 h 36"/>
                <a:gd name="T32" fmla="*/ 26 w 76"/>
                <a:gd name="T33" fmla="*/ 12 h 36"/>
                <a:gd name="T34" fmla="*/ 15 w 76"/>
                <a:gd name="T35" fmla="*/ 8 h 36"/>
                <a:gd name="T36" fmla="*/ 1 w 76"/>
                <a:gd name="T37" fmla="*/ 13 h 36"/>
                <a:gd name="T38" fmla="*/ 0 w 76"/>
                <a:gd name="T39" fmla="*/ 15 h 36"/>
                <a:gd name="T40" fmla="*/ 1 w 76"/>
                <a:gd name="T41" fmla="*/ 16 h 36"/>
                <a:gd name="T42" fmla="*/ 21 w 76"/>
                <a:gd name="T43" fmla="*/ 26 h 36"/>
                <a:gd name="T44" fmla="*/ 45 w 76"/>
                <a:gd name="T45" fmla="*/ 36 h 36"/>
                <a:gd name="T46" fmla="*/ 67 w 76"/>
                <a:gd name="T47" fmla="*/ 30 h 36"/>
                <a:gd name="T48" fmla="*/ 76 w 76"/>
                <a:gd name="T49" fmla="*/ 27 h 36"/>
                <a:gd name="T50" fmla="*/ 76 w 76"/>
                <a:gd name="T5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6">
                  <a:moveTo>
                    <a:pt x="7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9" y="0"/>
                    <a:pt x="53" y="4"/>
                    <a:pt x="50" y="6"/>
                  </a:cubicBezTo>
                  <a:cubicBezTo>
                    <a:pt x="49" y="7"/>
                    <a:pt x="48" y="8"/>
                    <a:pt x="48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9"/>
                    <a:pt x="31" y="9"/>
                    <a:pt x="31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4"/>
                    <a:pt x="31" y="16"/>
                    <a:pt x="34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8" y="17"/>
                    <a:pt x="58" y="18"/>
                  </a:cubicBezTo>
                  <a:cubicBezTo>
                    <a:pt x="58" y="19"/>
                    <a:pt x="57" y="20"/>
                    <a:pt x="5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29" y="20"/>
                    <a:pt x="26" y="16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9" y="7"/>
                    <a:pt x="5" y="8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9" y="20"/>
                    <a:pt x="16" y="24"/>
                    <a:pt x="21" y="26"/>
                  </a:cubicBezTo>
                  <a:cubicBezTo>
                    <a:pt x="33" y="33"/>
                    <a:pt x="39" y="36"/>
                    <a:pt x="45" y="36"/>
                  </a:cubicBezTo>
                  <a:cubicBezTo>
                    <a:pt x="51" y="36"/>
                    <a:pt x="56" y="34"/>
                    <a:pt x="67" y="30"/>
                  </a:cubicBezTo>
                  <a:cubicBezTo>
                    <a:pt x="70" y="29"/>
                    <a:pt x="73" y="28"/>
                    <a:pt x="76" y="27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618197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: Rounded Corners 74"/>
          <p:cNvSpPr/>
          <p:nvPr/>
        </p:nvSpPr>
        <p:spPr>
          <a:xfrm rot="18900000">
            <a:off x="7251979" y="3795891"/>
            <a:ext cx="367861" cy="36786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: Rounded Corners 75"/>
          <p:cNvSpPr/>
          <p:nvPr/>
        </p:nvSpPr>
        <p:spPr>
          <a:xfrm rot="18900000">
            <a:off x="7251979" y="4914824"/>
            <a:ext cx="367861" cy="36786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: Rounded Corners 73"/>
          <p:cNvSpPr/>
          <p:nvPr/>
        </p:nvSpPr>
        <p:spPr>
          <a:xfrm rot="18900000">
            <a:off x="7251979" y="2676959"/>
            <a:ext cx="367861" cy="36786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8" t="30380" r="33455" b="15512"/>
          <a:stretch/>
        </p:blipFill>
        <p:spPr>
          <a:xfrm>
            <a:off x="3805982" y="1860947"/>
            <a:ext cx="2651231" cy="1768371"/>
          </a:xfrm>
          <a:custGeom>
            <a:avLst/>
            <a:gdLst>
              <a:gd name="connsiteX0" fmla="*/ 0 w 2651231"/>
              <a:gd name="connsiteY0" fmla="*/ 0 h 1768371"/>
              <a:gd name="connsiteX1" fmla="*/ 2651231 w 2651231"/>
              <a:gd name="connsiteY1" fmla="*/ 0 h 1768371"/>
              <a:gd name="connsiteX2" fmla="*/ 2651231 w 2651231"/>
              <a:gd name="connsiteY2" fmla="*/ 1768371 h 1768371"/>
              <a:gd name="connsiteX3" fmla="*/ 0 w 2651231"/>
              <a:gd name="connsiteY3" fmla="*/ 1768371 h 176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231" h="1768371">
                <a:moveTo>
                  <a:pt x="0" y="0"/>
                </a:moveTo>
                <a:lnTo>
                  <a:pt x="2651231" y="0"/>
                </a:lnTo>
                <a:lnTo>
                  <a:pt x="2651231" y="1768371"/>
                </a:lnTo>
                <a:lnTo>
                  <a:pt x="0" y="1768371"/>
                </a:lnTo>
                <a:close/>
              </a:path>
            </a:pathLst>
          </a:custGeom>
        </p:spPr>
      </p:pic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y-GB" sz="2800" dirty="0">
                <a:solidFill>
                  <a:srgbClr val="0C344C"/>
                </a:solidFill>
                <a:latin typeface="+mj-lt"/>
              </a:rPr>
              <a:t>Our Products</a:t>
            </a:r>
            <a:endParaRPr lang="en-US" sz="28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849215" y="1171543"/>
            <a:ext cx="616118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1" t="27507" r="22759" b="16043"/>
          <a:stretch/>
        </p:blipFill>
        <p:spPr>
          <a:xfrm>
            <a:off x="839787" y="1860948"/>
            <a:ext cx="2651231" cy="1768371"/>
          </a:xfrm>
          <a:prstGeom prst="rect">
            <a:avLst/>
          </a:prstGeom>
        </p:spPr>
      </p:pic>
      <p:sp>
        <p:nvSpPr>
          <p:cNvPr id="13" name="TextBox 25"/>
          <p:cNvSpPr txBox="1"/>
          <p:nvPr/>
        </p:nvSpPr>
        <p:spPr>
          <a:xfrm>
            <a:off x="839787" y="4218718"/>
            <a:ext cx="2651231" cy="8079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Many desktop publishing packages and web page editors now use Lorem Ipsum as their default model text, and a search for 'lorem ipsum' will uncover many web sites still in their infancy. Various versions have evolved.</a:t>
            </a:r>
          </a:p>
        </p:txBody>
      </p:sp>
      <p:sp>
        <p:nvSpPr>
          <p:cNvPr id="14" name="TextBox 25"/>
          <p:cNvSpPr txBox="1"/>
          <p:nvPr/>
        </p:nvSpPr>
        <p:spPr>
          <a:xfrm>
            <a:off x="839787" y="3887835"/>
            <a:ext cx="265123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16200000">
            <a:off x="840043" y="3323276"/>
            <a:ext cx="306246" cy="305838"/>
          </a:xfrm>
          <a:custGeom>
            <a:avLst/>
            <a:gdLst>
              <a:gd name="T0" fmla="*/ 0 w 2250"/>
              <a:gd name="T1" fmla="*/ 0 h 2247"/>
              <a:gd name="T2" fmla="*/ 2250 w 2250"/>
              <a:gd name="T3" fmla="*/ 0 h 2247"/>
              <a:gd name="T4" fmla="*/ 0 w 2250"/>
              <a:gd name="T5" fmla="*/ 2247 h 2247"/>
              <a:gd name="T6" fmla="*/ 0 w 2250"/>
              <a:gd name="T7" fmla="*/ 0 h 2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0" h="2247">
                <a:moveTo>
                  <a:pt x="0" y="0"/>
                </a:moveTo>
                <a:lnTo>
                  <a:pt x="2250" y="0"/>
                </a:lnTo>
                <a:lnTo>
                  <a:pt x="0" y="2247"/>
                </a:lnTo>
                <a:lnTo>
                  <a:pt x="0" y="0"/>
                </a:lnTo>
                <a:close/>
              </a:path>
            </a:pathLst>
          </a:custGeom>
          <a:solidFill>
            <a:srgbClr val="0C34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16200000">
            <a:off x="3805778" y="3323276"/>
            <a:ext cx="306246" cy="305838"/>
          </a:xfrm>
          <a:custGeom>
            <a:avLst/>
            <a:gdLst>
              <a:gd name="T0" fmla="*/ 0 w 2250"/>
              <a:gd name="T1" fmla="*/ 0 h 2247"/>
              <a:gd name="T2" fmla="*/ 2250 w 2250"/>
              <a:gd name="T3" fmla="*/ 0 h 2247"/>
              <a:gd name="T4" fmla="*/ 0 w 2250"/>
              <a:gd name="T5" fmla="*/ 2247 h 2247"/>
              <a:gd name="T6" fmla="*/ 0 w 2250"/>
              <a:gd name="T7" fmla="*/ 0 h 2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0" h="2247">
                <a:moveTo>
                  <a:pt x="0" y="0"/>
                </a:moveTo>
                <a:lnTo>
                  <a:pt x="2250" y="0"/>
                </a:lnTo>
                <a:lnTo>
                  <a:pt x="0" y="2247"/>
                </a:lnTo>
                <a:lnTo>
                  <a:pt x="0" y="0"/>
                </a:lnTo>
                <a:close/>
              </a:path>
            </a:pathLst>
          </a:custGeom>
          <a:solidFill>
            <a:srgbClr val="0C34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5"/>
          <p:cNvSpPr txBox="1"/>
          <p:nvPr/>
        </p:nvSpPr>
        <p:spPr>
          <a:xfrm>
            <a:off x="3805982" y="4218718"/>
            <a:ext cx="2651231" cy="8079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Many desktop publishing packages and web page editors now use Lorem Ipsum as their default model text, and a search for 'lorem ipsum' will uncover many web sites still in their infancy. Various versions have evolved.</a:t>
            </a:r>
          </a:p>
        </p:txBody>
      </p:sp>
      <p:sp>
        <p:nvSpPr>
          <p:cNvPr id="22" name="TextBox 25"/>
          <p:cNvSpPr txBox="1"/>
          <p:nvPr/>
        </p:nvSpPr>
        <p:spPr>
          <a:xfrm>
            <a:off x="3805982" y="3887835"/>
            <a:ext cx="265123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23" name="TextBox 25"/>
          <p:cNvSpPr txBox="1"/>
          <p:nvPr/>
        </p:nvSpPr>
        <p:spPr>
          <a:xfrm>
            <a:off x="1222376" y="5154369"/>
            <a:ext cx="730250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D80F79"/>
                </a:solidFill>
                <a:latin typeface="+mj-lt"/>
                <a:cs typeface="Calibri Light" panose="020F0302020204030204" pitchFamily="34" charset="0"/>
              </a:rPr>
              <a:t>15%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839787" y="5207094"/>
            <a:ext cx="287338" cy="287338"/>
            <a:chOff x="2598738" y="1344613"/>
            <a:chExt cx="287338" cy="287338"/>
          </a:xfrm>
          <a:solidFill>
            <a:srgbClr val="0C344C"/>
          </a:solidFill>
        </p:grpSpPr>
        <p:sp>
          <p:nvSpPr>
            <p:cNvPr id="25" name="Freeform 457"/>
            <p:cNvSpPr>
              <a:spLocks/>
            </p:cNvSpPr>
            <p:nvPr/>
          </p:nvSpPr>
          <p:spPr bwMode="auto">
            <a:xfrm>
              <a:off x="2693988" y="1508125"/>
              <a:ext cx="192088" cy="47625"/>
            </a:xfrm>
            <a:custGeom>
              <a:avLst/>
              <a:gdLst>
                <a:gd name="T0" fmla="*/ 1 w 601"/>
                <a:gd name="T1" fmla="*/ 93 h 150"/>
                <a:gd name="T2" fmla="*/ 11 w 601"/>
                <a:gd name="T3" fmla="*/ 101 h 150"/>
                <a:gd name="T4" fmla="*/ 30 w 601"/>
                <a:gd name="T5" fmla="*/ 111 h 150"/>
                <a:gd name="T6" fmla="*/ 58 w 601"/>
                <a:gd name="T7" fmla="*/ 121 h 150"/>
                <a:gd name="T8" fmla="*/ 96 w 601"/>
                <a:gd name="T9" fmla="*/ 131 h 150"/>
                <a:gd name="T10" fmla="*/ 144 w 601"/>
                <a:gd name="T11" fmla="*/ 140 h 150"/>
                <a:gd name="T12" fmla="*/ 199 w 601"/>
                <a:gd name="T13" fmla="*/ 146 h 150"/>
                <a:gd name="T14" fmla="*/ 265 w 601"/>
                <a:gd name="T15" fmla="*/ 149 h 150"/>
                <a:gd name="T16" fmla="*/ 337 w 601"/>
                <a:gd name="T17" fmla="*/ 149 h 150"/>
                <a:gd name="T18" fmla="*/ 402 w 601"/>
                <a:gd name="T19" fmla="*/ 146 h 150"/>
                <a:gd name="T20" fmla="*/ 458 w 601"/>
                <a:gd name="T21" fmla="*/ 140 h 150"/>
                <a:gd name="T22" fmla="*/ 505 w 601"/>
                <a:gd name="T23" fmla="*/ 131 h 150"/>
                <a:gd name="T24" fmla="*/ 542 w 601"/>
                <a:gd name="T25" fmla="*/ 121 h 150"/>
                <a:gd name="T26" fmla="*/ 571 w 601"/>
                <a:gd name="T27" fmla="*/ 111 h 150"/>
                <a:gd name="T28" fmla="*/ 591 w 601"/>
                <a:gd name="T29" fmla="*/ 101 h 150"/>
                <a:gd name="T30" fmla="*/ 600 w 601"/>
                <a:gd name="T31" fmla="*/ 93 h 150"/>
                <a:gd name="T32" fmla="*/ 601 w 601"/>
                <a:gd name="T33" fmla="*/ 87 h 150"/>
                <a:gd name="T34" fmla="*/ 600 w 601"/>
                <a:gd name="T35" fmla="*/ 82 h 150"/>
                <a:gd name="T36" fmla="*/ 599 w 601"/>
                <a:gd name="T37" fmla="*/ 79 h 150"/>
                <a:gd name="T38" fmla="*/ 596 w 601"/>
                <a:gd name="T39" fmla="*/ 71 h 150"/>
                <a:gd name="T40" fmla="*/ 583 w 601"/>
                <a:gd name="T41" fmla="*/ 56 h 150"/>
                <a:gd name="T42" fmla="*/ 564 w 601"/>
                <a:gd name="T43" fmla="*/ 43 h 150"/>
                <a:gd name="T44" fmla="*/ 540 w 601"/>
                <a:gd name="T45" fmla="*/ 32 h 150"/>
                <a:gd name="T46" fmla="*/ 525 w 601"/>
                <a:gd name="T47" fmla="*/ 27 h 150"/>
                <a:gd name="T48" fmla="*/ 523 w 601"/>
                <a:gd name="T49" fmla="*/ 27 h 150"/>
                <a:gd name="T50" fmla="*/ 495 w 601"/>
                <a:gd name="T51" fmla="*/ 19 h 150"/>
                <a:gd name="T52" fmla="*/ 443 w 601"/>
                <a:gd name="T53" fmla="*/ 10 h 150"/>
                <a:gd name="T54" fmla="*/ 387 w 601"/>
                <a:gd name="T55" fmla="*/ 3 h 150"/>
                <a:gd name="T56" fmla="*/ 334 w 601"/>
                <a:gd name="T57" fmla="*/ 0 h 150"/>
                <a:gd name="T58" fmla="*/ 305 w 601"/>
                <a:gd name="T59" fmla="*/ 0 h 150"/>
                <a:gd name="T60" fmla="*/ 257 w 601"/>
                <a:gd name="T61" fmla="*/ 0 h 150"/>
                <a:gd name="T62" fmla="*/ 184 w 601"/>
                <a:gd name="T63" fmla="*/ 7 h 150"/>
                <a:gd name="T64" fmla="*/ 135 w 601"/>
                <a:gd name="T65" fmla="*/ 13 h 150"/>
                <a:gd name="T66" fmla="*/ 88 w 601"/>
                <a:gd name="T67" fmla="*/ 24 h 150"/>
                <a:gd name="T68" fmla="*/ 48 w 601"/>
                <a:gd name="T69" fmla="*/ 38 h 150"/>
                <a:gd name="T70" fmla="*/ 24 w 601"/>
                <a:gd name="T71" fmla="*/ 51 h 150"/>
                <a:gd name="T72" fmla="*/ 13 w 601"/>
                <a:gd name="T73" fmla="*/ 60 h 150"/>
                <a:gd name="T74" fmla="*/ 4 w 601"/>
                <a:gd name="T75" fmla="*/ 71 h 150"/>
                <a:gd name="T76" fmla="*/ 0 w 601"/>
                <a:gd name="T77" fmla="*/ 8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1" h="150">
                  <a:moveTo>
                    <a:pt x="0" y="90"/>
                  </a:moveTo>
                  <a:lnTo>
                    <a:pt x="1" y="93"/>
                  </a:lnTo>
                  <a:lnTo>
                    <a:pt x="4" y="97"/>
                  </a:lnTo>
                  <a:lnTo>
                    <a:pt x="11" y="101"/>
                  </a:lnTo>
                  <a:lnTo>
                    <a:pt x="19" y="106"/>
                  </a:lnTo>
                  <a:lnTo>
                    <a:pt x="30" y="111"/>
                  </a:lnTo>
                  <a:lnTo>
                    <a:pt x="43" y="116"/>
                  </a:lnTo>
                  <a:lnTo>
                    <a:pt x="58" y="121"/>
                  </a:lnTo>
                  <a:lnTo>
                    <a:pt x="76" y="126"/>
                  </a:lnTo>
                  <a:lnTo>
                    <a:pt x="96" y="131"/>
                  </a:lnTo>
                  <a:lnTo>
                    <a:pt x="119" y="135"/>
                  </a:lnTo>
                  <a:lnTo>
                    <a:pt x="144" y="140"/>
                  </a:lnTo>
                  <a:lnTo>
                    <a:pt x="170" y="143"/>
                  </a:lnTo>
                  <a:lnTo>
                    <a:pt x="199" y="146"/>
                  </a:lnTo>
                  <a:lnTo>
                    <a:pt x="230" y="148"/>
                  </a:lnTo>
                  <a:lnTo>
                    <a:pt x="265" y="149"/>
                  </a:lnTo>
                  <a:lnTo>
                    <a:pt x="300" y="150"/>
                  </a:lnTo>
                  <a:lnTo>
                    <a:pt x="337" y="149"/>
                  </a:lnTo>
                  <a:lnTo>
                    <a:pt x="370" y="148"/>
                  </a:lnTo>
                  <a:lnTo>
                    <a:pt x="402" y="146"/>
                  </a:lnTo>
                  <a:lnTo>
                    <a:pt x="431" y="143"/>
                  </a:lnTo>
                  <a:lnTo>
                    <a:pt x="458" y="140"/>
                  </a:lnTo>
                  <a:lnTo>
                    <a:pt x="482" y="135"/>
                  </a:lnTo>
                  <a:lnTo>
                    <a:pt x="505" y="131"/>
                  </a:lnTo>
                  <a:lnTo>
                    <a:pt x="525" y="126"/>
                  </a:lnTo>
                  <a:lnTo>
                    <a:pt x="542" y="121"/>
                  </a:lnTo>
                  <a:lnTo>
                    <a:pt x="559" y="116"/>
                  </a:lnTo>
                  <a:lnTo>
                    <a:pt x="571" y="111"/>
                  </a:lnTo>
                  <a:lnTo>
                    <a:pt x="582" y="106"/>
                  </a:lnTo>
                  <a:lnTo>
                    <a:pt x="591" y="101"/>
                  </a:lnTo>
                  <a:lnTo>
                    <a:pt x="596" y="97"/>
                  </a:lnTo>
                  <a:lnTo>
                    <a:pt x="600" y="93"/>
                  </a:lnTo>
                  <a:lnTo>
                    <a:pt x="601" y="90"/>
                  </a:lnTo>
                  <a:lnTo>
                    <a:pt x="601" y="87"/>
                  </a:lnTo>
                  <a:lnTo>
                    <a:pt x="600" y="84"/>
                  </a:lnTo>
                  <a:lnTo>
                    <a:pt x="600" y="82"/>
                  </a:lnTo>
                  <a:lnTo>
                    <a:pt x="600" y="81"/>
                  </a:lnTo>
                  <a:lnTo>
                    <a:pt x="599" y="79"/>
                  </a:lnTo>
                  <a:lnTo>
                    <a:pt x="599" y="78"/>
                  </a:lnTo>
                  <a:lnTo>
                    <a:pt x="596" y="71"/>
                  </a:lnTo>
                  <a:lnTo>
                    <a:pt x="591" y="63"/>
                  </a:lnTo>
                  <a:lnTo>
                    <a:pt x="583" y="56"/>
                  </a:lnTo>
                  <a:lnTo>
                    <a:pt x="575" y="49"/>
                  </a:lnTo>
                  <a:lnTo>
                    <a:pt x="564" y="43"/>
                  </a:lnTo>
                  <a:lnTo>
                    <a:pt x="553" y="38"/>
                  </a:lnTo>
                  <a:lnTo>
                    <a:pt x="540" y="32"/>
                  </a:lnTo>
                  <a:lnTo>
                    <a:pt x="525" y="28"/>
                  </a:lnTo>
                  <a:lnTo>
                    <a:pt x="525" y="27"/>
                  </a:lnTo>
                  <a:lnTo>
                    <a:pt x="525" y="27"/>
                  </a:lnTo>
                  <a:lnTo>
                    <a:pt x="523" y="27"/>
                  </a:lnTo>
                  <a:lnTo>
                    <a:pt x="520" y="26"/>
                  </a:lnTo>
                  <a:lnTo>
                    <a:pt x="495" y="19"/>
                  </a:lnTo>
                  <a:lnTo>
                    <a:pt x="470" y="14"/>
                  </a:lnTo>
                  <a:lnTo>
                    <a:pt x="443" y="10"/>
                  </a:lnTo>
                  <a:lnTo>
                    <a:pt x="415" y="5"/>
                  </a:lnTo>
                  <a:lnTo>
                    <a:pt x="387" y="3"/>
                  </a:lnTo>
                  <a:lnTo>
                    <a:pt x="360" y="1"/>
                  </a:lnTo>
                  <a:lnTo>
                    <a:pt x="334" y="0"/>
                  </a:lnTo>
                  <a:lnTo>
                    <a:pt x="311" y="0"/>
                  </a:lnTo>
                  <a:lnTo>
                    <a:pt x="305" y="0"/>
                  </a:lnTo>
                  <a:lnTo>
                    <a:pt x="300" y="0"/>
                  </a:lnTo>
                  <a:lnTo>
                    <a:pt x="257" y="0"/>
                  </a:lnTo>
                  <a:lnTo>
                    <a:pt x="209" y="3"/>
                  </a:lnTo>
                  <a:lnTo>
                    <a:pt x="184" y="7"/>
                  </a:lnTo>
                  <a:lnTo>
                    <a:pt x="160" y="10"/>
                  </a:lnTo>
                  <a:lnTo>
                    <a:pt x="135" y="13"/>
                  </a:lnTo>
                  <a:lnTo>
                    <a:pt x="110" y="18"/>
                  </a:lnTo>
                  <a:lnTo>
                    <a:pt x="88" y="24"/>
                  </a:lnTo>
                  <a:lnTo>
                    <a:pt x="67" y="30"/>
                  </a:lnTo>
                  <a:lnTo>
                    <a:pt x="48" y="38"/>
                  </a:lnTo>
                  <a:lnTo>
                    <a:pt x="32" y="45"/>
                  </a:lnTo>
                  <a:lnTo>
                    <a:pt x="24" y="51"/>
                  </a:lnTo>
                  <a:lnTo>
                    <a:pt x="18" y="55"/>
                  </a:lnTo>
                  <a:lnTo>
                    <a:pt x="13" y="60"/>
                  </a:lnTo>
                  <a:lnTo>
                    <a:pt x="8" y="66"/>
                  </a:lnTo>
                  <a:lnTo>
                    <a:pt x="4" y="71"/>
                  </a:lnTo>
                  <a:lnTo>
                    <a:pt x="2" y="77"/>
                  </a:lnTo>
                  <a:lnTo>
                    <a:pt x="0" y="84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26" name="Freeform 458"/>
            <p:cNvSpPr>
              <a:spLocks/>
            </p:cNvSpPr>
            <p:nvPr/>
          </p:nvSpPr>
          <p:spPr bwMode="auto">
            <a:xfrm>
              <a:off x="2598738" y="1420813"/>
              <a:ext cx="190500" cy="39688"/>
            </a:xfrm>
            <a:custGeom>
              <a:avLst/>
              <a:gdLst>
                <a:gd name="T0" fmla="*/ 333 w 602"/>
                <a:gd name="T1" fmla="*/ 125 h 125"/>
                <a:gd name="T2" fmla="*/ 393 w 602"/>
                <a:gd name="T3" fmla="*/ 122 h 125"/>
                <a:gd name="T4" fmla="*/ 448 w 602"/>
                <a:gd name="T5" fmla="*/ 116 h 125"/>
                <a:gd name="T6" fmla="*/ 495 w 602"/>
                <a:gd name="T7" fmla="*/ 108 h 125"/>
                <a:gd name="T8" fmla="*/ 536 w 602"/>
                <a:gd name="T9" fmla="*/ 99 h 125"/>
                <a:gd name="T10" fmla="*/ 567 w 602"/>
                <a:gd name="T11" fmla="*/ 89 h 125"/>
                <a:gd name="T12" fmla="*/ 589 w 602"/>
                <a:gd name="T13" fmla="*/ 79 h 125"/>
                <a:gd name="T14" fmla="*/ 599 w 602"/>
                <a:gd name="T15" fmla="*/ 72 h 125"/>
                <a:gd name="T16" fmla="*/ 602 w 602"/>
                <a:gd name="T17" fmla="*/ 67 h 125"/>
                <a:gd name="T18" fmla="*/ 602 w 602"/>
                <a:gd name="T19" fmla="*/ 0 h 125"/>
                <a:gd name="T20" fmla="*/ 573 w 602"/>
                <a:gd name="T21" fmla="*/ 13 h 125"/>
                <a:gd name="T22" fmla="*/ 537 w 602"/>
                <a:gd name="T23" fmla="*/ 24 h 125"/>
                <a:gd name="T24" fmla="*/ 497 w 602"/>
                <a:gd name="T25" fmla="*/ 34 h 125"/>
                <a:gd name="T26" fmla="*/ 454 w 602"/>
                <a:gd name="T27" fmla="*/ 40 h 125"/>
                <a:gd name="T28" fmla="*/ 369 w 602"/>
                <a:gd name="T29" fmla="*/ 48 h 125"/>
                <a:gd name="T30" fmla="*/ 302 w 602"/>
                <a:gd name="T31" fmla="*/ 50 h 125"/>
                <a:gd name="T32" fmla="*/ 233 w 602"/>
                <a:gd name="T33" fmla="*/ 48 h 125"/>
                <a:gd name="T34" fmla="*/ 148 w 602"/>
                <a:gd name="T35" fmla="*/ 40 h 125"/>
                <a:gd name="T36" fmla="*/ 106 w 602"/>
                <a:gd name="T37" fmla="*/ 34 h 125"/>
                <a:gd name="T38" fmla="*/ 66 w 602"/>
                <a:gd name="T39" fmla="*/ 25 h 125"/>
                <a:gd name="T40" fmla="*/ 29 w 602"/>
                <a:gd name="T41" fmla="*/ 13 h 125"/>
                <a:gd name="T42" fmla="*/ 0 w 602"/>
                <a:gd name="T43" fmla="*/ 0 h 125"/>
                <a:gd name="T44" fmla="*/ 0 w 602"/>
                <a:gd name="T45" fmla="*/ 67 h 125"/>
                <a:gd name="T46" fmla="*/ 4 w 602"/>
                <a:gd name="T47" fmla="*/ 72 h 125"/>
                <a:gd name="T48" fmla="*/ 13 w 602"/>
                <a:gd name="T49" fmla="*/ 79 h 125"/>
                <a:gd name="T50" fmla="*/ 36 w 602"/>
                <a:gd name="T51" fmla="*/ 89 h 125"/>
                <a:gd name="T52" fmla="*/ 67 w 602"/>
                <a:gd name="T53" fmla="*/ 99 h 125"/>
                <a:gd name="T54" fmla="*/ 108 w 602"/>
                <a:gd name="T55" fmla="*/ 108 h 125"/>
                <a:gd name="T56" fmla="*/ 155 w 602"/>
                <a:gd name="T57" fmla="*/ 116 h 125"/>
                <a:gd name="T58" fmla="*/ 210 w 602"/>
                <a:gd name="T59" fmla="*/ 122 h 125"/>
                <a:gd name="T60" fmla="*/ 270 w 602"/>
                <a:gd name="T61" fmla="*/ 125 h 125"/>
                <a:gd name="T62" fmla="*/ 302 w 602"/>
                <a:gd name="T6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125">
                  <a:moveTo>
                    <a:pt x="302" y="125"/>
                  </a:moveTo>
                  <a:lnTo>
                    <a:pt x="333" y="125"/>
                  </a:lnTo>
                  <a:lnTo>
                    <a:pt x="364" y="124"/>
                  </a:lnTo>
                  <a:lnTo>
                    <a:pt x="393" y="122"/>
                  </a:lnTo>
                  <a:lnTo>
                    <a:pt x="421" y="118"/>
                  </a:lnTo>
                  <a:lnTo>
                    <a:pt x="448" y="116"/>
                  </a:lnTo>
                  <a:lnTo>
                    <a:pt x="472" y="112"/>
                  </a:lnTo>
                  <a:lnTo>
                    <a:pt x="495" y="108"/>
                  </a:lnTo>
                  <a:lnTo>
                    <a:pt x="516" y="103"/>
                  </a:lnTo>
                  <a:lnTo>
                    <a:pt x="536" y="99"/>
                  </a:lnTo>
                  <a:lnTo>
                    <a:pt x="553" y="94"/>
                  </a:lnTo>
                  <a:lnTo>
                    <a:pt x="567" y="89"/>
                  </a:lnTo>
                  <a:lnTo>
                    <a:pt x="580" y="84"/>
                  </a:lnTo>
                  <a:lnTo>
                    <a:pt x="589" y="79"/>
                  </a:lnTo>
                  <a:lnTo>
                    <a:pt x="597" y="74"/>
                  </a:lnTo>
                  <a:lnTo>
                    <a:pt x="599" y="72"/>
                  </a:lnTo>
                  <a:lnTo>
                    <a:pt x="601" y="69"/>
                  </a:lnTo>
                  <a:lnTo>
                    <a:pt x="602" y="67"/>
                  </a:lnTo>
                  <a:lnTo>
                    <a:pt x="602" y="65"/>
                  </a:lnTo>
                  <a:lnTo>
                    <a:pt x="602" y="0"/>
                  </a:lnTo>
                  <a:lnTo>
                    <a:pt x="589" y="7"/>
                  </a:lnTo>
                  <a:lnTo>
                    <a:pt x="573" y="13"/>
                  </a:lnTo>
                  <a:lnTo>
                    <a:pt x="556" y="20"/>
                  </a:lnTo>
                  <a:lnTo>
                    <a:pt x="537" y="24"/>
                  </a:lnTo>
                  <a:lnTo>
                    <a:pt x="517" y="29"/>
                  </a:lnTo>
                  <a:lnTo>
                    <a:pt x="497" y="34"/>
                  </a:lnTo>
                  <a:lnTo>
                    <a:pt x="476" y="37"/>
                  </a:lnTo>
                  <a:lnTo>
                    <a:pt x="454" y="40"/>
                  </a:lnTo>
                  <a:lnTo>
                    <a:pt x="410" y="44"/>
                  </a:lnTo>
                  <a:lnTo>
                    <a:pt x="369" y="48"/>
                  </a:lnTo>
                  <a:lnTo>
                    <a:pt x="332" y="50"/>
                  </a:lnTo>
                  <a:lnTo>
                    <a:pt x="302" y="50"/>
                  </a:lnTo>
                  <a:lnTo>
                    <a:pt x="271" y="50"/>
                  </a:lnTo>
                  <a:lnTo>
                    <a:pt x="233" y="48"/>
                  </a:lnTo>
                  <a:lnTo>
                    <a:pt x="192" y="44"/>
                  </a:lnTo>
                  <a:lnTo>
                    <a:pt x="148" y="40"/>
                  </a:lnTo>
                  <a:lnTo>
                    <a:pt x="127" y="37"/>
                  </a:lnTo>
                  <a:lnTo>
                    <a:pt x="106" y="34"/>
                  </a:lnTo>
                  <a:lnTo>
                    <a:pt x="85" y="29"/>
                  </a:lnTo>
                  <a:lnTo>
                    <a:pt x="66" y="25"/>
                  </a:lnTo>
                  <a:lnTo>
                    <a:pt x="47" y="20"/>
                  </a:lnTo>
                  <a:lnTo>
                    <a:pt x="29" y="13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2" y="69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13" y="79"/>
                  </a:lnTo>
                  <a:lnTo>
                    <a:pt x="23" y="84"/>
                  </a:lnTo>
                  <a:lnTo>
                    <a:pt x="36" y="89"/>
                  </a:lnTo>
                  <a:lnTo>
                    <a:pt x="50" y="95"/>
                  </a:lnTo>
                  <a:lnTo>
                    <a:pt x="67" y="99"/>
                  </a:lnTo>
                  <a:lnTo>
                    <a:pt x="86" y="103"/>
                  </a:lnTo>
                  <a:lnTo>
                    <a:pt x="108" y="108"/>
                  </a:lnTo>
                  <a:lnTo>
                    <a:pt x="130" y="112"/>
                  </a:lnTo>
                  <a:lnTo>
                    <a:pt x="155" y="116"/>
                  </a:lnTo>
                  <a:lnTo>
                    <a:pt x="182" y="120"/>
                  </a:lnTo>
                  <a:lnTo>
                    <a:pt x="210" y="122"/>
                  </a:lnTo>
                  <a:lnTo>
                    <a:pt x="240" y="124"/>
                  </a:lnTo>
                  <a:lnTo>
                    <a:pt x="270" y="125"/>
                  </a:lnTo>
                  <a:lnTo>
                    <a:pt x="302" y="125"/>
                  </a:lnTo>
                  <a:lnTo>
                    <a:pt x="302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27" name="Freeform 459"/>
            <p:cNvSpPr>
              <a:spLocks/>
            </p:cNvSpPr>
            <p:nvPr/>
          </p:nvSpPr>
          <p:spPr bwMode="auto">
            <a:xfrm>
              <a:off x="2598738" y="1454150"/>
              <a:ext cx="190500" cy="39688"/>
            </a:xfrm>
            <a:custGeom>
              <a:avLst/>
              <a:gdLst>
                <a:gd name="T0" fmla="*/ 302 w 602"/>
                <a:gd name="T1" fmla="*/ 124 h 124"/>
                <a:gd name="T2" fmla="*/ 333 w 602"/>
                <a:gd name="T3" fmla="*/ 124 h 124"/>
                <a:gd name="T4" fmla="*/ 364 w 602"/>
                <a:gd name="T5" fmla="*/ 123 h 124"/>
                <a:gd name="T6" fmla="*/ 393 w 602"/>
                <a:gd name="T7" fmla="*/ 121 h 124"/>
                <a:gd name="T8" fmla="*/ 421 w 602"/>
                <a:gd name="T9" fmla="*/ 119 h 124"/>
                <a:gd name="T10" fmla="*/ 448 w 602"/>
                <a:gd name="T11" fmla="*/ 115 h 124"/>
                <a:gd name="T12" fmla="*/ 472 w 602"/>
                <a:gd name="T13" fmla="*/ 111 h 124"/>
                <a:gd name="T14" fmla="*/ 495 w 602"/>
                <a:gd name="T15" fmla="*/ 108 h 124"/>
                <a:gd name="T16" fmla="*/ 516 w 602"/>
                <a:gd name="T17" fmla="*/ 104 h 124"/>
                <a:gd name="T18" fmla="*/ 536 w 602"/>
                <a:gd name="T19" fmla="*/ 98 h 124"/>
                <a:gd name="T20" fmla="*/ 553 w 602"/>
                <a:gd name="T21" fmla="*/ 94 h 124"/>
                <a:gd name="T22" fmla="*/ 567 w 602"/>
                <a:gd name="T23" fmla="*/ 89 h 124"/>
                <a:gd name="T24" fmla="*/ 580 w 602"/>
                <a:gd name="T25" fmla="*/ 83 h 124"/>
                <a:gd name="T26" fmla="*/ 589 w 602"/>
                <a:gd name="T27" fmla="*/ 79 h 124"/>
                <a:gd name="T28" fmla="*/ 597 w 602"/>
                <a:gd name="T29" fmla="*/ 74 h 124"/>
                <a:gd name="T30" fmla="*/ 599 w 602"/>
                <a:gd name="T31" fmla="*/ 71 h 124"/>
                <a:gd name="T32" fmla="*/ 601 w 602"/>
                <a:gd name="T33" fmla="*/ 69 h 124"/>
                <a:gd name="T34" fmla="*/ 602 w 602"/>
                <a:gd name="T35" fmla="*/ 66 h 124"/>
                <a:gd name="T36" fmla="*/ 602 w 602"/>
                <a:gd name="T37" fmla="*/ 64 h 124"/>
                <a:gd name="T38" fmla="*/ 602 w 602"/>
                <a:gd name="T39" fmla="*/ 0 h 124"/>
                <a:gd name="T40" fmla="*/ 589 w 602"/>
                <a:gd name="T41" fmla="*/ 7 h 124"/>
                <a:gd name="T42" fmla="*/ 573 w 602"/>
                <a:gd name="T43" fmla="*/ 14 h 124"/>
                <a:gd name="T44" fmla="*/ 556 w 602"/>
                <a:gd name="T45" fmla="*/ 19 h 124"/>
                <a:gd name="T46" fmla="*/ 537 w 602"/>
                <a:gd name="T47" fmla="*/ 24 h 124"/>
                <a:gd name="T48" fmla="*/ 517 w 602"/>
                <a:gd name="T49" fmla="*/ 29 h 124"/>
                <a:gd name="T50" fmla="*/ 497 w 602"/>
                <a:gd name="T51" fmla="*/ 33 h 124"/>
                <a:gd name="T52" fmla="*/ 476 w 602"/>
                <a:gd name="T53" fmla="*/ 36 h 124"/>
                <a:gd name="T54" fmla="*/ 454 w 602"/>
                <a:gd name="T55" fmla="*/ 39 h 124"/>
                <a:gd name="T56" fmla="*/ 410 w 602"/>
                <a:gd name="T57" fmla="*/ 44 h 124"/>
                <a:gd name="T58" fmla="*/ 369 w 602"/>
                <a:gd name="T59" fmla="*/ 47 h 124"/>
                <a:gd name="T60" fmla="*/ 332 w 602"/>
                <a:gd name="T61" fmla="*/ 49 h 124"/>
                <a:gd name="T62" fmla="*/ 302 w 602"/>
                <a:gd name="T63" fmla="*/ 49 h 124"/>
                <a:gd name="T64" fmla="*/ 271 w 602"/>
                <a:gd name="T65" fmla="*/ 49 h 124"/>
                <a:gd name="T66" fmla="*/ 233 w 602"/>
                <a:gd name="T67" fmla="*/ 47 h 124"/>
                <a:gd name="T68" fmla="*/ 192 w 602"/>
                <a:gd name="T69" fmla="*/ 44 h 124"/>
                <a:gd name="T70" fmla="*/ 148 w 602"/>
                <a:gd name="T71" fmla="*/ 39 h 124"/>
                <a:gd name="T72" fmla="*/ 127 w 602"/>
                <a:gd name="T73" fmla="*/ 36 h 124"/>
                <a:gd name="T74" fmla="*/ 106 w 602"/>
                <a:gd name="T75" fmla="*/ 33 h 124"/>
                <a:gd name="T76" fmla="*/ 85 w 602"/>
                <a:gd name="T77" fmla="*/ 29 h 124"/>
                <a:gd name="T78" fmla="*/ 66 w 602"/>
                <a:gd name="T79" fmla="*/ 24 h 124"/>
                <a:gd name="T80" fmla="*/ 47 w 602"/>
                <a:gd name="T81" fmla="*/ 19 h 124"/>
                <a:gd name="T82" fmla="*/ 29 w 602"/>
                <a:gd name="T83" fmla="*/ 14 h 124"/>
                <a:gd name="T84" fmla="*/ 14 w 602"/>
                <a:gd name="T85" fmla="*/ 7 h 124"/>
                <a:gd name="T86" fmla="*/ 0 w 602"/>
                <a:gd name="T87" fmla="*/ 0 h 124"/>
                <a:gd name="T88" fmla="*/ 0 w 602"/>
                <a:gd name="T89" fmla="*/ 64 h 124"/>
                <a:gd name="T90" fmla="*/ 0 w 602"/>
                <a:gd name="T91" fmla="*/ 66 h 124"/>
                <a:gd name="T92" fmla="*/ 2 w 602"/>
                <a:gd name="T93" fmla="*/ 69 h 124"/>
                <a:gd name="T94" fmla="*/ 4 w 602"/>
                <a:gd name="T95" fmla="*/ 71 h 124"/>
                <a:gd name="T96" fmla="*/ 6 w 602"/>
                <a:gd name="T97" fmla="*/ 74 h 124"/>
                <a:gd name="T98" fmla="*/ 13 w 602"/>
                <a:gd name="T99" fmla="*/ 79 h 124"/>
                <a:gd name="T100" fmla="*/ 23 w 602"/>
                <a:gd name="T101" fmla="*/ 83 h 124"/>
                <a:gd name="T102" fmla="*/ 36 w 602"/>
                <a:gd name="T103" fmla="*/ 89 h 124"/>
                <a:gd name="T104" fmla="*/ 50 w 602"/>
                <a:gd name="T105" fmla="*/ 94 h 124"/>
                <a:gd name="T106" fmla="*/ 67 w 602"/>
                <a:gd name="T107" fmla="*/ 98 h 124"/>
                <a:gd name="T108" fmla="*/ 86 w 602"/>
                <a:gd name="T109" fmla="*/ 104 h 124"/>
                <a:gd name="T110" fmla="*/ 108 w 602"/>
                <a:gd name="T111" fmla="*/ 108 h 124"/>
                <a:gd name="T112" fmla="*/ 130 w 602"/>
                <a:gd name="T113" fmla="*/ 111 h 124"/>
                <a:gd name="T114" fmla="*/ 155 w 602"/>
                <a:gd name="T115" fmla="*/ 115 h 124"/>
                <a:gd name="T116" fmla="*/ 182 w 602"/>
                <a:gd name="T117" fmla="*/ 119 h 124"/>
                <a:gd name="T118" fmla="*/ 210 w 602"/>
                <a:gd name="T119" fmla="*/ 121 h 124"/>
                <a:gd name="T120" fmla="*/ 240 w 602"/>
                <a:gd name="T121" fmla="*/ 123 h 124"/>
                <a:gd name="T122" fmla="*/ 270 w 602"/>
                <a:gd name="T123" fmla="*/ 124 h 124"/>
                <a:gd name="T124" fmla="*/ 302 w 602"/>
                <a:gd name="T12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2" h="124">
                  <a:moveTo>
                    <a:pt x="302" y="124"/>
                  </a:moveTo>
                  <a:lnTo>
                    <a:pt x="333" y="124"/>
                  </a:lnTo>
                  <a:lnTo>
                    <a:pt x="364" y="123"/>
                  </a:lnTo>
                  <a:lnTo>
                    <a:pt x="393" y="121"/>
                  </a:lnTo>
                  <a:lnTo>
                    <a:pt x="421" y="119"/>
                  </a:lnTo>
                  <a:lnTo>
                    <a:pt x="448" y="115"/>
                  </a:lnTo>
                  <a:lnTo>
                    <a:pt x="472" y="111"/>
                  </a:lnTo>
                  <a:lnTo>
                    <a:pt x="495" y="108"/>
                  </a:lnTo>
                  <a:lnTo>
                    <a:pt x="516" y="104"/>
                  </a:lnTo>
                  <a:lnTo>
                    <a:pt x="536" y="98"/>
                  </a:lnTo>
                  <a:lnTo>
                    <a:pt x="553" y="94"/>
                  </a:lnTo>
                  <a:lnTo>
                    <a:pt x="567" y="89"/>
                  </a:lnTo>
                  <a:lnTo>
                    <a:pt x="580" y="83"/>
                  </a:lnTo>
                  <a:lnTo>
                    <a:pt x="589" y="79"/>
                  </a:lnTo>
                  <a:lnTo>
                    <a:pt x="597" y="74"/>
                  </a:lnTo>
                  <a:lnTo>
                    <a:pt x="599" y="71"/>
                  </a:lnTo>
                  <a:lnTo>
                    <a:pt x="601" y="69"/>
                  </a:lnTo>
                  <a:lnTo>
                    <a:pt x="602" y="66"/>
                  </a:lnTo>
                  <a:lnTo>
                    <a:pt x="602" y="64"/>
                  </a:lnTo>
                  <a:lnTo>
                    <a:pt x="602" y="0"/>
                  </a:lnTo>
                  <a:lnTo>
                    <a:pt x="589" y="7"/>
                  </a:lnTo>
                  <a:lnTo>
                    <a:pt x="573" y="14"/>
                  </a:lnTo>
                  <a:lnTo>
                    <a:pt x="556" y="19"/>
                  </a:lnTo>
                  <a:lnTo>
                    <a:pt x="537" y="24"/>
                  </a:lnTo>
                  <a:lnTo>
                    <a:pt x="517" y="29"/>
                  </a:lnTo>
                  <a:lnTo>
                    <a:pt x="497" y="33"/>
                  </a:lnTo>
                  <a:lnTo>
                    <a:pt x="476" y="36"/>
                  </a:lnTo>
                  <a:lnTo>
                    <a:pt x="454" y="39"/>
                  </a:lnTo>
                  <a:lnTo>
                    <a:pt x="410" y="44"/>
                  </a:lnTo>
                  <a:lnTo>
                    <a:pt x="369" y="47"/>
                  </a:lnTo>
                  <a:lnTo>
                    <a:pt x="332" y="49"/>
                  </a:lnTo>
                  <a:lnTo>
                    <a:pt x="302" y="49"/>
                  </a:lnTo>
                  <a:lnTo>
                    <a:pt x="271" y="49"/>
                  </a:lnTo>
                  <a:lnTo>
                    <a:pt x="233" y="47"/>
                  </a:lnTo>
                  <a:lnTo>
                    <a:pt x="192" y="44"/>
                  </a:lnTo>
                  <a:lnTo>
                    <a:pt x="148" y="39"/>
                  </a:lnTo>
                  <a:lnTo>
                    <a:pt x="127" y="36"/>
                  </a:lnTo>
                  <a:lnTo>
                    <a:pt x="106" y="33"/>
                  </a:lnTo>
                  <a:lnTo>
                    <a:pt x="85" y="29"/>
                  </a:lnTo>
                  <a:lnTo>
                    <a:pt x="66" y="24"/>
                  </a:lnTo>
                  <a:lnTo>
                    <a:pt x="47" y="19"/>
                  </a:lnTo>
                  <a:lnTo>
                    <a:pt x="29" y="14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4"/>
                  </a:lnTo>
                  <a:lnTo>
                    <a:pt x="13" y="79"/>
                  </a:lnTo>
                  <a:lnTo>
                    <a:pt x="23" y="83"/>
                  </a:lnTo>
                  <a:lnTo>
                    <a:pt x="36" y="89"/>
                  </a:lnTo>
                  <a:lnTo>
                    <a:pt x="50" y="94"/>
                  </a:lnTo>
                  <a:lnTo>
                    <a:pt x="67" y="98"/>
                  </a:lnTo>
                  <a:lnTo>
                    <a:pt x="86" y="104"/>
                  </a:lnTo>
                  <a:lnTo>
                    <a:pt x="108" y="108"/>
                  </a:lnTo>
                  <a:lnTo>
                    <a:pt x="130" y="111"/>
                  </a:lnTo>
                  <a:lnTo>
                    <a:pt x="155" y="115"/>
                  </a:lnTo>
                  <a:lnTo>
                    <a:pt x="182" y="119"/>
                  </a:lnTo>
                  <a:lnTo>
                    <a:pt x="210" y="121"/>
                  </a:lnTo>
                  <a:lnTo>
                    <a:pt x="240" y="123"/>
                  </a:lnTo>
                  <a:lnTo>
                    <a:pt x="270" y="124"/>
                  </a:lnTo>
                  <a:lnTo>
                    <a:pt x="302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28" name="Freeform 460"/>
            <p:cNvSpPr>
              <a:spLocks/>
            </p:cNvSpPr>
            <p:nvPr/>
          </p:nvSpPr>
          <p:spPr bwMode="auto">
            <a:xfrm>
              <a:off x="2598738" y="1385888"/>
              <a:ext cx="190500" cy="41275"/>
            </a:xfrm>
            <a:custGeom>
              <a:avLst/>
              <a:gdLst>
                <a:gd name="T0" fmla="*/ 333 w 602"/>
                <a:gd name="T1" fmla="*/ 126 h 127"/>
                <a:gd name="T2" fmla="*/ 393 w 602"/>
                <a:gd name="T3" fmla="*/ 124 h 127"/>
                <a:gd name="T4" fmla="*/ 448 w 602"/>
                <a:gd name="T5" fmla="*/ 117 h 127"/>
                <a:gd name="T6" fmla="*/ 495 w 602"/>
                <a:gd name="T7" fmla="*/ 110 h 127"/>
                <a:gd name="T8" fmla="*/ 536 w 602"/>
                <a:gd name="T9" fmla="*/ 101 h 127"/>
                <a:gd name="T10" fmla="*/ 567 w 602"/>
                <a:gd name="T11" fmla="*/ 91 h 127"/>
                <a:gd name="T12" fmla="*/ 589 w 602"/>
                <a:gd name="T13" fmla="*/ 81 h 127"/>
                <a:gd name="T14" fmla="*/ 599 w 602"/>
                <a:gd name="T15" fmla="*/ 73 h 127"/>
                <a:gd name="T16" fmla="*/ 602 w 602"/>
                <a:gd name="T17" fmla="*/ 69 h 127"/>
                <a:gd name="T18" fmla="*/ 602 w 602"/>
                <a:gd name="T19" fmla="*/ 0 h 127"/>
                <a:gd name="T20" fmla="*/ 576 w 602"/>
                <a:gd name="T21" fmla="*/ 13 h 127"/>
                <a:gd name="T22" fmla="*/ 543 w 602"/>
                <a:gd name="T23" fmla="*/ 24 h 127"/>
                <a:gd name="T24" fmla="*/ 506 w 602"/>
                <a:gd name="T25" fmla="*/ 32 h 127"/>
                <a:gd name="T26" fmla="*/ 466 w 602"/>
                <a:gd name="T27" fmla="*/ 40 h 127"/>
                <a:gd name="T28" fmla="*/ 381 w 602"/>
                <a:gd name="T29" fmla="*/ 48 h 127"/>
                <a:gd name="T30" fmla="*/ 302 w 602"/>
                <a:gd name="T31" fmla="*/ 52 h 127"/>
                <a:gd name="T32" fmla="*/ 221 w 602"/>
                <a:gd name="T33" fmla="*/ 48 h 127"/>
                <a:gd name="T34" fmla="*/ 137 w 602"/>
                <a:gd name="T35" fmla="*/ 40 h 127"/>
                <a:gd name="T36" fmla="*/ 97 w 602"/>
                <a:gd name="T37" fmla="*/ 32 h 127"/>
                <a:gd name="T38" fmla="*/ 59 w 602"/>
                <a:gd name="T39" fmla="*/ 24 h 127"/>
                <a:gd name="T40" fmla="*/ 27 w 602"/>
                <a:gd name="T41" fmla="*/ 13 h 127"/>
                <a:gd name="T42" fmla="*/ 0 w 602"/>
                <a:gd name="T43" fmla="*/ 1 h 127"/>
                <a:gd name="T44" fmla="*/ 0 w 602"/>
                <a:gd name="T45" fmla="*/ 69 h 127"/>
                <a:gd name="T46" fmla="*/ 4 w 602"/>
                <a:gd name="T47" fmla="*/ 73 h 127"/>
                <a:gd name="T48" fmla="*/ 13 w 602"/>
                <a:gd name="T49" fmla="*/ 81 h 127"/>
                <a:gd name="T50" fmla="*/ 36 w 602"/>
                <a:gd name="T51" fmla="*/ 91 h 127"/>
                <a:gd name="T52" fmla="*/ 67 w 602"/>
                <a:gd name="T53" fmla="*/ 101 h 127"/>
                <a:gd name="T54" fmla="*/ 108 w 602"/>
                <a:gd name="T55" fmla="*/ 110 h 127"/>
                <a:gd name="T56" fmla="*/ 155 w 602"/>
                <a:gd name="T57" fmla="*/ 117 h 127"/>
                <a:gd name="T58" fmla="*/ 210 w 602"/>
                <a:gd name="T59" fmla="*/ 124 h 127"/>
                <a:gd name="T60" fmla="*/ 270 w 602"/>
                <a:gd name="T61" fmla="*/ 127 h 127"/>
                <a:gd name="T62" fmla="*/ 302 w 602"/>
                <a:gd name="T6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127">
                  <a:moveTo>
                    <a:pt x="302" y="127"/>
                  </a:moveTo>
                  <a:lnTo>
                    <a:pt x="333" y="126"/>
                  </a:lnTo>
                  <a:lnTo>
                    <a:pt x="364" y="125"/>
                  </a:lnTo>
                  <a:lnTo>
                    <a:pt x="393" y="124"/>
                  </a:lnTo>
                  <a:lnTo>
                    <a:pt x="421" y="120"/>
                  </a:lnTo>
                  <a:lnTo>
                    <a:pt x="448" y="117"/>
                  </a:lnTo>
                  <a:lnTo>
                    <a:pt x="472" y="114"/>
                  </a:lnTo>
                  <a:lnTo>
                    <a:pt x="495" y="110"/>
                  </a:lnTo>
                  <a:lnTo>
                    <a:pt x="516" y="105"/>
                  </a:lnTo>
                  <a:lnTo>
                    <a:pt x="536" y="101"/>
                  </a:lnTo>
                  <a:lnTo>
                    <a:pt x="553" y="96"/>
                  </a:lnTo>
                  <a:lnTo>
                    <a:pt x="567" y="91"/>
                  </a:lnTo>
                  <a:lnTo>
                    <a:pt x="580" y="86"/>
                  </a:lnTo>
                  <a:lnTo>
                    <a:pt x="589" y="81"/>
                  </a:lnTo>
                  <a:lnTo>
                    <a:pt x="597" y="76"/>
                  </a:lnTo>
                  <a:lnTo>
                    <a:pt x="599" y="73"/>
                  </a:lnTo>
                  <a:lnTo>
                    <a:pt x="601" y="71"/>
                  </a:lnTo>
                  <a:lnTo>
                    <a:pt x="602" y="69"/>
                  </a:lnTo>
                  <a:lnTo>
                    <a:pt x="602" y="67"/>
                  </a:lnTo>
                  <a:lnTo>
                    <a:pt x="602" y="0"/>
                  </a:lnTo>
                  <a:lnTo>
                    <a:pt x="590" y="8"/>
                  </a:lnTo>
                  <a:lnTo>
                    <a:pt x="576" y="13"/>
                  </a:lnTo>
                  <a:lnTo>
                    <a:pt x="560" y="18"/>
                  </a:lnTo>
                  <a:lnTo>
                    <a:pt x="543" y="24"/>
                  </a:lnTo>
                  <a:lnTo>
                    <a:pt x="525" y="28"/>
                  </a:lnTo>
                  <a:lnTo>
                    <a:pt x="506" y="32"/>
                  </a:lnTo>
                  <a:lnTo>
                    <a:pt x="486" y="37"/>
                  </a:lnTo>
                  <a:lnTo>
                    <a:pt x="466" y="40"/>
                  </a:lnTo>
                  <a:lnTo>
                    <a:pt x="423" y="45"/>
                  </a:lnTo>
                  <a:lnTo>
                    <a:pt x="381" y="48"/>
                  </a:lnTo>
                  <a:lnTo>
                    <a:pt x="340" y="51"/>
                  </a:lnTo>
                  <a:lnTo>
                    <a:pt x="302" y="52"/>
                  </a:lnTo>
                  <a:lnTo>
                    <a:pt x="263" y="51"/>
                  </a:lnTo>
                  <a:lnTo>
                    <a:pt x="221" y="48"/>
                  </a:lnTo>
                  <a:lnTo>
                    <a:pt x="180" y="45"/>
                  </a:lnTo>
                  <a:lnTo>
                    <a:pt x="137" y="40"/>
                  </a:lnTo>
                  <a:lnTo>
                    <a:pt x="116" y="37"/>
                  </a:lnTo>
                  <a:lnTo>
                    <a:pt x="97" y="32"/>
                  </a:lnTo>
                  <a:lnTo>
                    <a:pt x="78" y="28"/>
                  </a:lnTo>
                  <a:lnTo>
                    <a:pt x="59" y="24"/>
                  </a:lnTo>
                  <a:lnTo>
                    <a:pt x="42" y="18"/>
                  </a:lnTo>
                  <a:lnTo>
                    <a:pt x="27" y="13"/>
                  </a:lnTo>
                  <a:lnTo>
                    <a:pt x="12" y="8"/>
                  </a:lnTo>
                  <a:lnTo>
                    <a:pt x="0" y="1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6" y="75"/>
                  </a:lnTo>
                  <a:lnTo>
                    <a:pt x="13" y="81"/>
                  </a:lnTo>
                  <a:lnTo>
                    <a:pt x="23" y="86"/>
                  </a:lnTo>
                  <a:lnTo>
                    <a:pt x="36" y="91"/>
                  </a:lnTo>
                  <a:lnTo>
                    <a:pt x="50" y="96"/>
                  </a:lnTo>
                  <a:lnTo>
                    <a:pt x="67" y="101"/>
                  </a:lnTo>
                  <a:lnTo>
                    <a:pt x="86" y="105"/>
                  </a:lnTo>
                  <a:lnTo>
                    <a:pt x="108" y="110"/>
                  </a:lnTo>
                  <a:lnTo>
                    <a:pt x="130" y="114"/>
                  </a:lnTo>
                  <a:lnTo>
                    <a:pt x="155" y="117"/>
                  </a:lnTo>
                  <a:lnTo>
                    <a:pt x="182" y="120"/>
                  </a:lnTo>
                  <a:lnTo>
                    <a:pt x="210" y="124"/>
                  </a:lnTo>
                  <a:lnTo>
                    <a:pt x="240" y="125"/>
                  </a:lnTo>
                  <a:lnTo>
                    <a:pt x="270" y="127"/>
                  </a:lnTo>
                  <a:lnTo>
                    <a:pt x="302" y="127"/>
                  </a:lnTo>
                  <a:lnTo>
                    <a:pt x="302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29" name="Freeform 461"/>
            <p:cNvSpPr>
              <a:spLocks/>
            </p:cNvSpPr>
            <p:nvPr/>
          </p:nvSpPr>
          <p:spPr bwMode="auto">
            <a:xfrm>
              <a:off x="2598738" y="1487488"/>
              <a:ext cx="190500" cy="39688"/>
            </a:xfrm>
            <a:custGeom>
              <a:avLst/>
              <a:gdLst>
                <a:gd name="T0" fmla="*/ 602 w 602"/>
                <a:gd name="T1" fmla="*/ 0 h 125"/>
                <a:gd name="T2" fmla="*/ 573 w 602"/>
                <a:gd name="T3" fmla="*/ 14 h 125"/>
                <a:gd name="T4" fmla="*/ 537 w 602"/>
                <a:gd name="T5" fmla="*/ 24 h 125"/>
                <a:gd name="T6" fmla="*/ 497 w 602"/>
                <a:gd name="T7" fmla="*/ 33 h 125"/>
                <a:gd name="T8" fmla="*/ 454 w 602"/>
                <a:gd name="T9" fmla="*/ 39 h 125"/>
                <a:gd name="T10" fmla="*/ 369 w 602"/>
                <a:gd name="T11" fmla="*/ 47 h 125"/>
                <a:gd name="T12" fmla="*/ 302 w 602"/>
                <a:gd name="T13" fmla="*/ 49 h 125"/>
                <a:gd name="T14" fmla="*/ 233 w 602"/>
                <a:gd name="T15" fmla="*/ 47 h 125"/>
                <a:gd name="T16" fmla="*/ 148 w 602"/>
                <a:gd name="T17" fmla="*/ 39 h 125"/>
                <a:gd name="T18" fmla="*/ 106 w 602"/>
                <a:gd name="T19" fmla="*/ 33 h 125"/>
                <a:gd name="T20" fmla="*/ 66 w 602"/>
                <a:gd name="T21" fmla="*/ 24 h 125"/>
                <a:gd name="T22" fmla="*/ 29 w 602"/>
                <a:gd name="T23" fmla="*/ 14 h 125"/>
                <a:gd name="T24" fmla="*/ 0 w 602"/>
                <a:gd name="T25" fmla="*/ 0 h 125"/>
                <a:gd name="T26" fmla="*/ 2 w 602"/>
                <a:gd name="T27" fmla="*/ 69 h 125"/>
                <a:gd name="T28" fmla="*/ 11 w 602"/>
                <a:gd name="T29" fmla="*/ 79 h 125"/>
                <a:gd name="T30" fmla="*/ 32 w 602"/>
                <a:gd name="T31" fmla="*/ 89 h 125"/>
                <a:gd name="T32" fmla="*/ 59 w 602"/>
                <a:gd name="T33" fmla="*/ 98 h 125"/>
                <a:gd name="T34" fmla="*/ 96 w 602"/>
                <a:gd name="T35" fmla="*/ 107 h 125"/>
                <a:gd name="T36" fmla="*/ 140 w 602"/>
                <a:gd name="T37" fmla="*/ 116 h 125"/>
                <a:gd name="T38" fmla="*/ 190 w 602"/>
                <a:gd name="T39" fmla="*/ 121 h 125"/>
                <a:gd name="T40" fmla="*/ 248 w 602"/>
                <a:gd name="T41" fmla="*/ 124 h 125"/>
                <a:gd name="T42" fmla="*/ 283 w 602"/>
                <a:gd name="T43" fmla="*/ 119 h 125"/>
                <a:gd name="T44" fmla="*/ 292 w 602"/>
                <a:gd name="T45" fmla="*/ 106 h 125"/>
                <a:gd name="T46" fmla="*/ 305 w 602"/>
                <a:gd name="T47" fmla="*/ 94 h 125"/>
                <a:gd name="T48" fmla="*/ 320 w 602"/>
                <a:gd name="T49" fmla="*/ 84 h 125"/>
                <a:gd name="T50" fmla="*/ 350 w 602"/>
                <a:gd name="T51" fmla="*/ 70 h 125"/>
                <a:gd name="T52" fmla="*/ 400 w 602"/>
                <a:gd name="T53" fmla="*/ 55 h 125"/>
                <a:gd name="T54" fmla="*/ 458 w 602"/>
                <a:gd name="T55" fmla="*/ 45 h 125"/>
                <a:gd name="T56" fmla="*/ 514 w 602"/>
                <a:gd name="T57" fmla="*/ 38 h 125"/>
                <a:gd name="T58" fmla="*/ 561 w 602"/>
                <a:gd name="T59" fmla="*/ 35 h 125"/>
                <a:gd name="T60" fmla="*/ 594 w 602"/>
                <a:gd name="T61" fmla="*/ 35 h 125"/>
                <a:gd name="T62" fmla="*/ 602 w 602"/>
                <a:gd name="T63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125">
                  <a:moveTo>
                    <a:pt x="602" y="34"/>
                  </a:moveTo>
                  <a:lnTo>
                    <a:pt x="602" y="0"/>
                  </a:lnTo>
                  <a:lnTo>
                    <a:pt x="589" y="7"/>
                  </a:lnTo>
                  <a:lnTo>
                    <a:pt x="573" y="14"/>
                  </a:lnTo>
                  <a:lnTo>
                    <a:pt x="556" y="19"/>
                  </a:lnTo>
                  <a:lnTo>
                    <a:pt x="537" y="24"/>
                  </a:lnTo>
                  <a:lnTo>
                    <a:pt x="517" y="29"/>
                  </a:lnTo>
                  <a:lnTo>
                    <a:pt x="497" y="33"/>
                  </a:lnTo>
                  <a:lnTo>
                    <a:pt x="476" y="36"/>
                  </a:lnTo>
                  <a:lnTo>
                    <a:pt x="454" y="39"/>
                  </a:lnTo>
                  <a:lnTo>
                    <a:pt x="410" y="45"/>
                  </a:lnTo>
                  <a:lnTo>
                    <a:pt x="369" y="47"/>
                  </a:lnTo>
                  <a:lnTo>
                    <a:pt x="332" y="49"/>
                  </a:lnTo>
                  <a:lnTo>
                    <a:pt x="302" y="49"/>
                  </a:lnTo>
                  <a:lnTo>
                    <a:pt x="271" y="49"/>
                  </a:lnTo>
                  <a:lnTo>
                    <a:pt x="233" y="47"/>
                  </a:lnTo>
                  <a:lnTo>
                    <a:pt x="192" y="45"/>
                  </a:lnTo>
                  <a:lnTo>
                    <a:pt x="148" y="39"/>
                  </a:lnTo>
                  <a:lnTo>
                    <a:pt x="127" y="36"/>
                  </a:lnTo>
                  <a:lnTo>
                    <a:pt x="106" y="33"/>
                  </a:lnTo>
                  <a:lnTo>
                    <a:pt x="85" y="29"/>
                  </a:lnTo>
                  <a:lnTo>
                    <a:pt x="66" y="24"/>
                  </a:lnTo>
                  <a:lnTo>
                    <a:pt x="47" y="19"/>
                  </a:lnTo>
                  <a:lnTo>
                    <a:pt x="29" y="14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6" y="74"/>
                  </a:lnTo>
                  <a:lnTo>
                    <a:pt x="11" y="79"/>
                  </a:lnTo>
                  <a:lnTo>
                    <a:pt x="20" y="83"/>
                  </a:lnTo>
                  <a:lnTo>
                    <a:pt x="32" y="89"/>
                  </a:lnTo>
                  <a:lnTo>
                    <a:pt x="44" y="94"/>
                  </a:lnTo>
                  <a:lnTo>
                    <a:pt x="59" y="98"/>
                  </a:lnTo>
                  <a:lnTo>
                    <a:pt x="77" y="103"/>
                  </a:lnTo>
                  <a:lnTo>
                    <a:pt x="96" y="107"/>
                  </a:lnTo>
                  <a:lnTo>
                    <a:pt x="117" y="111"/>
                  </a:lnTo>
                  <a:lnTo>
                    <a:pt x="140" y="116"/>
                  </a:lnTo>
                  <a:lnTo>
                    <a:pt x="165" y="118"/>
                  </a:lnTo>
                  <a:lnTo>
                    <a:pt x="190" y="121"/>
                  </a:lnTo>
                  <a:lnTo>
                    <a:pt x="218" y="123"/>
                  </a:lnTo>
                  <a:lnTo>
                    <a:pt x="248" y="124"/>
                  </a:lnTo>
                  <a:lnTo>
                    <a:pt x="278" y="125"/>
                  </a:lnTo>
                  <a:lnTo>
                    <a:pt x="283" y="119"/>
                  </a:lnTo>
                  <a:lnTo>
                    <a:pt x="287" y="112"/>
                  </a:lnTo>
                  <a:lnTo>
                    <a:pt x="292" y="106"/>
                  </a:lnTo>
                  <a:lnTo>
                    <a:pt x="298" y="101"/>
                  </a:lnTo>
                  <a:lnTo>
                    <a:pt x="305" y="94"/>
                  </a:lnTo>
                  <a:lnTo>
                    <a:pt x="313" y="89"/>
                  </a:lnTo>
                  <a:lnTo>
                    <a:pt x="320" y="84"/>
                  </a:lnTo>
                  <a:lnTo>
                    <a:pt x="330" y="79"/>
                  </a:lnTo>
                  <a:lnTo>
                    <a:pt x="350" y="70"/>
                  </a:lnTo>
                  <a:lnTo>
                    <a:pt x="374" y="62"/>
                  </a:lnTo>
                  <a:lnTo>
                    <a:pt x="400" y="55"/>
                  </a:lnTo>
                  <a:lnTo>
                    <a:pt x="429" y="49"/>
                  </a:lnTo>
                  <a:lnTo>
                    <a:pt x="458" y="45"/>
                  </a:lnTo>
                  <a:lnTo>
                    <a:pt x="486" y="40"/>
                  </a:lnTo>
                  <a:lnTo>
                    <a:pt x="514" y="38"/>
                  </a:lnTo>
                  <a:lnTo>
                    <a:pt x="539" y="36"/>
                  </a:lnTo>
                  <a:lnTo>
                    <a:pt x="561" y="35"/>
                  </a:lnTo>
                  <a:lnTo>
                    <a:pt x="580" y="35"/>
                  </a:lnTo>
                  <a:lnTo>
                    <a:pt x="594" y="35"/>
                  </a:lnTo>
                  <a:lnTo>
                    <a:pt x="602" y="34"/>
                  </a:lnTo>
                  <a:lnTo>
                    <a:pt x="60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30" name="Freeform 462"/>
            <p:cNvSpPr>
              <a:spLocks/>
            </p:cNvSpPr>
            <p:nvPr/>
          </p:nvSpPr>
          <p:spPr bwMode="auto">
            <a:xfrm>
              <a:off x="2598738" y="1520825"/>
              <a:ext cx="85725" cy="49213"/>
            </a:xfrm>
            <a:custGeom>
              <a:avLst/>
              <a:gdLst>
                <a:gd name="T0" fmla="*/ 0 w 271"/>
                <a:gd name="T1" fmla="*/ 63 h 153"/>
                <a:gd name="T2" fmla="*/ 0 w 271"/>
                <a:gd name="T3" fmla="*/ 69 h 153"/>
                <a:gd name="T4" fmla="*/ 3 w 271"/>
                <a:gd name="T5" fmla="*/ 75 h 153"/>
                <a:gd name="T6" fmla="*/ 5 w 271"/>
                <a:gd name="T7" fmla="*/ 80 h 153"/>
                <a:gd name="T8" fmla="*/ 7 w 271"/>
                <a:gd name="T9" fmla="*/ 86 h 153"/>
                <a:gd name="T10" fmla="*/ 11 w 271"/>
                <a:gd name="T11" fmla="*/ 90 h 153"/>
                <a:gd name="T12" fmla="*/ 15 w 271"/>
                <a:gd name="T13" fmla="*/ 95 h 153"/>
                <a:gd name="T14" fmla="*/ 21 w 271"/>
                <a:gd name="T15" fmla="*/ 100 h 153"/>
                <a:gd name="T16" fmla="*/ 27 w 271"/>
                <a:gd name="T17" fmla="*/ 104 h 153"/>
                <a:gd name="T18" fmla="*/ 40 w 271"/>
                <a:gd name="T19" fmla="*/ 113 h 153"/>
                <a:gd name="T20" fmla="*/ 56 w 271"/>
                <a:gd name="T21" fmla="*/ 119 h 153"/>
                <a:gd name="T22" fmla="*/ 74 w 271"/>
                <a:gd name="T23" fmla="*/ 125 h 153"/>
                <a:gd name="T24" fmla="*/ 94 w 271"/>
                <a:gd name="T25" fmla="*/ 131 h 153"/>
                <a:gd name="T26" fmla="*/ 114 w 271"/>
                <a:gd name="T27" fmla="*/ 136 h 153"/>
                <a:gd name="T28" fmla="*/ 136 w 271"/>
                <a:gd name="T29" fmla="*/ 140 h 153"/>
                <a:gd name="T30" fmla="*/ 158 w 271"/>
                <a:gd name="T31" fmla="*/ 144 h 153"/>
                <a:gd name="T32" fmla="*/ 182 w 271"/>
                <a:gd name="T33" fmla="*/ 147 h 153"/>
                <a:gd name="T34" fmla="*/ 227 w 271"/>
                <a:gd name="T35" fmla="*/ 151 h 153"/>
                <a:gd name="T36" fmla="*/ 271 w 271"/>
                <a:gd name="T37" fmla="*/ 153 h 153"/>
                <a:gd name="T38" fmla="*/ 271 w 271"/>
                <a:gd name="T39" fmla="*/ 48 h 153"/>
                <a:gd name="T40" fmla="*/ 271 w 271"/>
                <a:gd name="T41" fmla="*/ 48 h 153"/>
                <a:gd name="T42" fmla="*/ 271 w 271"/>
                <a:gd name="T43" fmla="*/ 48 h 153"/>
                <a:gd name="T44" fmla="*/ 237 w 271"/>
                <a:gd name="T45" fmla="*/ 47 h 153"/>
                <a:gd name="T46" fmla="*/ 201 w 271"/>
                <a:gd name="T47" fmla="*/ 45 h 153"/>
                <a:gd name="T48" fmla="*/ 163 w 271"/>
                <a:gd name="T49" fmla="*/ 42 h 153"/>
                <a:gd name="T50" fmla="*/ 126 w 271"/>
                <a:gd name="T51" fmla="*/ 36 h 153"/>
                <a:gd name="T52" fmla="*/ 107 w 271"/>
                <a:gd name="T53" fmla="*/ 33 h 153"/>
                <a:gd name="T54" fmla="*/ 89 w 271"/>
                <a:gd name="T55" fmla="*/ 30 h 153"/>
                <a:gd name="T56" fmla="*/ 71 w 271"/>
                <a:gd name="T57" fmla="*/ 26 h 153"/>
                <a:gd name="T58" fmla="*/ 55 w 271"/>
                <a:gd name="T59" fmla="*/ 21 h 153"/>
                <a:gd name="T60" fmla="*/ 39 w 271"/>
                <a:gd name="T61" fmla="*/ 17 h 153"/>
                <a:gd name="T62" fmla="*/ 25 w 271"/>
                <a:gd name="T63" fmla="*/ 12 h 153"/>
                <a:gd name="T64" fmla="*/ 12 w 271"/>
                <a:gd name="T65" fmla="*/ 5 h 153"/>
                <a:gd name="T66" fmla="*/ 0 w 271"/>
                <a:gd name="T67" fmla="*/ 0 h 153"/>
                <a:gd name="T68" fmla="*/ 0 w 271"/>
                <a:gd name="T69" fmla="*/ 6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153">
                  <a:moveTo>
                    <a:pt x="0" y="63"/>
                  </a:moveTo>
                  <a:lnTo>
                    <a:pt x="0" y="69"/>
                  </a:lnTo>
                  <a:lnTo>
                    <a:pt x="3" y="75"/>
                  </a:lnTo>
                  <a:lnTo>
                    <a:pt x="5" y="80"/>
                  </a:lnTo>
                  <a:lnTo>
                    <a:pt x="7" y="86"/>
                  </a:lnTo>
                  <a:lnTo>
                    <a:pt x="11" y="90"/>
                  </a:lnTo>
                  <a:lnTo>
                    <a:pt x="15" y="95"/>
                  </a:lnTo>
                  <a:lnTo>
                    <a:pt x="21" y="100"/>
                  </a:lnTo>
                  <a:lnTo>
                    <a:pt x="27" y="104"/>
                  </a:lnTo>
                  <a:lnTo>
                    <a:pt x="40" y="113"/>
                  </a:lnTo>
                  <a:lnTo>
                    <a:pt x="56" y="119"/>
                  </a:lnTo>
                  <a:lnTo>
                    <a:pt x="74" y="125"/>
                  </a:lnTo>
                  <a:lnTo>
                    <a:pt x="94" y="131"/>
                  </a:lnTo>
                  <a:lnTo>
                    <a:pt x="114" y="136"/>
                  </a:lnTo>
                  <a:lnTo>
                    <a:pt x="136" y="140"/>
                  </a:lnTo>
                  <a:lnTo>
                    <a:pt x="158" y="144"/>
                  </a:lnTo>
                  <a:lnTo>
                    <a:pt x="182" y="147"/>
                  </a:lnTo>
                  <a:lnTo>
                    <a:pt x="227" y="151"/>
                  </a:lnTo>
                  <a:lnTo>
                    <a:pt x="271" y="153"/>
                  </a:lnTo>
                  <a:lnTo>
                    <a:pt x="271" y="48"/>
                  </a:lnTo>
                  <a:lnTo>
                    <a:pt x="271" y="48"/>
                  </a:lnTo>
                  <a:lnTo>
                    <a:pt x="271" y="48"/>
                  </a:lnTo>
                  <a:lnTo>
                    <a:pt x="237" y="47"/>
                  </a:lnTo>
                  <a:lnTo>
                    <a:pt x="201" y="45"/>
                  </a:lnTo>
                  <a:lnTo>
                    <a:pt x="163" y="42"/>
                  </a:lnTo>
                  <a:lnTo>
                    <a:pt x="126" y="36"/>
                  </a:lnTo>
                  <a:lnTo>
                    <a:pt x="107" y="33"/>
                  </a:lnTo>
                  <a:lnTo>
                    <a:pt x="89" y="30"/>
                  </a:lnTo>
                  <a:lnTo>
                    <a:pt x="71" y="26"/>
                  </a:lnTo>
                  <a:lnTo>
                    <a:pt x="55" y="21"/>
                  </a:lnTo>
                  <a:lnTo>
                    <a:pt x="39" y="17"/>
                  </a:lnTo>
                  <a:lnTo>
                    <a:pt x="25" y="12"/>
                  </a:lnTo>
                  <a:lnTo>
                    <a:pt x="12" y="5"/>
                  </a:lnTo>
                  <a:lnTo>
                    <a:pt x="0" y="0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31" name="Freeform 463"/>
            <p:cNvSpPr>
              <a:spLocks/>
            </p:cNvSpPr>
            <p:nvPr/>
          </p:nvSpPr>
          <p:spPr bwMode="auto">
            <a:xfrm>
              <a:off x="2693988" y="1582738"/>
              <a:ext cx="192088" cy="49213"/>
            </a:xfrm>
            <a:custGeom>
              <a:avLst/>
              <a:gdLst>
                <a:gd name="T0" fmla="*/ 0 w 601"/>
                <a:gd name="T1" fmla="*/ 0 h 155"/>
                <a:gd name="T2" fmla="*/ 0 w 601"/>
                <a:gd name="T3" fmla="*/ 64 h 155"/>
                <a:gd name="T4" fmla="*/ 0 w 601"/>
                <a:gd name="T5" fmla="*/ 71 h 155"/>
                <a:gd name="T6" fmla="*/ 2 w 601"/>
                <a:gd name="T7" fmla="*/ 77 h 155"/>
                <a:gd name="T8" fmla="*/ 4 w 601"/>
                <a:gd name="T9" fmla="*/ 84 h 155"/>
                <a:gd name="T10" fmla="*/ 7 w 601"/>
                <a:gd name="T11" fmla="*/ 89 h 155"/>
                <a:gd name="T12" fmla="*/ 13 w 601"/>
                <a:gd name="T13" fmla="*/ 95 h 155"/>
                <a:gd name="T14" fmla="*/ 18 w 601"/>
                <a:gd name="T15" fmla="*/ 100 h 155"/>
                <a:gd name="T16" fmla="*/ 23 w 601"/>
                <a:gd name="T17" fmla="*/ 104 h 155"/>
                <a:gd name="T18" fmla="*/ 31 w 601"/>
                <a:gd name="T19" fmla="*/ 108 h 155"/>
                <a:gd name="T20" fmla="*/ 47 w 601"/>
                <a:gd name="T21" fmla="*/ 117 h 155"/>
                <a:gd name="T22" fmla="*/ 65 w 601"/>
                <a:gd name="T23" fmla="*/ 125 h 155"/>
                <a:gd name="T24" fmla="*/ 86 w 601"/>
                <a:gd name="T25" fmla="*/ 131 h 155"/>
                <a:gd name="T26" fmla="*/ 108 w 601"/>
                <a:gd name="T27" fmla="*/ 136 h 155"/>
                <a:gd name="T28" fmla="*/ 132 w 601"/>
                <a:gd name="T29" fmla="*/ 142 h 155"/>
                <a:gd name="T30" fmla="*/ 156 w 601"/>
                <a:gd name="T31" fmla="*/ 145 h 155"/>
                <a:gd name="T32" fmla="*/ 181 w 601"/>
                <a:gd name="T33" fmla="*/ 148 h 155"/>
                <a:gd name="T34" fmla="*/ 206 w 601"/>
                <a:gd name="T35" fmla="*/ 151 h 155"/>
                <a:gd name="T36" fmla="*/ 255 w 601"/>
                <a:gd name="T37" fmla="*/ 155 h 155"/>
                <a:gd name="T38" fmla="*/ 300 w 601"/>
                <a:gd name="T39" fmla="*/ 155 h 155"/>
                <a:gd name="T40" fmla="*/ 345 w 601"/>
                <a:gd name="T41" fmla="*/ 155 h 155"/>
                <a:gd name="T42" fmla="*/ 394 w 601"/>
                <a:gd name="T43" fmla="*/ 151 h 155"/>
                <a:gd name="T44" fmla="*/ 420 w 601"/>
                <a:gd name="T45" fmla="*/ 148 h 155"/>
                <a:gd name="T46" fmla="*/ 445 w 601"/>
                <a:gd name="T47" fmla="*/ 145 h 155"/>
                <a:gd name="T48" fmla="*/ 470 w 601"/>
                <a:gd name="T49" fmla="*/ 142 h 155"/>
                <a:gd name="T50" fmla="*/ 493 w 601"/>
                <a:gd name="T51" fmla="*/ 136 h 155"/>
                <a:gd name="T52" fmla="*/ 515 w 601"/>
                <a:gd name="T53" fmla="*/ 131 h 155"/>
                <a:gd name="T54" fmla="*/ 536 w 601"/>
                <a:gd name="T55" fmla="*/ 125 h 155"/>
                <a:gd name="T56" fmla="*/ 554 w 601"/>
                <a:gd name="T57" fmla="*/ 117 h 155"/>
                <a:gd name="T58" fmla="*/ 570 w 601"/>
                <a:gd name="T59" fmla="*/ 108 h 155"/>
                <a:gd name="T60" fmla="*/ 577 w 601"/>
                <a:gd name="T61" fmla="*/ 104 h 155"/>
                <a:gd name="T62" fmla="*/ 583 w 601"/>
                <a:gd name="T63" fmla="*/ 100 h 155"/>
                <a:gd name="T64" fmla="*/ 589 w 601"/>
                <a:gd name="T65" fmla="*/ 95 h 155"/>
                <a:gd name="T66" fmla="*/ 593 w 601"/>
                <a:gd name="T67" fmla="*/ 89 h 155"/>
                <a:gd name="T68" fmla="*/ 597 w 601"/>
                <a:gd name="T69" fmla="*/ 84 h 155"/>
                <a:gd name="T70" fmla="*/ 599 w 601"/>
                <a:gd name="T71" fmla="*/ 77 h 155"/>
                <a:gd name="T72" fmla="*/ 600 w 601"/>
                <a:gd name="T73" fmla="*/ 71 h 155"/>
                <a:gd name="T74" fmla="*/ 601 w 601"/>
                <a:gd name="T75" fmla="*/ 64 h 155"/>
                <a:gd name="T76" fmla="*/ 601 w 601"/>
                <a:gd name="T77" fmla="*/ 0 h 155"/>
                <a:gd name="T78" fmla="*/ 588 w 601"/>
                <a:gd name="T79" fmla="*/ 7 h 155"/>
                <a:gd name="T80" fmla="*/ 573 w 601"/>
                <a:gd name="T81" fmla="*/ 13 h 155"/>
                <a:gd name="T82" fmla="*/ 555 w 601"/>
                <a:gd name="T83" fmla="*/ 19 h 155"/>
                <a:gd name="T84" fmla="*/ 536 w 601"/>
                <a:gd name="T85" fmla="*/ 25 h 155"/>
                <a:gd name="T86" fmla="*/ 517 w 601"/>
                <a:gd name="T87" fmla="*/ 29 h 155"/>
                <a:gd name="T88" fmla="*/ 495 w 601"/>
                <a:gd name="T89" fmla="*/ 33 h 155"/>
                <a:gd name="T90" fmla="*/ 474 w 601"/>
                <a:gd name="T91" fmla="*/ 37 h 155"/>
                <a:gd name="T92" fmla="*/ 452 w 601"/>
                <a:gd name="T93" fmla="*/ 40 h 155"/>
                <a:gd name="T94" fmla="*/ 410 w 601"/>
                <a:gd name="T95" fmla="*/ 44 h 155"/>
                <a:gd name="T96" fmla="*/ 369 w 601"/>
                <a:gd name="T97" fmla="*/ 47 h 155"/>
                <a:gd name="T98" fmla="*/ 331 w 601"/>
                <a:gd name="T99" fmla="*/ 49 h 155"/>
                <a:gd name="T100" fmla="*/ 300 w 601"/>
                <a:gd name="T101" fmla="*/ 49 h 155"/>
                <a:gd name="T102" fmla="*/ 269 w 601"/>
                <a:gd name="T103" fmla="*/ 49 h 155"/>
                <a:gd name="T104" fmla="*/ 233 w 601"/>
                <a:gd name="T105" fmla="*/ 47 h 155"/>
                <a:gd name="T106" fmla="*/ 191 w 601"/>
                <a:gd name="T107" fmla="*/ 44 h 155"/>
                <a:gd name="T108" fmla="*/ 148 w 601"/>
                <a:gd name="T109" fmla="*/ 40 h 155"/>
                <a:gd name="T110" fmla="*/ 126 w 601"/>
                <a:gd name="T111" fmla="*/ 37 h 155"/>
                <a:gd name="T112" fmla="*/ 105 w 601"/>
                <a:gd name="T113" fmla="*/ 33 h 155"/>
                <a:gd name="T114" fmla="*/ 85 w 601"/>
                <a:gd name="T115" fmla="*/ 29 h 155"/>
                <a:gd name="T116" fmla="*/ 64 w 601"/>
                <a:gd name="T117" fmla="*/ 25 h 155"/>
                <a:gd name="T118" fmla="*/ 46 w 601"/>
                <a:gd name="T119" fmla="*/ 19 h 155"/>
                <a:gd name="T120" fmla="*/ 29 w 601"/>
                <a:gd name="T121" fmla="*/ 14 h 155"/>
                <a:gd name="T122" fmla="*/ 13 w 601"/>
                <a:gd name="T123" fmla="*/ 8 h 155"/>
                <a:gd name="T124" fmla="*/ 0 w 601"/>
                <a:gd name="T12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155">
                  <a:moveTo>
                    <a:pt x="0" y="0"/>
                  </a:moveTo>
                  <a:lnTo>
                    <a:pt x="0" y="64"/>
                  </a:lnTo>
                  <a:lnTo>
                    <a:pt x="0" y="71"/>
                  </a:lnTo>
                  <a:lnTo>
                    <a:pt x="2" y="77"/>
                  </a:lnTo>
                  <a:lnTo>
                    <a:pt x="4" y="84"/>
                  </a:lnTo>
                  <a:lnTo>
                    <a:pt x="7" y="89"/>
                  </a:lnTo>
                  <a:lnTo>
                    <a:pt x="13" y="95"/>
                  </a:lnTo>
                  <a:lnTo>
                    <a:pt x="18" y="100"/>
                  </a:lnTo>
                  <a:lnTo>
                    <a:pt x="23" y="104"/>
                  </a:lnTo>
                  <a:lnTo>
                    <a:pt x="31" y="108"/>
                  </a:lnTo>
                  <a:lnTo>
                    <a:pt x="47" y="117"/>
                  </a:lnTo>
                  <a:lnTo>
                    <a:pt x="65" y="125"/>
                  </a:lnTo>
                  <a:lnTo>
                    <a:pt x="86" y="131"/>
                  </a:lnTo>
                  <a:lnTo>
                    <a:pt x="108" y="136"/>
                  </a:lnTo>
                  <a:lnTo>
                    <a:pt x="132" y="142"/>
                  </a:lnTo>
                  <a:lnTo>
                    <a:pt x="156" y="145"/>
                  </a:lnTo>
                  <a:lnTo>
                    <a:pt x="181" y="148"/>
                  </a:lnTo>
                  <a:lnTo>
                    <a:pt x="206" y="151"/>
                  </a:lnTo>
                  <a:lnTo>
                    <a:pt x="255" y="155"/>
                  </a:lnTo>
                  <a:lnTo>
                    <a:pt x="300" y="155"/>
                  </a:lnTo>
                  <a:lnTo>
                    <a:pt x="345" y="155"/>
                  </a:lnTo>
                  <a:lnTo>
                    <a:pt x="394" y="151"/>
                  </a:lnTo>
                  <a:lnTo>
                    <a:pt x="420" y="148"/>
                  </a:lnTo>
                  <a:lnTo>
                    <a:pt x="445" y="145"/>
                  </a:lnTo>
                  <a:lnTo>
                    <a:pt x="470" y="142"/>
                  </a:lnTo>
                  <a:lnTo>
                    <a:pt x="493" y="136"/>
                  </a:lnTo>
                  <a:lnTo>
                    <a:pt x="515" y="131"/>
                  </a:lnTo>
                  <a:lnTo>
                    <a:pt x="536" y="125"/>
                  </a:lnTo>
                  <a:lnTo>
                    <a:pt x="554" y="117"/>
                  </a:lnTo>
                  <a:lnTo>
                    <a:pt x="570" y="108"/>
                  </a:lnTo>
                  <a:lnTo>
                    <a:pt x="577" y="104"/>
                  </a:lnTo>
                  <a:lnTo>
                    <a:pt x="583" y="100"/>
                  </a:lnTo>
                  <a:lnTo>
                    <a:pt x="589" y="95"/>
                  </a:lnTo>
                  <a:lnTo>
                    <a:pt x="593" y="89"/>
                  </a:lnTo>
                  <a:lnTo>
                    <a:pt x="597" y="84"/>
                  </a:lnTo>
                  <a:lnTo>
                    <a:pt x="599" y="77"/>
                  </a:lnTo>
                  <a:lnTo>
                    <a:pt x="600" y="71"/>
                  </a:lnTo>
                  <a:lnTo>
                    <a:pt x="601" y="64"/>
                  </a:lnTo>
                  <a:lnTo>
                    <a:pt x="601" y="0"/>
                  </a:lnTo>
                  <a:lnTo>
                    <a:pt x="588" y="7"/>
                  </a:lnTo>
                  <a:lnTo>
                    <a:pt x="573" y="13"/>
                  </a:lnTo>
                  <a:lnTo>
                    <a:pt x="555" y="19"/>
                  </a:lnTo>
                  <a:lnTo>
                    <a:pt x="536" y="25"/>
                  </a:lnTo>
                  <a:lnTo>
                    <a:pt x="517" y="29"/>
                  </a:lnTo>
                  <a:lnTo>
                    <a:pt x="495" y="33"/>
                  </a:lnTo>
                  <a:lnTo>
                    <a:pt x="474" y="37"/>
                  </a:lnTo>
                  <a:lnTo>
                    <a:pt x="452" y="40"/>
                  </a:lnTo>
                  <a:lnTo>
                    <a:pt x="410" y="44"/>
                  </a:lnTo>
                  <a:lnTo>
                    <a:pt x="369" y="47"/>
                  </a:lnTo>
                  <a:lnTo>
                    <a:pt x="331" y="49"/>
                  </a:lnTo>
                  <a:lnTo>
                    <a:pt x="300" y="49"/>
                  </a:lnTo>
                  <a:lnTo>
                    <a:pt x="269" y="49"/>
                  </a:lnTo>
                  <a:lnTo>
                    <a:pt x="233" y="47"/>
                  </a:lnTo>
                  <a:lnTo>
                    <a:pt x="191" y="44"/>
                  </a:lnTo>
                  <a:lnTo>
                    <a:pt x="148" y="40"/>
                  </a:lnTo>
                  <a:lnTo>
                    <a:pt x="126" y="37"/>
                  </a:lnTo>
                  <a:lnTo>
                    <a:pt x="105" y="33"/>
                  </a:lnTo>
                  <a:lnTo>
                    <a:pt x="85" y="29"/>
                  </a:lnTo>
                  <a:lnTo>
                    <a:pt x="64" y="25"/>
                  </a:lnTo>
                  <a:lnTo>
                    <a:pt x="46" y="19"/>
                  </a:lnTo>
                  <a:lnTo>
                    <a:pt x="29" y="14"/>
                  </a:lnTo>
                  <a:lnTo>
                    <a:pt x="13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32" name="Freeform 464"/>
            <p:cNvSpPr>
              <a:spLocks/>
            </p:cNvSpPr>
            <p:nvPr/>
          </p:nvSpPr>
          <p:spPr bwMode="auto">
            <a:xfrm>
              <a:off x="2693988" y="1549400"/>
              <a:ext cx="192088" cy="39688"/>
            </a:xfrm>
            <a:custGeom>
              <a:avLst/>
              <a:gdLst>
                <a:gd name="T0" fmla="*/ 0 w 601"/>
                <a:gd name="T1" fmla="*/ 65 h 125"/>
                <a:gd name="T2" fmla="*/ 1 w 601"/>
                <a:gd name="T3" fmla="*/ 70 h 125"/>
                <a:gd name="T4" fmla="*/ 5 w 601"/>
                <a:gd name="T5" fmla="*/ 75 h 125"/>
                <a:gd name="T6" fmla="*/ 22 w 601"/>
                <a:gd name="T7" fmla="*/ 85 h 125"/>
                <a:gd name="T8" fmla="*/ 49 w 601"/>
                <a:gd name="T9" fmla="*/ 94 h 125"/>
                <a:gd name="T10" fmla="*/ 86 w 601"/>
                <a:gd name="T11" fmla="*/ 104 h 125"/>
                <a:gd name="T12" fmla="*/ 130 w 601"/>
                <a:gd name="T13" fmla="*/ 113 h 125"/>
                <a:gd name="T14" fmla="*/ 181 w 601"/>
                <a:gd name="T15" fmla="*/ 119 h 125"/>
                <a:gd name="T16" fmla="*/ 238 w 601"/>
                <a:gd name="T17" fmla="*/ 124 h 125"/>
                <a:gd name="T18" fmla="*/ 300 w 601"/>
                <a:gd name="T19" fmla="*/ 125 h 125"/>
                <a:gd name="T20" fmla="*/ 362 w 601"/>
                <a:gd name="T21" fmla="*/ 124 h 125"/>
                <a:gd name="T22" fmla="*/ 420 w 601"/>
                <a:gd name="T23" fmla="*/ 119 h 125"/>
                <a:gd name="T24" fmla="*/ 471 w 601"/>
                <a:gd name="T25" fmla="*/ 113 h 125"/>
                <a:gd name="T26" fmla="*/ 516 w 601"/>
                <a:gd name="T27" fmla="*/ 104 h 125"/>
                <a:gd name="T28" fmla="*/ 551 w 601"/>
                <a:gd name="T29" fmla="*/ 94 h 125"/>
                <a:gd name="T30" fmla="*/ 579 w 601"/>
                <a:gd name="T31" fmla="*/ 85 h 125"/>
                <a:gd name="T32" fmla="*/ 595 w 601"/>
                <a:gd name="T33" fmla="*/ 75 h 125"/>
                <a:gd name="T34" fmla="*/ 600 w 601"/>
                <a:gd name="T35" fmla="*/ 70 h 125"/>
                <a:gd name="T36" fmla="*/ 601 w 601"/>
                <a:gd name="T37" fmla="*/ 65 h 125"/>
                <a:gd name="T38" fmla="*/ 589 w 601"/>
                <a:gd name="T39" fmla="*/ 6 h 125"/>
                <a:gd name="T40" fmla="*/ 560 w 601"/>
                <a:gd name="T41" fmla="*/ 18 h 125"/>
                <a:gd name="T42" fmla="*/ 524 w 601"/>
                <a:gd name="T43" fmla="*/ 28 h 125"/>
                <a:gd name="T44" fmla="*/ 486 w 601"/>
                <a:gd name="T45" fmla="*/ 35 h 125"/>
                <a:gd name="T46" fmla="*/ 422 w 601"/>
                <a:gd name="T47" fmla="*/ 44 h 125"/>
                <a:gd name="T48" fmla="*/ 339 w 601"/>
                <a:gd name="T49" fmla="*/ 49 h 125"/>
                <a:gd name="T50" fmla="*/ 261 w 601"/>
                <a:gd name="T51" fmla="*/ 49 h 125"/>
                <a:gd name="T52" fmla="*/ 178 w 601"/>
                <a:gd name="T53" fmla="*/ 44 h 125"/>
                <a:gd name="T54" fmla="*/ 116 w 601"/>
                <a:gd name="T55" fmla="*/ 35 h 125"/>
                <a:gd name="T56" fmla="*/ 77 w 601"/>
                <a:gd name="T57" fmla="*/ 28 h 125"/>
                <a:gd name="T58" fmla="*/ 42 w 601"/>
                <a:gd name="T59" fmla="*/ 18 h 125"/>
                <a:gd name="T60" fmla="*/ 12 w 601"/>
                <a:gd name="T61" fmla="*/ 6 h 125"/>
                <a:gd name="T62" fmla="*/ 0 w 601"/>
                <a:gd name="T6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1" h="125">
                  <a:moveTo>
                    <a:pt x="0" y="0"/>
                  </a:moveTo>
                  <a:lnTo>
                    <a:pt x="0" y="65"/>
                  </a:lnTo>
                  <a:lnTo>
                    <a:pt x="0" y="67"/>
                  </a:lnTo>
                  <a:lnTo>
                    <a:pt x="1" y="70"/>
                  </a:lnTo>
                  <a:lnTo>
                    <a:pt x="3" y="72"/>
                  </a:lnTo>
                  <a:lnTo>
                    <a:pt x="5" y="75"/>
                  </a:lnTo>
                  <a:lnTo>
                    <a:pt x="13" y="79"/>
                  </a:lnTo>
                  <a:lnTo>
                    <a:pt x="22" y="85"/>
                  </a:lnTo>
                  <a:lnTo>
                    <a:pt x="34" y="90"/>
                  </a:lnTo>
                  <a:lnTo>
                    <a:pt x="49" y="94"/>
                  </a:lnTo>
                  <a:lnTo>
                    <a:pt x="66" y="100"/>
                  </a:lnTo>
                  <a:lnTo>
                    <a:pt x="86" y="104"/>
                  </a:lnTo>
                  <a:lnTo>
                    <a:pt x="107" y="108"/>
                  </a:lnTo>
                  <a:lnTo>
                    <a:pt x="130" y="113"/>
                  </a:lnTo>
                  <a:lnTo>
                    <a:pt x="154" y="117"/>
                  </a:lnTo>
                  <a:lnTo>
                    <a:pt x="181" y="119"/>
                  </a:lnTo>
                  <a:lnTo>
                    <a:pt x="209" y="122"/>
                  </a:lnTo>
                  <a:lnTo>
                    <a:pt x="238" y="124"/>
                  </a:lnTo>
                  <a:lnTo>
                    <a:pt x="269" y="125"/>
                  </a:lnTo>
                  <a:lnTo>
                    <a:pt x="300" y="125"/>
                  </a:lnTo>
                  <a:lnTo>
                    <a:pt x="332" y="125"/>
                  </a:lnTo>
                  <a:lnTo>
                    <a:pt x="362" y="124"/>
                  </a:lnTo>
                  <a:lnTo>
                    <a:pt x="392" y="122"/>
                  </a:lnTo>
                  <a:lnTo>
                    <a:pt x="420" y="119"/>
                  </a:lnTo>
                  <a:lnTo>
                    <a:pt x="446" y="117"/>
                  </a:lnTo>
                  <a:lnTo>
                    <a:pt x="471" y="113"/>
                  </a:lnTo>
                  <a:lnTo>
                    <a:pt x="494" y="108"/>
                  </a:lnTo>
                  <a:lnTo>
                    <a:pt x="516" y="104"/>
                  </a:lnTo>
                  <a:lnTo>
                    <a:pt x="535" y="100"/>
                  </a:lnTo>
                  <a:lnTo>
                    <a:pt x="551" y="94"/>
                  </a:lnTo>
                  <a:lnTo>
                    <a:pt x="566" y="90"/>
                  </a:lnTo>
                  <a:lnTo>
                    <a:pt x="579" y="85"/>
                  </a:lnTo>
                  <a:lnTo>
                    <a:pt x="589" y="79"/>
                  </a:lnTo>
                  <a:lnTo>
                    <a:pt x="595" y="75"/>
                  </a:lnTo>
                  <a:lnTo>
                    <a:pt x="598" y="72"/>
                  </a:lnTo>
                  <a:lnTo>
                    <a:pt x="600" y="70"/>
                  </a:lnTo>
                  <a:lnTo>
                    <a:pt x="601" y="67"/>
                  </a:lnTo>
                  <a:lnTo>
                    <a:pt x="601" y="65"/>
                  </a:lnTo>
                  <a:lnTo>
                    <a:pt x="601" y="0"/>
                  </a:lnTo>
                  <a:lnTo>
                    <a:pt x="589" y="6"/>
                  </a:lnTo>
                  <a:lnTo>
                    <a:pt x="575" y="12"/>
                  </a:lnTo>
                  <a:lnTo>
                    <a:pt x="560" y="18"/>
                  </a:lnTo>
                  <a:lnTo>
                    <a:pt x="542" y="22"/>
                  </a:lnTo>
                  <a:lnTo>
                    <a:pt x="524" y="28"/>
                  </a:lnTo>
                  <a:lnTo>
                    <a:pt x="505" y="31"/>
                  </a:lnTo>
                  <a:lnTo>
                    <a:pt x="486" y="35"/>
                  </a:lnTo>
                  <a:lnTo>
                    <a:pt x="464" y="39"/>
                  </a:lnTo>
                  <a:lnTo>
                    <a:pt x="422" y="44"/>
                  </a:lnTo>
                  <a:lnTo>
                    <a:pt x="381" y="47"/>
                  </a:lnTo>
                  <a:lnTo>
                    <a:pt x="339" y="49"/>
                  </a:lnTo>
                  <a:lnTo>
                    <a:pt x="300" y="50"/>
                  </a:lnTo>
                  <a:lnTo>
                    <a:pt x="261" y="49"/>
                  </a:lnTo>
                  <a:lnTo>
                    <a:pt x="221" y="47"/>
                  </a:lnTo>
                  <a:lnTo>
                    <a:pt x="178" y="44"/>
                  </a:lnTo>
                  <a:lnTo>
                    <a:pt x="136" y="39"/>
                  </a:lnTo>
                  <a:lnTo>
                    <a:pt x="116" y="35"/>
                  </a:lnTo>
                  <a:lnTo>
                    <a:pt x="95" y="32"/>
                  </a:lnTo>
                  <a:lnTo>
                    <a:pt x="77" y="28"/>
                  </a:lnTo>
                  <a:lnTo>
                    <a:pt x="59" y="22"/>
                  </a:lnTo>
                  <a:lnTo>
                    <a:pt x="42" y="18"/>
                  </a:lnTo>
                  <a:lnTo>
                    <a:pt x="26" y="13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33" name="Freeform 465"/>
            <p:cNvSpPr>
              <a:spLocks/>
            </p:cNvSpPr>
            <p:nvPr/>
          </p:nvSpPr>
          <p:spPr bwMode="auto">
            <a:xfrm>
              <a:off x="2598738" y="1344613"/>
              <a:ext cx="190500" cy="49213"/>
            </a:xfrm>
            <a:custGeom>
              <a:avLst/>
              <a:gdLst>
                <a:gd name="T0" fmla="*/ 337 w 602"/>
                <a:gd name="T1" fmla="*/ 151 h 152"/>
                <a:gd name="T2" fmla="*/ 403 w 602"/>
                <a:gd name="T3" fmla="*/ 147 h 152"/>
                <a:gd name="T4" fmla="*/ 458 w 602"/>
                <a:gd name="T5" fmla="*/ 141 h 152"/>
                <a:gd name="T6" fmla="*/ 506 w 602"/>
                <a:gd name="T7" fmla="*/ 132 h 152"/>
                <a:gd name="T8" fmla="*/ 544 w 602"/>
                <a:gd name="T9" fmla="*/ 122 h 152"/>
                <a:gd name="T10" fmla="*/ 572 w 602"/>
                <a:gd name="T11" fmla="*/ 112 h 152"/>
                <a:gd name="T12" fmla="*/ 591 w 602"/>
                <a:gd name="T13" fmla="*/ 102 h 152"/>
                <a:gd name="T14" fmla="*/ 601 w 602"/>
                <a:gd name="T15" fmla="*/ 95 h 152"/>
                <a:gd name="T16" fmla="*/ 602 w 602"/>
                <a:gd name="T17" fmla="*/ 85 h 152"/>
                <a:gd name="T18" fmla="*/ 599 w 602"/>
                <a:gd name="T19" fmla="*/ 74 h 152"/>
                <a:gd name="T20" fmla="*/ 591 w 602"/>
                <a:gd name="T21" fmla="*/ 65 h 152"/>
                <a:gd name="T22" fmla="*/ 582 w 602"/>
                <a:gd name="T23" fmla="*/ 55 h 152"/>
                <a:gd name="T24" fmla="*/ 561 w 602"/>
                <a:gd name="T25" fmla="*/ 42 h 152"/>
                <a:gd name="T26" fmla="*/ 527 w 602"/>
                <a:gd name="T27" fmla="*/ 28 h 152"/>
                <a:gd name="T28" fmla="*/ 484 w 602"/>
                <a:gd name="T29" fmla="*/ 18 h 152"/>
                <a:gd name="T30" fmla="*/ 436 w 602"/>
                <a:gd name="T31" fmla="*/ 9 h 152"/>
                <a:gd name="T32" fmla="*/ 383 w 602"/>
                <a:gd name="T33" fmla="*/ 4 h 152"/>
                <a:gd name="T34" fmla="*/ 329 w 602"/>
                <a:gd name="T35" fmla="*/ 1 h 152"/>
                <a:gd name="T36" fmla="*/ 274 w 602"/>
                <a:gd name="T37" fmla="*/ 1 h 152"/>
                <a:gd name="T38" fmla="*/ 219 w 602"/>
                <a:gd name="T39" fmla="*/ 4 h 152"/>
                <a:gd name="T40" fmla="*/ 168 w 602"/>
                <a:gd name="T41" fmla="*/ 9 h 152"/>
                <a:gd name="T42" fmla="*/ 118 w 602"/>
                <a:gd name="T43" fmla="*/ 18 h 152"/>
                <a:gd name="T44" fmla="*/ 76 w 602"/>
                <a:gd name="T45" fmla="*/ 28 h 152"/>
                <a:gd name="T46" fmla="*/ 41 w 602"/>
                <a:gd name="T47" fmla="*/ 42 h 152"/>
                <a:gd name="T48" fmla="*/ 21 w 602"/>
                <a:gd name="T49" fmla="*/ 55 h 152"/>
                <a:gd name="T50" fmla="*/ 11 w 602"/>
                <a:gd name="T51" fmla="*/ 65 h 152"/>
                <a:gd name="T52" fmla="*/ 5 w 602"/>
                <a:gd name="T53" fmla="*/ 74 h 152"/>
                <a:gd name="T54" fmla="*/ 0 w 602"/>
                <a:gd name="T55" fmla="*/ 85 h 152"/>
                <a:gd name="T56" fmla="*/ 2 w 602"/>
                <a:gd name="T57" fmla="*/ 95 h 152"/>
                <a:gd name="T58" fmla="*/ 11 w 602"/>
                <a:gd name="T59" fmla="*/ 102 h 152"/>
                <a:gd name="T60" fmla="*/ 30 w 602"/>
                <a:gd name="T61" fmla="*/ 112 h 152"/>
                <a:gd name="T62" fmla="*/ 59 w 602"/>
                <a:gd name="T63" fmla="*/ 122 h 152"/>
                <a:gd name="T64" fmla="*/ 97 w 602"/>
                <a:gd name="T65" fmla="*/ 131 h 152"/>
                <a:gd name="T66" fmla="*/ 144 w 602"/>
                <a:gd name="T67" fmla="*/ 141 h 152"/>
                <a:gd name="T68" fmla="*/ 200 w 602"/>
                <a:gd name="T69" fmla="*/ 147 h 152"/>
                <a:gd name="T70" fmla="*/ 265 w 602"/>
                <a:gd name="T71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2" h="152">
                  <a:moveTo>
                    <a:pt x="302" y="152"/>
                  </a:moveTo>
                  <a:lnTo>
                    <a:pt x="337" y="151"/>
                  </a:lnTo>
                  <a:lnTo>
                    <a:pt x="370" y="149"/>
                  </a:lnTo>
                  <a:lnTo>
                    <a:pt x="403" y="147"/>
                  </a:lnTo>
                  <a:lnTo>
                    <a:pt x="432" y="144"/>
                  </a:lnTo>
                  <a:lnTo>
                    <a:pt x="458" y="141"/>
                  </a:lnTo>
                  <a:lnTo>
                    <a:pt x="483" y="137"/>
                  </a:lnTo>
                  <a:lnTo>
                    <a:pt x="506" y="132"/>
                  </a:lnTo>
                  <a:lnTo>
                    <a:pt x="526" y="127"/>
                  </a:lnTo>
                  <a:lnTo>
                    <a:pt x="544" y="122"/>
                  </a:lnTo>
                  <a:lnTo>
                    <a:pt x="559" y="117"/>
                  </a:lnTo>
                  <a:lnTo>
                    <a:pt x="572" y="112"/>
                  </a:lnTo>
                  <a:lnTo>
                    <a:pt x="583" y="107"/>
                  </a:lnTo>
                  <a:lnTo>
                    <a:pt x="591" y="102"/>
                  </a:lnTo>
                  <a:lnTo>
                    <a:pt x="598" y="98"/>
                  </a:lnTo>
                  <a:lnTo>
                    <a:pt x="601" y="95"/>
                  </a:lnTo>
                  <a:lnTo>
                    <a:pt x="602" y="92"/>
                  </a:lnTo>
                  <a:lnTo>
                    <a:pt x="602" y="85"/>
                  </a:lnTo>
                  <a:lnTo>
                    <a:pt x="601" y="80"/>
                  </a:lnTo>
                  <a:lnTo>
                    <a:pt x="599" y="74"/>
                  </a:lnTo>
                  <a:lnTo>
                    <a:pt x="596" y="69"/>
                  </a:lnTo>
                  <a:lnTo>
                    <a:pt x="591" y="65"/>
                  </a:lnTo>
                  <a:lnTo>
                    <a:pt x="587" y="59"/>
                  </a:lnTo>
                  <a:lnTo>
                    <a:pt x="582" y="55"/>
                  </a:lnTo>
                  <a:lnTo>
                    <a:pt x="575" y="51"/>
                  </a:lnTo>
                  <a:lnTo>
                    <a:pt x="561" y="42"/>
                  </a:lnTo>
                  <a:lnTo>
                    <a:pt x="545" y="35"/>
                  </a:lnTo>
                  <a:lnTo>
                    <a:pt x="527" y="28"/>
                  </a:lnTo>
                  <a:lnTo>
                    <a:pt x="507" y="23"/>
                  </a:lnTo>
                  <a:lnTo>
                    <a:pt x="484" y="18"/>
                  </a:lnTo>
                  <a:lnTo>
                    <a:pt x="461" y="13"/>
                  </a:lnTo>
                  <a:lnTo>
                    <a:pt x="436" y="9"/>
                  </a:lnTo>
                  <a:lnTo>
                    <a:pt x="409" y="6"/>
                  </a:lnTo>
                  <a:lnTo>
                    <a:pt x="383" y="4"/>
                  </a:lnTo>
                  <a:lnTo>
                    <a:pt x="355" y="3"/>
                  </a:lnTo>
                  <a:lnTo>
                    <a:pt x="329" y="1"/>
                  </a:lnTo>
                  <a:lnTo>
                    <a:pt x="302" y="0"/>
                  </a:lnTo>
                  <a:lnTo>
                    <a:pt x="274" y="1"/>
                  </a:lnTo>
                  <a:lnTo>
                    <a:pt x="247" y="3"/>
                  </a:lnTo>
                  <a:lnTo>
                    <a:pt x="219" y="4"/>
                  </a:lnTo>
                  <a:lnTo>
                    <a:pt x="193" y="6"/>
                  </a:lnTo>
                  <a:lnTo>
                    <a:pt x="168" y="9"/>
                  </a:lnTo>
                  <a:lnTo>
                    <a:pt x="142" y="13"/>
                  </a:lnTo>
                  <a:lnTo>
                    <a:pt x="118" y="18"/>
                  </a:lnTo>
                  <a:lnTo>
                    <a:pt x="97" y="23"/>
                  </a:lnTo>
                  <a:lnTo>
                    <a:pt x="76" y="28"/>
                  </a:lnTo>
                  <a:lnTo>
                    <a:pt x="57" y="35"/>
                  </a:lnTo>
                  <a:lnTo>
                    <a:pt x="41" y="42"/>
                  </a:lnTo>
                  <a:lnTo>
                    <a:pt x="27" y="51"/>
                  </a:lnTo>
                  <a:lnTo>
                    <a:pt x="21" y="55"/>
                  </a:lnTo>
                  <a:lnTo>
                    <a:pt x="15" y="59"/>
                  </a:lnTo>
                  <a:lnTo>
                    <a:pt x="11" y="65"/>
                  </a:lnTo>
                  <a:lnTo>
                    <a:pt x="7" y="69"/>
                  </a:lnTo>
                  <a:lnTo>
                    <a:pt x="5" y="74"/>
                  </a:lnTo>
                  <a:lnTo>
                    <a:pt x="3" y="80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2" y="95"/>
                  </a:lnTo>
                  <a:lnTo>
                    <a:pt x="5" y="98"/>
                  </a:lnTo>
                  <a:lnTo>
                    <a:pt x="11" y="102"/>
                  </a:lnTo>
                  <a:lnTo>
                    <a:pt x="20" y="107"/>
                  </a:lnTo>
                  <a:lnTo>
                    <a:pt x="30" y="112"/>
                  </a:lnTo>
                  <a:lnTo>
                    <a:pt x="43" y="117"/>
                  </a:lnTo>
                  <a:lnTo>
                    <a:pt x="59" y="122"/>
                  </a:lnTo>
                  <a:lnTo>
                    <a:pt x="77" y="127"/>
                  </a:lnTo>
                  <a:lnTo>
                    <a:pt x="97" y="131"/>
                  </a:lnTo>
                  <a:lnTo>
                    <a:pt x="119" y="137"/>
                  </a:lnTo>
                  <a:lnTo>
                    <a:pt x="144" y="141"/>
                  </a:lnTo>
                  <a:lnTo>
                    <a:pt x="171" y="144"/>
                  </a:lnTo>
                  <a:lnTo>
                    <a:pt x="200" y="147"/>
                  </a:lnTo>
                  <a:lnTo>
                    <a:pt x="232" y="149"/>
                  </a:lnTo>
                  <a:lnTo>
                    <a:pt x="265" y="151"/>
                  </a:lnTo>
                  <a:lnTo>
                    <a:pt x="302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</p:grpSp>
      <p:sp>
        <p:nvSpPr>
          <p:cNvPr id="34" name="TextBox 25"/>
          <p:cNvSpPr txBox="1"/>
          <p:nvPr/>
        </p:nvSpPr>
        <p:spPr>
          <a:xfrm>
            <a:off x="2009777" y="5319240"/>
            <a:ext cx="73025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6F878C"/>
                </a:solidFill>
                <a:latin typeface="+mj-lt"/>
                <a:cs typeface="Calibri Light" panose="020F0302020204030204" pitchFamily="34" charset="0"/>
              </a:rPr>
              <a:t>off</a:t>
            </a:r>
          </a:p>
        </p:txBody>
      </p:sp>
      <p:sp>
        <p:nvSpPr>
          <p:cNvPr id="35" name="TextBox 25"/>
          <p:cNvSpPr txBox="1"/>
          <p:nvPr/>
        </p:nvSpPr>
        <p:spPr>
          <a:xfrm>
            <a:off x="4188571" y="5154369"/>
            <a:ext cx="730250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D80F79"/>
                </a:solidFill>
                <a:latin typeface="+mj-lt"/>
                <a:cs typeface="Calibri Light" panose="020F0302020204030204" pitchFamily="34" charset="0"/>
              </a:rPr>
              <a:t>42%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805982" y="5207094"/>
            <a:ext cx="287338" cy="287338"/>
            <a:chOff x="2598738" y="1344613"/>
            <a:chExt cx="287338" cy="287338"/>
          </a:xfrm>
          <a:solidFill>
            <a:srgbClr val="0C344C"/>
          </a:solidFill>
        </p:grpSpPr>
        <p:sp>
          <p:nvSpPr>
            <p:cNvPr id="37" name="Freeform 457"/>
            <p:cNvSpPr>
              <a:spLocks/>
            </p:cNvSpPr>
            <p:nvPr/>
          </p:nvSpPr>
          <p:spPr bwMode="auto">
            <a:xfrm>
              <a:off x="2693988" y="1508125"/>
              <a:ext cx="192088" cy="47625"/>
            </a:xfrm>
            <a:custGeom>
              <a:avLst/>
              <a:gdLst>
                <a:gd name="T0" fmla="*/ 1 w 601"/>
                <a:gd name="T1" fmla="*/ 93 h 150"/>
                <a:gd name="T2" fmla="*/ 11 w 601"/>
                <a:gd name="T3" fmla="*/ 101 h 150"/>
                <a:gd name="T4" fmla="*/ 30 w 601"/>
                <a:gd name="T5" fmla="*/ 111 h 150"/>
                <a:gd name="T6" fmla="*/ 58 w 601"/>
                <a:gd name="T7" fmla="*/ 121 h 150"/>
                <a:gd name="T8" fmla="*/ 96 w 601"/>
                <a:gd name="T9" fmla="*/ 131 h 150"/>
                <a:gd name="T10" fmla="*/ 144 w 601"/>
                <a:gd name="T11" fmla="*/ 140 h 150"/>
                <a:gd name="T12" fmla="*/ 199 w 601"/>
                <a:gd name="T13" fmla="*/ 146 h 150"/>
                <a:gd name="T14" fmla="*/ 265 w 601"/>
                <a:gd name="T15" fmla="*/ 149 h 150"/>
                <a:gd name="T16" fmla="*/ 337 w 601"/>
                <a:gd name="T17" fmla="*/ 149 h 150"/>
                <a:gd name="T18" fmla="*/ 402 w 601"/>
                <a:gd name="T19" fmla="*/ 146 h 150"/>
                <a:gd name="T20" fmla="*/ 458 w 601"/>
                <a:gd name="T21" fmla="*/ 140 h 150"/>
                <a:gd name="T22" fmla="*/ 505 w 601"/>
                <a:gd name="T23" fmla="*/ 131 h 150"/>
                <a:gd name="T24" fmla="*/ 542 w 601"/>
                <a:gd name="T25" fmla="*/ 121 h 150"/>
                <a:gd name="T26" fmla="*/ 571 w 601"/>
                <a:gd name="T27" fmla="*/ 111 h 150"/>
                <a:gd name="T28" fmla="*/ 591 w 601"/>
                <a:gd name="T29" fmla="*/ 101 h 150"/>
                <a:gd name="T30" fmla="*/ 600 w 601"/>
                <a:gd name="T31" fmla="*/ 93 h 150"/>
                <a:gd name="T32" fmla="*/ 601 w 601"/>
                <a:gd name="T33" fmla="*/ 87 h 150"/>
                <a:gd name="T34" fmla="*/ 600 w 601"/>
                <a:gd name="T35" fmla="*/ 82 h 150"/>
                <a:gd name="T36" fmla="*/ 599 w 601"/>
                <a:gd name="T37" fmla="*/ 79 h 150"/>
                <a:gd name="T38" fmla="*/ 596 w 601"/>
                <a:gd name="T39" fmla="*/ 71 h 150"/>
                <a:gd name="T40" fmla="*/ 583 w 601"/>
                <a:gd name="T41" fmla="*/ 56 h 150"/>
                <a:gd name="T42" fmla="*/ 564 w 601"/>
                <a:gd name="T43" fmla="*/ 43 h 150"/>
                <a:gd name="T44" fmla="*/ 540 w 601"/>
                <a:gd name="T45" fmla="*/ 32 h 150"/>
                <a:gd name="T46" fmla="*/ 525 w 601"/>
                <a:gd name="T47" fmla="*/ 27 h 150"/>
                <a:gd name="T48" fmla="*/ 523 w 601"/>
                <a:gd name="T49" fmla="*/ 27 h 150"/>
                <a:gd name="T50" fmla="*/ 495 w 601"/>
                <a:gd name="T51" fmla="*/ 19 h 150"/>
                <a:gd name="T52" fmla="*/ 443 w 601"/>
                <a:gd name="T53" fmla="*/ 10 h 150"/>
                <a:gd name="T54" fmla="*/ 387 w 601"/>
                <a:gd name="T55" fmla="*/ 3 h 150"/>
                <a:gd name="T56" fmla="*/ 334 w 601"/>
                <a:gd name="T57" fmla="*/ 0 h 150"/>
                <a:gd name="T58" fmla="*/ 305 w 601"/>
                <a:gd name="T59" fmla="*/ 0 h 150"/>
                <a:gd name="T60" fmla="*/ 257 w 601"/>
                <a:gd name="T61" fmla="*/ 0 h 150"/>
                <a:gd name="T62" fmla="*/ 184 w 601"/>
                <a:gd name="T63" fmla="*/ 7 h 150"/>
                <a:gd name="T64" fmla="*/ 135 w 601"/>
                <a:gd name="T65" fmla="*/ 13 h 150"/>
                <a:gd name="T66" fmla="*/ 88 w 601"/>
                <a:gd name="T67" fmla="*/ 24 h 150"/>
                <a:gd name="T68" fmla="*/ 48 w 601"/>
                <a:gd name="T69" fmla="*/ 38 h 150"/>
                <a:gd name="T70" fmla="*/ 24 w 601"/>
                <a:gd name="T71" fmla="*/ 51 h 150"/>
                <a:gd name="T72" fmla="*/ 13 w 601"/>
                <a:gd name="T73" fmla="*/ 60 h 150"/>
                <a:gd name="T74" fmla="*/ 4 w 601"/>
                <a:gd name="T75" fmla="*/ 71 h 150"/>
                <a:gd name="T76" fmla="*/ 0 w 601"/>
                <a:gd name="T77" fmla="*/ 8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1" h="150">
                  <a:moveTo>
                    <a:pt x="0" y="90"/>
                  </a:moveTo>
                  <a:lnTo>
                    <a:pt x="1" y="93"/>
                  </a:lnTo>
                  <a:lnTo>
                    <a:pt x="4" y="97"/>
                  </a:lnTo>
                  <a:lnTo>
                    <a:pt x="11" y="101"/>
                  </a:lnTo>
                  <a:lnTo>
                    <a:pt x="19" y="106"/>
                  </a:lnTo>
                  <a:lnTo>
                    <a:pt x="30" y="111"/>
                  </a:lnTo>
                  <a:lnTo>
                    <a:pt x="43" y="116"/>
                  </a:lnTo>
                  <a:lnTo>
                    <a:pt x="58" y="121"/>
                  </a:lnTo>
                  <a:lnTo>
                    <a:pt x="76" y="126"/>
                  </a:lnTo>
                  <a:lnTo>
                    <a:pt x="96" y="131"/>
                  </a:lnTo>
                  <a:lnTo>
                    <a:pt x="119" y="135"/>
                  </a:lnTo>
                  <a:lnTo>
                    <a:pt x="144" y="140"/>
                  </a:lnTo>
                  <a:lnTo>
                    <a:pt x="170" y="143"/>
                  </a:lnTo>
                  <a:lnTo>
                    <a:pt x="199" y="146"/>
                  </a:lnTo>
                  <a:lnTo>
                    <a:pt x="230" y="148"/>
                  </a:lnTo>
                  <a:lnTo>
                    <a:pt x="265" y="149"/>
                  </a:lnTo>
                  <a:lnTo>
                    <a:pt x="300" y="150"/>
                  </a:lnTo>
                  <a:lnTo>
                    <a:pt x="337" y="149"/>
                  </a:lnTo>
                  <a:lnTo>
                    <a:pt x="370" y="148"/>
                  </a:lnTo>
                  <a:lnTo>
                    <a:pt x="402" y="146"/>
                  </a:lnTo>
                  <a:lnTo>
                    <a:pt x="431" y="143"/>
                  </a:lnTo>
                  <a:lnTo>
                    <a:pt x="458" y="140"/>
                  </a:lnTo>
                  <a:lnTo>
                    <a:pt x="482" y="135"/>
                  </a:lnTo>
                  <a:lnTo>
                    <a:pt x="505" y="131"/>
                  </a:lnTo>
                  <a:lnTo>
                    <a:pt x="525" y="126"/>
                  </a:lnTo>
                  <a:lnTo>
                    <a:pt x="542" y="121"/>
                  </a:lnTo>
                  <a:lnTo>
                    <a:pt x="559" y="116"/>
                  </a:lnTo>
                  <a:lnTo>
                    <a:pt x="571" y="111"/>
                  </a:lnTo>
                  <a:lnTo>
                    <a:pt x="582" y="106"/>
                  </a:lnTo>
                  <a:lnTo>
                    <a:pt x="591" y="101"/>
                  </a:lnTo>
                  <a:lnTo>
                    <a:pt x="596" y="97"/>
                  </a:lnTo>
                  <a:lnTo>
                    <a:pt x="600" y="93"/>
                  </a:lnTo>
                  <a:lnTo>
                    <a:pt x="601" y="90"/>
                  </a:lnTo>
                  <a:lnTo>
                    <a:pt x="601" y="87"/>
                  </a:lnTo>
                  <a:lnTo>
                    <a:pt x="600" y="84"/>
                  </a:lnTo>
                  <a:lnTo>
                    <a:pt x="600" y="82"/>
                  </a:lnTo>
                  <a:lnTo>
                    <a:pt x="600" y="81"/>
                  </a:lnTo>
                  <a:lnTo>
                    <a:pt x="599" y="79"/>
                  </a:lnTo>
                  <a:lnTo>
                    <a:pt x="599" y="78"/>
                  </a:lnTo>
                  <a:lnTo>
                    <a:pt x="596" y="71"/>
                  </a:lnTo>
                  <a:lnTo>
                    <a:pt x="591" y="63"/>
                  </a:lnTo>
                  <a:lnTo>
                    <a:pt x="583" y="56"/>
                  </a:lnTo>
                  <a:lnTo>
                    <a:pt x="575" y="49"/>
                  </a:lnTo>
                  <a:lnTo>
                    <a:pt x="564" y="43"/>
                  </a:lnTo>
                  <a:lnTo>
                    <a:pt x="553" y="38"/>
                  </a:lnTo>
                  <a:lnTo>
                    <a:pt x="540" y="32"/>
                  </a:lnTo>
                  <a:lnTo>
                    <a:pt x="525" y="28"/>
                  </a:lnTo>
                  <a:lnTo>
                    <a:pt x="525" y="27"/>
                  </a:lnTo>
                  <a:lnTo>
                    <a:pt x="525" y="27"/>
                  </a:lnTo>
                  <a:lnTo>
                    <a:pt x="523" y="27"/>
                  </a:lnTo>
                  <a:lnTo>
                    <a:pt x="520" y="26"/>
                  </a:lnTo>
                  <a:lnTo>
                    <a:pt x="495" y="19"/>
                  </a:lnTo>
                  <a:lnTo>
                    <a:pt x="470" y="14"/>
                  </a:lnTo>
                  <a:lnTo>
                    <a:pt x="443" y="10"/>
                  </a:lnTo>
                  <a:lnTo>
                    <a:pt x="415" y="5"/>
                  </a:lnTo>
                  <a:lnTo>
                    <a:pt x="387" y="3"/>
                  </a:lnTo>
                  <a:lnTo>
                    <a:pt x="360" y="1"/>
                  </a:lnTo>
                  <a:lnTo>
                    <a:pt x="334" y="0"/>
                  </a:lnTo>
                  <a:lnTo>
                    <a:pt x="311" y="0"/>
                  </a:lnTo>
                  <a:lnTo>
                    <a:pt x="305" y="0"/>
                  </a:lnTo>
                  <a:lnTo>
                    <a:pt x="300" y="0"/>
                  </a:lnTo>
                  <a:lnTo>
                    <a:pt x="257" y="0"/>
                  </a:lnTo>
                  <a:lnTo>
                    <a:pt x="209" y="3"/>
                  </a:lnTo>
                  <a:lnTo>
                    <a:pt x="184" y="7"/>
                  </a:lnTo>
                  <a:lnTo>
                    <a:pt x="160" y="10"/>
                  </a:lnTo>
                  <a:lnTo>
                    <a:pt x="135" y="13"/>
                  </a:lnTo>
                  <a:lnTo>
                    <a:pt x="110" y="18"/>
                  </a:lnTo>
                  <a:lnTo>
                    <a:pt x="88" y="24"/>
                  </a:lnTo>
                  <a:lnTo>
                    <a:pt x="67" y="30"/>
                  </a:lnTo>
                  <a:lnTo>
                    <a:pt x="48" y="38"/>
                  </a:lnTo>
                  <a:lnTo>
                    <a:pt x="32" y="45"/>
                  </a:lnTo>
                  <a:lnTo>
                    <a:pt x="24" y="51"/>
                  </a:lnTo>
                  <a:lnTo>
                    <a:pt x="18" y="55"/>
                  </a:lnTo>
                  <a:lnTo>
                    <a:pt x="13" y="60"/>
                  </a:lnTo>
                  <a:lnTo>
                    <a:pt x="8" y="66"/>
                  </a:lnTo>
                  <a:lnTo>
                    <a:pt x="4" y="71"/>
                  </a:lnTo>
                  <a:lnTo>
                    <a:pt x="2" y="77"/>
                  </a:lnTo>
                  <a:lnTo>
                    <a:pt x="0" y="84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38" name="Freeform 458"/>
            <p:cNvSpPr>
              <a:spLocks/>
            </p:cNvSpPr>
            <p:nvPr/>
          </p:nvSpPr>
          <p:spPr bwMode="auto">
            <a:xfrm>
              <a:off x="2598738" y="1420813"/>
              <a:ext cx="190500" cy="39688"/>
            </a:xfrm>
            <a:custGeom>
              <a:avLst/>
              <a:gdLst>
                <a:gd name="T0" fmla="*/ 333 w 602"/>
                <a:gd name="T1" fmla="*/ 125 h 125"/>
                <a:gd name="T2" fmla="*/ 393 w 602"/>
                <a:gd name="T3" fmla="*/ 122 h 125"/>
                <a:gd name="T4" fmla="*/ 448 w 602"/>
                <a:gd name="T5" fmla="*/ 116 h 125"/>
                <a:gd name="T6" fmla="*/ 495 w 602"/>
                <a:gd name="T7" fmla="*/ 108 h 125"/>
                <a:gd name="T8" fmla="*/ 536 w 602"/>
                <a:gd name="T9" fmla="*/ 99 h 125"/>
                <a:gd name="T10" fmla="*/ 567 w 602"/>
                <a:gd name="T11" fmla="*/ 89 h 125"/>
                <a:gd name="T12" fmla="*/ 589 w 602"/>
                <a:gd name="T13" fmla="*/ 79 h 125"/>
                <a:gd name="T14" fmla="*/ 599 w 602"/>
                <a:gd name="T15" fmla="*/ 72 h 125"/>
                <a:gd name="T16" fmla="*/ 602 w 602"/>
                <a:gd name="T17" fmla="*/ 67 h 125"/>
                <a:gd name="T18" fmla="*/ 602 w 602"/>
                <a:gd name="T19" fmla="*/ 0 h 125"/>
                <a:gd name="T20" fmla="*/ 573 w 602"/>
                <a:gd name="T21" fmla="*/ 13 h 125"/>
                <a:gd name="T22" fmla="*/ 537 w 602"/>
                <a:gd name="T23" fmla="*/ 24 h 125"/>
                <a:gd name="T24" fmla="*/ 497 w 602"/>
                <a:gd name="T25" fmla="*/ 34 h 125"/>
                <a:gd name="T26" fmla="*/ 454 w 602"/>
                <a:gd name="T27" fmla="*/ 40 h 125"/>
                <a:gd name="T28" fmla="*/ 369 w 602"/>
                <a:gd name="T29" fmla="*/ 48 h 125"/>
                <a:gd name="T30" fmla="*/ 302 w 602"/>
                <a:gd name="T31" fmla="*/ 50 h 125"/>
                <a:gd name="T32" fmla="*/ 233 w 602"/>
                <a:gd name="T33" fmla="*/ 48 h 125"/>
                <a:gd name="T34" fmla="*/ 148 w 602"/>
                <a:gd name="T35" fmla="*/ 40 h 125"/>
                <a:gd name="T36" fmla="*/ 106 w 602"/>
                <a:gd name="T37" fmla="*/ 34 h 125"/>
                <a:gd name="T38" fmla="*/ 66 w 602"/>
                <a:gd name="T39" fmla="*/ 25 h 125"/>
                <a:gd name="T40" fmla="*/ 29 w 602"/>
                <a:gd name="T41" fmla="*/ 13 h 125"/>
                <a:gd name="T42" fmla="*/ 0 w 602"/>
                <a:gd name="T43" fmla="*/ 0 h 125"/>
                <a:gd name="T44" fmla="*/ 0 w 602"/>
                <a:gd name="T45" fmla="*/ 67 h 125"/>
                <a:gd name="T46" fmla="*/ 4 w 602"/>
                <a:gd name="T47" fmla="*/ 72 h 125"/>
                <a:gd name="T48" fmla="*/ 13 w 602"/>
                <a:gd name="T49" fmla="*/ 79 h 125"/>
                <a:gd name="T50" fmla="*/ 36 w 602"/>
                <a:gd name="T51" fmla="*/ 89 h 125"/>
                <a:gd name="T52" fmla="*/ 67 w 602"/>
                <a:gd name="T53" fmla="*/ 99 h 125"/>
                <a:gd name="T54" fmla="*/ 108 w 602"/>
                <a:gd name="T55" fmla="*/ 108 h 125"/>
                <a:gd name="T56" fmla="*/ 155 w 602"/>
                <a:gd name="T57" fmla="*/ 116 h 125"/>
                <a:gd name="T58" fmla="*/ 210 w 602"/>
                <a:gd name="T59" fmla="*/ 122 h 125"/>
                <a:gd name="T60" fmla="*/ 270 w 602"/>
                <a:gd name="T61" fmla="*/ 125 h 125"/>
                <a:gd name="T62" fmla="*/ 302 w 602"/>
                <a:gd name="T6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125">
                  <a:moveTo>
                    <a:pt x="302" y="125"/>
                  </a:moveTo>
                  <a:lnTo>
                    <a:pt x="333" y="125"/>
                  </a:lnTo>
                  <a:lnTo>
                    <a:pt x="364" y="124"/>
                  </a:lnTo>
                  <a:lnTo>
                    <a:pt x="393" y="122"/>
                  </a:lnTo>
                  <a:lnTo>
                    <a:pt x="421" y="118"/>
                  </a:lnTo>
                  <a:lnTo>
                    <a:pt x="448" y="116"/>
                  </a:lnTo>
                  <a:lnTo>
                    <a:pt x="472" y="112"/>
                  </a:lnTo>
                  <a:lnTo>
                    <a:pt x="495" y="108"/>
                  </a:lnTo>
                  <a:lnTo>
                    <a:pt x="516" y="103"/>
                  </a:lnTo>
                  <a:lnTo>
                    <a:pt x="536" y="99"/>
                  </a:lnTo>
                  <a:lnTo>
                    <a:pt x="553" y="94"/>
                  </a:lnTo>
                  <a:lnTo>
                    <a:pt x="567" y="89"/>
                  </a:lnTo>
                  <a:lnTo>
                    <a:pt x="580" y="84"/>
                  </a:lnTo>
                  <a:lnTo>
                    <a:pt x="589" y="79"/>
                  </a:lnTo>
                  <a:lnTo>
                    <a:pt x="597" y="74"/>
                  </a:lnTo>
                  <a:lnTo>
                    <a:pt x="599" y="72"/>
                  </a:lnTo>
                  <a:lnTo>
                    <a:pt x="601" y="69"/>
                  </a:lnTo>
                  <a:lnTo>
                    <a:pt x="602" y="67"/>
                  </a:lnTo>
                  <a:lnTo>
                    <a:pt x="602" y="65"/>
                  </a:lnTo>
                  <a:lnTo>
                    <a:pt x="602" y="0"/>
                  </a:lnTo>
                  <a:lnTo>
                    <a:pt x="589" y="7"/>
                  </a:lnTo>
                  <a:lnTo>
                    <a:pt x="573" y="13"/>
                  </a:lnTo>
                  <a:lnTo>
                    <a:pt x="556" y="20"/>
                  </a:lnTo>
                  <a:lnTo>
                    <a:pt x="537" y="24"/>
                  </a:lnTo>
                  <a:lnTo>
                    <a:pt x="517" y="29"/>
                  </a:lnTo>
                  <a:lnTo>
                    <a:pt x="497" y="34"/>
                  </a:lnTo>
                  <a:lnTo>
                    <a:pt x="476" y="37"/>
                  </a:lnTo>
                  <a:lnTo>
                    <a:pt x="454" y="40"/>
                  </a:lnTo>
                  <a:lnTo>
                    <a:pt x="410" y="44"/>
                  </a:lnTo>
                  <a:lnTo>
                    <a:pt x="369" y="48"/>
                  </a:lnTo>
                  <a:lnTo>
                    <a:pt x="332" y="50"/>
                  </a:lnTo>
                  <a:lnTo>
                    <a:pt x="302" y="50"/>
                  </a:lnTo>
                  <a:lnTo>
                    <a:pt x="271" y="50"/>
                  </a:lnTo>
                  <a:lnTo>
                    <a:pt x="233" y="48"/>
                  </a:lnTo>
                  <a:lnTo>
                    <a:pt x="192" y="44"/>
                  </a:lnTo>
                  <a:lnTo>
                    <a:pt x="148" y="40"/>
                  </a:lnTo>
                  <a:lnTo>
                    <a:pt x="127" y="37"/>
                  </a:lnTo>
                  <a:lnTo>
                    <a:pt x="106" y="34"/>
                  </a:lnTo>
                  <a:lnTo>
                    <a:pt x="85" y="29"/>
                  </a:lnTo>
                  <a:lnTo>
                    <a:pt x="66" y="25"/>
                  </a:lnTo>
                  <a:lnTo>
                    <a:pt x="47" y="20"/>
                  </a:lnTo>
                  <a:lnTo>
                    <a:pt x="29" y="13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2" y="69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13" y="79"/>
                  </a:lnTo>
                  <a:lnTo>
                    <a:pt x="23" y="84"/>
                  </a:lnTo>
                  <a:lnTo>
                    <a:pt x="36" y="89"/>
                  </a:lnTo>
                  <a:lnTo>
                    <a:pt x="50" y="95"/>
                  </a:lnTo>
                  <a:lnTo>
                    <a:pt x="67" y="99"/>
                  </a:lnTo>
                  <a:lnTo>
                    <a:pt x="86" y="103"/>
                  </a:lnTo>
                  <a:lnTo>
                    <a:pt x="108" y="108"/>
                  </a:lnTo>
                  <a:lnTo>
                    <a:pt x="130" y="112"/>
                  </a:lnTo>
                  <a:lnTo>
                    <a:pt x="155" y="116"/>
                  </a:lnTo>
                  <a:lnTo>
                    <a:pt x="182" y="120"/>
                  </a:lnTo>
                  <a:lnTo>
                    <a:pt x="210" y="122"/>
                  </a:lnTo>
                  <a:lnTo>
                    <a:pt x="240" y="124"/>
                  </a:lnTo>
                  <a:lnTo>
                    <a:pt x="270" y="125"/>
                  </a:lnTo>
                  <a:lnTo>
                    <a:pt x="302" y="125"/>
                  </a:lnTo>
                  <a:lnTo>
                    <a:pt x="302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39" name="Freeform 459"/>
            <p:cNvSpPr>
              <a:spLocks/>
            </p:cNvSpPr>
            <p:nvPr/>
          </p:nvSpPr>
          <p:spPr bwMode="auto">
            <a:xfrm>
              <a:off x="2598738" y="1454150"/>
              <a:ext cx="190500" cy="39688"/>
            </a:xfrm>
            <a:custGeom>
              <a:avLst/>
              <a:gdLst>
                <a:gd name="T0" fmla="*/ 302 w 602"/>
                <a:gd name="T1" fmla="*/ 124 h 124"/>
                <a:gd name="T2" fmla="*/ 333 w 602"/>
                <a:gd name="T3" fmla="*/ 124 h 124"/>
                <a:gd name="T4" fmla="*/ 364 w 602"/>
                <a:gd name="T5" fmla="*/ 123 h 124"/>
                <a:gd name="T6" fmla="*/ 393 w 602"/>
                <a:gd name="T7" fmla="*/ 121 h 124"/>
                <a:gd name="T8" fmla="*/ 421 w 602"/>
                <a:gd name="T9" fmla="*/ 119 h 124"/>
                <a:gd name="T10" fmla="*/ 448 w 602"/>
                <a:gd name="T11" fmla="*/ 115 h 124"/>
                <a:gd name="T12" fmla="*/ 472 w 602"/>
                <a:gd name="T13" fmla="*/ 111 h 124"/>
                <a:gd name="T14" fmla="*/ 495 w 602"/>
                <a:gd name="T15" fmla="*/ 108 h 124"/>
                <a:gd name="T16" fmla="*/ 516 w 602"/>
                <a:gd name="T17" fmla="*/ 104 h 124"/>
                <a:gd name="T18" fmla="*/ 536 w 602"/>
                <a:gd name="T19" fmla="*/ 98 h 124"/>
                <a:gd name="T20" fmla="*/ 553 w 602"/>
                <a:gd name="T21" fmla="*/ 94 h 124"/>
                <a:gd name="T22" fmla="*/ 567 w 602"/>
                <a:gd name="T23" fmla="*/ 89 h 124"/>
                <a:gd name="T24" fmla="*/ 580 w 602"/>
                <a:gd name="T25" fmla="*/ 83 h 124"/>
                <a:gd name="T26" fmla="*/ 589 w 602"/>
                <a:gd name="T27" fmla="*/ 79 h 124"/>
                <a:gd name="T28" fmla="*/ 597 w 602"/>
                <a:gd name="T29" fmla="*/ 74 h 124"/>
                <a:gd name="T30" fmla="*/ 599 w 602"/>
                <a:gd name="T31" fmla="*/ 71 h 124"/>
                <a:gd name="T32" fmla="*/ 601 w 602"/>
                <a:gd name="T33" fmla="*/ 69 h 124"/>
                <a:gd name="T34" fmla="*/ 602 w 602"/>
                <a:gd name="T35" fmla="*/ 66 h 124"/>
                <a:gd name="T36" fmla="*/ 602 w 602"/>
                <a:gd name="T37" fmla="*/ 64 h 124"/>
                <a:gd name="T38" fmla="*/ 602 w 602"/>
                <a:gd name="T39" fmla="*/ 0 h 124"/>
                <a:gd name="T40" fmla="*/ 589 w 602"/>
                <a:gd name="T41" fmla="*/ 7 h 124"/>
                <a:gd name="T42" fmla="*/ 573 w 602"/>
                <a:gd name="T43" fmla="*/ 14 h 124"/>
                <a:gd name="T44" fmla="*/ 556 w 602"/>
                <a:gd name="T45" fmla="*/ 19 h 124"/>
                <a:gd name="T46" fmla="*/ 537 w 602"/>
                <a:gd name="T47" fmla="*/ 24 h 124"/>
                <a:gd name="T48" fmla="*/ 517 w 602"/>
                <a:gd name="T49" fmla="*/ 29 h 124"/>
                <a:gd name="T50" fmla="*/ 497 w 602"/>
                <a:gd name="T51" fmla="*/ 33 h 124"/>
                <a:gd name="T52" fmla="*/ 476 w 602"/>
                <a:gd name="T53" fmla="*/ 36 h 124"/>
                <a:gd name="T54" fmla="*/ 454 w 602"/>
                <a:gd name="T55" fmla="*/ 39 h 124"/>
                <a:gd name="T56" fmla="*/ 410 w 602"/>
                <a:gd name="T57" fmla="*/ 44 h 124"/>
                <a:gd name="T58" fmla="*/ 369 w 602"/>
                <a:gd name="T59" fmla="*/ 47 h 124"/>
                <a:gd name="T60" fmla="*/ 332 w 602"/>
                <a:gd name="T61" fmla="*/ 49 h 124"/>
                <a:gd name="T62" fmla="*/ 302 w 602"/>
                <a:gd name="T63" fmla="*/ 49 h 124"/>
                <a:gd name="T64" fmla="*/ 271 w 602"/>
                <a:gd name="T65" fmla="*/ 49 h 124"/>
                <a:gd name="T66" fmla="*/ 233 w 602"/>
                <a:gd name="T67" fmla="*/ 47 h 124"/>
                <a:gd name="T68" fmla="*/ 192 w 602"/>
                <a:gd name="T69" fmla="*/ 44 h 124"/>
                <a:gd name="T70" fmla="*/ 148 w 602"/>
                <a:gd name="T71" fmla="*/ 39 h 124"/>
                <a:gd name="T72" fmla="*/ 127 w 602"/>
                <a:gd name="T73" fmla="*/ 36 h 124"/>
                <a:gd name="T74" fmla="*/ 106 w 602"/>
                <a:gd name="T75" fmla="*/ 33 h 124"/>
                <a:gd name="T76" fmla="*/ 85 w 602"/>
                <a:gd name="T77" fmla="*/ 29 h 124"/>
                <a:gd name="T78" fmla="*/ 66 w 602"/>
                <a:gd name="T79" fmla="*/ 24 h 124"/>
                <a:gd name="T80" fmla="*/ 47 w 602"/>
                <a:gd name="T81" fmla="*/ 19 h 124"/>
                <a:gd name="T82" fmla="*/ 29 w 602"/>
                <a:gd name="T83" fmla="*/ 14 h 124"/>
                <a:gd name="T84" fmla="*/ 14 w 602"/>
                <a:gd name="T85" fmla="*/ 7 h 124"/>
                <a:gd name="T86" fmla="*/ 0 w 602"/>
                <a:gd name="T87" fmla="*/ 0 h 124"/>
                <a:gd name="T88" fmla="*/ 0 w 602"/>
                <a:gd name="T89" fmla="*/ 64 h 124"/>
                <a:gd name="T90" fmla="*/ 0 w 602"/>
                <a:gd name="T91" fmla="*/ 66 h 124"/>
                <a:gd name="T92" fmla="*/ 2 w 602"/>
                <a:gd name="T93" fmla="*/ 69 h 124"/>
                <a:gd name="T94" fmla="*/ 4 w 602"/>
                <a:gd name="T95" fmla="*/ 71 h 124"/>
                <a:gd name="T96" fmla="*/ 6 w 602"/>
                <a:gd name="T97" fmla="*/ 74 h 124"/>
                <a:gd name="T98" fmla="*/ 13 w 602"/>
                <a:gd name="T99" fmla="*/ 79 h 124"/>
                <a:gd name="T100" fmla="*/ 23 w 602"/>
                <a:gd name="T101" fmla="*/ 83 h 124"/>
                <a:gd name="T102" fmla="*/ 36 w 602"/>
                <a:gd name="T103" fmla="*/ 89 h 124"/>
                <a:gd name="T104" fmla="*/ 50 w 602"/>
                <a:gd name="T105" fmla="*/ 94 h 124"/>
                <a:gd name="T106" fmla="*/ 67 w 602"/>
                <a:gd name="T107" fmla="*/ 98 h 124"/>
                <a:gd name="T108" fmla="*/ 86 w 602"/>
                <a:gd name="T109" fmla="*/ 104 h 124"/>
                <a:gd name="T110" fmla="*/ 108 w 602"/>
                <a:gd name="T111" fmla="*/ 108 h 124"/>
                <a:gd name="T112" fmla="*/ 130 w 602"/>
                <a:gd name="T113" fmla="*/ 111 h 124"/>
                <a:gd name="T114" fmla="*/ 155 w 602"/>
                <a:gd name="T115" fmla="*/ 115 h 124"/>
                <a:gd name="T116" fmla="*/ 182 w 602"/>
                <a:gd name="T117" fmla="*/ 119 h 124"/>
                <a:gd name="T118" fmla="*/ 210 w 602"/>
                <a:gd name="T119" fmla="*/ 121 h 124"/>
                <a:gd name="T120" fmla="*/ 240 w 602"/>
                <a:gd name="T121" fmla="*/ 123 h 124"/>
                <a:gd name="T122" fmla="*/ 270 w 602"/>
                <a:gd name="T123" fmla="*/ 124 h 124"/>
                <a:gd name="T124" fmla="*/ 302 w 602"/>
                <a:gd name="T12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2" h="124">
                  <a:moveTo>
                    <a:pt x="302" y="124"/>
                  </a:moveTo>
                  <a:lnTo>
                    <a:pt x="333" y="124"/>
                  </a:lnTo>
                  <a:lnTo>
                    <a:pt x="364" y="123"/>
                  </a:lnTo>
                  <a:lnTo>
                    <a:pt x="393" y="121"/>
                  </a:lnTo>
                  <a:lnTo>
                    <a:pt x="421" y="119"/>
                  </a:lnTo>
                  <a:lnTo>
                    <a:pt x="448" y="115"/>
                  </a:lnTo>
                  <a:lnTo>
                    <a:pt x="472" y="111"/>
                  </a:lnTo>
                  <a:lnTo>
                    <a:pt x="495" y="108"/>
                  </a:lnTo>
                  <a:lnTo>
                    <a:pt x="516" y="104"/>
                  </a:lnTo>
                  <a:lnTo>
                    <a:pt x="536" y="98"/>
                  </a:lnTo>
                  <a:lnTo>
                    <a:pt x="553" y="94"/>
                  </a:lnTo>
                  <a:lnTo>
                    <a:pt x="567" y="89"/>
                  </a:lnTo>
                  <a:lnTo>
                    <a:pt x="580" y="83"/>
                  </a:lnTo>
                  <a:lnTo>
                    <a:pt x="589" y="79"/>
                  </a:lnTo>
                  <a:lnTo>
                    <a:pt x="597" y="74"/>
                  </a:lnTo>
                  <a:lnTo>
                    <a:pt x="599" y="71"/>
                  </a:lnTo>
                  <a:lnTo>
                    <a:pt x="601" y="69"/>
                  </a:lnTo>
                  <a:lnTo>
                    <a:pt x="602" y="66"/>
                  </a:lnTo>
                  <a:lnTo>
                    <a:pt x="602" y="64"/>
                  </a:lnTo>
                  <a:lnTo>
                    <a:pt x="602" y="0"/>
                  </a:lnTo>
                  <a:lnTo>
                    <a:pt x="589" y="7"/>
                  </a:lnTo>
                  <a:lnTo>
                    <a:pt x="573" y="14"/>
                  </a:lnTo>
                  <a:lnTo>
                    <a:pt x="556" y="19"/>
                  </a:lnTo>
                  <a:lnTo>
                    <a:pt x="537" y="24"/>
                  </a:lnTo>
                  <a:lnTo>
                    <a:pt x="517" y="29"/>
                  </a:lnTo>
                  <a:lnTo>
                    <a:pt x="497" y="33"/>
                  </a:lnTo>
                  <a:lnTo>
                    <a:pt x="476" y="36"/>
                  </a:lnTo>
                  <a:lnTo>
                    <a:pt x="454" y="39"/>
                  </a:lnTo>
                  <a:lnTo>
                    <a:pt x="410" y="44"/>
                  </a:lnTo>
                  <a:lnTo>
                    <a:pt x="369" y="47"/>
                  </a:lnTo>
                  <a:lnTo>
                    <a:pt x="332" y="49"/>
                  </a:lnTo>
                  <a:lnTo>
                    <a:pt x="302" y="49"/>
                  </a:lnTo>
                  <a:lnTo>
                    <a:pt x="271" y="49"/>
                  </a:lnTo>
                  <a:lnTo>
                    <a:pt x="233" y="47"/>
                  </a:lnTo>
                  <a:lnTo>
                    <a:pt x="192" y="44"/>
                  </a:lnTo>
                  <a:lnTo>
                    <a:pt x="148" y="39"/>
                  </a:lnTo>
                  <a:lnTo>
                    <a:pt x="127" y="36"/>
                  </a:lnTo>
                  <a:lnTo>
                    <a:pt x="106" y="33"/>
                  </a:lnTo>
                  <a:lnTo>
                    <a:pt x="85" y="29"/>
                  </a:lnTo>
                  <a:lnTo>
                    <a:pt x="66" y="24"/>
                  </a:lnTo>
                  <a:lnTo>
                    <a:pt x="47" y="19"/>
                  </a:lnTo>
                  <a:lnTo>
                    <a:pt x="29" y="14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4"/>
                  </a:lnTo>
                  <a:lnTo>
                    <a:pt x="13" y="79"/>
                  </a:lnTo>
                  <a:lnTo>
                    <a:pt x="23" y="83"/>
                  </a:lnTo>
                  <a:lnTo>
                    <a:pt x="36" y="89"/>
                  </a:lnTo>
                  <a:lnTo>
                    <a:pt x="50" y="94"/>
                  </a:lnTo>
                  <a:lnTo>
                    <a:pt x="67" y="98"/>
                  </a:lnTo>
                  <a:lnTo>
                    <a:pt x="86" y="104"/>
                  </a:lnTo>
                  <a:lnTo>
                    <a:pt x="108" y="108"/>
                  </a:lnTo>
                  <a:lnTo>
                    <a:pt x="130" y="111"/>
                  </a:lnTo>
                  <a:lnTo>
                    <a:pt x="155" y="115"/>
                  </a:lnTo>
                  <a:lnTo>
                    <a:pt x="182" y="119"/>
                  </a:lnTo>
                  <a:lnTo>
                    <a:pt x="210" y="121"/>
                  </a:lnTo>
                  <a:lnTo>
                    <a:pt x="240" y="123"/>
                  </a:lnTo>
                  <a:lnTo>
                    <a:pt x="270" y="124"/>
                  </a:lnTo>
                  <a:lnTo>
                    <a:pt x="302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40" name="Freeform 460"/>
            <p:cNvSpPr>
              <a:spLocks/>
            </p:cNvSpPr>
            <p:nvPr/>
          </p:nvSpPr>
          <p:spPr bwMode="auto">
            <a:xfrm>
              <a:off x="2598738" y="1385888"/>
              <a:ext cx="190500" cy="41275"/>
            </a:xfrm>
            <a:custGeom>
              <a:avLst/>
              <a:gdLst>
                <a:gd name="T0" fmla="*/ 333 w 602"/>
                <a:gd name="T1" fmla="*/ 126 h 127"/>
                <a:gd name="T2" fmla="*/ 393 w 602"/>
                <a:gd name="T3" fmla="*/ 124 h 127"/>
                <a:gd name="T4" fmla="*/ 448 w 602"/>
                <a:gd name="T5" fmla="*/ 117 h 127"/>
                <a:gd name="T6" fmla="*/ 495 w 602"/>
                <a:gd name="T7" fmla="*/ 110 h 127"/>
                <a:gd name="T8" fmla="*/ 536 w 602"/>
                <a:gd name="T9" fmla="*/ 101 h 127"/>
                <a:gd name="T10" fmla="*/ 567 w 602"/>
                <a:gd name="T11" fmla="*/ 91 h 127"/>
                <a:gd name="T12" fmla="*/ 589 w 602"/>
                <a:gd name="T13" fmla="*/ 81 h 127"/>
                <a:gd name="T14" fmla="*/ 599 w 602"/>
                <a:gd name="T15" fmla="*/ 73 h 127"/>
                <a:gd name="T16" fmla="*/ 602 w 602"/>
                <a:gd name="T17" fmla="*/ 69 h 127"/>
                <a:gd name="T18" fmla="*/ 602 w 602"/>
                <a:gd name="T19" fmla="*/ 0 h 127"/>
                <a:gd name="T20" fmla="*/ 576 w 602"/>
                <a:gd name="T21" fmla="*/ 13 h 127"/>
                <a:gd name="T22" fmla="*/ 543 w 602"/>
                <a:gd name="T23" fmla="*/ 24 h 127"/>
                <a:gd name="T24" fmla="*/ 506 w 602"/>
                <a:gd name="T25" fmla="*/ 32 h 127"/>
                <a:gd name="T26" fmla="*/ 466 w 602"/>
                <a:gd name="T27" fmla="*/ 40 h 127"/>
                <a:gd name="T28" fmla="*/ 381 w 602"/>
                <a:gd name="T29" fmla="*/ 48 h 127"/>
                <a:gd name="T30" fmla="*/ 302 w 602"/>
                <a:gd name="T31" fmla="*/ 52 h 127"/>
                <a:gd name="T32" fmla="*/ 221 w 602"/>
                <a:gd name="T33" fmla="*/ 48 h 127"/>
                <a:gd name="T34" fmla="*/ 137 w 602"/>
                <a:gd name="T35" fmla="*/ 40 h 127"/>
                <a:gd name="T36" fmla="*/ 97 w 602"/>
                <a:gd name="T37" fmla="*/ 32 h 127"/>
                <a:gd name="T38" fmla="*/ 59 w 602"/>
                <a:gd name="T39" fmla="*/ 24 h 127"/>
                <a:gd name="T40" fmla="*/ 27 w 602"/>
                <a:gd name="T41" fmla="*/ 13 h 127"/>
                <a:gd name="T42" fmla="*/ 0 w 602"/>
                <a:gd name="T43" fmla="*/ 1 h 127"/>
                <a:gd name="T44" fmla="*/ 0 w 602"/>
                <a:gd name="T45" fmla="*/ 69 h 127"/>
                <a:gd name="T46" fmla="*/ 4 w 602"/>
                <a:gd name="T47" fmla="*/ 73 h 127"/>
                <a:gd name="T48" fmla="*/ 13 w 602"/>
                <a:gd name="T49" fmla="*/ 81 h 127"/>
                <a:gd name="T50" fmla="*/ 36 w 602"/>
                <a:gd name="T51" fmla="*/ 91 h 127"/>
                <a:gd name="T52" fmla="*/ 67 w 602"/>
                <a:gd name="T53" fmla="*/ 101 h 127"/>
                <a:gd name="T54" fmla="*/ 108 w 602"/>
                <a:gd name="T55" fmla="*/ 110 h 127"/>
                <a:gd name="T56" fmla="*/ 155 w 602"/>
                <a:gd name="T57" fmla="*/ 117 h 127"/>
                <a:gd name="T58" fmla="*/ 210 w 602"/>
                <a:gd name="T59" fmla="*/ 124 h 127"/>
                <a:gd name="T60" fmla="*/ 270 w 602"/>
                <a:gd name="T61" fmla="*/ 127 h 127"/>
                <a:gd name="T62" fmla="*/ 302 w 602"/>
                <a:gd name="T6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127">
                  <a:moveTo>
                    <a:pt x="302" y="127"/>
                  </a:moveTo>
                  <a:lnTo>
                    <a:pt x="333" y="126"/>
                  </a:lnTo>
                  <a:lnTo>
                    <a:pt x="364" y="125"/>
                  </a:lnTo>
                  <a:lnTo>
                    <a:pt x="393" y="124"/>
                  </a:lnTo>
                  <a:lnTo>
                    <a:pt x="421" y="120"/>
                  </a:lnTo>
                  <a:lnTo>
                    <a:pt x="448" y="117"/>
                  </a:lnTo>
                  <a:lnTo>
                    <a:pt x="472" y="114"/>
                  </a:lnTo>
                  <a:lnTo>
                    <a:pt x="495" y="110"/>
                  </a:lnTo>
                  <a:lnTo>
                    <a:pt x="516" y="105"/>
                  </a:lnTo>
                  <a:lnTo>
                    <a:pt x="536" y="101"/>
                  </a:lnTo>
                  <a:lnTo>
                    <a:pt x="553" y="96"/>
                  </a:lnTo>
                  <a:lnTo>
                    <a:pt x="567" y="91"/>
                  </a:lnTo>
                  <a:lnTo>
                    <a:pt x="580" y="86"/>
                  </a:lnTo>
                  <a:lnTo>
                    <a:pt x="589" y="81"/>
                  </a:lnTo>
                  <a:lnTo>
                    <a:pt x="597" y="76"/>
                  </a:lnTo>
                  <a:lnTo>
                    <a:pt x="599" y="73"/>
                  </a:lnTo>
                  <a:lnTo>
                    <a:pt x="601" y="71"/>
                  </a:lnTo>
                  <a:lnTo>
                    <a:pt x="602" y="69"/>
                  </a:lnTo>
                  <a:lnTo>
                    <a:pt x="602" y="67"/>
                  </a:lnTo>
                  <a:lnTo>
                    <a:pt x="602" y="0"/>
                  </a:lnTo>
                  <a:lnTo>
                    <a:pt x="590" y="8"/>
                  </a:lnTo>
                  <a:lnTo>
                    <a:pt x="576" y="13"/>
                  </a:lnTo>
                  <a:lnTo>
                    <a:pt x="560" y="18"/>
                  </a:lnTo>
                  <a:lnTo>
                    <a:pt x="543" y="24"/>
                  </a:lnTo>
                  <a:lnTo>
                    <a:pt x="525" y="28"/>
                  </a:lnTo>
                  <a:lnTo>
                    <a:pt x="506" y="32"/>
                  </a:lnTo>
                  <a:lnTo>
                    <a:pt x="486" y="37"/>
                  </a:lnTo>
                  <a:lnTo>
                    <a:pt x="466" y="40"/>
                  </a:lnTo>
                  <a:lnTo>
                    <a:pt x="423" y="45"/>
                  </a:lnTo>
                  <a:lnTo>
                    <a:pt x="381" y="48"/>
                  </a:lnTo>
                  <a:lnTo>
                    <a:pt x="340" y="51"/>
                  </a:lnTo>
                  <a:lnTo>
                    <a:pt x="302" y="52"/>
                  </a:lnTo>
                  <a:lnTo>
                    <a:pt x="263" y="51"/>
                  </a:lnTo>
                  <a:lnTo>
                    <a:pt x="221" y="48"/>
                  </a:lnTo>
                  <a:lnTo>
                    <a:pt x="180" y="45"/>
                  </a:lnTo>
                  <a:lnTo>
                    <a:pt x="137" y="40"/>
                  </a:lnTo>
                  <a:lnTo>
                    <a:pt x="116" y="37"/>
                  </a:lnTo>
                  <a:lnTo>
                    <a:pt x="97" y="32"/>
                  </a:lnTo>
                  <a:lnTo>
                    <a:pt x="78" y="28"/>
                  </a:lnTo>
                  <a:lnTo>
                    <a:pt x="59" y="24"/>
                  </a:lnTo>
                  <a:lnTo>
                    <a:pt x="42" y="18"/>
                  </a:lnTo>
                  <a:lnTo>
                    <a:pt x="27" y="13"/>
                  </a:lnTo>
                  <a:lnTo>
                    <a:pt x="12" y="8"/>
                  </a:lnTo>
                  <a:lnTo>
                    <a:pt x="0" y="1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6" y="75"/>
                  </a:lnTo>
                  <a:lnTo>
                    <a:pt x="13" y="81"/>
                  </a:lnTo>
                  <a:lnTo>
                    <a:pt x="23" y="86"/>
                  </a:lnTo>
                  <a:lnTo>
                    <a:pt x="36" y="91"/>
                  </a:lnTo>
                  <a:lnTo>
                    <a:pt x="50" y="96"/>
                  </a:lnTo>
                  <a:lnTo>
                    <a:pt x="67" y="101"/>
                  </a:lnTo>
                  <a:lnTo>
                    <a:pt x="86" y="105"/>
                  </a:lnTo>
                  <a:lnTo>
                    <a:pt x="108" y="110"/>
                  </a:lnTo>
                  <a:lnTo>
                    <a:pt x="130" y="114"/>
                  </a:lnTo>
                  <a:lnTo>
                    <a:pt x="155" y="117"/>
                  </a:lnTo>
                  <a:lnTo>
                    <a:pt x="182" y="120"/>
                  </a:lnTo>
                  <a:lnTo>
                    <a:pt x="210" y="124"/>
                  </a:lnTo>
                  <a:lnTo>
                    <a:pt x="240" y="125"/>
                  </a:lnTo>
                  <a:lnTo>
                    <a:pt x="270" y="127"/>
                  </a:lnTo>
                  <a:lnTo>
                    <a:pt x="302" y="127"/>
                  </a:lnTo>
                  <a:lnTo>
                    <a:pt x="302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41" name="Freeform 461"/>
            <p:cNvSpPr>
              <a:spLocks/>
            </p:cNvSpPr>
            <p:nvPr/>
          </p:nvSpPr>
          <p:spPr bwMode="auto">
            <a:xfrm>
              <a:off x="2598738" y="1487488"/>
              <a:ext cx="190500" cy="39688"/>
            </a:xfrm>
            <a:custGeom>
              <a:avLst/>
              <a:gdLst>
                <a:gd name="T0" fmla="*/ 602 w 602"/>
                <a:gd name="T1" fmla="*/ 0 h 125"/>
                <a:gd name="T2" fmla="*/ 573 w 602"/>
                <a:gd name="T3" fmla="*/ 14 h 125"/>
                <a:gd name="T4" fmla="*/ 537 w 602"/>
                <a:gd name="T5" fmla="*/ 24 h 125"/>
                <a:gd name="T6" fmla="*/ 497 w 602"/>
                <a:gd name="T7" fmla="*/ 33 h 125"/>
                <a:gd name="T8" fmla="*/ 454 w 602"/>
                <a:gd name="T9" fmla="*/ 39 h 125"/>
                <a:gd name="T10" fmla="*/ 369 w 602"/>
                <a:gd name="T11" fmla="*/ 47 h 125"/>
                <a:gd name="T12" fmla="*/ 302 w 602"/>
                <a:gd name="T13" fmla="*/ 49 h 125"/>
                <a:gd name="T14" fmla="*/ 233 w 602"/>
                <a:gd name="T15" fmla="*/ 47 h 125"/>
                <a:gd name="T16" fmla="*/ 148 w 602"/>
                <a:gd name="T17" fmla="*/ 39 h 125"/>
                <a:gd name="T18" fmla="*/ 106 w 602"/>
                <a:gd name="T19" fmla="*/ 33 h 125"/>
                <a:gd name="T20" fmla="*/ 66 w 602"/>
                <a:gd name="T21" fmla="*/ 24 h 125"/>
                <a:gd name="T22" fmla="*/ 29 w 602"/>
                <a:gd name="T23" fmla="*/ 14 h 125"/>
                <a:gd name="T24" fmla="*/ 0 w 602"/>
                <a:gd name="T25" fmla="*/ 0 h 125"/>
                <a:gd name="T26" fmla="*/ 2 w 602"/>
                <a:gd name="T27" fmla="*/ 69 h 125"/>
                <a:gd name="T28" fmla="*/ 11 w 602"/>
                <a:gd name="T29" fmla="*/ 79 h 125"/>
                <a:gd name="T30" fmla="*/ 32 w 602"/>
                <a:gd name="T31" fmla="*/ 89 h 125"/>
                <a:gd name="T32" fmla="*/ 59 w 602"/>
                <a:gd name="T33" fmla="*/ 98 h 125"/>
                <a:gd name="T34" fmla="*/ 96 w 602"/>
                <a:gd name="T35" fmla="*/ 107 h 125"/>
                <a:gd name="T36" fmla="*/ 140 w 602"/>
                <a:gd name="T37" fmla="*/ 116 h 125"/>
                <a:gd name="T38" fmla="*/ 190 w 602"/>
                <a:gd name="T39" fmla="*/ 121 h 125"/>
                <a:gd name="T40" fmla="*/ 248 w 602"/>
                <a:gd name="T41" fmla="*/ 124 h 125"/>
                <a:gd name="T42" fmla="*/ 283 w 602"/>
                <a:gd name="T43" fmla="*/ 119 h 125"/>
                <a:gd name="T44" fmla="*/ 292 w 602"/>
                <a:gd name="T45" fmla="*/ 106 h 125"/>
                <a:gd name="T46" fmla="*/ 305 w 602"/>
                <a:gd name="T47" fmla="*/ 94 h 125"/>
                <a:gd name="T48" fmla="*/ 320 w 602"/>
                <a:gd name="T49" fmla="*/ 84 h 125"/>
                <a:gd name="T50" fmla="*/ 350 w 602"/>
                <a:gd name="T51" fmla="*/ 70 h 125"/>
                <a:gd name="T52" fmla="*/ 400 w 602"/>
                <a:gd name="T53" fmla="*/ 55 h 125"/>
                <a:gd name="T54" fmla="*/ 458 w 602"/>
                <a:gd name="T55" fmla="*/ 45 h 125"/>
                <a:gd name="T56" fmla="*/ 514 w 602"/>
                <a:gd name="T57" fmla="*/ 38 h 125"/>
                <a:gd name="T58" fmla="*/ 561 w 602"/>
                <a:gd name="T59" fmla="*/ 35 h 125"/>
                <a:gd name="T60" fmla="*/ 594 w 602"/>
                <a:gd name="T61" fmla="*/ 35 h 125"/>
                <a:gd name="T62" fmla="*/ 602 w 602"/>
                <a:gd name="T63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125">
                  <a:moveTo>
                    <a:pt x="602" y="34"/>
                  </a:moveTo>
                  <a:lnTo>
                    <a:pt x="602" y="0"/>
                  </a:lnTo>
                  <a:lnTo>
                    <a:pt x="589" y="7"/>
                  </a:lnTo>
                  <a:lnTo>
                    <a:pt x="573" y="14"/>
                  </a:lnTo>
                  <a:lnTo>
                    <a:pt x="556" y="19"/>
                  </a:lnTo>
                  <a:lnTo>
                    <a:pt x="537" y="24"/>
                  </a:lnTo>
                  <a:lnTo>
                    <a:pt x="517" y="29"/>
                  </a:lnTo>
                  <a:lnTo>
                    <a:pt x="497" y="33"/>
                  </a:lnTo>
                  <a:lnTo>
                    <a:pt x="476" y="36"/>
                  </a:lnTo>
                  <a:lnTo>
                    <a:pt x="454" y="39"/>
                  </a:lnTo>
                  <a:lnTo>
                    <a:pt x="410" y="45"/>
                  </a:lnTo>
                  <a:lnTo>
                    <a:pt x="369" y="47"/>
                  </a:lnTo>
                  <a:lnTo>
                    <a:pt x="332" y="49"/>
                  </a:lnTo>
                  <a:lnTo>
                    <a:pt x="302" y="49"/>
                  </a:lnTo>
                  <a:lnTo>
                    <a:pt x="271" y="49"/>
                  </a:lnTo>
                  <a:lnTo>
                    <a:pt x="233" y="47"/>
                  </a:lnTo>
                  <a:lnTo>
                    <a:pt x="192" y="45"/>
                  </a:lnTo>
                  <a:lnTo>
                    <a:pt x="148" y="39"/>
                  </a:lnTo>
                  <a:lnTo>
                    <a:pt x="127" y="36"/>
                  </a:lnTo>
                  <a:lnTo>
                    <a:pt x="106" y="33"/>
                  </a:lnTo>
                  <a:lnTo>
                    <a:pt x="85" y="29"/>
                  </a:lnTo>
                  <a:lnTo>
                    <a:pt x="66" y="24"/>
                  </a:lnTo>
                  <a:lnTo>
                    <a:pt x="47" y="19"/>
                  </a:lnTo>
                  <a:lnTo>
                    <a:pt x="29" y="14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6" y="74"/>
                  </a:lnTo>
                  <a:lnTo>
                    <a:pt x="11" y="79"/>
                  </a:lnTo>
                  <a:lnTo>
                    <a:pt x="20" y="83"/>
                  </a:lnTo>
                  <a:lnTo>
                    <a:pt x="32" y="89"/>
                  </a:lnTo>
                  <a:lnTo>
                    <a:pt x="44" y="94"/>
                  </a:lnTo>
                  <a:lnTo>
                    <a:pt x="59" y="98"/>
                  </a:lnTo>
                  <a:lnTo>
                    <a:pt x="77" y="103"/>
                  </a:lnTo>
                  <a:lnTo>
                    <a:pt x="96" y="107"/>
                  </a:lnTo>
                  <a:lnTo>
                    <a:pt x="117" y="111"/>
                  </a:lnTo>
                  <a:lnTo>
                    <a:pt x="140" y="116"/>
                  </a:lnTo>
                  <a:lnTo>
                    <a:pt x="165" y="118"/>
                  </a:lnTo>
                  <a:lnTo>
                    <a:pt x="190" y="121"/>
                  </a:lnTo>
                  <a:lnTo>
                    <a:pt x="218" y="123"/>
                  </a:lnTo>
                  <a:lnTo>
                    <a:pt x="248" y="124"/>
                  </a:lnTo>
                  <a:lnTo>
                    <a:pt x="278" y="125"/>
                  </a:lnTo>
                  <a:lnTo>
                    <a:pt x="283" y="119"/>
                  </a:lnTo>
                  <a:lnTo>
                    <a:pt x="287" y="112"/>
                  </a:lnTo>
                  <a:lnTo>
                    <a:pt x="292" y="106"/>
                  </a:lnTo>
                  <a:lnTo>
                    <a:pt x="298" y="101"/>
                  </a:lnTo>
                  <a:lnTo>
                    <a:pt x="305" y="94"/>
                  </a:lnTo>
                  <a:lnTo>
                    <a:pt x="313" y="89"/>
                  </a:lnTo>
                  <a:lnTo>
                    <a:pt x="320" y="84"/>
                  </a:lnTo>
                  <a:lnTo>
                    <a:pt x="330" y="79"/>
                  </a:lnTo>
                  <a:lnTo>
                    <a:pt x="350" y="70"/>
                  </a:lnTo>
                  <a:lnTo>
                    <a:pt x="374" y="62"/>
                  </a:lnTo>
                  <a:lnTo>
                    <a:pt x="400" y="55"/>
                  </a:lnTo>
                  <a:lnTo>
                    <a:pt x="429" y="49"/>
                  </a:lnTo>
                  <a:lnTo>
                    <a:pt x="458" y="45"/>
                  </a:lnTo>
                  <a:lnTo>
                    <a:pt x="486" y="40"/>
                  </a:lnTo>
                  <a:lnTo>
                    <a:pt x="514" y="38"/>
                  </a:lnTo>
                  <a:lnTo>
                    <a:pt x="539" y="36"/>
                  </a:lnTo>
                  <a:lnTo>
                    <a:pt x="561" y="35"/>
                  </a:lnTo>
                  <a:lnTo>
                    <a:pt x="580" y="35"/>
                  </a:lnTo>
                  <a:lnTo>
                    <a:pt x="594" y="35"/>
                  </a:lnTo>
                  <a:lnTo>
                    <a:pt x="602" y="34"/>
                  </a:lnTo>
                  <a:lnTo>
                    <a:pt x="60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42" name="Freeform 462"/>
            <p:cNvSpPr>
              <a:spLocks/>
            </p:cNvSpPr>
            <p:nvPr/>
          </p:nvSpPr>
          <p:spPr bwMode="auto">
            <a:xfrm>
              <a:off x="2598738" y="1520825"/>
              <a:ext cx="85725" cy="49213"/>
            </a:xfrm>
            <a:custGeom>
              <a:avLst/>
              <a:gdLst>
                <a:gd name="T0" fmla="*/ 0 w 271"/>
                <a:gd name="T1" fmla="*/ 63 h 153"/>
                <a:gd name="T2" fmla="*/ 0 w 271"/>
                <a:gd name="T3" fmla="*/ 69 h 153"/>
                <a:gd name="T4" fmla="*/ 3 w 271"/>
                <a:gd name="T5" fmla="*/ 75 h 153"/>
                <a:gd name="T6" fmla="*/ 5 w 271"/>
                <a:gd name="T7" fmla="*/ 80 h 153"/>
                <a:gd name="T8" fmla="*/ 7 w 271"/>
                <a:gd name="T9" fmla="*/ 86 h 153"/>
                <a:gd name="T10" fmla="*/ 11 w 271"/>
                <a:gd name="T11" fmla="*/ 90 h 153"/>
                <a:gd name="T12" fmla="*/ 15 w 271"/>
                <a:gd name="T13" fmla="*/ 95 h 153"/>
                <a:gd name="T14" fmla="*/ 21 w 271"/>
                <a:gd name="T15" fmla="*/ 100 h 153"/>
                <a:gd name="T16" fmla="*/ 27 w 271"/>
                <a:gd name="T17" fmla="*/ 104 h 153"/>
                <a:gd name="T18" fmla="*/ 40 w 271"/>
                <a:gd name="T19" fmla="*/ 113 h 153"/>
                <a:gd name="T20" fmla="*/ 56 w 271"/>
                <a:gd name="T21" fmla="*/ 119 h 153"/>
                <a:gd name="T22" fmla="*/ 74 w 271"/>
                <a:gd name="T23" fmla="*/ 125 h 153"/>
                <a:gd name="T24" fmla="*/ 94 w 271"/>
                <a:gd name="T25" fmla="*/ 131 h 153"/>
                <a:gd name="T26" fmla="*/ 114 w 271"/>
                <a:gd name="T27" fmla="*/ 136 h 153"/>
                <a:gd name="T28" fmla="*/ 136 w 271"/>
                <a:gd name="T29" fmla="*/ 140 h 153"/>
                <a:gd name="T30" fmla="*/ 158 w 271"/>
                <a:gd name="T31" fmla="*/ 144 h 153"/>
                <a:gd name="T32" fmla="*/ 182 w 271"/>
                <a:gd name="T33" fmla="*/ 147 h 153"/>
                <a:gd name="T34" fmla="*/ 227 w 271"/>
                <a:gd name="T35" fmla="*/ 151 h 153"/>
                <a:gd name="T36" fmla="*/ 271 w 271"/>
                <a:gd name="T37" fmla="*/ 153 h 153"/>
                <a:gd name="T38" fmla="*/ 271 w 271"/>
                <a:gd name="T39" fmla="*/ 48 h 153"/>
                <a:gd name="T40" fmla="*/ 271 w 271"/>
                <a:gd name="T41" fmla="*/ 48 h 153"/>
                <a:gd name="T42" fmla="*/ 271 w 271"/>
                <a:gd name="T43" fmla="*/ 48 h 153"/>
                <a:gd name="T44" fmla="*/ 237 w 271"/>
                <a:gd name="T45" fmla="*/ 47 h 153"/>
                <a:gd name="T46" fmla="*/ 201 w 271"/>
                <a:gd name="T47" fmla="*/ 45 h 153"/>
                <a:gd name="T48" fmla="*/ 163 w 271"/>
                <a:gd name="T49" fmla="*/ 42 h 153"/>
                <a:gd name="T50" fmla="*/ 126 w 271"/>
                <a:gd name="T51" fmla="*/ 36 h 153"/>
                <a:gd name="T52" fmla="*/ 107 w 271"/>
                <a:gd name="T53" fmla="*/ 33 h 153"/>
                <a:gd name="T54" fmla="*/ 89 w 271"/>
                <a:gd name="T55" fmla="*/ 30 h 153"/>
                <a:gd name="T56" fmla="*/ 71 w 271"/>
                <a:gd name="T57" fmla="*/ 26 h 153"/>
                <a:gd name="T58" fmla="*/ 55 w 271"/>
                <a:gd name="T59" fmla="*/ 21 h 153"/>
                <a:gd name="T60" fmla="*/ 39 w 271"/>
                <a:gd name="T61" fmla="*/ 17 h 153"/>
                <a:gd name="T62" fmla="*/ 25 w 271"/>
                <a:gd name="T63" fmla="*/ 12 h 153"/>
                <a:gd name="T64" fmla="*/ 12 w 271"/>
                <a:gd name="T65" fmla="*/ 5 h 153"/>
                <a:gd name="T66" fmla="*/ 0 w 271"/>
                <a:gd name="T67" fmla="*/ 0 h 153"/>
                <a:gd name="T68" fmla="*/ 0 w 271"/>
                <a:gd name="T69" fmla="*/ 6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153">
                  <a:moveTo>
                    <a:pt x="0" y="63"/>
                  </a:moveTo>
                  <a:lnTo>
                    <a:pt x="0" y="69"/>
                  </a:lnTo>
                  <a:lnTo>
                    <a:pt x="3" y="75"/>
                  </a:lnTo>
                  <a:lnTo>
                    <a:pt x="5" y="80"/>
                  </a:lnTo>
                  <a:lnTo>
                    <a:pt x="7" y="86"/>
                  </a:lnTo>
                  <a:lnTo>
                    <a:pt x="11" y="90"/>
                  </a:lnTo>
                  <a:lnTo>
                    <a:pt x="15" y="95"/>
                  </a:lnTo>
                  <a:lnTo>
                    <a:pt x="21" y="100"/>
                  </a:lnTo>
                  <a:lnTo>
                    <a:pt x="27" y="104"/>
                  </a:lnTo>
                  <a:lnTo>
                    <a:pt x="40" y="113"/>
                  </a:lnTo>
                  <a:lnTo>
                    <a:pt x="56" y="119"/>
                  </a:lnTo>
                  <a:lnTo>
                    <a:pt x="74" y="125"/>
                  </a:lnTo>
                  <a:lnTo>
                    <a:pt x="94" y="131"/>
                  </a:lnTo>
                  <a:lnTo>
                    <a:pt x="114" y="136"/>
                  </a:lnTo>
                  <a:lnTo>
                    <a:pt x="136" y="140"/>
                  </a:lnTo>
                  <a:lnTo>
                    <a:pt x="158" y="144"/>
                  </a:lnTo>
                  <a:lnTo>
                    <a:pt x="182" y="147"/>
                  </a:lnTo>
                  <a:lnTo>
                    <a:pt x="227" y="151"/>
                  </a:lnTo>
                  <a:lnTo>
                    <a:pt x="271" y="153"/>
                  </a:lnTo>
                  <a:lnTo>
                    <a:pt x="271" y="48"/>
                  </a:lnTo>
                  <a:lnTo>
                    <a:pt x="271" y="48"/>
                  </a:lnTo>
                  <a:lnTo>
                    <a:pt x="271" y="48"/>
                  </a:lnTo>
                  <a:lnTo>
                    <a:pt x="237" y="47"/>
                  </a:lnTo>
                  <a:lnTo>
                    <a:pt x="201" y="45"/>
                  </a:lnTo>
                  <a:lnTo>
                    <a:pt x="163" y="42"/>
                  </a:lnTo>
                  <a:lnTo>
                    <a:pt x="126" y="36"/>
                  </a:lnTo>
                  <a:lnTo>
                    <a:pt x="107" y="33"/>
                  </a:lnTo>
                  <a:lnTo>
                    <a:pt x="89" y="30"/>
                  </a:lnTo>
                  <a:lnTo>
                    <a:pt x="71" y="26"/>
                  </a:lnTo>
                  <a:lnTo>
                    <a:pt x="55" y="21"/>
                  </a:lnTo>
                  <a:lnTo>
                    <a:pt x="39" y="17"/>
                  </a:lnTo>
                  <a:lnTo>
                    <a:pt x="25" y="12"/>
                  </a:lnTo>
                  <a:lnTo>
                    <a:pt x="12" y="5"/>
                  </a:lnTo>
                  <a:lnTo>
                    <a:pt x="0" y="0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43" name="Freeform 463"/>
            <p:cNvSpPr>
              <a:spLocks/>
            </p:cNvSpPr>
            <p:nvPr/>
          </p:nvSpPr>
          <p:spPr bwMode="auto">
            <a:xfrm>
              <a:off x="2693988" y="1582738"/>
              <a:ext cx="192088" cy="49213"/>
            </a:xfrm>
            <a:custGeom>
              <a:avLst/>
              <a:gdLst>
                <a:gd name="T0" fmla="*/ 0 w 601"/>
                <a:gd name="T1" fmla="*/ 0 h 155"/>
                <a:gd name="T2" fmla="*/ 0 w 601"/>
                <a:gd name="T3" fmla="*/ 64 h 155"/>
                <a:gd name="T4" fmla="*/ 0 w 601"/>
                <a:gd name="T5" fmla="*/ 71 h 155"/>
                <a:gd name="T6" fmla="*/ 2 w 601"/>
                <a:gd name="T7" fmla="*/ 77 h 155"/>
                <a:gd name="T8" fmla="*/ 4 w 601"/>
                <a:gd name="T9" fmla="*/ 84 h 155"/>
                <a:gd name="T10" fmla="*/ 7 w 601"/>
                <a:gd name="T11" fmla="*/ 89 h 155"/>
                <a:gd name="T12" fmla="*/ 13 w 601"/>
                <a:gd name="T13" fmla="*/ 95 h 155"/>
                <a:gd name="T14" fmla="*/ 18 w 601"/>
                <a:gd name="T15" fmla="*/ 100 h 155"/>
                <a:gd name="T16" fmla="*/ 23 w 601"/>
                <a:gd name="T17" fmla="*/ 104 h 155"/>
                <a:gd name="T18" fmla="*/ 31 w 601"/>
                <a:gd name="T19" fmla="*/ 108 h 155"/>
                <a:gd name="T20" fmla="*/ 47 w 601"/>
                <a:gd name="T21" fmla="*/ 117 h 155"/>
                <a:gd name="T22" fmla="*/ 65 w 601"/>
                <a:gd name="T23" fmla="*/ 125 h 155"/>
                <a:gd name="T24" fmla="*/ 86 w 601"/>
                <a:gd name="T25" fmla="*/ 131 h 155"/>
                <a:gd name="T26" fmla="*/ 108 w 601"/>
                <a:gd name="T27" fmla="*/ 136 h 155"/>
                <a:gd name="T28" fmla="*/ 132 w 601"/>
                <a:gd name="T29" fmla="*/ 142 h 155"/>
                <a:gd name="T30" fmla="*/ 156 w 601"/>
                <a:gd name="T31" fmla="*/ 145 h 155"/>
                <a:gd name="T32" fmla="*/ 181 w 601"/>
                <a:gd name="T33" fmla="*/ 148 h 155"/>
                <a:gd name="T34" fmla="*/ 206 w 601"/>
                <a:gd name="T35" fmla="*/ 151 h 155"/>
                <a:gd name="T36" fmla="*/ 255 w 601"/>
                <a:gd name="T37" fmla="*/ 155 h 155"/>
                <a:gd name="T38" fmla="*/ 300 w 601"/>
                <a:gd name="T39" fmla="*/ 155 h 155"/>
                <a:gd name="T40" fmla="*/ 345 w 601"/>
                <a:gd name="T41" fmla="*/ 155 h 155"/>
                <a:gd name="T42" fmla="*/ 394 w 601"/>
                <a:gd name="T43" fmla="*/ 151 h 155"/>
                <a:gd name="T44" fmla="*/ 420 w 601"/>
                <a:gd name="T45" fmla="*/ 148 h 155"/>
                <a:gd name="T46" fmla="*/ 445 w 601"/>
                <a:gd name="T47" fmla="*/ 145 h 155"/>
                <a:gd name="T48" fmla="*/ 470 w 601"/>
                <a:gd name="T49" fmla="*/ 142 h 155"/>
                <a:gd name="T50" fmla="*/ 493 w 601"/>
                <a:gd name="T51" fmla="*/ 136 h 155"/>
                <a:gd name="T52" fmla="*/ 515 w 601"/>
                <a:gd name="T53" fmla="*/ 131 h 155"/>
                <a:gd name="T54" fmla="*/ 536 w 601"/>
                <a:gd name="T55" fmla="*/ 125 h 155"/>
                <a:gd name="T56" fmla="*/ 554 w 601"/>
                <a:gd name="T57" fmla="*/ 117 h 155"/>
                <a:gd name="T58" fmla="*/ 570 w 601"/>
                <a:gd name="T59" fmla="*/ 108 h 155"/>
                <a:gd name="T60" fmla="*/ 577 w 601"/>
                <a:gd name="T61" fmla="*/ 104 h 155"/>
                <a:gd name="T62" fmla="*/ 583 w 601"/>
                <a:gd name="T63" fmla="*/ 100 h 155"/>
                <a:gd name="T64" fmla="*/ 589 w 601"/>
                <a:gd name="T65" fmla="*/ 95 h 155"/>
                <a:gd name="T66" fmla="*/ 593 w 601"/>
                <a:gd name="T67" fmla="*/ 89 h 155"/>
                <a:gd name="T68" fmla="*/ 597 w 601"/>
                <a:gd name="T69" fmla="*/ 84 h 155"/>
                <a:gd name="T70" fmla="*/ 599 w 601"/>
                <a:gd name="T71" fmla="*/ 77 h 155"/>
                <a:gd name="T72" fmla="*/ 600 w 601"/>
                <a:gd name="T73" fmla="*/ 71 h 155"/>
                <a:gd name="T74" fmla="*/ 601 w 601"/>
                <a:gd name="T75" fmla="*/ 64 h 155"/>
                <a:gd name="T76" fmla="*/ 601 w 601"/>
                <a:gd name="T77" fmla="*/ 0 h 155"/>
                <a:gd name="T78" fmla="*/ 588 w 601"/>
                <a:gd name="T79" fmla="*/ 7 h 155"/>
                <a:gd name="T80" fmla="*/ 573 w 601"/>
                <a:gd name="T81" fmla="*/ 13 h 155"/>
                <a:gd name="T82" fmla="*/ 555 w 601"/>
                <a:gd name="T83" fmla="*/ 19 h 155"/>
                <a:gd name="T84" fmla="*/ 536 w 601"/>
                <a:gd name="T85" fmla="*/ 25 h 155"/>
                <a:gd name="T86" fmla="*/ 517 w 601"/>
                <a:gd name="T87" fmla="*/ 29 h 155"/>
                <a:gd name="T88" fmla="*/ 495 w 601"/>
                <a:gd name="T89" fmla="*/ 33 h 155"/>
                <a:gd name="T90" fmla="*/ 474 w 601"/>
                <a:gd name="T91" fmla="*/ 37 h 155"/>
                <a:gd name="T92" fmla="*/ 452 w 601"/>
                <a:gd name="T93" fmla="*/ 40 h 155"/>
                <a:gd name="T94" fmla="*/ 410 w 601"/>
                <a:gd name="T95" fmla="*/ 44 h 155"/>
                <a:gd name="T96" fmla="*/ 369 w 601"/>
                <a:gd name="T97" fmla="*/ 47 h 155"/>
                <a:gd name="T98" fmla="*/ 331 w 601"/>
                <a:gd name="T99" fmla="*/ 49 h 155"/>
                <a:gd name="T100" fmla="*/ 300 w 601"/>
                <a:gd name="T101" fmla="*/ 49 h 155"/>
                <a:gd name="T102" fmla="*/ 269 w 601"/>
                <a:gd name="T103" fmla="*/ 49 h 155"/>
                <a:gd name="T104" fmla="*/ 233 w 601"/>
                <a:gd name="T105" fmla="*/ 47 h 155"/>
                <a:gd name="T106" fmla="*/ 191 w 601"/>
                <a:gd name="T107" fmla="*/ 44 h 155"/>
                <a:gd name="T108" fmla="*/ 148 w 601"/>
                <a:gd name="T109" fmla="*/ 40 h 155"/>
                <a:gd name="T110" fmla="*/ 126 w 601"/>
                <a:gd name="T111" fmla="*/ 37 h 155"/>
                <a:gd name="T112" fmla="*/ 105 w 601"/>
                <a:gd name="T113" fmla="*/ 33 h 155"/>
                <a:gd name="T114" fmla="*/ 85 w 601"/>
                <a:gd name="T115" fmla="*/ 29 h 155"/>
                <a:gd name="T116" fmla="*/ 64 w 601"/>
                <a:gd name="T117" fmla="*/ 25 h 155"/>
                <a:gd name="T118" fmla="*/ 46 w 601"/>
                <a:gd name="T119" fmla="*/ 19 h 155"/>
                <a:gd name="T120" fmla="*/ 29 w 601"/>
                <a:gd name="T121" fmla="*/ 14 h 155"/>
                <a:gd name="T122" fmla="*/ 13 w 601"/>
                <a:gd name="T123" fmla="*/ 8 h 155"/>
                <a:gd name="T124" fmla="*/ 0 w 601"/>
                <a:gd name="T12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155">
                  <a:moveTo>
                    <a:pt x="0" y="0"/>
                  </a:moveTo>
                  <a:lnTo>
                    <a:pt x="0" y="64"/>
                  </a:lnTo>
                  <a:lnTo>
                    <a:pt x="0" y="71"/>
                  </a:lnTo>
                  <a:lnTo>
                    <a:pt x="2" y="77"/>
                  </a:lnTo>
                  <a:lnTo>
                    <a:pt x="4" y="84"/>
                  </a:lnTo>
                  <a:lnTo>
                    <a:pt x="7" y="89"/>
                  </a:lnTo>
                  <a:lnTo>
                    <a:pt x="13" y="95"/>
                  </a:lnTo>
                  <a:lnTo>
                    <a:pt x="18" y="100"/>
                  </a:lnTo>
                  <a:lnTo>
                    <a:pt x="23" y="104"/>
                  </a:lnTo>
                  <a:lnTo>
                    <a:pt x="31" y="108"/>
                  </a:lnTo>
                  <a:lnTo>
                    <a:pt x="47" y="117"/>
                  </a:lnTo>
                  <a:lnTo>
                    <a:pt x="65" y="125"/>
                  </a:lnTo>
                  <a:lnTo>
                    <a:pt x="86" y="131"/>
                  </a:lnTo>
                  <a:lnTo>
                    <a:pt x="108" y="136"/>
                  </a:lnTo>
                  <a:lnTo>
                    <a:pt x="132" y="142"/>
                  </a:lnTo>
                  <a:lnTo>
                    <a:pt x="156" y="145"/>
                  </a:lnTo>
                  <a:lnTo>
                    <a:pt x="181" y="148"/>
                  </a:lnTo>
                  <a:lnTo>
                    <a:pt x="206" y="151"/>
                  </a:lnTo>
                  <a:lnTo>
                    <a:pt x="255" y="155"/>
                  </a:lnTo>
                  <a:lnTo>
                    <a:pt x="300" y="155"/>
                  </a:lnTo>
                  <a:lnTo>
                    <a:pt x="345" y="155"/>
                  </a:lnTo>
                  <a:lnTo>
                    <a:pt x="394" y="151"/>
                  </a:lnTo>
                  <a:lnTo>
                    <a:pt x="420" y="148"/>
                  </a:lnTo>
                  <a:lnTo>
                    <a:pt x="445" y="145"/>
                  </a:lnTo>
                  <a:lnTo>
                    <a:pt x="470" y="142"/>
                  </a:lnTo>
                  <a:lnTo>
                    <a:pt x="493" y="136"/>
                  </a:lnTo>
                  <a:lnTo>
                    <a:pt x="515" y="131"/>
                  </a:lnTo>
                  <a:lnTo>
                    <a:pt x="536" y="125"/>
                  </a:lnTo>
                  <a:lnTo>
                    <a:pt x="554" y="117"/>
                  </a:lnTo>
                  <a:lnTo>
                    <a:pt x="570" y="108"/>
                  </a:lnTo>
                  <a:lnTo>
                    <a:pt x="577" y="104"/>
                  </a:lnTo>
                  <a:lnTo>
                    <a:pt x="583" y="100"/>
                  </a:lnTo>
                  <a:lnTo>
                    <a:pt x="589" y="95"/>
                  </a:lnTo>
                  <a:lnTo>
                    <a:pt x="593" y="89"/>
                  </a:lnTo>
                  <a:lnTo>
                    <a:pt x="597" y="84"/>
                  </a:lnTo>
                  <a:lnTo>
                    <a:pt x="599" y="77"/>
                  </a:lnTo>
                  <a:lnTo>
                    <a:pt x="600" y="71"/>
                  </a:lnTo>
                  <a:lnTo>
                    <a:pt x="601" y="64"/>
                  </a:lnTo>
                  <a:lnTo>
                    <a:pt x="601" y="0"/>
                  </a:lnTo>
                  <a:lnTo>
                    <a:pt x="588" y="7"/>
                  </a:lnTo>
                  <a:lnTo>
                    <a:pt x="573" y="13"/>
                  </a:lnTo>
                  <a:lnTo>
                    <a:pt x="555" y="19"/>
                  </a:lnTo>
                  <a:lnTo>
                    <a:pt x="536" y="25"/>
                  </a:lnTo>
                  <a:lnTo>
                    <a:pt x="517" y="29"/>
                  </a:lnTo>
                  <a:lnTo>
                    <a:pt x="495" y="33"/>
                  </a:lnTo>
                  <a:lnTo>
                    <a:pt x="474" y="37"/>
                  </a:lnTo>
                  <a:lnTo>
                    <a:pt x="452" y="40"/>
                  </a:lnTo>
                  <a:lnTo>
                    <a:pt x="410" y="44"/>
                  </a:lnTo>
                  <a:lnTo>
                    <a:pt x="369" y="47"/>
                  </a:lnTo>
                  <a:lnTo>
                    <a:pt x="331" y="49"/>
                  </a:lnTo>
                  <a:lnTo>
                    <a:pt x="300" y="49"/>
                  </a:lnTo>
                  <a:lnTo>
                    <a:pt x="269" y="49"/>
                  </a:lnTo>
                  <a:lnTo>
                    <a:pt x="233" y="47"/>
                  </a:lnTo>
                  <a:lnTo>
                    <a:pt x="191" y="44"/>
                  </a:lnTo>
                  <a:lnTo>
                    <a:pt x="148" y="40"/>
                  </a:lnTo>
                  <a:lnTo>
                    <a:pt x="126" y="37"/>
                  </a:lnTo>
                  <a:lnTo>
                    <a:pt x="105" y="33"/>
                  </a:lnTo>
                  <a:lnTo>
                    <a:pt x="85" y="29"/>
                  </a:lnTo>
                  <a:lnTo>
                    <a:pt x="64" y="25"/>
                  </a:lnTo>
                  <a:lnTo>
                    <a:pt x="46" y="19"/>
                  </a:lnTo>
                  <a:lnTo>
                    <a:pt x="29" y="14"/>
                  </a:lnTo>
                  <a:lnTo>
                    <a:pt x="13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44" name="Freeform 464"/>
            <p:cNvSpPr>
              <a:spLocks/>
            </p:cNvSpPr>
            <p:nvPr/>
          </p:nvSpPr>
          <p:spPr bwMode="auto">
            <a:xfrm>
              <a:off x="2693988" y="1549400"/>
              <a:ext cx="192088" cy="39688"/>
            </a:xfrm>
            <a:custGeom>
              <a:avLst/>
              <a:gdLst>
                <a:gd name="T0" fmla="*/ 0 w 601"/>
                <a:gd name="T1" fmla="*/ 65 h 125"/>
                <a:gd name="T2" fmla="*/ 1 w 601"/>
                <a:gd name="T3" fmla="*/ 70 h 125"/>
                <a:gd name="T4" fmla="*/ 5 w 601"/>
                <a:gd name="T5" fmla="*/ 75 h 125"/>
                <a:gd name="T6" fmla="*/ 22 w 601"/>
                <a:gd name="T7" fmla="*/ 85 h 125"/>
                <a:gd name="T8" fmla="*/ 49 w 601"/>
                <a:gd name="T9" fmla="*/ 94 h 125"/>
                <a:gd name="T10" fmla="*/ 86 w 601"/>
                <a:gd name="T11" fmla="*/ 104 h 125"/>
                <a:gd name="T12" fmla="*/ 130 w 601"/>
                <a:gd name="T13" fmla="*/ 113 h 125"/>
                <a:gd name="T14" fmla="*/ 181 w 601"/>
                <a:gd name="T15" fmla="*/ 119 h 125"/>
                <a:gd name="T16" fmla="*/ 238 w 601"/>
                <a:gd name="T17" fmla="*/ 124 h 125"/>
                <a:gd name="T18" fmla="*/ 300 w 601"/>
                <a:gd name="T19" fmla="*/ 125 h 125"/>
                <a:gd name="T20" fmla="*/ 362 w 601"/>
                <a:gd name="T21" fmla="*/ 124 h 125"/>
                <a:gd name="T22" fmla="*/ 420 w 601"/>
                <a:gd name="T23" fmla="*/ 119 h 125"/>
                <a:gd name="T24" fmla="*/ 471 w 601"/>
                <a:gd name="T25" fmla="*/ 113 h 125"/>
                <a:gd name="T26" fmla="*/ 516 w 601"/>
                <a:gd name="T27" fmla="*/ 104 h 125"/>
                <a:gd name="T28" fmla="*/ 551 w 601"/>
                <a:gd name="T29" fmla="*/ 94 h 125"/>
                <a:gd name="T30" fmla="*/ 579 w 601"/>
                <a:gd name="T31" fmla="*/ 85 h 125"/>
                <a:gd name="T32" fmla="*/ 595 w 601"/>
                <a:gd name="T33" fmla="*/ 75 h 125"/>
                <a:gd name="T34" fmla="*/ 600 w 601"/>
                <a:gd name="T35" fmla="*/ 70 h 125"/>
                <a:gd name="T36" fmla="*/ 601 w 601"/>
                <a:gd name="T37" fmla="*/ 65 h 125"/>
                <a:gd name="T38" fmla="*/ 589 w 601"/>
                <a:gd name="T39" fmla="*/ 6 h 125"/>
                <a:gd name="T40" fmla="*/ 560 w 601"/>
                <a:gd name="T41" fmla="*/ 18 h 125"/>
                <a:gd name="T42" fmla="*/ 524 w 601"/>
                <a:gd name="T43" fmla="*/ 28 h 125"/>
                <a:gd name="T44" fmla="*/ 486 w 601"/>
                <a:gd name="T45" fmla="*/ 35 h 125"/>
                <a:gd name="T46" fmla="*/ 422 w 601"/>
                <a:gd name="T47" fmla="*/ 44 h 125"/>
                <a:gd name="T48" fmla="*/ 339 w 601"/>
                <a:gd name="T49" fmla="*/ 49 h 125"/>
                <a:gd name="T50" fmla="*/ 261 w 601"/>
                <a:gd name="T51" fmla="*/ 49 h 125"/>
                <a:gd name="T52" fmla="*/ 178 w 601"/>
                <a:gd name="T53" fmla="*/ 44 h 125"/>
                <a:gd name="T54" fmla="*/ 116 w 601"/>
                <a:gd name="T55" fmla="*/ 35 h 125"/>
                <a:gd name="T56" fmla="*/ 77 w 601"/>
                <a:gd name="T57" fmla="*/ 28 h 125"/>
                <a:gd name="T58" fmla="*/ 42 w 601"/>
                <a:gd name="T59" fmla="*/ 18 h 125"/>
                <a:gd name="T60" fmla="*/ 12 w 601"/>
                <a:gd name="T61" fmla="*/ 6 h 125"/>
                <a:gd name="T62" fmla="*/ 0 w 601"/>
                <a:gd name="T6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1" h="125">
                  <a:moveTo>
                    <a:pt x="0" y="0"/>
                  </a:moveTo>
                  <a:lnTo>
                    <a:pt x="0" y="65"/>
                  </a:lnTo>
                  <a:lnTo>
                    <a:pt x="0" y="67"/>
                  </a:lnTo>
                  <a:lnTo>
                    <a:pt x="1" y="70"/>
                  </a:lnTo>
                  <a:lnTo>
                    <a:pt x="3" y="72"/>
                  </a:lnTo>
                  <a:lnTo>
                    <a:pt x="5" y="75"/>
                  </a:lnTo>
                  <a:lnTo>
                    <a:pt x="13" y="79"/>
                  </a:lnTo>
                  <a:lnTo>
                    <a:pt x="22" y="85"/>
                  </a:lnTo>
                  <a:lnTo>
                    <a:pt x="34" y="90"/>
                  </a:lnTo>
                  <a:lnTo>
                    <a:pt x="49" y="94"/>
                  </a:lnTo>
                  <a:lnTo>
                    <a:pt x="66" y="100"/>
                  </a:lnTo>
                  <a:lnTo>
                    <a:pt x="86" y="104"/>
                  </a:lnTo>
                  <a:lnTo>
                    <a:pt x="107" y="108"/>
                  </a:lnTo>
                  <a:lnTo>
                    <a:pt x="130" y="113"/>
                  </a:lnTo>
                  <a:lnTo>
                    <a:pt x="154" y="117"/>
                  </a:lnTo>
                  <a:lnTo>
                    <a:pt x="181" y="119"/>
                  </a:lnTo>
                  <a:lnTo>
                    <a:pt x="209" y="122"/>
                  </a:lnTo>
                  <a:lnTo>
                    <a:pt x="238" y="124"/>
                  </a:lnTo>
                  <a:lnTo>
                    <a:pt x="269" y="125"/>
                  </a:lnTo>
                  <a:lnTo>
                    <a:pt x="300" y="125"/>
                  </a:lnTo>
                  <a:lnTo>
                    <a:pt x="332" y="125"/>
                  </a:lnTo>
                  <a:lnTo>
                    <a:pt x="362" y="124"/>
                  </a:lnTo>
                  <a:lnTo>
                    <a:pt x="392" y="122"/>
                  </a:lnTo>
                  <a:lnTo>
                    <a:pt x="420" y="119"/>
                  </a:lnTo>
                  <a:lnTo>
                    <a:pt x="446" y="117"/>
                  </a:lnTo>
                  <a:lnTo>
                    <a:pt x="471" y="113"/>
                  </a:lnTo>
                  <a:lnTo>
                    <a:pt x="494" y="108"/>
                  </a:lnTo>
                  <a:lnTo>
                    <a:pt x="516" y="104"/>
                  </a:lnTo>
                  <a:lnTo>
                    <a:pt x="535" y="100"/>
                  </a:lnTo>
                  <a:lnTo>
                    <a:pt x="551" y="94"/>
                  </a:lnTo>
                  <a:lnTo>
                    <a:pt x="566" y="90"/>
                  </a:lnTo>
                  <a:lnTo>
                    <a:pt x="579" y="85"/>
                  </a:lnTo>
                  <a:lnTo>
                    <a:pt x="589" y="79"/>
                  </a:lnTo>
                  <a:lnTo>
                    <a:pt x="595" y="75"/>
                  </a:lnTo>
                  <a:lnTo>
                    <a:pt x="598" y="72"/>
                  </a:lnTo>
                  <a:lnTo>
                    <a:pt x="600" y="70"/>
                  </a:lnTo>
                  <a:lnTo>
                    <a:pt x="601" y="67"/>
                  </a:lnTo>
                  <a:lnTo>
                    <a:pt x="601" y="65"/>
                  </a:lnTo>
                  <a:lnTo>
                    <a:pt x="601" y="0"/>
                  </a:lnTo>
                  <a:lnTo>
                    <a:pt x="589" y="6"/>
                  </a:lnTo>
                  <a:lnTo>
                    <a:pt x="575" y="12"/>
                  </a:lnTo>
                  <a:lnTo>
                    <a:pt x="560" y="18"/>
                  </a:lnTo>
                  <a:lnTo>
                    <a:pt x="542" y="22"/>
                  </a:lnTo>
                  <a:lnTo>
                    <a:pt x="524" y="28"/>
                  </a:lnTo>
                  <a:lnTo>
                    <a:pt x="505" y="31"/>
                  </a:lnTo>
                  <a:lnTo>
                    <a:pt x="486" y="35"/>
                  </a:lnTo>
                  <a:lnTo>
                    <a:pt x="464" y="39"/>
                  </a:lnTo>
                  <a:lnTo>
                    <a:pt x="422" y="44"/>
                  </a:lnTo>
                  <a:lnTo>
                    <a:pt x="381" y="47"/>
                  </a:lnTo>
                  <a:lnTo>
                    <a:pt x="339" y="49"/>
                  </a:lnTo>
                  <a:lnTo>
                    <a:pt x="300" y="50"/>
                  </a:lnTo>
                  <a:lnTo>
                    <a:pt x="261" y="49"/>
                  </a:lnTo>
                  <a:lnTo>
                    <a:pt x="221" y="47"/>
                  </a:lnTo>
                  <a:lnTo>
                    <a:pt x="178" y="44"/>
                  </a:lnTo>
                  <a:lnTo>
                    <a:pt x="136" y="39"/>
                  </a:lnTo>
                  <a:lnTo>
                    <a:pt x="116" y="35"/>
                  </a:lnTo>
                  <a:lnTo>
                    <a:pt x="95" y="32"/>
                  </a:lnTo>
                  <a:lnTo>
                    <a:pt x="77" y="28"/>
                  </a:lnTo>
                  <a:lnTo>
                    <a:pt x="59" y="22"/>
                  </a:lnTo>
                  <a:lnTo>
                    <a:pt x="42" y="18"/>
                  </a:lnTo>
                  <a:lnTo>
                    <a:pt x="26" y="13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  <p:sp>
          <p:nvSpPr>
            <p:cNvPr id="45" name="Freeform 465"/>
            <p:cNvSpPr>
              <a:spLocks/>
            </p:cNvSpPr>
            <p:nvPr/>
          </p:nvSpPr>
          <p:spPr bwMode="auto">
            <a:xfrm>
              <a:off x="2598738" y="1344613"/>
              <a:ext cx="190500" cy="49213"/>
            </a:xfrm>
            <a:custGeom>
              <a:avLst/>
              <a:gdLst>
                <a:gd name="T0" fmla="*/ 337 w 602"/>
                <a:gd name="T1" fmla="*/ 151 h 152"/>
                <a:gd name="T2" fmla="*/ 403 w 602"/>
                <a:gd name="T3" fmla="*/ 147 h 152"/>
                <a:gd name="T4" fmla="*/ 458 w 602"/>
                <a:gd name="T5" fmla="*/ 141 h 152"/>
                <a:gd name="T6" fmla="*/ 506 w 602"/>
                <a:gd name="T7" fmla="*/ 132 h 152"/>
                <a:gd name="T8" fmla="*/ 544 w 602"/>
                <a:gd name="T9" fmla="*/ 122 h 152"/>
                <a:gd name="T10" fmla="*/ 572 w 602"/>
                <a:gd name="T11" fmla="*/ 112 h 152"/>
                <a:gd name="T12" fmla="*/ 591 w 602"/>
                <a:gd name="T13" fmla="*/ 102 h 152"/>
                <a:gd name="T14" fmla="*/ 601 w 602"/>
                <a:gd name="T15" fmla="*/ 95 h 152"/>
                <a:gd name="T16" fmla="*/ 602 w 602"/>
                <a:gd name="T17" fmla="*/ 85 h 152"/>
                <a:gd name="T18" fmla="*/ 599 w 602"/>
                <a:gd name="T19" fmla="*/ 74 h 152"/>
                <a:gd name="T20" fmla="*/ 591 w 602"/>
                <a:gd name="T21" fmla="*/ 65 h 152"/>
                <a:gd name="T22" fmla="*/ 582 w 602"/>
                <a:gd name="T23" fmla="*/ 55 h 152"/>
                <a:gd name="T24" fmla="*/ 561 w 602"/>
                <a:gd name="T25" fmla="*/ 42 h 152"/>
                <a:gd name="T26" fmla="*/ 527 w 602"/>
                <a:gd name="T27" fmla="*/ 28 h 152"/>
                <a:gd name="T28" fmla="*/ 484 w 602"/>
                <a:gd name="T29" fmla="*/ 18 h 152"/>
                <a:gd name="T30" fmla="*/ 436 w 602"/>
                <a:gd name="T31" fmla="*/ 9 h 152"/>
                <a:gd name="T32" fmla="*/ 383 w 602"/>
                <a:gd name="T33" fmla="*/ 4 h 152"/>
                <a:gd name="T34" fmla="*/ 329 w 602"/>
                <a:gd name="T35" fmla="*/ 1 h 152"/>
                <a:gd name="T36" fmla="*/ 274 w 602"/>
                <a:gd name="T37" fmla="*/ 1 h 152"/>
                <a:gd name="T38" fmla="*/ 219 w 602"/>
                <a:gd name="T39" fmla="*/ 4 h 152"/>
                <a:gd name="T40" fmla="*/ 168 w 602"/>
                <a:gd name="T41" fmla="*/ 9 h 152"/>
                <a:gd name="T42" fmla="*/ 118 w 602"/>
                <a:gd name="T43" fmla="*/ 18 h 152"/>
                <a:gd name="T44" fmla="*/ 76 w 602"/>
                <a:gd name="T45" fmla="*/ 28 h 152"/>
                <a:gd name="T46" fmla="*/ 41 w 602"/>
                <a:gd name="T47" fmla="*/ 42 h 152"/>
                <a:gd name="T48" fmla="*/ 21 w 602"/>
                <a:gd name="T49" fmla="*/ 55 h 152"/>
                <a:gd name="T50" fmla="*/ 11 w 602"/>
                <a:gd name="T51" fmla="*/ 65 h 152"/>
                <a:gd name="T52" fmla="*/ 5 w 602"/>
                <a:gd name="T53" fmla="*/ 74 h 152"/>
                <a:gd name="T54" fmla="*/ 0 w 602"/>
                <a:gd name="T55" fmla="*/ 85 h 152"/>
                <a:gd name="T56" fmla="*/ 2 w 602"/>
                <a:gd name="T57" fmla="*/ 95 h 152"/>
                <a:gd name="T58" fmla="*/ 11 w 602"/>
                <a:gd name="T59" fmla="*/ 102 h 152"/>
                <a:gd name="T60" fmla="*/ 30 w 602"/>
                <a:gd name="T61" fmla="*/ 112 h 152"/>
                <a:gd name="T62" fmla="*/ 59 w 602"/>
                <a:gd name="T63" fmla="*/ 122 h 152"/>
                <a:gd name="T64" fmla="*/ 97 w 602"/>
                <a:gd name="T65" fmla="*/ 131 h 152"/>
                <a:gd name="T66" fmla="*/ 144 w 602"/>
                <a:gd name="T67" fmla="*/ 141 h 152"/>
                <a:gd name="T68" fmla="*/ 200 w 602"/>
                <a:gd name="T69" fmla="*/ 147 h 152"/>
                <a:gd name="T70" fmla="*/ 265 w 602"/>
                <a:gd name="T71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2" h="152">
                  <a:moveTo>
                    <a:pt x="302" y="152"/>
                  </a:moveTo>
                  <a:lnTo>
                    <a:pt x="337" y="151"/>
                  </a:lnTo>
                  <a:lnTo>
                    <a:pt x="370" y="149"/>
                  </a:lnTo>
                  <a:lnTo>
                    <a:pt x="403" y="147"/>
                  </a:lnTo>
                  <a:lnTo>
                    <a:pt x="432" y="144"/>
                  </a:lnTo>
                  <a:lnTo>
                    <a:pt x="458" y="141"/>
                  </a:lnTo>
                  <a:lnTo>
                    <a:pt x="483" y="137"/>
                  </a:lnTo>
                  <a:lnTo>
                    <a:pt x="506" y="132"/>
                  </a:lnTo>
                  <a:lnTo>
                    <a:pt x="526" y="127"/>
                  </a:lnTo>
                  <a:lnTo>
                    <a:pt x="544" y="122"/>
                  </a:lnTo>
                  <a:lnTo>
                    <a:pt x="559" y="117"/>
                  </a:lnTo>
                  <a:lnTo>
                    <a:pt x="572" y="112"/>
                  </a:lnTo>
                  <a:lnTo>
                    <a:pt x="583" y="107"/>
                  </a:lnTo>
                  <a:lnTo>
                    <a:pt x="591" y="102"/>
                  </a:lnTo>
                  <a:lnTo>
                    <a:pt x="598" y="98"/>
                  </a:lnTo>
                  <a:lnTo>
                    <a:pt x="601" y="95"/>
                  </a:lnTo>
                  <a:lnTo>
                    <a:pt x="602" y="92"/>
                  </a:lnTo>
                  <a:lnTo>
                    <a:pt x="602" y="85"/>
                  </a:lnTo>
                  <a:lnTo>
                    <a:pt x="601" y="80"/>
                  </a:lnTo>
                  <a:lnTo>
                    <a:pt x="599" y="74"/>
                  </a:lnTo>
                  <a:lnTo>
                    <a:pt x="596" y="69"/>
                  </a:lnTo>
                  <a:lnTo>
                    <a:pt x="591" y="65"/>
                  </a:lnTo>
                  <a:lnTo>
                    <a:pt x="587" y="59"/>
                  </a:lnTo>
                  <a:lnTo>
                    <a:pt x="582" y="55"/>
                  </a:lnTo>
                  <a:lnTo>
                    <a:pt x="575" y="51"/>
                  </a:lnTo>
                  <a:lnTo>
                    <a:pt x="561" y="42"/>
                  </a:lnTo>
                  <a:lnTo>
                    <a:pt x="545" y="35"/>
                  </a:lnTo>
                  <a:lnTo>
                    <a:pt x="527" y="28"/>
                  </a:lnTo>
                  <a:lnTo>
                    <a:pt x="507" y="23"/>
                  </a:lnTo>
                  <a:lnTo>
                    <a:pt x="484" y="18"/>
                  </a:lnTo>
                  <a:lnTo>
                    <a:pt x="461" y="13"/>
                  </a:lnTo>
                  <a:lnTo>
                    <a:pt x="436" y="9"/>
                  </a:lnTo>
                  <a:lnTo>
                    <a:pt x="409" y="6"/>
                  </a:lnTo>
                  <a:lnTo>
                    <a:pt x="383" y="4"/>
                  </a:lnTo>
                  <a:lnTo>
                    <a:pt x="355" y="3"/>
                  </a:lnTo>
                  <a:lnTo>
                    <a:pt x="329" y="1"/>
                  </a:lnTo>
                  <a:lnTo>
                    <a:pt x="302" y="0"/>
                  </a:lnTo>
                  <a:lnTo>
                    <a:pt x="274" y="1"/>
                  </a:lnTo>
                  <a:lnTo>
                    <a:pt x="247" y="3"/>
                  </a:lnTo>
                  <a:lnTo>
                    <a:pt x="219" y="4"/>
                  </a:lnTo>
                  <a:lnTo>
                    <a:pt x="193" y="6"/>
                  </a:lnTo>
                  <a:lnTo>
                    <a:pt x="168" y="9"/>
                  </a:lnTo>
                  <a:lnTo>
                    <a:pt x="142" y="13"/>
                  </a:lnTo>
                  <a:lnTo>
                    <a:pt x="118" y="18"/>
                  </a:lnTo>
                  <a:lnTo>
                    <a:pt x="97" y="23"/>
                  </a:lnTo>
                  <a:lnTo>
                    <a:pt x="76" y="28"/>
                  </a:lnTo>
                  <a:lnTo>
                    <a:pt x="57" y="35"/>
                  </a:lnTo>
                  <a:lnTo>
                    <a:pt x="41" y="42"/>
                  </a:lnTo>
                  <a:lnTo>
                    <a:pt x="27" y="51"/>
                  </a:lnTo>
                  <a:lnTo>
                    <a:pt x="21" y="55"/>
                  </a:lnTo>
                  <a:lnTo>
                    <a:pt x="15" y="59"/>
                  </a:lnTo>
                  <a:lnTo>
                    <a:pt x="11" y="65"/>
                  </a:lnTo>
                  <a:lnTo>
                    <a:pt x="7" y="69"/>
                  </a:lnTo>
                  <a:lnTo>
                    <a:pt x="5" y="74"/>
                  </a:lnTo>
                  <a:lnTo>
                    <a:pt x="3" y="80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2" y="95"/>
                  </a:lnTo>
                  <a:lnTo>
                    <a:pt x="5" y="98"/>
                  </a:lnTo>
                  <a:lnTo>
                    <a:pt x="11" y="102"/>
                  </a:lnTo>
                  <a:lnTo>
                    <a:pt x="20" y="107"/>
                  </a:lnTo>
                  <a:lnTo>
                    <a:pt x="30" y="112"/>
                  </a:lnTo>
                  <a:lnTo>
                    <a:pt x="43" y="117"/>
                  </a:lnTo>
                  <a:lnTo>
                    <a:pt x="59" y="122"/>
                  </a:lnTo>
                  <a:lnTo>
                    <a:pt x="77" y="127"/>
                  </a:lnTo>
                  <a:lnTo>
                    <a:pt x="97" y="131"/>
                  </a:lnTo>
                  <a:lnTo>
                    <a:pt x="119" y="137"/>
                  </a:lnTo>
                  <a:lnTo>
                    <a:pt x="144" y="141"/>
                  </a:lnTo>
                  <a:lnTo>
                    <a:pt x="171" y="144"/>
                  </a:lnTo>
                  <a:lnTo>
                    <a:pt x="200" y="147"/>
                  </a:lnTo>
                  <a:lnTo>
                    <a:pt x="232" y="149"/>
                  </a:lnTo>
                  <a:lnTo>
                    <a:pt x="265" y="151"/>
                  </a:lnTo>
                  <a:lnTo>
                    <a:pt x="302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D80F79"/>
                </a:solidFill>
              </a:endParaRPr>
            </a:p>
          </p:txBody>
        </p:sp>
      </p:grpSp>
      <p:sp>
        <p:nvSpPr>
          <p:cNvPr id="46" name="TextBox 25"/>
          <p:cNvSpPr txBox="1"/>
          <p:nvPr/>
        </p:nvSpPr>
        <p:spPr>
          <a:xfrm>
            <a:off x="4975972" y="5319240"/>
            <a:ext cx="73025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6F878C"/>
                </a:solidFill>
                <a:latin typeface="+mj-lt"/>
                <a:cs typeface="Calibri Light" panose="020F0302020204030204" pitchFamily="34" charset="0"/>
              </a:rPr>
              <a:t>off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6772177" y="1860947"/>
            <a:ext cx="265123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How to get the Quotes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772177" y="2266263"/>
            <a:ext cx="4580036" cy="0"/>
          </a:xfrm>
          <a:prstGeom prst="line">
            <a:avLst/>
          </a:prstGeom>
          <a:ln>
            <a:solidFill>
              <a:srgbClr val="BFB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: Rounded Corners 50"/>
          <p:cNvSpPr/>
          <p:nvPr/>
        </p:nvSpPr>
        <p:spPr>
          <a:xfrm rot="2700000">
            <a:off x="6888069" y="2581103"/>
            <a:ext cx="559571" cy="55957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 513"/>
          <p:cNvSpPr>
            <a:spLocks noEditPoints="1"/>
          </p:cNvSpPr>
          <p:nvPr/>
        </p:nvSpPr>
        <p:spPr bwMode="auto">
          <a:xfrm>
            <a:off x="7024979" y="2737064"/>
            <a:ext cx="285750" cy="247650"/>
          </a:xfrm>
          <a:custGeom>
            <a:avLst/>
            <a:gdLst>
              <a:gd name="T0" fmla="*/ 808 w 903"/>
              <a:gd name="T1" fmla="*/ 246 h 783"/>
              <a:gd name="T2" fmla="*/ 811 w 903"/>
              <a:gd name="T3" fmla="*/ 262 h 783"/>
              <a:gd name="T4" fmla="*/ 797 w 903"/>
              <a:gd name="T5" fmla="*/ 271 h 783"/>
              <a:gd name="T6" fmla="*/ 665 w 903"/>
              <a:gd name="T7" fmla="*/ 264 h 783"/>
              <a:gd name="T8" fmla="*/ 665 w 903"/>
              <a:gd name="T9" fmla="*/ 248 h 783"/>
              <a:gd name="T10" fmla="*/ 482 w 903"/>
              <a:gd name="T11" fmla="*/ 150 h 783"/>
              <a:gd name="T12" fmla="*/ 897 w 903"/>
              <a:gd name="T13" fmla="*/ 47 h 783"/>
              <a:gd name="T14" fmla="*/ 869 w 903"/>
              <a:gd name="T15" fmla="*/ 13 h 783"/>
              <a:gd name="T16" fmla="*/ 828 w 903"/>
              <a:gd name="T17" fmla="*/ 0 h 783"/>
              <a:gd name="T18" fmla="*/ 245 w 903"/>
              <a:gd name="T19" fmla="*/ 7 h 783"/>
              <a:gd name="T20" fmla="*/ 218 w 903"/>
              <a:gd name="T21" fmla="*/ 33 h 783"/>
              <a:gd name="T22" fmla="*/ 211 w 903"/>
              <a:gd name="T23" fmla="*/ 150 h 783"/>
              <a:gd name="T24" fmla="*/ 411 w 903"/>
              <a:gd name="T25" fmla="*/ 161 h 783"/>
              <a:gd name="T26" fmla="*/ 459 w 903"/>
              <a:gd name="T27" fmla="*/ 199 h 783"/>
              <a:gd name="T28" fmla="*/ 474 w 903"/>
              <a:gd name="T29" fmla="*/ 291 h 783"/>
              <a:gd name="T30" fmla="*/ 451 w 903"/>
              <a:gd name="T31" fmla="*/ 350 h 783"/>
              <a:gd name="T32" fmla="*/ 398 w 903"/>
              <a:gd name="T33" fmla="*/ 384 h 783"/>
              <a:gd name="T34" fmla="*/ 297 w 903"/>
              <a:gd name="T35" fmla="*/ 405 h 783"/>
              <a:gd name="T36" fmla="*/ 252 w 903"/>
              <a:gd name="T37" fmla="*/ 473 h 783"/>
              <a:gd name="T38" fmla="*/ 181 w 903"/>
              <a:gd name="T39" fmla="*/ 511 h 783"/>
              <a:gd name="T40" fmla="*/ 153 w 903"/>
              <a:gd name="T41" fmla="*/ 505 h 783"/>
              <a:gd name="T42" fmla="*/ 153 w 903"/>
              <a:gd name="T43" fmla="*/ 488 h 783"/>
              <a:gd name="T44" fmla="*/ 173 w 903"/>
              <a:gd name="T45" fmla="*/ 482 h 783"/>
              <a:gd name="T46" fmla="*/ 226 w 903"/>
              <a:gd name="T47" fmla="*/ 456 h 783"/>
              <a:gd name="T48" fmla="*/ 277 w 903"/>
              <a:gd name="T49" fmla="*/ 376 h 783"/>
              <a:gd name="T50" fmla="*/ 296 w 903"/>
              <a:gd name="T51" fmla="*/ 361 h 783"/>
              <a:gd name="T52" fmla="*/ 395 w 903"/>
              <a:gd name="T53" fmla="*/ 353 h 783"/>
              <a:gd name="T54" fmla="*/ 431 w 903"/>
              <a:gd name="T55" fmla="*/ 326 h 783"/>
              <a:gd name="T56" fmla="*/ 444 w 903"/>
              <a:gd name="T57" fmla="*/ 249 h 783"/>
              <a:gd name="T58" fmla="*/ 427 w 903"/>
              <a:gd name="T59" fmla="*/ 208 h 783"/>
              <a:gd name="T60" fmla="*/ 389 w 903"/>
              <a:gd name="T61" fmla="*/ 184 h 783"/>
              <a:gd name="T62" fmla="*/ 172 w 903"/>
              <a:gd name="T63" fmla="*/ 190 h 783"/>
              <a:gd name="T64" fmla="*/ 67 w 903"/>
              <a:gd name="T65" fmla="*/ 253 h 783"/>
              <a:gd name="T66" fmla="*/ 28 w 903"/>
              <a:gd name="T67" fmla="*/ 311 h 783"/>
              <a:gd name="T68" fmla="*/ 5 w 903"/>
              <a:gd name="T69" fmla="*/ 388 h 783"/>
              <a:gd name="T70" fmla="*/ 0 w 903"/>
              <a:gd name="T71" fmla="*/ 582 h 783"/>
              <a:gd name="T72" fmla="*/ 26 w 903"/>
              <a:gd name="T73" fmla="*/ 670 h 783"/>
              <a:gd name="T74" fmla="*/ 112 w 903"/>
              <a:gd name="T75" fmla="*/ 756 h 783"/>
              <a:gd name="T76" fmla="*/ 200 w 903"/>
              <a:gd name="T77" fmla="*/ 782 h 783"/>
              <a:gd name="T78" fmla="*/ 517 w 903"/>
              <a:gd name="T79" fmla="*/ 777 h 783"/>
              <a:gd name="T80" fmla="*/ 546 w 903"/>
              <a:gd name="T81" fmla="*/ 750 h 783"/>
              <a:gd name="T82" fmla="*/ 557 w 903"/>
              <a:gd name="T83" fmla="*/ 708 h 783"/>
              <a:gd name="T84" fmla="*/ 655 w 903"/>
              <a:gd name="T85" fmla="*/ 662 h 783"/>
              <a:gd name="T86" fmla="*/ 694 w 903"/>
              <a:gd name="T87" fmla="*/ 645 h 783"/>
              <a:gd name="T88" fmla="*/ 719 w 903"/>
              <a:gd name="T89" fmla="*/ 609 h 783"/>
              <a:gd name="T90" fmla="*/ 719 w 903"/>
              <a:gd name="T91" fmla="*/ 565 h 783"/>
              <a:gd name="T92" fmla="*/ 694 w 903"/>
              <a:gd name="T93" fmla="*/ 530 h 783"/>
              <a:gd name="T94" fmla="*/ 655 w 903"/>
              <a:gd name="T95" fmla="*/ 512 h 783"/>
              <a:gd name="T96" fmla="*/ 273 w 903"/>
              <a:gd name="T97" fmla="*/ 501 h 783"/>
              <a:gd name="T98" fmla="*/ 271 w 903"/>
              <a:gd name="T99" fmla="*/ 479 h 783"/>
              <a:gd name="T100" fmla="*/ 850 w 903"/>
              <a:gd name="T101" fmla="*/ 478 h 783"/>
              <a:gd name="T102" fmla="*/ 885 w 903"/>
              <a:gd name="T103" fmla="*/ 454 h 783"/>
              <a:gd name="T104" fmla="*/ 902 w 903"/>
              <a:gd name="T105" fmla="*/ 414 h 783"/>
              <a:gd name="T106" fmla="*/ 473 w 903"/>
              <a:gd name="T107" fmla="*/ 178 h 783"/>
              <a:gd name="T108" fmla="*/ 467 w 903"/>
              <a:gd name="T109" fmla="*/ 162 h 783"/>
              <a:gd name="T110" fmla="*/ 479 w 903"/>
              <a:gd name="T111" fmla="*/ 15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3" h="783">
                <a:moveTo>
                  <a:pt x="677" y="240"/>
                </a:moveTo>
                <a:lnTo>
                  <a:pt x="798" y="240"/>
                </a:lnTo>
                <a:lnTo>
                  <a:pt x="800" y="241"/>
                </a:lnTo>
                <a:lnTo>
                  <a:pt x="804" y="242"/>
                </a:lnTo>
                <a:lnTo>
                  <a:pt x="806" y="243"/>
                </a:lnTo>
                <a:lnTo>
                  <a:pt x="808" y="246"/>
                </a:lnTo>
                <a:lnTo>
                  <a:pt x="810" y="248"/>
                </a:lnTo>
                <a:lnTo>
                  <a:pt x="811" y="250"/>
                </a:lnTo>
                <a:lnTo>
                  <a:pt x="812" y="253"/>
                </a:lnTo>
                <a:lnTo>
                  <a:pt x="813" y="255"/>
                </a:lnTo>
                <a:lnTo>
                  <a:pt x="812" y="258"/>
                </a:lnTo>
                <a:lnTo>
                  <a:pt x="811" y="262"/>
                </a:lnTo>
                <a:lnTo>
                  <a:pt x="810" y="264"/>
                </a:lnTo>
                <a:lnTo>
                  <a:pt x="808" y="266"/>
                </a:lnTo>
                <a:lnTo>
                  <a:pt x="806" y="268"/>
                </a:lnTo>
                <a:lnTo>
                  <a:pt x="804" y="269"/>
                </a:lnTo>
                <a:lnTo>
                  <a:pt x="800" y="270"/>
                </a:lnTo>
                <a:lnTo>
                  <a:pt x="797" y="271"/>
                </a:lnTo>
                <a:lnTo>
                  <a:pt x="677" y="270"/>
                </a:lnTo>
                <a:lnTo>
                  <a:pt x="674" y="270"/>
                </a:lnTo>
                <a:lnTo>
                  <a:pt x="672" y="269"/>
                </a:lnTo>
                <a:lnTo>
                  <a:pt x="669" y="268"/>
                </a:lnTo>
                <a:lnTo>
                  <a:pt x="666" y="266"/>
                </a:lnTo>
                <a:lnTo>
                  <a:pt x="665" y="264"/>
                </a:lnTo>
                <a:lnTo>
                  <a:pt x="663" y="262"/>
                </a:lnTo>
                <a:lnTo>
                  <a:pt x="662" y="258"/>
                </a:lnTo>
                <a:lnTo>
                  <a:pt x="662" y="255"/>
                </a:lnTo>
                <a:lnTo>
                  <a:pt x="662" y="253"/>
                </a:lnTo>
                <a:lnTo>
                  <a:pt x="663" y="250"/>
                </a:lnTo>
                <a:lnTo>
                  <a:pt x="665" y="248"/>
                </a:lnTo>
                <a:lnTo>
                  <a:pt x="666" y="246"/>
                </a:lnTo>
                <a:lnTo>
                  <a:pt x="669" y="243"/>
                </a:lnTo>
                <a:lnTo>
                  <a:pt x="672" y="242"/>
                </a:lnTo>
                <a:lnTo>
                  <a:pt x="674" y="241"/>
                </a:lnTo>
                <a:lnTo>
                  <a:pt x="677" y="240"/>
                </a:lnTo>
                <a:close/>
                <a:moveTo>
                  <a:pt x="482" y="150"/>
                </a:moveTo>
                <a:lnTo>
                  <a:pt x="903" y="150"/>
                </a:lnTo>
                <a:lnTo>
                  <a:pt x="903" y="75"/>
                </a:lnTo>
                <a:lnTo>
                  <a:pt x="902" y="68"/>
                </a:lnTo>
                <a:lnTo>
                  <a:pt x="901" y="60"/>
                </a:lnTo>
                <a:lnTo>
                  <a:pt x="899" y="54"/>
                </a:lnTo>
                <a:lnTo>
                  <a:pt x="897" y="47"/>
                </a:lnTo>
                <a:lnTo>
                  <a:pt x="894" y="40"/>
                </a:lnTo>
                <a:lnTo>
                  <a:pt x="889" y="34"/>
                </a:lnTo>
                <a:lnTo>
                  <a:pt x="885" y="28"/>
                </a:lnTo>
                <a:lnTo>
                  <a:pt x="880" y="22"/>
                </a:lnTo>
                <a:lnTo>
                  <a:pt x="874" y="18"/>
                </a:lnTo>
                <a:lnTo>
                  <a:pt x="869" y="13"/>
                </a:lnTo>
                <a:lnTo>
                  <a:pt x="863" y="10"/>
                </a:lnTo>
                <a:lnTo>
                  <a:pt x="856" y="6"/>
                </a:lnTo>
                <a:lnTo>
                  <a:pt x="850" y="3"/>
                </a:lnTo>
                <a:lnTo>
                  <a:pt x="842" y="1"/>
                </a:lnTo>
                <a:lnTo>
                  <a:pt x="835" y="0"/>
                </a:lnTo>
                <a:lnTo>
                  <a:pt x="828" y="0"/>
                </a:lnTo>
                <a:lnTo>
                  <a:pt x="279" y="0"/>
                </a:lnTo>
                <a:lnTo>
                  <a:pt x="272" y="0"/>
                </a:lnTo>
                <a:lnTo>
                  <a:pt x="264" y="1"/>
                </a:lnTo>
                <a:lnTo>
                  <a:pt x="258" y="2"/>
                </a:lnTo>
                <a:lnTo>
                  <a:pt x="251" y="4"/>
                </a:lnTo>
                <a:lnTo>
                  <a:pt x="245" y="7"/>
                </a:lnTo>
                <a:lnTo>
                  <a:pt x="240" y="11"/>
                </a:lnTo>
                <a:lnTo>
                  <a:pt x="234" y="14"/>
                </a:lnTo>
                <a:lnTo>
                  <a:pt x="230" y="18"/>
                </a:lnTo>
                <a:lnTo>
                  <a:pt x="226" y="24"/>
                </a:lnTo>
                <a:lnTo>
                  <a:pt x="221" y="28"/>
                </a:lnTo>
                <a:lnTo>
                  <a:pt x="218" y="33"/>
                </a:lnTo>
                <a:lnTo>
                  <a:pt x="216" y="40"/>
                </a:lnTo>
                <a:lnTo>
                  <a:pt x="214" y="46"/>
                </a:lnTo>
                <a:lnTo>
                  <a:pt x="212" y="53"/>
                </a:lnTo>
                <a:lnTo>
                  <a:pt x="211" y="59"/>
                </a:lnTo>
                <a:lnTo>
                  <a:pt x="211" y="66"/>
                </a:lnTo>
                <a:lnTo>
                  <a:pt x="211" y="150"/>
                </a:lnTo>
                <a:lnTo>
                  <a:pt x="361" y="150"/>
                </a:lnTo>
                <a:lnTo>
                  <a:pt x="371" y="151"/>
                </a:lnTo>
                <a:lnTo>
                  <a:pt x="382" y="152"/>
                </a:lnTo>
                <a:lnTo>
                  <a:pt x="392" y="154"/>
                </a:lnTo>
                <a:lnTo>
                  <a:pt x="401" y="158"/>
                </a:lnTo>
                <a:lnTo>
                  <a:pt x="411" y="161"/>
                </a:lnTo>
                <a:lnTo>
                  <a:pt x="421" y="166"/>
                </a:lnTo>
                <a:lnTo>
                  <a:pt x="429" y="172"/>
                </a:lnTo>
                <a:lnTo>
                  <a:pt x="438" y="178"/>
                </a:lnTo>
                <a:lnTo>
                  <a:pt x="445" y="184"/>
                </a:lnTo>
                <a:lnTo>
                  <a:pt x="453" y="192"/>
                </a:lnTo>
                <a:lnTo>
                  <a:pt x="459" y="199"/>
                </a:lnTo>
                <a:lnTo>
                  <a:pt x="464" y="209"/>
                </a:lnTo>
                <a:lnTo>
                  <a:pt x="468" y="218"/>
                </a:lnTo>
                <a:lnTo>
                  <a:pt x="471" y="227"/>
                </a:lnTo>
                <a:lnTo>
                  <a:pt x="473" y="238"/>
                </a:lnTo>
                <a:lnTo>
                  <a:pt x="474" y="249"/>
                </a:lnTo>
                <a:lnTo>
                  <a:pt x="474" y="291"/>
                </a:lnTo>
                <a:lnTo>
                  <a:pt x="473" y="302"/>
                </a:lnTo>
                <a:lnTo>
                  <a:pt x="471" y="313"/>
                </a:lnTo>
                <a:lnTo>
                  <a:pt x="468" y="323"/>
                </a:lnTo>
                <a:lnTo>
                  <a:pt x="463" y="333"/>
                </a:lnTo>
                <a:lnTo>
                  <a:pt x="457" y="342"/>
                </a:lnTo>
                <a:lnTo>
                  <a:pt x="451" y="350"/>
                </a:lnTo>
                <a:lnTo>
                  <a:pt x="443" y="357"/>
                </a:lnTo>
                <a:lnTo>
                  <a:pt x="436" y="365"/>
                </a:lnTo>
                <a:lnTo>
                  <a:pt x="427" y="370"/>
                </a:lnTo>
                <a:lnTo>
                  <a:pt x="418" y="375"/>
                </a:lnTo>
                <a:lnTo>
                  <a:pt x="408" y="381"/>
                </a:lnTo>
                <a:lnTo>
                  <a:pt x="398" y="384"/>
                </a:lnTo>
                <a:lnTo>
                  <a:pt x="390" y="387"/>
                </a:lnTo>
                <a:lnTo>
                  <a:pt x="380" y="389"/>
                </a:lnTo>
                <a:lnTo>
                  <a:pt x="370" y="390"/>
                </a:lnTo>
                <a:lnTo>
                  <a:pt x="361" y="391"/>
                </a:lnTo>
                <a:lnTo>
                  <a:pt x="304" y="391"/>
                </a:lnTo>
                <a:lnTo>
                  <a:pt x="297" y="405"/>
                </a:lnTo>
                <a:lnTo>
                  <a:pt x="289" y="424"/>
                </a:lnTo>
                <a:lnTo>
                  <a:pt x="283" y="433"/>
                </a:lnTo>
                <a:lnTo>
                  <a:pt x="277" y="443"/>
                </a:lnTo>
                <a:lnTo>
                  <a:pt x="270" y="453"/>
                </a:lnTo>
                <a:lnTo>
                  <a:pt x="261" y="463"/>
                </a:lnTo>
                <a:lnTo>
                  <a:pt x="252" y="473"/>
                </a:lnTo>
                <a:lnTo>
                  <a:pt x="243" y="482"/>
                </a:lnTo>
                <a:lnTo>
                  <a:pt x="232" y="490"/>
                </a:lnTo>
                <a:lnTo>
                  <a:pt x="220" y="498"/>
                </a:lnTo>
                <a:lnTo>
                  <a:pt x="208" y="503"/>
                </a:lnTo>
                <a:lnTo>
                  <a:pt x="194" y="507"/>
                </a:lnTo>
                <a:lnTo>
                  <a:pt x="181" y="511"/>
                </a:lnTo>
                <a:lnTo>
                  <a:pt x="166" y="512"/>
                </a:lnTo>
                <a:lnTo>
                  <a:pt x="162" y="512"/>
                </a:lnTo>
                <a:lnTo>
                  <a:pt x="160" y="511"/>
                </a:lnTo>
                <a:lnTo>
                  <a:pt x="157" y="509"/>
                </a:lnTo>
                <a:lnTo>
                  <a:pt x="155" y="507"/>
                </a:lnTo>
                <a:lnTo>
                  <a:pt x="153" y="505"/>
                </a:lnTo>
                <a:lnTo>
                  <a:pt x="152" y="503"/>
                </a:lnTo>
                <a:lnTo>
                  <a:pt x="150" y="500"/>
                </a:lnTo>
                <a:lnTo>
                  <a:pt x="150" y="497"/>
                </a:lnTo>
                <a:lnTo>
                  <a:pt x="150" y="493"/>
                </a:lnTo>
                <a:lnTo>
                  <a:pt x="152" y="491"/>
                </a:lnTo>
                <a:lnTo>
                  <a:pt x="153" y="488"/>
                </a:lnTo>
                <a:lnTo>
                  <a:pt x="155" y="486"/>
                </a:lnTo>
                <a:lnTo>
                  <a:pt x="157" y="484"/>
                </a:lnTo>
                <a:lnTo>
                  <a:pt x="160" y="483"/>
                </a:lnTo>
                <a:lnTo>
                  <a:pt x="162" y="482"/>
                </a:lnTo>
                <a:lnTo>
                  <a:pt x="166" y="482"/>
                </a:lnTo>
                <a:lnTo>
                  <a:pt x="173" y="482"/>
                </a:lnTo>
                <a:lnTo>
                  <a:pt x="179" y="481"/>
                </a:lnTo>
                <a:lnTo>
                  <a:pt x="186" y="478"/>
                </a:lnTo>
                <a:lnTo>
                  <a:pt x="192" y="477"/>
                </a:lnTo>
                <a:lnTo>
                  <a:pt x="204" y="472"/>
                </a:lnTo>
                <a:lnTo>
                  <a:pt x="216" y="464"/>
                </a:lnTo>
                <a:lnTo>
                  <a:pt x="226" y="456"/>
                </a:lnTo>
                <a:lnTo>
                  <a:pt x="235" y="447"/>
                </a:lnTo>
                <a:lnTo>
                  <a:pt x="244" y="438"/>
                </a:lnTo>
                <a:lnTo>
                  <a:pt x="251" y="427"/>
                </a:lnTo>
                <a:lnTo>
                  <a:pt x="263" y="407"/>
                </a:lnTo>
                <a:lnTo>
                  <a:pt x="272" y="389"/>
                </a:lnTo>
                <a:lnTo>
                  <a:pt x="277" y="376"/>
                </a:lnTo>
                <a:lnTo>
                  <a:pt x="279" y="371"/>
                </a:lnTo>
                <a:lnTo>
                  <a:pt x="281" y="367"/>
                </a:lnTo>
                <a:lnTo>
                  <a:pt x="285" y="364"/>
                </a:lnTo>
                <a:lnTo>
                  <a:pt x="289" y="361"/>
                </a:lnTo>
                <a:lnTo>
                  <a:pt x="293" y="361"/>
                </a:lnTo>
                <a:lnTo>
                  <a:pt x="296" y="361"/>
                </a:lnTo>
                <a:lnTo>
                  <a:pt x="361" y="361"/>
                </a:lnTo>
                <a:lnTo>
                  <a:pt x="368" y="360"/>
                </a:lnTo>
                <a:lnTo>
                  <a:pt x="375" y="359"/>
                </a:lnTo>
                <a:lnTo>
                  <a:pt x="381" y="358"/>
                </a:lnTo>
                <a:lnTo>
                  <a:pt x="389" y="356"/>
                </a:lnTo>
                <a:lnTo>
                  <a:pt x="395" y="353"/>
                </a:lnTo>
                <a:lnTo>
                  <a:pt x="403" y="350"/>
                </a:lnTo>
                <a:lnTo>
                  <a:pt x="409" y="346"/>
                </a:lnTo>
                <a:lnTo>
                  <a:pt x="415" y="342"/>
                </a:lnTo>
                <a:lnTo>
                  <a:pt x="421" y="337"/>
                </a:lnTo>
                <a:lnTo>
                  <a:pt x="427" y="331"/>
                </a:lnTo>
                <a:lnTo>
                  <a:pt x="431" y="326"/>
                </a:lnTo>
                <a:lnTo>
                  <a:pt x="436" y="320"/>
                </a:lnTo>
                <a:lnTo>
                  <a:pt x="439" y="313"/>
                </a:lnTo>
                <a:lnTo>
                  <a:pt x="442" y="307"/>
                </a:lnTo>
                <a:lnTo>
                  <a:pt x="443" y="299"/>
                </a:lnTo>
                <a:lnTo>
                  <a:pt x="444" y="291"/>
                </a:lnTo>
                <a:lnTo>
                  <a:pt x="444" y="249"/>
                </a:lnTo>
                <a:lnTo>
                  <a:pt x="443" y="241"/>
                </a:lnTo>
                <a:lnTo>
                  <a:pt x="442" y="234"/>
                </a:lnTo>
                <a:lnTo>
                  <a:pt x="439" y="226"/>
                </a:lnTo>
                <a:lnTo>
                  <a:pt x="436" y="220"/>
                </a:lnTo>
                <a:lnTo>
                  <a:pt x="431" y="213"/>
                </a:lnTo>
                <a:lnTo>
                  <a:pt x="427" y="208"/>
                </a:lnTo>
                <a:lnTo>
                  <a:pt x="421" y="203"/>
                </a:lnTo>
                <a:lnTo>
                  <a:pt x="415" y="198"/>
                </a:lnTo>
                <a:lnTo>
                  <a:pt x="409" y="194"/>
                </a:lnTo>
                <a:lnTo>
                  <a:pt x="403" y="191"/>
                </a:lnTo>
                <a:lnTo>
                  <a:pt x="395" y="188"/>
                </a:lnTo>
                <a:lnTo>
                  <a:pt x="389" y="184"/>
                </a:lnTo>
                <a:lnTo>
                  <a:pt x="375" y="181"/>
                </a:lnTo>
                <a:lnTo>
                  <a:pt x="361" y="180"/>
                </a:lnTo>
                <a:lnTo>
                  <a:pt x="211" y="180"/>
                </a:lnTo>
                <a:lnTo>
                  <a:pt x="211" y="182"/>
                </a:lnTo>
                <a:lnTo>
                  <a:pt x="191" y="186"/>
                </a:lnTo>
                <a:lnTo>
                  <a:pt x="172" y="190"/>
                </a:lnTo>
                <a:lnTo>
                  <a:pt x="153" y="196"/>
                </a:lnTo>
                <a:lnTo>
                  <a:pt x="134" y="204"/>
                </a:lnTo>
                <a:lnTo>
                  <a:pt x="116" y="213"/>
                </a:lnTo>
                <a:lnTo>
                  <a:pt x="99" y="225"/>
                </a:lnTo>
                <a:lnTo>
                  <a:pt x="82" y="238"/>
                </a:lnTo>
                <a:lnTo>
                  <a:pt x="67" y="253"/>
                </a:lnTo>
                <a:lnTo>
                  <a:pt x="59" y="262"/>
                </a:lnTo>
                <a:lnTo>
                  <a:pt x="53" y="270"/>
                </a:lnTo>
                <a:lnTo>
                  <a:pt x="45" y="280"/>
                </a:lnTo>
                <a:lnTo>
                  <a:pt x="39" y="290"/>
                </a:lnTo>
                <a:lnTo>
                  <a:pt x="34" y="300"/>
                </a:lnTo>
                <a:lnTo>
                  <a:pt x="28" y="311"/>
                </a:lnTo>
                <a:lnTo>
                  <a:pt x="23" y="322"/>
                </a:lnTo>
                <a:lnTo>
                  <a:pt x="19" y="335"/>
                </a:lnTo>
                <a:lnTo>
                  <a:pt x="14" y="346"/>
                </a:lnTo>
                <a:lnTo>
                  <a:pt x="11" y="360"/>
                </a:lnTo>
                <a:lnTo>
                  <a:pt x="8" y="373"/>
                </a:lnTo>
                <a:lnTo>
                  <a:pt x="5" y="388"/>
                </a:lnTo>
                <a:lnTo>
                  <a:pt x="2" y="403"/>
                </a:lnTo>
                <a:lnTo>
                  <a:pt x="1" y="418"/>
                </a:lnTo>
                <a:lnTo>
                  <a:pt x="0" y="434"/>
                </a:lnTo>
                <a:lnTo>
                  <a:pt x="0" y="452"/>
                </a:lnTo>
                <a:lnTo>
                  <a:pt x="0" y="572"/>
                </a:lnTo>
                <a:lnTo>
                  <a:pt x="0" y="582"/>
                </a:lnTo>
                <a:lnTo>
                  <a:pt x="1" y="593"/>
                </a:lnTo>
                <a:lnTo>
                  <a:pt x="2" y="603"/>
                </a:lnTo>
                <a:lnTo>
                  <a:pt x="5" y="614"/>
                </a:lnTo>
                <a:lnTo>
                  <a:pt x="10" y="633"/>
                </a:lnTo>
                <a:lnTo>
                  <a:pt x="18" y="652"/>
                </a:lnTo>
                <a:lnTo>
                  <a:pt x="26" y="670"/>
                </a:lnTo>
                <a:lnTo>
                  <a:pt x="37" y="688"/>
                </a:lnTo>
                <a:lnTo>
                  <a:pt x="50" y="705"/>
                </a:lnTo>
                <a:lnTo>
                  <a:pt x="64" y="720"/>
                </a:lnTo>
                <a:lnTo>
                  <a:pt x="79" y="734"/>
                </a:lnTo>
                <a:lnTo>
                  <a:pt x="95" y="745"/>
                </a:lnTo>
                <a:lnTo>
                  <a:pt x="112" y="756"/>
                </a:lnTo>
                <a:lnTo>
                  <a:pt x="130" y="766"/>
                </a:lnTo>
                <a:lnTo>
                  <a:pt x="149" y="773"/>
                </a:lnTo>
                <a:lnTo>
                  <a:pt x="170" y="779"/>
                </a:lnTo>
                <a:lnTo>
                  <a:pt x="179" y="780"/>
                </a:lnTo>
                <a:lnTo>
                  <a:pt x="190" y="782"/>
                </a:lnTo>
                <a:lnTo>
                  <a:pt x="200" y="782"/>
                </a:lnTo>
                <a:lnTo>
                  <a:pt x="211" y="783"/>
                </a:lnTo>
                <a:lnTo>
                  <a:pt x="492" y="783"/>
                </a:lnTo>
                <a:lnTo>
                  <a:pt x="498" y="782"/>
                </a:lnTo>
                <a:lnTo>
                  <a:pt x="505" y="781"/>
                </a:lnTo>
                <a:lnTo>
                  <a:pt x="511" y="780"/>
                </a:lnTo>
                <a:lnTo>
                  <a:pt x="517" y="777"/>
                </a:lnTo>
                <a:lnTo>
                  <a:pt x="523" y="773"/>
                </a:lnTo>
                <a:lnTo>
                  <a:pt x="529" y="770"/>
                </a:lnTo>
                <a:lnTo>
                  <a:pt x="533" y="766"/>
                </a:lnTo>
                <a:lnTo>
                  <a:pt x="538" y="762"/>
                </a:lnTo>
                <a:lnTo>
                  <a:pt x="542" y="756"/>
                </a:lnTo>
                <a:lnTo>
                  <a:pt x="546" y="750"/>
                </a:lnTo>
                <a:lnTo>
                  <a:pt x="549" y="744"/>
                </a:lnTo>
                <a:lnTo>
                  <a:pt x="552" y="737"/>
                </a:lnTo>
                <a:lnTo>
                  <a:pt x="554" y="730"/>
                </a:lnTo>
                <a:lnTo>
                  <a:pt x="556" y="723"/>
                </a:lnTo>
                <a:lnTo>
                  <a:pt x="557" y="715"/>
                </a:lnTo>
                <a:lnTo>
                  <a:pt x="557" y="708"/>
                </a:lnTo>
                <a:lnTo>
                  <a:pt x="556" y="695"/>
                </a:lnTo>
                <a:lnTo>
                  <a:pt x="554" y="683"/>
                </a:lnTo>
                <a:lnTo>
                  <a:pt x="549" y="673"/>
                </a:lnTo>
                <a:lnTo>
                  <a:pt x="544" y="662"/>
                </a:lnTo>
                <a:lnTo>
                  <a:pt x="647" y="662"/>
                </a:lnTo>
                <a:lnTo>
                  <a:pt x="655" y="662"/>
                </a:lnTo>
                <a:lnTo>
                  <a:pt x="662" y="661"/>
                </a:lnTo>
                <a:lnTo>
                  <a:pt x="669" y="659"/>
                </a:lnTo>
                <a:lnTo>
                  <a:pt x="676" y="656"/>
                </a:lnTo>
                <a:lnTo>
                  <a:pt x="682" y="653"/>
                </a:lnTo>
                <a:lnTo>
                  <a:pt x="689" y="649"/>
                </a:lnTo>
                <a:lnTo>
                  <a:pt x="694" y="645"/>
                </a:lnTo>
                <a:lnTo>
                  <a:pt x="700" y="639"/>
                </a:lnTo>
                <a:lnTo>
                  <a:pt x="705" y="634"/>
                </a:lnTo>
                <a:lnTo>
                  <a:pt x="709" y="629"/>
                </a:lnTo>
                <a:lnTo>
                  <a:pt x="714" y="622"/>
                </a:lnTo>
                <a:lnTo>
                  <a:pt x="717" y="616"/>
                </a:lnTo>
                <a:lnTo>
                  <a:pt x="719" y="609"/>
                </a:lnTo>
                <a:lnTo>
                  <a:pt x="721" y="602"/>
                </a:lnTo>
                <a:lnTo>
                  <a:pt x="722" y="594"/>
                </a:lnTo>
                <a:lnTo>
                  <a:pt x="722" y="587"/>
                </a:lnTo>
                <a:lnTo>
                  <a:pt x="722" y="579"/>
                </a:lnTo>
                <a:lnTo>
                  <a:pt x="721" y="572"/>
                </a:lnTo>
                <a:lnTo>
                  <a:pt x="719" y="565"/>
                </a:lnTo>
                <a:lnTo>
                  <a:pt x="717" y="558"/>
                </a:lnTo>
                <a:lnTo>
                  <a:pt x="714" y="551"/>
                </a:lnTo>
                <a:lnTo>
                  <a:pt x="709" y="546"/>
                </a:lnTo>
                <a:lnTo>
                  <a:pt x="705" y="540"/>
                </a:lnTo>
                <a:lnTo>
                  <a:pt x="700" y="534"/>
                </a:lnTo>
                <a:lnTo>
                  <a:pt x="694" y="530"/>
                </a:lnTo>
                <a:lnTo>
                  <a:pt x="689" y="525"/>
                </a:lnTo>
                <a:lnTo>
                  <a:pt x="682" y="521"/>
                </a:lnTo>
                <a:lnTo>
                  <a:pt x="676" y="518"/>
                </a:lnTo>
                <a:lnTo>
                  <a:pt x="669" y="515"/>
                </a:lnTo>
                <a:lnTo>
                  <a:pt x="662" y="514"/>
                </a:lnTo>
                <a:lnTo>
                  <a:pt x="655" y="512"/>
                </a:lnTo>
                <a:lnTo>
                  <a:pt x="647" y="512"/>
                </a:lnTo>
                <a:lnTo>
                  <a:pt x="301" y="512"/>
                </a:lnTo>
                <a:lnTo>
                  <a:pt x="293" y="511"/>
                </a:lnTo>
                <a:lnTo>
                  <a:pt x="287" y="508"/>
                </a:lnTo>
                <a:lnTo>
                  <a:pt x="279" y="505"/>
                </a:lnTo>
                <a:lnTo>
                  <a:pt x="273" y="501"/>
                </a:lnTo>
                <a:lnTo>
                  <a:pt x="267" y="496"/>
                </a:lnTo>
                <a:lnTo>
                  <a:pt x="263" y="489"/>
                </a:lnTo>
                <a:lnTo>
                  <a:pt x="259" y="483"/>
                </a:lnTo>
                <a:lnTo>
                  <a:pt x="257" y="475"/>
                </a:lnTo>
                <a:lnTo>
                  <a:pt x="264" y="478"/>
                </a:lnTo>
                <a:lnTo>
                  <a:pt x="271" y="479"/>
                </a:lnTo>
                <a:lnTo>
                  <a:pt x="278" y="482"/>
                </a:lnTo>
                <a:lnTo>
                  <a:pt x="286" y="482"/>
                </a:lnTo>
                <a:lnTo>
                  <a:pt x="828" y="482"/>
                </a:lnTo>
                <a:lnTo>
                  <a:pt x="836" y="482"/>
                </a:lnTo>
                <a:lnTo>
                  <a:pt x="842" y="479"/>
                </a:lnTo>
                <a:lnTo>
                  <a:pt x="850" y="478"/>
                </a:lnTo>
                <a:lnTo>
                  <a:pt x="856" y="475"/>
                </a:lnTo>
                <a:lnTo>
                  <a:pt x="863" y="472"/>
                </a:lnTo>
                <a:lnTo>
                  <a:pt x="869" y="469"/>
                </a:lnTo>
                <a:lnTo>
                  <a:pt x="876" y="463"/>
                </a:lnTo>
                <a:lnTo>
                  <a:pt x="881" y="459"/>
                </a:lnTo>
                <a:lnTo>
                  <a:pt x="885" y="454"/>
                </a:lnTo>
                <a:lnTo>
                  <a:pt x="889" y="447"/>
                </a:lnTo>
                <a:lnTo>
                  <a:pt x="894" y="442"/>
                </a:lnTo>
                <a:lnTo>
                  <a:pt x="897" y="435"/>
                </a:lnTo>
                <a:lnTo>
                  <a:pt x="899" y="428"/>
                </a:lnTo>
                <a:lnTo>
                  <a:pt x="901" y="422"/>
                </a:lnTo>
                <a:lnTo>
                  <a:pt x="902" y="414"/>
                </a:lnTo>
                <a:lnTo>
                  <a:pt x="903" y="407"/>
                </a:lnTo>
                <a:lnTo>
                  <a:pt x="903" y="180"/>
                </a:lnTo>
                <a:lnTo>
                  <a:pt x="482" y="180"/>
                </a:lnTo>
                <a:lnTo>
                  <a:pt x="479" y="180"/>
                </a:lnTo>
                <a:lnTo>
                  <a:pt x="475" y="179"/>
                </a:lnTo>
                <a:lnTo>
                  <a:pt x="473" y="178"/>
                </a:lnTo>
                <a:lnTo>
                  <a:pt x="471" y="176"/>
                </a:lnTo>
                <a:lnTo>
                  <a:pt x="469" y="174"/>
                </a:lnTo>
                <a:lnTo>
                  <a:pt x="468" y="172"/>
                </a:lnTo>
                <a:lnTo>
                  <a:pt x="467" y="168"/>
                </a:lnTo>
                <a:lnTo>
                  <a:pt x="467" y="165"/>
                </a:lnTo>
                <a:lnTo>
                  <a:pt x="467" y="162"/>
                </a:lnTo>
                <a:lnTo>
                  <a:pt x="468" y="160"/>
                </a:lnTo>
                <a:lnTo>
                  <a:pt x="469" y="157"/>
                </a:lnTo>
                <a:lnTo>
                  <a:pt x="471" y="154"/>
                </a:lnTo>
                <a:lnTo>
                  <a:pt x="473" y="153"/>
                </a:lnTo>
                <a:lnTo>
                  <a:pt x="475" y="151"/>
                </a:lnTo>
                <a:lnTo>
                  <a:pt x="479" y="150"/>
                </a:lnTo>
                <a:lnTo>
                  <a:pt x="482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2" name="Rectangle: Rounded Corners 51"/>
          <p:cNvSpPr/>
          <p:nvPr/>
        </p:nvSpPr>
        <p:spPr>
          <a:xfrm rot="2700000">
            <a:off x="6888069" y="3700036"/>
            <a:ext cx="559571" cy="55957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: Rounded Corners 52"/>
          <p:cNvSpPr/>
          <p:nvPr/>
        </p:nvSpPr>
        <p:spPr>
          <a:xfrm rot="2700000">
            <a:off x="6888069" y="4818969"/>
            <a:ext cx="559571" cy="559572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7024979" y="3850637"/>
            <a:ext cx="285750" cy="220663"/>
            <a:chOff x="3746500" y="800100"/>
            <a:chExt cx="285750" cy="220663"/>
          </a:xfrm>
          <a:solidFill>
            <a:schemeClr val="bg1"/>
          </a:solidFill>
        </p:grpSpPr>
        <p:sp>
          <p:nvSpPr>
            <p:cNvPr id="56" name="Freeform 307"/>
            <p:cNvSpPr>
              <a:spLocks/>
            </p:cNvSpPr>
            <p:nvPr/>
          </p:nvSpPr>
          <p:spPr bwMode="auto">
            <a:xfrm>
              <a:off x="3786188" y="917575"/>
              <a:ext cx="33338" cy="33338"/>
            </a:xfrm>
            <a:custGeom>
              <a:avLst/>
              <a:gdLst>
                <a:gd name="T0" fmla="*/ 0 w 105"/>
                <a:gd name="T1" fmla="*/ 105 h 105"/>
                <a:gd name="T2" fmla="*/ 105 w 105"/>
                <a:gd name="T3" fmla="*/ 75 h 105"/>
                <a:gd name="T4" fmla="*/ 30 w 105"/>
                <a:gd name="T5" fmla="*/ 0 h 105"/>
                <a:gd name="T6" fmla="*/ 0 w 105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5">
                  <a:moveTo>
                    <a:pt x="0" y="105"/>
                  </a:moveTo>
                  <a:lnTo>
                    <a:pt x="105" y="75"/>
                  </a:lnTo>
                  <a:lnTo>
                    <a:pt x="3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7" name="Freeform 308"/>
            <p:cNvSpPr>
              <a:spLocks noEditPoints="1"/>
            </p:cNvSpPr>
            <p:nvPr/>
          </p:nvSpPr>
          <p:spPr bwMode="auto">
            <a:xfrm>
              <a:off x="3746500" y="857250"/>
              <a:ext cx="285750" cy="163513"/>
            </a:xfrm>
            <a:custGeom>
              <a:avLst/>
              <a:gdLst>
                <a:gd name="T0" fmla="*/ 466 w 903"/>
                <a:gd name="T1" fmla="*/ 241 h 512"/>
                <a:gd name="T2" fmla="*/ 461 w 903"/>
                <a:gd name="T3" fmla="*/ 240 h 512"/>
                <a:gd name="T4" fmla="*/ 455 w 903"/>
                <a:gd name="T5" fmla="*/ 236 h 512"/>
                <a:gd name="T6" fmla="*/ 452 w 903"/>
                <a:gd name="T7" fmla="*/ 232 h 512"/>
                <a:gd name="T8" fmla="*/ 451 w 903"/>
                <a:gd name="T9" fmla="*/ 226 h 512"/>
                <a:gd name="T10" fmla="*/ 452 w 903"/>
                <a:gd name="T11" fmla="*/ 220 h 512"/>
                <a:gd name="T12" fmla="*/ 455 w 903"/>
                <a:gd name="T13" fmla="*/ 215 h 512"/>
                <a:gd name="T14" fmla="*/ 461 w 903"/>
                <a:gd name="T15" fmla="*/ 212 h 512"/>
                <a:gd name="T16" fmla="*/ 466 w 903"/>
                <a:gd name="T17" fmla="*/ 211 h 512"/>
                <a:gd name="T18" fmla="*/ 771 w 903"/>
                <a:gd name="T19" fmla="*/ 211 h 512"/>
                <a:gd name="T20" fmla="*/ 776 w 903"/>
                <a:gd name="T21" fmla="*/ 214 h 512"/>
                <a:gd name="T22" fmla="*/ 780 w 903"/>
                <a:gd name="T23" fmla="*/ 217 h 512"/>
                <a:gd name="T24" fmla="*/ 783 w 903"/>
                <a:gd name="T25" fmla="*/ 222 h 512"/>
                <a:gd name="T26" fmla="*/ 783 w 903"/>
                <a:gd name="T27" fmla="*/ 229 h 512"/>
                <a:gd name="T28" fmla="*/ 780 w 903"/>
                <a:gd name="T29" fmla="*/ 234 h 512"/>
                <a:gd name="T30" fmla="*/ 776 w 903"/>
                <a:gd name="T31" fmla="*/ 239 h 512"/>
                <a:gd name="T32" fmla="*/ 771 w 903"/>
                <a:gd name="T33" fmla="*/ 241 h 512"/>
                <a:gd name="T34" fmla="*/ 768 w 903"/>
                <a:gd name="T35" fmla="*/ 362 h 512"/>
                <a:gd name="T36" fmla="*/ 313 w 903"/>
                <a:gd name="T37" fmla="*/ 361 h 512"/>
                <a:gd name="T38" fmla="*/ 307 w 903"/>
                <a:gd name="T39" fmla="*/ 359 h 512"/>
                <a:gd name="T40" fmla="*/ 303 w 903"/>
                <a:gd name="T41" fmla="*/ 354 h 512"/>
                <a:gd name="T42" fmla="*/ 301 w 903"/>
                <a:gd name="T43" fmla="*/ 349 h 512"/>
                <a:gd name="T44" fmla="*/ 301 w 903"/>
                <a:gd name="T45" fmla="*/ 344 h 512"/>
                <a:gd name="T46" fmla="*/ 303 w 903"/>
                <a:gd name="T47" fmla="*/ 338 h 512"/>
                <a:gd name="T48" fmla="*/ 307 w 903"/>
                <a:gd name="T49" fmla="*/ 334 h 512"/>
                <a:gd name="T50" fmla="*/ 313 w 903"/>
                <a:gd name="T51" fmla="*/ 332 h 512"/>
                <a:gd name="T52" fmla="*/ 768 w 903"/>
                <a:gd name="T53" fmla="*/ 331 h 512"/>
                <a:gd name="T54" fmla="*/ 774 w 903"/>
                <a:gd name="T55" fmla="*/ 333 h 512"/>
                <a:gd name="T56" fmla="*/ 778 w 903"/>
                <a:gd name="T57" fmla="*/ 336 h 512"/>
                <a:gd name="T58" fmla="*/ 781 w 903"/>
                <a:gd name="T59" fmla="*/ 340 h 512"/>
                <a:gd name="T60" fmla="*/ 783 w 903"/>
                <a:gd name="T61" fmla="*/ 347 h 512"/>
                <a:gd name="T62" fmla="*/ 781 w 903"/>
                <a:gd name="T63" fmla="*/ 352 h 512"/>
                <a:gd name="T64" fmla="*/ 778 w 903"/>
                <a:gd name="T65" fmla="*/ 357 h 512"/>
                <a:gd name="T66" fmla="*/ 773 w 903"/>
                <a:gd name="T67" fmla="*/ 360 h 512"/>
                <a:gd name="T68" fmla="*/ 768 w 903"/>
                <a:gd name="T69" fmla="*/ 362 h 512"/>
                <a:gd name="T70" fmla="*/ 548 w 903"/>
                <a:gd name="T71" fmla="*/ 0 h 512"/>
                <a:gd name="T72" fmla="*/ 261 w 903"/>
                <a:gd name="T73" fmla="*/ 286 h 512"/>
                <a:gd name="T74" fmla="*/ 111 w 903"/>
                <a:gd name="T75" fmla="*/ 330 h 512"/>
                <a:gd name="T76" fmla="*/ 107 w 903"/>
                <a:gd name="T77" fmla="*/ 330 h 512"/>
                <a:gd name="T78" fmla="*/ 100 w 903"/>
                <a:gd name="T79" fmla="*/ 329 h 512"/>
                <a:gd name="T80" fmla="*/ 96 w 903"/>
                <a:gd name="T81" fmla="*/ 325 h 512"/>
                <a:gd name="T82" fmla="*/ 92 w 903"/>
                <a:gd name="T83" fmla="*/ 319 h 512"/>
                <a:gd name="T84" fmla="*/ 92 w 903"/>
                <a:gd name="T85" fmla="*/ 310 h 512"/>
                <a:gd name="T86" fmla="*/ 136 w 903"/>
                <a:gd name="T87" fmla="*/ 160 h 512"/>
                <a:gd name="T88" fmla="*/ 295 w 903"/>
                <a:gd name="T89" fmla="*/ 0 h 512"/>
                <a:gd name="T90" fmla="*/ 11 w 903"/>
                <a:gd name="T91" fmla="*/ 0 h 512"/>
                <a:gd name="T92" fmla="*/ 6 w 903"/>
                <a:gd name="T93" fmla="*/ 3 h 512"/>
                <a:gd name="T94" fmla="*/ 3 w 903"/>
                <a:gd name="T95" fmla="*/ 7 h 512"/>
                <a:gd name="T96" fmla="*/ 1 w 903"/>
                <a:gd name="T97" fmla="*/ 12 h 512"/>
                <a:gd name="T98" fmla="*/ 0 w 903"/>
                <a:gd name="T99" fmla="*/ 497 h 512"/>
                <a:gd name="T100" fmla="*/ 1 w 903"/>
                <a:gd name="T101" fmla="*/ 502 h 512"/>
                <a:gd name="T102" fmla="*/ 4 w 903"/>
                <a:gd name="T103" fmla="*/ 508 h 512"/>
                <a:gd name="T104" fmla="*/ 9 w 903"/>
                <a:gd name="T105" fmla="*/ 511 h 512"/>
                <a:gd name="T106" fmla="*/ 15 w 903"/>
                <a:gd name="T107" fmla="*/ 512 h 512"/>
                <a:gd name="T108" fmla="*/ 891 w 903"/>
                <a:gd name="T109" fmla="*/ 512 h 512"/>
                <a:gd name="T110" fmla="*/ 896 w 903"/>
                <a:gd name="T111" fmla="*/ 509 h 512"/>
                <a:gd name="T112" fmla="*/ 901 w 903"/>
                <a:gd name="T113" fmla="*/ 506 h 512"/>
                <a:gd name="T114" fmla="*/ 903 w 903"/>
                <a:gd name="T115" fmla="*/ 500 h 512"/>
                <a:gd name="T116" fmla="*/ 903 w 903"/>
                <a:gd name="T117" fmla="*/ 15 h 512"/>
                <a:gd name="T118" fmla="*/ 902 w 903"/>
                <a:gd name="T119" fmla="*/ 9 h 512"/>
                <a:gd name="T120" fmla="*/ 898 w 903"/>
                <a:gd name="T121" fmla="*/ 5 h 512"/>
                <a:gd name="T122" fmla="*/ 894 w 903"/>
                <a:gd name="T123" fmla="*/ 1 h 512"/>
                <a:gd name="T124" fmla="*/ 888 w 903"/>
                <a:gd name="T125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3" h="512">
                  <a:moveTo>
                    <a:pt x="768" y="241"/>
                  </a:moveTo>
                  <a:lnTo>
                    <a:pt x="466" y="241"/>
                  </a:lnTo>
                  <a:lnTo>
                    <a:pt x="464" y="241"/>
                  </a:lnTo>
                  <a:lnTo>
                    <a:pt x="461" y="240"/>
                  </a:lnTo>
                  <a:lnTo>
                    <a:pt x="459" y="239"/>
                  </a:lnTo>
                  <a:lnTo>
                    <a:pt x="455" y="236"/>
                  </a:lnTo>
                  <a:lnTo>
                    <a:pt x="454" y="234"/>
                  </a:lnTo>
                  <a:lnTo>
                    <a:pt x="452" y="232"/>
                  </a:lnTo>
                  <a:lnTo>
                    <a:pt x="452" y="229"/>
                  </a:lnTo>
                  <a:lnTo>
                    <a:pt x="451" y="226"/>
                  </a:lnTo>
                  <a:lnTo>
                    <a:pt x="452" y="222"/>
                  </a:lnTo>
                  <a:lnTo>
                    <a:pt x="452" y="220"/>
                  </a:lnTo>
                  <a:lnTo>
                    <a:pt x="454" y="217"/>
                  </a:lnTo>
                  <a:lnTo>
                    <a:pt x="455" y="215"/>
                  </a:lnTo>
                  <a:lnTo>
                    <a:pt x="459" y="214"/>
                  </a:lnTo>
                  <a:lnTo>
                    <a:pt x="461" y="212"/>
                  </a:lnTo>
                  <a:lnTo>
                    <a:pt x="464" y="212"/>
                  </a:lnTo>
                  <a:lnTo>
                    <a:pt x="466" y="211"/>
                  </a:lnTo>
                  <a:lnTo>
                    <a:pt x="768" y="211"/>
                  </a:lnTo>
                  <a:lnTo>
                    <a:pt x="771" y="211"/>
                  </a:lnTo>
                  <a:lnTo>
                    <a:pt x="774" y="212"/>
                  </a:lnTo>
                  <a:lnTo>
                    <a:pt x="776" y="214"/>
                  </a:lnTo>
                  <a:lnTo>
                    <a:pt x="778" y="215"/>
                  </a:lnTo>
                  <a:lnTo>
                    <a:pt x="780" y="217"/>
                  </a:lnTo>
                  <a:lnTo>
                    <a:pt x="781" y="220"/>
                  </a:lnTo>
                  <a:lnTo>
                    <a:pt x="783" y="222"/>
                  </a:lnTo>
                  <a:lnTo>
                    <a:pt x="783" y="226"/>
                  </a:lnTo>
                  <a:lnTo>
                    <a:pt x="783" y="229"/>
                  </a:lnTo>
                  <a:lnTo>
                    <a:pt x="781" y="232"/>
                  </a:lnTo>
                  <a:lnTo>
                    <a:pt x="780" y="234"/>
                  </a:lnTo>
                  <a:lnTo>
                    <a:pt x="778" y="236"/>
                  </a:lnTo>
                  <a:lnTo>
                    <a:pt x="776" y="239"/>
                  </a:lnTo>
                  <a:lnTo>
                    <a:pt x="773" y="240"/>
                  </a:lnTo>
                  <a:lnTo>
                    <a:pt x="771" y="241"/>
                  </a:lnTo>
                  <a:lnTo>
                    <a:pt x="768" y="241"/>
                  </a:lnTo>
                  <a:close/>
                  <a:moveTo>
                    <a:pt x="768" y="362"/>
                  </a:moveTo>
                  <a:lnTo>
                    <a:pt x="316" y="362"/>
                  </a:lnTo>
                  <a:lnTo>
                    <a:pt x="313" y="361"/>
                  </a:lnTo>
                  <a:lnTo>
                    <a:pt x="311" y="360"/>
                  </a:lnTo>
                  <a:lnTo>
                    <a:pt x="307" y="359"/>
                  </a:lnTo>
                  <a:lnTo>
                    <a:pt x="305" y="357"/>
                  </a:lnTo>
                  <a:lnTo>
                    <a:pt x="303" y="354"/>
                  </a:lnTo>
                  <a:lnTo>
                    <a:pt x="302" y="352"/>
                  </a:lnTo>
                  <a:lnTo>
                    <a:pt x="301" y="349"/>
                  </a:lnTo>
                  <a:lnTo>
                    <a:pt x="301" y="347"/>
                  </a:lnTo>
                  <a:lnTo>
                    <a:pt x="301" y="344"/>
                  </a:lnTo>
                  <a:lnTo>
                    <a:pt x="302" y="340"/>
                  </a:lnTo>
                  <a:lnTo>
                    <a:pt x="303" y="338"/>
                  </a:lnTo>
                  <a:lnTo>
                    <a:pt x="305" y="336"/>
                  </a:lnTo>
                  <a:lnTo>
                    <a:pt x="307" y="334"/>
                  </a:lnTo>
                  <a:lnTo>
                    <a:pt x="311" y="333"/>
                  </a:lnTo>
                  <a:lnTo>
                    <a:pt x="313" y="332"/>
                  </a:lnTo>
                  <a:lnTo>
                    <a:pt x="316" y="332"/>
                  </a:lnTo>
                  <a:lnTo>
                    <a:pt x="768" y="331"/>
                  </a:lnTo>
                  <a:lnTo>
                    <a:pt x="771" y="332"/>
                  </a:lnTo>
                  <a:lnTo>
                    <a:pt x="774" y="333"/>
                  </a:lnTo>
                  <a:lnTo>
                    <a:pt x="776" y="334"/>
                  </a:lnTo>
                  <a:lnTo>
                    <a:pt x="778" y="336"/>
                  </a:lnTo>
                  <a:lnTo>
                    <a:pt x="780" y="338"/>
                  </a:lnTo>
                  <a:lnTo>
                    <a:pt x="781" y="340"/>
                  </a:lnTo>
                  <a:lnTo>
                    <a:pt x="783" y="344"/>
                  </a:lnTo>
                  <a:lnTo>
                    <a:pt x="783" y="347"/>
                  </a:lnTo>
                  <a:lnTo>
                    <a:pt x="783" y="349"/>
                  </a:lnTo>
                  <a:lnTo>
                    <a:pt x="781" y="352"/>
                  </a:lnTo>
                  <a:lnTo>
                    <a:pt x="780" y="354"/>
                  </a:lnTo>
                  <a:lnTo>
                    <a:pt x="778" y="357"/>
                  </a:lnTo>
                  <a:lnTo>
                    <a:pt x="776" y="359"/>
                  </a:lnTo>
                  <a:lnTo>
                    <a:pt x="773" y="360"/>
                  </a:lnTo>
                  <a:lnTo>
                    <a:pt x="771" y="361"/>
                  </a:lnTo>
                  <a:lnTo>
                    <a:pt x="768" y="362"/>
                  </a:lnTo>
                  <a:close/>
                  <a:moveTo>
                    <a:pt x="888" y="0"/>
                  </a:moveTo>
                  <a:lnTo>
                    <a:pt x="548" y="0"/>
                  </a:lnTo>
                  <a:lnTo>
                    <a:pt x="265" y="284"/>
                  </a:lnTo>
                  <a:lnTo>
                    <a:pt x="261" y="286"/>
                  </a:lnTo>
                  <a:lnTo>
                    <a:pt x="258" y="288"/>
                  </a:lnTo>
                  <a:lnTo>
                    <a:pt x="111" y="330"/>
                  </a:lnTo>
                  <a:lnTo>
                    <a:pt x="109" y="330"/>
                  </a:lnTo>
                  <a:lnTo>
                    <a:pt x="107" y="330"/>
                  </a:lnTo>
                  <a:lnTo>
                    <a:pt x="104" y="330"/>
                  </a:lnTo>
                  <a:lnTo>
                    <a:pt x="100" y="329"/>
                  </a:lnTo>
                  <a:lnTo>
                    <a:pt x="98" y="328"/>
                  </a:lnTo>
                  <a:lnTo>
                    <a:pt x="96" y="325"/>
                  </a:lnTo>
                  <a:lnTo>
                    <a:pt x="94" y="322"/>
                  </a:lnTo>
                  <a:lnTo>
                    <a:pt x="92" y="319"/>
                  </a:lnTo>
                  <a:lnTo>
                    <a:pt x="92" y="315"/>
                  </a:lnTo>
                  <a:lnTo>
                    <a:pt x="92" y="310"/>
                  </a:lnTo>
                  <a:lnTo>
                    <a:pt x="134" y="163"/>
                  </a:lnTo>
                  <a:lnTo>
                    <a:pt x="136" y="160"/>
                  </a:lnTo>
                  <a:lnTo>
                    <a:pt x="138" y="157"/>
                  </a:lnTo>
                  <a:lnTo>
                    <a:pt x="29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497"/>
                  </a:lnTo>
                  <a:lnTo>
                    <a:pt x="1" y="500"/>
                  </a:lnTo>
                  <a:lnTo>
                    <a:pt x="1" y="502"/>
                  </a:lnTo>
                  <a:lnTo>
                    <a:pt x="3" y="506"/>
                  </a:lnTo>
                  <a:lnTo>
                    <a:pt x="4" y="508"/>
                  </a:lnTo>
                  <a:lnTo>
                    <a:pt x="6" y="510"/>
                  </a:lnTo>
                  <a:lnTo>
                    <a:pt x="9" y="511"/>
                  </a:lnTo>
                  <a:lnTo>
                    <a:pt x="11" y="512"/>
                  </a:lnTo>
                  <a:lnTo>
                    <a:pt x="15" y="512"/>
                  </a:lnTo>
                  <a:lnTo>
                    <a:pt x="888" y="512"/>
                  </a:lnTo>
                  <a:lnTo>
                    <a:pt x="891" y="512"/>
                  </a:lnTo>
                  <a:lnTo>
                    <a:pt x="894" y="511"/>
                  </a:lnTo>
                  <a:lnTo>
                    <a:pt x="896" y="509"/>
                  </a:lnTo>
                  <a:lnTo>
                    <a:pt x="898" y="508"/>
                  </a:lnTo>
                  <a:lnTo>
                    <a:pt x="901" y="506"/>
                  </a:lnTo>
                  <a:lnTo>
                    <a:pt x="902" y="502"/>
                  </a:lnTo>
                  <a:lnTo>
                    <a:pt x="903" y="500"/>
                  </a:lnTo>
                  <a:lnTo>
                    <a:pt x="903" y="497"/>
                  </a:lnTo>
                  <a:lnTo>
                    <a:pt x="903" y="15"/>
                  </a:lnTo>
                  <a:lnTo>
                    <a:pt x="903" y="12"/>
                  </a:lnTo>
                  <a:lnTo>
                    <a:pt x="902" y="9"/>
                  </a:lnTo>
                  <a:lnTo>
                    <a:pt x="901" y="7"/>
                  </a:lnTo>
                  <a:lnTo>
                    <a:pt x="898" y="5"/>
                  </a:lnTo>
                  <a:lnTo>
                    <a:pt x="896" y="3"/>
                  </a:lnTo>
                  <a:lnTo>
                    <a:pt x="894" y="1"/>
                  </a:lnTo>
                  <a:lnTo>
                    <a:pt x="891" y="0"/>
                  </a:lnTo>
                  <a:lnTo>
                    <a:pt x="888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Freeform 309"/>
            <p:cNvSpPr>
              <a:spLocks/>
            </p:cNvSpPr>
            <p:nvPr/>
          </p:nvSpPr>
          <p:spPr bwMode="auto">
            <a:xfrm>
              <a:off x="3802063" y="841375"/>
              <a:ext cx="95250" cy="93663"/>
            </a:xfrm>
            <a:custGeom>
              <a:avLst/>
              <a:gdLst>
                <a:gd name="T0" fmla="*/ 299 w 299"/>
                <a:gd name="T1" fmla="*/ 83 h 299"/>
                <a:gd name="T2" fmla="*/ 215 w 299"/>
                <a:gd name="T3" fmla="*/ 0 h 299"/>
                <a:gd name="T4" fmla="*/ 0 w 299"/>
                <a:gd name="T5" fmla="*/ 215 h 299"/>
                <a:gd name="T6" fmla="*/ 83 w 299"/>
                <a:gd name="T7" fmla="*/ 299 h 299"/>
                <a:gd name="T8" fmla="*/ 299 w 299"/>
                <a:gd name="T9" fmla="*/ 8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99">
                  <a:moveTo>
                    <a:pt x="299" y="83"/>
                  </a:moveTo>
                  <a:lnTo>
                    <a:pt x="215" y="0"/>
                  </a:lnTo>
                  <a:lnTo>
                    <a:pt x="0" y="215"/>
                  </a:lnTo>
                  <a:lnTo>
                    <a:pt x="83" y="299"/>
                  </a:lnTo>
                  <a:lnTo>
                    <a:pt x="299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310"/>
            <p:cNvSpPr>
              <a:spLocks/>
            </p:cNvSpPr>
            <p:nvPr/>
          </p:nvSpPr>
          <p:spPr bwMode="auto">
            <a:xfrm>
              <a:off x="3844925" y="800100"/>
              <a:ext cx="92075" cy="60325"/>
            </a:xfrm>
            <a:custGeom>
              <a:avLst/>
              <a:gdLst>
                <a:gd name="T0" fmla="*/ 15 w 292"/>
                <a:gd name="T1" fmla="*/ 143 h 190"/>
                <a:gd name="T2" fmla="*/ 18 w 292"/>
                <a:gd name="T3" fmla="*/ 143 h 190"/>
                <a:gd name="T4" fmla="*/ 21 w 292"/>
                <a:gd name="T5" fmla="*/ 142 h 190"/>
                <a:gd name="T6" fmla="*/ 23 w 292"/>
                <a:gd name="T7" fmla="*/ 141 h 190"/>
                <a:gd name="T8" fmla="*/ 25 w 292"/>
                <a:gd name="T9" fmla="*/ 138 h 190"/>
                <a:gd name="T10" fmla="*/ 114 w 292"/>
                <a:gd name="T11" fmla="*/ 49 h 190"/>
                <a:gd name="T12" fmla="*/ 115 w 292"/>
                <a:gd name="T13" fmla="*/ 51 h 190"/>
                <a:gd name="T14" fmla="*/ 137 w 292"/>
                <a:gd name="T15" fmla="*/ 72 h 190"/>
                <a:gd name="T16" fmla="*/ 103 w 292"/>
                <a:gd name="T17" fmla="*/ 106 h 190"/>
                <a:gd name="T18" fmla="*/ 186 w 292"/>
                <a:gd name="T19" fmla="*/ 190 h 190"/>
                <a:gd name="T20" fmla="*/ 288 w 292"/>
                <a:gd name="T21" fmla="*/ 88 h 190"/>
                <a:gd name="T22" fmla="*/ 289 w 292"/>
                <a:gd name="T23" fmla="*/ 86 h 190"/>
                <a:gd name="T24" fmla="*/ 291 w 292"/>
                <a:gd name="T25" fmla="*/ 84 h 190"/>
                <a:gd name="T26" fmla="*/ 291 w 292"/>
                <a:gd name="T27" fmla="*/ 81 h 190"/>
                <a:gd name="T28" fmla="*/ 292 w 292"/>
                <a:gd name="T29" fmla="*/ 77 h 190"/>
                <a:gd name="T30" fmla="*/ 291 w 292"/>
                <a:gd name="T31" fmla="*/ 75 h 190"/>
                <a:gd name="T32" fmla="*/ 291 w 292"/>
                <a:gd name="T33" fmla="*/ 72 h 190"/>
                <a:gd name="T34" fmla="*/ 289 w 292"/>
                <a:gd name="T35" fmla="*/ 70 h 190"/>
                <a:gd name="T36" fmla="*/ 288 w 292"/>
                <a:gd name="T37" fmla="*/ 68 h 190"/>
                <a:gd name="T38" fmla="*/ 225 w 292"/>
                <a:gd name="T39" fmla="*/ 4 h 190"/>
                <a:gd name="T40" fmla="*/ 223 w 292"/>
                <a:gd name="T41" fmla="*/ 3 h 190"/>
                <a:gd name="T42" fmla="*/ 221 w 292"/>
                <a:gd name="T43" fmla="*/ 1 h 190"/>
                <a:gd name="T44" fmla="*/ 217 w 292"/>
                <a:gd name="T45" fmla="*/ 1 h 190"/>
                <a:gd name="T46" fmla="*/ 215 w 292"/>
                <a:gd name="T47" fmla="*/ 0 h 190"/>
                <a:gd name="T48" fmla="*/ 212 w 292"/>
                <a:gd name="T49" fmla="*/ 1 h 190"/>
                <a:gd name="T50" fmla="*/ 209 w 292"/>
                <a:gd name="T51" fmla="*/ 1 h 190"/>
                <a:gd name="T52" fmla="*/ 207 w 292"/>
                <a:gd name="T53" fmla="*/ 3 h 190"/>
                <a:gd name="T54" fmla="*/ 204 w 292"/>
                <a:gd name="T55" fmla="*/ 4 h 190"/>
                <a:gd name="T56" fmla="*/ 157 w 292"/>
                <a:gd name="T57" fmla="*/ 51 h 190"/>
                <a:gd name="T58" fmla="*/ 137 w 292"/>
                <a:gd name="T59" fmla="*/ 29 h 190"/>
                <a:gd name="T60" fmla="*/ 126 w 292"/>
                <a:gd name="T61" fmla="*/ 17 h 190"/>
                <a:gd name="T62" fmla="*/ 123 w 292"/>
                <a:gd name="T63" fmla="*/ 15 h 190"/>
                <a:gd name="T64" fmla="*/ 121 w 292"/>
                <a:gd name="T65" fmla="*/ 14 h 190"/>
                <a:gd name="T66" fmla="*/ 118 w 292"/>
                <a:gd name="T67" fmla="*/ 13 h 190"/>
                <a:gd name="T68" fmla="*/ 115 w 292"/>
                <a:gd name="T69" fmla="*/ 13 h 190"/>
                <a:gd name="T70" fmla="*/ 112 w 292"/>
                <a:gd name="T71" fmla="*/ 13 h 190"/>
                <a:gd name="T72" fmla="*/ 109 w 292"/>
                <a:gd name="T73" fmla="*/ 14 h 190"/>
                <a:gd name="T74" fmla="*/ 107 w 292"/>
                <a:gd name="T75" fmla="*/ 15 h 190"/>
                <a:gd name="T76" fmla="*/ 104 w 292"/>
                <a:gd name="T77" fmla="*/ 17 h 190"/>
                <a:gd name="T78" fmla="*/ 4 w 292"/>
                <a:gd name="T79" fmla="*/ 117 h 190"/>
                <a:gd name="T80" fmla="*/ 3 w 292"/>
                <a:gd name="T81" fmla="*/ 119 h 190"/>
                <a:gd name="T82" fmla="*/ 1 w 292"/>
                <a:gd name="T83" fmla="*/ 122 h 190"/>
                <a:gd name="T84" fmla="*/ 1 w 292"/>
                <a:gd name="T85" fmla="*/ 125 h 190"/>
                <a:gd name="T86" fmla="*/ 0 w 292"/>
                <a:gd name="T87" fmla="*/ 128 h 190"/>
                <a:gd name="T88" fmla="*/ 1 w 292"/>
                <a:gd name="T89" fmla="*/ 131 h 190"/>
                <a:gd name="T90" fmla="*/ 1 w 292"/>
                <a:gd name="T91" fmla="*/ 133 h 190"/>
                <a:gd name="T92" fmla="*/ 3 w 292"/>
                <a:gd name="T93" fmla="*/ 136 h 190"/>
                <a:gd name="T94" fmla="*/ 4 w 292"/>
                <a:gd name="T95" fmla="*/ 138 h 190"/>
                <a:gd name="T96" fmla="*/ 7 w 292"/>
                <a:gd name="T97" fmla="*/ 141 h 190"/>
                <a:gd name="T98" fmla="*/ 9 w 292"/>
                <a:gd name="T99" fmla="*/ 142 h 190"/>
                <a:gd name="T100" fmla="*/ 12 w 292"/>
                <a:gd name="T101" fmla="*/ 143 h 190"/>
                <a:gd name="T102" fmla="*/ 15 w 292"/>
                <a:gd name="T103" fmla="*/ 14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2" h="190">
                  <a:moveTo>
                    <a:pt x="15" y="143"/>
                  </a:moveTo>
                  <a:lnTo>
                    <a:pt x="18" y="143"/>
                  </a:lnTo>
                  <a:lnTo>
                    <a:pt x="21" y="142"/>
                  </a:lnTo>
                  <a:lnTo>
                    <a:pt x="23" y="141"/>
                  </a:lnTo>
                  <a:lnTo>
                    <a:pt x="25" y="138"/>
                  </a:lnTo>
                  <a:lnTo>
                    <a:pt x="114" y="49"/>
                  </a:lnTo>
                  <a:lnTo>
                    <a:pt x="115" y="51"/>
                  </a:lnTo>
                  <a:lnTo>
                    <a:pt x="137" y="72"/>
                  </a:lnTo>
                  <a:lnTo>
                    <a:pt x="103" y="106"/>
                  </a:lnTo>
                  <a:lnTo>
                    <a:pt x="186" y="190"/>
                  </a:lnTo>
                  <a:lnTo>
                    <a:pt x="288" y="88"/>
                  </a:lnTo>
                  <a:lnTo>
                    <a:pt x="289" y="86"/>
                  </a:lnTo>
                  <a:lnTo>
                    <a:pt x="291" y="84"/>
                  </a:lnTo>
                  <a:lnTo>
                    <a:pt x="291" y="81"/>
                  </a:lnTo>
                  <a:lnTo>
                    <a:pt x="292" y="77"/>
                  </a:lnTo>
                  <a:lnTo>
                    <a:pt x="291" y="75"/>
                  </a:lnTo>
                  <a:lnTo>
                    <a:pt x="291" y="72"/>
                  </a:lnTo>
                  <a:lnTo>
                    <a:pt x="289" y="70"/>
                  </a:lnTo>
                  <a:lnTo>
                    <a:pt x="288" y="68"/>
                  </a:lnTo>
                  <a:lnTo>
                    <a:pt x="225" y="4"/>
                  </a:lnTo>
                  <a:lnTo>
                    <a:pt x="223" y="3"/>
                  </a:lnTo>
                  <a:lnTo>
                    <a:pt x="221" y="1"/>
                  </a:lnTo>
                  <a:lnTo>
                    <a:pt x="217" y="1"/>
                  </a:lnTo>
                  <a:lnTo>
                    <a:pt x="215" y="0"/>
                  </a:lnTo>
                  <a:lnTo>
                    <a:pt x="212" y="1"/>
                  </a:lnTo>
                  <a:lnTo>
                    <a:pt x="209" y="1"/>
                  </a:lnTo>
                  <a:lnTo>
                    <a:pt x="207" y="3"/>
                  </a:lnTo>
                  <a:lnTo>
                    <a:pt x="204" y="4"/>
                  </a:lnTo>
                  <a:lnTo>
                    <a:pt x="157" y="51"/>
                  </a:lnTo>
                  <a:lnTo>
                    <a:pt x="137" y="29"/>
                  </a:lnTo>
                  <a:lnTo>
                    <a:pt x="126" y="17"/>
                  </a:lnTo>
                  <a:lnTo>
                    <a:pt x="123" y="15"/>
                  </a:lnTo>
                  <a:lnTo>
                    <a:pt x="121" y="14"/>
                  </a:lnTo>
                  <a:lnTo>
                    <a:pt x="118" y="13"/>
                  </a:lnTo>
                  <a:lnTo>
                    <a:pt x="115" y="13"/>
                  </a:lnTo>
                  <a:lnTo>
                    <a:pt x="112" y="13"/>
                  </a:lnTo>
                  <a:lnTo>
                    <a:pt x="109" y="14"/>
                  </a:lnTo>
                  <a:lnTo>
                    <a:pt x="107" y="15"/>
                  </a:lnTo>
                  <a:lnTo>
                    <a:pt x="104" y="17"/>
                  </a:lnTo>
                  <a:lnTo>
                    <a:pt x="4" y="117"/>
                  </a:lnTo>
                  <a:lnTo>
                    <a:pt x="3" y="119"/>
                  </a:lnTo>
                  <a:lnTo>
                    <a:pt x="1" y="122"/>
                  </a:lnTo>
                  <a:lnTo>
                    <a:pt x="1" y="125"/>
                  </a:lnTo>
                  <a:lnTo>
                    <a:pt x="0" y="128"/>
                  </a:lnTo>
                  <a:lnTo>
                    <a:pt x="1" y="131"/>
                  </a:lnTo>
                  <a:lnTo>
                    <a:pt x="1" y="133"/>
                  </a:lnTo>
                  <a:lnTo>
                    <a:pt x="3" y="136"/>
                  </a:lnTo>
                  <a:lnTo>
                    <a:pt x="4" y="138"/>
                  </a:lnTo>
                  <a:lnTo>
                    <a:pt x="7" y="141"/>
                  </a:lnTo>
                  <a:lnTo>
                    <a:pt x="9" y="142"/>
                  </a:lnTo>
                  <a:lnTo>
                    <a:pt x="12" y="143"/>
                  </a:lnTo>
                  <a:lnTo>
                    <a:pt x="1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043039" y="4955880"/>
            <a:ext cx="287338" cy="285750"/>
            <a:chOff x="4319588" y="1919288"/>
            <a:chExt cx="287338" cy="285750"/>
          </a:xfrm>
          <a:solidFill>
            <a:schemeClr val="bg1"/>
          </a:solidFill>
        </p:grpSpPr>
        <p:sp>
          <p:nvSpPr>
            <p:cNvPr id="61" name="Freeform 359"/>
            <p:cNvSpPr>
              <a:spLocks/>
            </p:cNvSpPr>
            <p:nvPr/>
          </p:nvSpPr>
          <p:spPr bwMode="auto">
            <a:xfrm>
              <a:off x="4319588" y="1976438"/>
              <a:ext cx="180975" cy="133350"/>
            </a:xfrm>
            <a:custGeom>
              <a:avLst/>
              <a:gdLst>
                <a:gd name="T0" fmla="*/ 572 w 572"/>
                <a:gd name="T1" fmla="*/ 124 h 422"/>
                <a:gd name="T2" fmla="*/ 572 w 572"/>
                <a:gd name="T3" fmla="*/ 0 h 422"/>
                <a:gd name="T4" fmla="*/ 0 w 572"/>
                <a:gd name="T5" fmla="*/ 0 h 422"/>
                <a:gd name="T6" fmla="*/ 0 w 572"/>
                <a:gd name="T7" fmla="*/ 407 h 422"/>
                <a:gd name="T8" fmla="*/ 1 w 572"/>
                <a:gd name="T9" fmla="*/ 410 h 422"/>
                <a:gd name="T10" fmla="*/ 2 w 572"/>
                <a:gd name="T11" fmla="*/ 412 h 422"/>
                <a:gd name="T12" fmla="*/ 3 w 572"/>
                <a:gd name="T13" fmla="*/ 415 h 422"/>
                <a:gd name="T14" fmla="*/ 5 w 572"/>
                <a:gd name="T15" fmla="*/ 417 h 422"/>
                <a:gd name="T16" fmla="*/ 7 w 572"/>
                <a:gd name="T17" fmla="*/ 419 h 422"/>
                <a:gd name="T18" fmla="*/ 9 w 572"/>
                <a:gd name="T19" fmla="*/ 421 h 422"/>
                <a:gd name="T20" fmla="*/ 13 w 572"/>
                <a:gd name="T21" fmla="*/ 422 h 422"/>
                <a:gd name="T22" fmla="*/ 15 w 572"/>
                <a:gd name="T23" fmla="*/ 422 h 422"/>
                <a:gd name="T24" fmla="*/ 302 w 572"/>
                <a:gd name="T25" fmla="*/ 422 h 422"/>
                <a:gd name="T26" fmla="*/ 303 w 572"/>
                <a:gd name="T27" fmla="*/ 408 h 422"/>
                <a:gd name="T28" fmla="*/ 304 w 572"/>
                <a:gd name="T29" fmla="*/ 394 h 422"/>
                <a:gd name="T30" fmla="*/ 306 w 572"/>
                <a:gd name="T31" fmla="*/ 380 h 422"/>
                <a:gd name="T32" fmla="*/ 310 w 572"/>
                <a:gd name="T33" fmla="*/ 366 h 422"/>
                <a:gd name="T34" fmla="*/ 313 w 572"/>
                <a:gd name="T35" fmla="*/ 353 h 422"/>
                <a:gd name="T36" fmla="*/ 317 w 572"/>
                <a:gd name="T37" fmla="*/ 339 h 422"/>
                <a:gd name="T38" fmla="*/ 321 w 572"/>
                <a:gd name="T39" fmla="*/ 326 h 422"/>
                <a:gd name="T40" fmla="*/ 327 w 572"/>
                <a:gd name="T41" fmla="*/ 314 h 422"/>
                <a:gd name="T42" fmla="*/ 332 w 572"/>
                <a:gd name="T43" fmla="*/ 301 h 422"/>
                <a:gd name="T44" fmla="*/ 338 w 572"/>
                <a:gd name="T45" fmla="*/ 290 h 422"/>
                <a:gd name="T46" fmla="*/ 345 w 572"/>
                <a:gd name="T47" fmla="*/ 278 h 422"/>
                <a:gd name="T48" fmla="*/ 351 w 572"/>
                <a:gd name="T49" fmla="*/ 266 h 422"/>
                <a:gd name="T50" fmla="*/ 359 w 572"/>
                <a:gd name="T51" fmla="*/ 255 h 422"/>
                <a:gd name="T52" fmla="*/ 368 w 572"/>
                <a:gd name="T53" fmla="*/ 245 h 422"/>
                <a:gd name="T54" fmla="*/ 375 w 572"/>
                <a:gd name="T55" fmla="*/ 234 h 422"/>
                <a:gd name="T56" fmla="*/ 385 w 572"/>
                <a:gd name="T57" fmla="*/ 224 h 422"/>
                <a:gd name="T58" fmla="*/ 393 w 572"/>
                <a:gd name="T59" fmla="*/ 215 h 422"/>
                <a:gd name="T60" fmla="*/ 403 w 572"/>
                <a:gd name="T61" fmla="*/ 205 h 422"/>
                <a:gd name="T62" fmla="*/ 413 w 572"/>
                <a:gd name="T63" fmla="*/ 196 h 422"/>
                <a:gd name="T64" fmla="*/ 423 w 572"/>
                <a:gd name="T65" fmla="*/ 188 h 422"/>
                <a:gd name="T66" fmla="*/ 434 w 572"/>
                <a:gd name="T67" fmla="*/ 179 h 422"/>
                <a:gd name="T68" fmla="*/ 446 w 572"/>
                <a:gd name="T69" fmla="*/ 172 h 422"/>
                <a:gd name="T70" fmla="*/ 457 w 572"/>
                <a:gd name="T71" fmla="*/ 165 h 422"/>
                <a:gd name="T72" fmla="*/ 468 w 572"/>
                <a:gd name="T73" fmla="*/ 158 h 422"/>
                <a:gd name="T74" fmla="*/ 480 w 572"/>
                <a:gd name="T75" fmla="*/ 152 h 422"/>
                <a:gd name="T76" fmla="*/ 493 w 572"/>
                <a:gd name="T77" fmla="*/ 146 h 422"/>
                <a:gd name="T78" fmla="*/ 506 w 572"/>
                <a:gd name="T79" fmla="*/ 142 h 422"/>
                <a:gd name="T80" fmla="*/ 519 w 572"/>
                <a:gd name="T81" fmla="*/ 136 h 422"/>
                <a:gd name="T82" fmla="*/ 532 w 572"/>
                <a:gd name="T83" fmla="*/ 133 h 422"/>
                <a:gd name="T84" fmla="*/ 545 w 572"/>
                <a:gd name="T85" fmla="*/ 129 h 422"/>
                <a:gd name="T86" fmla="*/ 558 w 572"/>
                <a:gd name="T87" fmla="*/ 127 h 422"/>
                <a:gd name="T88" fmla="*/ 572 w 572"/>
                <a:gd name="T89" fmla="*/ 12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2" h="422">
                  <a:moveTo>
                    <a:pt x="572" y="124"/>
                  </a:moveTo>
                  <a:lnTo>
                    <a:pt x="572" y="0"/>
                  </a:lnTo>
                  <a:lnTo>
                    <a:pt x="0" y="0"/>
                  </a:lnTo>
                  <a:lnTo>
                    <a:pt x="0" y="407"/>
                  </a:lnTo>
                  <a:lnTo>
                    <a:pt x="1" y="410"/>
                  </a:lnTo>
                  <a:lnTo>
                    <a:pt x="2" y="412"/>
                  </a:lnTo>
                  <a:lnTo>
                    <a:pt x="3" y="415"/>
                  </a:lnTo>
                  <a:lnTo>
                    <a:pt x="5" y="417"/>
                  </a:lnTo>
                  <a:lnTo>
                    <a:pt x="7" y="419"/>
                  </a:lnTo>
                  <a:lnTo>
                    <a:pt x="9" y="421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302" y="422"/>
                  </a:lnTo>
                  <a:lnTo>
                    <a:pt x="303" y="408"/>
                  </a:lnTo>
                  <a:lnTo>
                    <a:pt x="304" y="394"/>
                  </a:lnTo>
                  <a:lnTo>
                    <a:pt x="306" y="380"/>
                  </a:lnTo>
                  <a:lnTo>
                    <a:pt x="310" y="366"/>
                  </a:lnTo>
                  <a:lnTo>
                    <a:pt x="313" y="353"/>
                  </a:lnTo>
                  <a:lnTo>
                    <a:pt x="317" y="339"/>
                  </a:lnTo>
                  <a:lnTo>
                    <a:pt x="321" y="326"/>
                  </a:lnTo>
                  <a:lnTo>
                    <a:pt x="327" y="314"/>
                  </a:lnTo>
                  <a:lnTo>
                    <a:pt x="332" y="301"/>
                  </a:lnTo>
                  <a:lnTo>
                    <a:pt x="338" y="290"/>
                  </a:lnTo>
                  <a:lnTo>
                    <a:pt x="345" y="278"/>
                  </a:lnTo>
                  <a:lnTo>
                    <a:pt x="351" y="266"/>
                  </a:lnTo>
                  <a:lnTo>
                    <a:pt x="359" y="255"/>
                  </a:lnTo>
                  <a:lnTo>
                    <a:pt x="368" y="245"/>
                  </a:lnTo>
                  <a:lnTo>
                    <a:pt x="375" y="234"/>
                  </a:lnTo>
                  <a:lnTo>
                    <a:pt x="385" y="224"/>
                  </a:lnTo>
                  <a:lnTo>
                    <a:pt x="393" y="215"/>
                  </a:lnTo>
                  <a:lnTo>
                    <a:pt x="403" y="205"/>
                  </a:lnTo>
                  <a:lnTo>
                    <a:pt x="413" y="196"/>
                  </a:lnTo>
                  <a:lnTo>
                    <a:pt x="423" y="188"/>
                  </a:lnTo>
                  <a:lnTo>
                    <a:pt x="434" y="179"/>
                  </a:lnTo>
                  <a:lnTo>
                    <a:pt x="446" y="172"/>
                  </a:lnTo>
                  <a:lnTo>
                    <a:pt x="457" y="165"/>
                  </a:lnTo>
                  <a:lnTo>
                    <a:pt x="468" y="158"/>
                  </a:lnTo>
                  <a:lnTo>
                    <a:pt x="480" y="152"/>
                  </a:lnTo>
                  <a:lnTo>
                    <a:pt x="493" y="146"/>
                  </a:lnTo>
                  <a:lnTo>
                    <a:pt x="506" y="142"/>
                  </a:lnTo>
                  <a:lnTo>
                    <a:pt x="519" y="136"/>
                  </a:lnTo>
                  <a:lnTo>
                    <a:pt x="532" y="133"/>
                  </a:lnTo>
                  <a:lnTo>
                    <a:pt x="545" y="129"/>
                  </a:lnTo>
                  <a:lnTo>
                    <a:pt x="558" y="127"/>
                  </a:lnTo>
                  <a:lnTo>
                    <a:pt x="572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2" name="Freeform 360"/>
            <p:cNvSpPr>
              <a:spLocks/>
            </p:cNvSpPr>
            <p:nvPr/>
          </p:nvSpPr>
          <p:spPr bwMode="auto">
            <a:xfrm>
              <a:off x="4414838" y="1919288"/>
              <a:ext cx="84138" cy="47625"/>
            </a:xfrm>
            <a:custGeom>
              <a:avLst/>
              <a:gdLst>
                <a:gd name="T0" fmla="*/ 116 w 263"/>
                <a:gd name="T1" fmla="*/ 4 h 150"/>
                <a:gd name="T2" fmla="*/ 114 w 263"/>
                <a:gd name="T3" fmla="*/ 2 h 150"/>
                <a:gd name="T4" fmla="*/ 112 w 263"/>
                <a:gd name="T5" fmla="*/ 1 h 150"/>
                <a:gd name="T6" fmla="*/ 108 w 263"/>
                <a:gd name="T7" fmla="*/ 0 h 150"/>
                <a:gd name="T8" fmla="*/ 105 w 263"/>
                <a:gd name="T9" fmla="*/ 0 h 150"/>
                <a:gd name="T10" fmla="*/ 0 w 263"/>
                <a:gd name="T11" fmla="*/ 0 h 150"/>
                <a:gd name="T12" fmla="*/ 0 w 263"/>
                <a:gd name="T13" fmla="*/ 150 h 150"/>
                <a:gd name="T14" fmla="*/ 263 w 263"/>
                <a:gd name="T15" fmla="*/ 150 h 150"/>
                <a:gd name="T16" fmla="*/ 116 w 263"/>
                <a:gd name="T17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150">
                  <a:moveTo>
                    <a:pt x="116" y="4"/>
                  </a:moveTo>
                  <a:lnTo>
                    <a:pt x="114" y="2"/>
                  </a:lnTo>
                  <a:lnTo>
                    <a:pt x="112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263" y="150"/>
                  </a:lnTo>
                  <a:lnTo>
                    <a:pt x="1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3" name="Freeform 361"/>
            <p:cNvSpPr>
              <a:spLocks/>
            </p:cNvSpPr>
            <p:nvPr/>
          </p:nvSpPr>
          <p:spPr bwMode="auto">
            <a:xfrm>
              <a:off x="4322763" y="1919288"/>
              <a:ext cx="82550" cy="47625"/>
            </a:xfrm>
            <a:custGeom>
              <a:avLst/>
              <a:gdLst>
                <a:gd name="T0" fmla="*/ 262 w 262"/>
                <a:gd name="T1" fmla="*/ 0 h 150"/>
                <a:gd name="T2" fmla="*/ 157 w 262"/>
                <a:gd name="T3" fmla="*/ 0 h 150"/>
                <a:gd name="T4" fmla="*/ 154 w 262"/>
                <a:gd name="T5" fmla="*/ 0 h 150"/>
                <a:gd name="T6" fmla="*/ 151 w 262"/>
                <a:gd name="T7" fmla="*/ 1 h 150"/>
                <a:gd name="T8" fmla="*/ 148 w 262"/>
                <a:gd name="T9" fmla="*/ 2 h 150"/>
                <a:gd name="T10" fmla="*/ 146 w 262"/>
                <a:gd name="T11" fmla="*/ 4 h 150"/>
                <a:gd name="T12" fmla="*/ 0 w 262"/>
                <a:gd name="T13" fmla="*/ 150 h 150"/>
                <a:gd name="T14" fmla="*/ 262 w 262"/>
                <a:gd name="T15" fmla="*/ 150 h 150"/>
                <a:gd name="T16" fmla="*/ 262 w 262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150">
                  <a:moveTo>
                    <a:pt x="262" y="0"/>
                  </a:moveTo>
                  <a:lnTo>
                    <a:pt x="157" y="0"/>
                  </a:lnTo>
                  <a:lnTo>
                    <a:pt x="154" y="0"/>
                  </a:lnTo>
                  <a:lnTo>
                    <a:pt x="151" y="1"/>
                  </a:lnTo>
                  <a:lnTo>
                    <a:pt x="148" y="2"/>
                  </a:lnTo>
                  <a:lnTo>
                    <a:pt x="146" y="4"/>
                  </a:lnTo>
                  <a:lnTo>
                    <a:pt x="0" y="150"/>
                  </a:lnTo>
                  <a:lnTo>
                    <a:pt x="262" y="15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4" name="Freeform 362"/>
            <p:cNvSpPr>
              <a:spLocks noEditPoints="1"/>
            </p:cNvSpPr>
            <p:nvPr/>
          </p:nvSpPr>
          <p:spPr bwMode="auto">
            <a:xfrm>
              <a:off x="4424363" y="2024063"/>
              <a:ext cx="182563" cy="180975"/>
            </a:xfrm>
            <a:custGeom>
              <a:avLst/>
              <a:gdLst>
                <a:gd name="T0" fmla="*/ 292 w 573"/>
                <a:gd name="T1" fmla="*/ 451 h 573"/>
                <a:gd name="T2" fmla="*/ 281 w 573"/>
                <a:gd name="T3" fmla="*/ 451 h 573"/>
                <a:gd name="T4" fmla="*/ 153 w 573"/>
                <a:gd name="T5" fmla="*/ 325 h 573"/>
                <a:gd name="T6" fmla="*/ 151 w 573"/>
                <a:gd name="T7" fmla="*/ 313 h 573"/>
                <a:gd name="T8" fmla="*/ 158 w 573"/>
                <a:gd name="T9" fmla="*/ 304 h 573"/>
                <a:gd name="T10" fmla="*/ 168 w 573"/>
                <a:gd name="T11" fmla="*/ 302 h 573"/>
                <a:gd name="T12" fmla="*/ 271 w 573"/>
                <a:gd name="T13" fmla="*/ 400 h 573"/>
                <a:gd name="T14" fmla="*/ 274 w 573"/>
                <a:gd name="T15" fmla="*/ 158 h 573"/>
                <a:gd name="T16" fmla="*/ 283 w 573"/>
                <a:gd name="T17" fmla="*/ 151 h 573"/>
                <a:gd name="T18" fmla="*/ 295 w 573"/>
                <a:gd name="T19" fmla="*/ 154 h 573"/>
                <a:gd name="T20" fmla="*/ 301 w 573"/>
                <a:gd name="T21" fmla="*/ 163 h 573"/>
                <a:gd name="T22" fmla="*/ 398 w 573"/>
                <a:gd name="T23" fmla="*/ 304 h 573"/>
                <a:gd name="T24" fmla="*/ 410 w 573"/>
                <a:gd name="T25" fmla="*/ 302 h 573"/>
                <a:gd name="T26" fmla="*/ 419 w 573"/>
                <a:gd name="T27" fmla="*/ 308 h 573"/>
                <a:gd name="T28" fmla="*/ 422 w 573"/>
                <a:gd name="T29" fmla="*/ 320 h 573"/>
                <a:gd name="T30" fmla="*/ 417 w 573"/>
                <a:gd name="T31" fmla="*/ 327 h 573"/>
                <a:gd name="T32" fmla="*/ 242 w 573"/>
                <a:gd name="T33" fmla="*/ 3 h 573"/>
                <a:gd name="T34" fmla="*/ 188 w 573"/>
                <a:gd name="T35" fmla="*/ 17 h 573"/>
                <a:gd name="T36" fmla="*/ 138 w 573"/>
                <a:gd name="T37" fmla="*/ 42 h 573"/>
                <a:gd name="T38" fmla="*/ 94 w 573"/>
                <a:gd name="T39" fmla="*/ 75 h 573"/>
                <a:gd name="T40" fmla="*/ 57 w 573"/>
                <a:gd name="T41" fmla="*/ 116 h 573"/>
                <a:gd name="T42" fmla="*/ 29 w 573"/>
                <a:gd name="T43" fmla="*/ 163 h 573"/>
                <a:gd name="T44" fmla="*/ 10 w 573"/>
                <a:gd name="T45" fmla="*/ 215 h 573"/>
                <a:gd name="T46" fmla="*/ 1 w 573"/>
                <a:gd name="T47" fmla="*/ 272 h 573"/>
                <a:gd name="T48" fmla="*/ 3 w 573"/>
                <a:gd name="T49" fmla="*/ 331 h 573"/>
                <a:gd name="T50" fmla="*/ 17 w 573"/>
                <a:gd name="T51" fmla="*/ 385 h 573"/>
                <a:gd name="T52" fmla="*/ 42 w 573"/>
                <a:gd name="T53" fmla="*/ 435 h 573"/>
                <a:gd name="T54" fmla="*/ 75 w 573"/>
                <a:gd name="T55" fmla="*/ 479 h 573"/>
                <a:gd name="T56" fmla="*/ 115 w 573"/>
                <a:gd name="T57" fmla="*/ 516 h 573"/>
                <a:gd name="T58" fmla="*/ 162 w 573"/>
                <a:gd name="T59" fmla="*/ 544 h 573"/>
                <a:gd name="T60" fmla="*/ 215 w 573"/>
                <a:gd name="T61" fmla="*/ 563 h 573"/>
                <a:gd name="T62" fmla="*/ 271 w 573"/>
                <a:gd name="T63" fmla="*/ 572 h 573"/>
                <a:gd name="T64" fmla="*/ 329 w 573"/>
                <a:gd name="T65" fmla="*/ 570 h 573"/>
                <a:gd name="T66" fmla="*/ 385 w 573"/>
                <a:gd name="T67" fmla="*/ 555 h 573"/>
                <a:gd name="T68" fmla="*/ 434 w 573"/>
                <a:gd name="T69" fmla="*/ 531 h 573"/>
                <a:gd name="T70" fmla="*/ 478 w 573"/>
                <a:gd name="T71" fmla="*/ 498 h 573"/>
                <a:gd name="T72" fmla="*/ 516 w 573"/>
                <a:gd name="T73" fmla="*/ 457 h 573"/>
                <a:gd name="T74" fmla="*/ 544 w 573"/>
                <a:gd name="T75" fmla="*/ 411 h 573"/>
                <a:gd name="T76" fmla="*/ 563 w 573"/>
                <a:gd name="T77" fmla="*/ 358 h 573"/>
                <a:gd name="T78" fmla="*/ 572 w 573"/>
                <a:gd name="T79" fmla="*/ 302 h 573"/>
                <a:gd name="T80" fmla="*/ 569 w 573"/>
                <a:gd name="T81" fmla="*/ 243 h 573"/>
                <a:gd name="T82" fmla="*/ 555 w 573"/>
                <a:gd name="T83" fmla="*/ 188 h 573"/>
                <a:gd name="T84" fmla="*/ 531 w 573"/>
                <a:gd name="T85" fmla="*/ 139 h 573"/>
                <a:gd name="T86" fmla="*/ 498 w 573"/>
                <a:gd name="T87" fmla="*/ 95 h 573"/>
                <a:gd name="T88" fmla="*/ 457 w 573"/>
                <a:gd name="T89" fmla="*/ 57 h 573"/>
                <a:gd name="T90" fmla="*/ 410 w 573"/>
                <a:gd name="T91" fmla="*/ 29 h 573"/>
                <a:gd name="T92" fmla="*/ 357 w 573"/>
                <a:gd name="T93" fmla="*/ 10 h 573"/>
                <a:gd name="T94" fmla="*/ 301 w 573"/>
                <a:gd name="T95" fmla="*/ 1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3" h="573">
                  <a:moveTo>
                    <a:pt x="417" y="327"/>
                  </a:moveTo>
                  <a:lnTo>
                    <a:pt x="297" y="448"/>
                  </a:lnTo>
                  <a:lnTo>
                    <a:pt x="295" y="450"/>
                  </a:lnTo>
                  <a:lnTo>
                    <a:pt x="292" y="451"/>
                  </a:lnTo>
                  <a:lnTo>
                    <a:pt x="290" y="452"/>
                  </a:lnTo>
                  <a:lnTo>
                    <a:pt x="286" y="452"/>
                  </a:lnTo>
                  <a:lnTo>
                    <a:pt x="283" y="452"/>
                  </a:lnTo>
                  <a:lnTo>
                    <a:pt x="281" y="451"/>
                  </a:lnTo>
                  <a:lnTo>
                    <a:pt x="278" y="450"/>
                  </a:lnTo>
                  <a:lnTo>
                    <a:pt x="276" y="448"/>
                  </a:lnTo>
                  <a:lnTo>
                    <a:pt x="156" y="327"/>
                  </a:lnTo>
                  <a:lnTo>
                    <a:pt x="153" y="325"/>
                  </a:lnTo>
                  <a:lnTo>
                    <a:pt x="152" y="322"/>
                  </a:lnTo>
                  <a:lnTo>
                    <a:pt x="151" y="320"/>
                  </a:lnTo>
                  <a:lnTo>
                    <a:pt x="151" y="317"/>
                  </a:lnTo>
                  <a:lnTo>
                    <a:pt x="151" y="313"/>
                  </a:lnTo>
                  <a:lnTo>
                    <a:pt x="152" y="311"/>
                  </a:lnTo>
                  <a:lnTo>
                    <a:pt x="153" y="308"/>
                  </a:lnTo>
                  <a:lnTo>
                    <a:pt x="156" y="306"/>
                  </a:lnTo>
                  <a:lnTo>
                    <a:pt x="158" y="304"/>
                  </a:lnTo>
                  <a:lnTo>
                    <a:pt x="160" y="303"/>
                  </a:lnTo>
                  <a:lnTo>
                    <a:pt x="163" y="302"/>
                  </a:lnTo>
                  <a:lnTo>
                    <a:pt x="166" y="302"/>
                  </a:lnTo>
                  <a:lnTo>
                    <a:pt x="168" y="302"/>
                  </a:lnTo>
                  <a:lnTo>
                    <a:pt x="172" y="303"/>
                  </a:lnTo>
                  <a:lnTo>
                    <a:pt x="174" y="304"/>
                  </a:lnTo>
                  <a:lnTo>
                    <a:pt x="177" y="306"/>
                  </a:lnTo>
                  <a:lnTo>
                    <a:pt x="271" y="400"/>
                  </a:lnTo>
                  <a:lnTo>
                    <a:pt x="271" y="166"/>
                  </a:lnTo>
                  <a:lnTo>
                    <a:pt x="271" y="163"/>
                  </a:lnTo>
                  <a:lnTo>
                    <a:pt x="273" y="160"/>
                  </a:lnTo>
                  <a:lnTo>
                    <a:pt x="274" y="158"/>
                  </a:lnTo>
                  <a:lnTo>
                    <a:pt x="276" y="156"/>
                  </a:lnTo>
                  <a:lnTo>
                    <a:pt x="278" y="154"/>
                  </a:lnTo>
                  <a:lnTo>
                    <a:pt x="280" y="153"/>
                  </a:lnTo>
                  <a:lnTo>
                    <a:pt x="283" y="151"/>
                  </a:lnTo>
                  <a:lnTo>
                    <a:pt x="286" y="151"/>
                  </a:lnTo>
                  <a:lnTo>
                    <a:pt x="290" y="151"/>
                  </a:lnTo>
                  <a:lnTo>
                    <a:pt x="292" y="153"/>
                  </a:lnTo>
                  <a:lnTo>
                    <a:pt x="295" y="154"/>
                  </a:lnTo>
                  <a:lnTo>
                    <a:pt x="297" y="156"/>
                  </a:lnTo>
                  <a:lnTo>
                    <a:pt x="299" y="158"/>
                  </a:lnTo>
                  <a:lnTo>
                    <a:pt x="300" y="160"/>
                  </a:lnTo>
                  <a:lnTo>
                    <a:pt x="301" y="163"/>
                  </a:lnTo>
                  <a:lnTo>
                    <a:pt x="301" y="166"/>
                  </a:lnTo>
                  <a:lnTo>
                    <a:pt x="301" y="400"/>
                  </a:lnTo>
                  <a:lnTo>
                    <a:pt x="396" y="306"/>
                  </a:lnTo>
                  <a:lnTo>
                    <a:pt x="398" y="304"/>
                  </a:lnTo>
                  <a:lnTo>
                    <a:pt x="401" y="303"/>
                  </a:lnTo>
                  <a:lnTo>
                    <a:pt x="403" y="302"/>
                  </a:lnTo>
                  <a:lnTo>
                    <a:pt x="407" y="302"/>
                  </a:lnTo>
                  <a:lnTo>
                    <a:pt x="410" y="302"/>
                  </a:lnTo>
                  <a:lnTo>
                    <a:pt x="412" y="303"/>
                  </a:lnTo>
                  <a:lnTo>
                    <a:pt x="415" y="304"/>
                  </a:lnTo>
                  <a:lnTo>
                    <a:pt x="417" y="306"/>
                  </a:lnTo>
                  <a:lnTo>
                    <a:pt x="419" y="308"/>
                  </a:lnTo>
                  <a:lnTo>
                    <a:pt x="421" y="311"/>
                  </a:lnTo>
                  <a:lnTo>
                    <a:pt x="422" y="313"/>
                  </a:lnTo>
                  <a:lnTo>
                    <a:pt x="422" y="317"/>
                  </a:lnTo>
                  <a:lnTo>
                    <a:pt x="422" y="320"/>
                  </a:lnTo>
                  <a:lnTo>
                    <a:pt x="421" y="322"/>
                  </a:lnTo>
                  <a:lnTo>
                    <a:pt x="419" y="325"/>
                  </a:lnTo>
                  <a:lnTo>
                    <a:pt x="417" y="327"/>
                  </a:lnTo>
                  <a:lnTo>
                    <a:pt x="417" y="327"/>
                  </a:lnTo>
                  <a:close/>
                  <a:moveTo>
                    <a:pt x="286" y="0"/>
                  </a:moveTo>
                  <a:lnTo>
                    <a:pt x="271" y="1"/>
                  </a:lnTo>
                  <a:lnTo>
                    <a:pt x="258" y="2"/>
                  </a:lnTo>
                  <a:lnTo>
                    <a:pt x="242" y="3"/>
                  </a:lnTo>
                  <a:lnTo>
                    <a:pt x="229" y="7"/>
                  </a:lnTo>
                  <a:lnTo>
                    <a:pt x="215" y="10"/>
                  </a:lnTo>
                  <a:lnTo>
                    <a:pt x="202" y="13"/>
                  </a:lnTo>
                  <a:lnTo>
                    <a:pt x="188" y="17"/>
                  </a:lnTo>
                  <a:lnTo>
                    <a:pt x="175" y="23"/>
                  </a:lnTo>
                  <a:lnTo>
                    <a:pt x="162" y="29"/>
                  </a:lnTo>
                  <a:lnTo>
                    <a:pt x="150" y="36"/>
                  </a:lnTo>
                  <a:lnTo>
                    <a:pt x="138" y="42"/>
                  </a:lnTo>
                  <a:lnTo>
                    <a:pt x="127" y="50"/>
                  </a:lnTo>
                  <a:lnTo>
                    <a:pt x="115" y="57"/>
                  </a:lnTo>
                  <a:lnTo>
                    <a:pt x="104" y="66"/>
                  </a:lnTo>
                  <a:lnTo>
                    <a:pt x="94" y="75"/>
                  </a:lnTo>
                  <a:lnTo>
                    <a:pt x="84" y="85"/>
                  </a:lnTo>
                  <a:lnTo>
                    <a:pt x="75" y="95"/>
                  </a:lnTo>
                  <a:lnTo>
                    <a:pt x="66" y="104"/>
                  </a:lnTo>
                  <a:lnTo>
                    <a:pt x="57" y="116"/>
                  </a:lnTo>
                  <a:lnTo>
                    <a:pt x="49" y="127"/>
                  </a:lnTo>
                  <a:lnTo>
                    <a:pt x="42" y="139"/>
                  </a:lnTo>
                  <a:lnTo>
                    <a:pt x="34" y="150"/>
                  </a:lnTo>
                  <a:lnTo>
                    <a:pt x="29" y="163"/>
                  </a:lnTo>
                  <a:lnTo>
                    <a:pt x="23" y="175"/>
                  </a:lnTo>
                  <a:lnTo>
                    <a:pt x="17" y="188"/>
                  </a:lnTo>
                  <a:lnTo>
                    <a:pt x="13" y="202"/>
                  </a:lnTo>
                  <a:lnTo>
                    <a:pt x="10" y="215"/>
                  </a:lnTo>
                  <a:lnTo>
                    <a:pt x="7" y="229"/>
                  </a:lnTo>
                  <a:lnTo>
                    <a:pt x="3" y="243"/>
                  </a:lnTo>
                  <a:lnTo>
                    <a:pt x="2" y="258"/>
                  </a:lnTo>
                  <a:lnTo>
                    <a:pt x="1" y="272"/>
                  </a:lnTo>
                  <a:lnTo>
                    <a:pt x="0" y="287"/>
                  </a:lnTo>
                  <a:lnTo>
                    <a:pt x="1" y="302"/>
                  </a:lnTo>
                  <a:lnTo>
                    <a:pt x="2" y="316"/>
                  </a:lnTo>
                  <a:lnTo>
                    <a:pt x="3" y="331"/>
                  </a:lnTo>
                  <a:lnTo>
                    <a:pt x="7" y="345"/>
                  </a:lnTo>
                  <a:lnTo>
                    <a:pt x="10" y="358"/>
                  </a:lnTo>
                  <a:lnTo>
                    <a:pt x="13" y="371"/>
                  </a:lnTo>
                  <a:lnTo>
                    <a:pt x="17" y="385"/>
                  </a:lnTo>
                  <a:lnTo>
                    <a:pt x="23" y="398"/>
                  </a:lnTo>
                  <a:lnTo>
                    <a:pt x="29" y="411"/>
                  </a:lnTo>
                  <a:lnTo>
                    <a:pt x="34" y="423"/>
                  </a:lnTo>
                  <a:lnTo>
                    <a:pt x="42" y="435"/>
                  </a:lnTo>
                  <a:lnTo>
                    <a:pt x="49" y="446"/>
                  </a:lnTo>
                  <a:lnTo>
                    <a:pt x="57" y="457"/>
                  </a:lnTo>
                  <a:lnTo>
                    <a:pt x="66" y="469"/>
                  </a:lnTo>
                  <a:lnTo>
                    <a:pt x="75" y="479"/>
                  </a:lnTo>
                  <a:lnTo>
                    <a:pt x="84" y="489"/>
                  </a:lnTo>
                  <a:lnTo>
                    <a:pt x="94" y="498"/>
                  </a:lnTo>
                  <a:lnTo>
                    <a:pt x="104" y="508"/>
                  </a:lnTo>
                  <a:lnTo>
                    <a:pt x="115" y="516"/>
                  </a:lnTo>
                  <a:lnTo>
                    <a:pt x="127" y="524"/>
                  </a:lnTo>
                  <a:lnTo>
                    <a:pt x="138" y="531"/>
                  </a:lnTo>
                  <a:lnTo>
                    <a:pt x="150" y="538"/>
                  </a:lnTo>
                  <a:lnTo>
                    <a:pt x="162" y="544"/>
                  </a:lnTo>
                  <a:lnTo>
                    <a:pt x="175" y="550"/>
                  </a:lnTo>
                  <a:lnTo>
                    <a:pt x="188" y="555"/>
                  </a:lnTo>
                  <a:lnTo>
                    <a:pt x="202" y="560"/>
                  </a:lnTo>
                  <a:lnTo>
                    <a:pt x="215" y="563"/>
                  </a:lnTo>
                  <a:lnTo>
                    <a:pt x="229" y="567"/>
                  </a:lnTo>
                  <a:lnTo>
                    <a:pt x="242" y="570"/>
                  </a:lnTo>
                  <a:lnTo>
                    <a:pt x="258" y="571"/>
                  </a:lnTo>
                  <a:lnTo>
                    <a:pt x="271" y="572"/>
                  </a:lnTo>
                  <a:lnTo>
                    <a:pt x="286" y="573"/>
                  </a:lnTo>
                  <a:lnTo>
                    <a:pt x="301" y="572"/>
                  </a:lnTo>
                  <a:lnTo>
                    <a:pt x="315" y="571"/>
                  </a:lnTo>
                  <a:lnTo>
                    <a:pt x="329" y="570"/>
                  </a:lnTo>
                  <a:lnTo>
                    <a:pt x="344" y="567"/>
                  </a:lnTo>
                  <a:lnTo>
                    <a:pt x="357" y="563"/>
                  </a:lnTo>
                  <a:lnTo>
                    <a:pt x="371" y="560"/>
                  </a:lnTo>
                  <a:lnTo>
                    <a:pt x="385" y="555"/>
                  </a:lnTo>
                  <a:lnTo>
                    <a:pt x="398" y="550"/>
                  </a:lnTo>
                  <a:lnTo>
                    <a:pt x="410" y="544"/>
                  </a:lnTo>
                  <a:lnTo>
                    <a:pt x="423" y="538"/>
                  </a:lnTo>
                  <a:lnTo>
                    <a:pt x="434" y="531"/>
                  </a:lnTo>
                  <a:lnTo>
                    <a:pt x="446" y="524"/>
                  </a:lnTo>
                  <a:lnTo>
                    <a:pt x="457" y="516"/>
                  </a:lnTo>
                  <a:lnTo>
                    <a:pt x="468" y="508"/>
                  </a:lnTo>
                  <a:lnTo>
                    <a:pt x="478" y="498"/>
                  </a:lnTo>
                  <a:lnTo>
                    <a:pt x="488" y="489"/>
                  </a:lnTo>
                  <a:lnTo>
                    <a:pt x="498" y="479"/>
                  </a:lnTo>
                  <a:lnTo>
                    <a:pt x="507" y="469"/>
                  </a:lnTo>
                  <a:lnTo>
                    <a:pt x="516" y="457"/>
                  </a:lnTo>
                  <a:lnTo>
                    <a:pt x="523" y="446"/>
                  </a:lnTo>
                  <a:lnTo>
                    <a:pt x="531" y="435"/>
                  </a:lnTo>
                  <a:lnTo>
                    <a:pt x="537" y="423"/>
                  </a:lnTo>
                  <a:lnTo>
                    <a:pt x="544" y="411"/>
                  </a:lnTo>
                  <a:lnTo>
                    <a:pt x="550" y="398"/>
                  </a:lnTo>
                  <a:lnTo>
                    <a:pt x="555" y="385"/>
                  </a:lnTo>
                  <a:lnTo>
                    <a:pt x="560" y="371"/>
                  </a:lnTo>
                  <a:lnTo>
                    <a:pt x="563" y="358"/>
                  </a:lnTo>
                  <a:lnTo>
                    <a:pt x="566" y="345"/>
                  </a:lnTo>
                  <a:lnTo>
                    <a:pt x="569" y="331"/>
                  </a:lnTo>
                  <a:lnTo>
                    <a:pt x="571" y="316"/>
                  </a:lnTo>
                  <a:lnTo>
                    <a:pt x="572" y="302"/>
                  </a:lnTo>
                  <a:lnTo>
                    <a:pt x="573" y="287"/>
                  </a:lnTo>
                  <a:lnTo>
                    <a:pt x="572" y="272"/>
                  </a:lnTo>
                  <a:lnTo>
                    <a:pt x="571" y="258"/>
                  </a:lnTo>
                  <a:lnTo>
                    <a:pt x="569" y="243"/>
                  </a:lnTo>
                  <a:lnTo>
                    <a:pt x="566" y="229"/>
                  </a:lnTo>
                  <a:lnTo>
                    <a:pt x="563" y="215"/>
                  </a:lnTo>
                  <a:lnTo>
                    <a:pt x="560" y="202"/>
                  </a:lnTo>
                  <a:lnTo>
                    <a:pt x="555" y="188"/>
                  </a:lnTo>
                  <a:lnTo>
                    <a:pt x="550" y="175"/>
                  </a:lnTo>
                  <a:lnTo>
                    <a:pt x="544" y="162"/>
                  </a:lnTo>
                  <a:lnTo>
                    <a:pt x="537" y="150"/>
                  </a:lnTo>
                  <a:lnTo>
                    <a:pt x="531" y="139"/>
                  </a:lnTo>
                  <a:lnTo>
                    <a:pt x="523" y="127"/>
                  </a:lnTo>
                  <a:lnTo>
                    <a:pt x="516" y="116"/>
                  </a:lnTo>
                  <a:lnTo>
                    <a:pt x="507" y="104"/>
                  </a:lnTo>
                  <a:lnTo>
                    <a:pt x="498" y="95"/>
                  </a:lnTo>
                  <a:lnTo>
                    <a:pt x="488" y="85"/>
                  </a:lnTo>
                  <a:lnTo>
                    <a:pt x="478" y="75"/>
                  </a:lnTo>
                  <a:lnTo>
                    <a:pt x="468" y="66"/>
                  </a:lnTo>
                  <a:lnTo>
                    <a:pt x="457" y="57"/>
                  </a:lnTo>
                  <a:lnTo>
                    <a:pt x="446" y="50"/>
                  </a:lnTo>
                  <a:lnTo>
                    <a:pt x="434" y="42"/>
                  </a:lnTo>
                  <a:lnTo>
                    <a:pt x="423" y="36"/>
                  </a:lnTo>
                  <a:lnTo>
                    <a:pt x="410" y="29"/>
                  </a:lnTo>
                  <a:lnTo>
                    <a:pt x="398" y="23"/>
                  </a:lnTo>
                  <a:lnTo>
                    <a:pt x="385" y="18"/>
                  </a:lnTo>
                  <a:lnTo>
                    <a:pt x="371" y="13"/>
                  </a:lnTo>
                  <a:lnTo>
                    <a:pt x="357" y="10"/>
                  </a:lnTo>
                  <a:lnTo>
                    <a:pt x="344" y="7"/>
                  </a:lnTo>
                  <a:lnTo>
                    <a:pt x="329" y="3"/>
                  </a:lnTo>
                  <a:lnTo>
                    <a:pt x="315" y="2"/>
                  </a:lnTo>
                  <a:lnTo>
                    <a:pt x="301" y="1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848601" y="2557381"/>
            <a:ext cx="3503612" cy="607017"/>
            <a:chOff x="7748833" y="2577037"/>
            <a:chExt cx="3603380" cy="607017"/>
          </a:xfrm>
        </p:grpSpPr>
        <p:sp>
          <p:nvSpPr>
            <p:cNvPr id="65" name="TextBox 25"/>
            <p:cNvSpPr txBox="1"/>
            <p:nvPr/>
          </p:nvSpPr>
          <p:spPr>
            <a:xfrm>
              <a:off x="7748833" y="2860889"/>
              <a:ext cx="360338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  <p:sp>
          <p:nvSpPr>
            <p:cNvPr id="66" name="TextBox 25"/>
            <p:cNvSpPr txBox="1"/>
            <p:nvPr/>
          </p:nvSpPr>
          <p:spPr>
            <a:xfrm>
              <a:off x="7749580" y="2577037"/>
              <a:ext cx="6609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Step 1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848601" y="3686034"/>
            <a:ext cx="3503612" cy="607017"/>
            <a:chOff x="7748833" y="2577037"/>
            <a:chExt cx="3603380" cy="607017"/>
          </a:xfrm>
        </p:grpSpPr>
        <p:sp>
          <p:nvSpPr>
            <p:cNvPr id="69" name="TextBox 25"/>
            <p:cNvSpPr txBox="1"/>
            <p:nvPr/>
          </p:nvSpPr>
          <p:spPr>
            <a:xfrm>
              <a:off x="7748833" y="2860889"/>
              <a:ext cx="360338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  <p:sp>
          <p:nvSpPr>
            <p:cNvPr id="70" name="TextBox 25"/>
            <p:cNvSpPr txBox="1"/>
            <p:nvPr/>
          </p:nvSpPr>
          <p:spPr>
            <a:xfrm>
              <a:off x="7749580" y="2577037"/>
              <a:ext cx="6609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Step 2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848601" y="4795247"/>
            <a:ext cx="3503612" cy="607017"/>
            <a:chOff x="7748833" y="2577037"/>
            <a:chExt cx="3603380" cy="607017"/>
          </a:xfrm>
        </p:grpSpPr>
        <p:sp>
          <p:nvSpPr>
            <p:cNvPr id="72" name="TextBox 25"/>
            <p:cNvSpPr txBox="1"/>
            <p:nvPr/>
          </p:nvSpPr>
          <p:spPr>
            <a:xfrm>
              <a:off x="7748833" y="2860889"/>
              <a:ext cx="360338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  <p:sp>
          <p:nvSpPr>
            <p:cNvPr id="73" name="TextBox 25"/>
            <p:cNvSpPr txBox="1"/>
            <p:nvPr/>
          </p:nvSpPr>
          <p:spPr>
            <a:xfrm>
              <a:off x="7749580" y="2577037"/>
              <a:ext cx="6609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Step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322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620" y="1554822"/>
            <a:ext cx="2143400" cy="42293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5" t="2589" r="44406" b="784"/>
          <a:stretch/>
        </p:blipFill>
        <p:spPr>
          <a:xfrm>
            <a:off x="6333224" y="2060412"/>
            <a:ext cx="1793825" cy="3133474"/>
          </a:xfrm>
          <a:custGeom>
            <a:avLst/>
            <a:gdLst>
              <a:gd name="connsiteX0" fmla="*/ 0 w 1793825"/>
              <a:gd name="connsiteY0" fmla="*/ 0 h 3133474"/>
              <a:gd name="connsiteX1" fmla="*/ 1793825 w 1793825"/>
              <a:gd name="connsiteY1" fmla="*/ 0 h 3133474"/>
              <a:gd name="connsiteX2" fmla="*/ 1793825 w 1793825"/>
              <a:gd name="connsiteY2" fmla="*/ 3133474 h 3133474"/>
              <a:gd name="connsiteX3" fmla="*/ 0 w 1793825"/>
              <a:gd name="connsiteY3" fmla="*/ 3133474 h 313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3825" h="3133474">
                <a:moveTo>
                  <a:pt x="0" y="0"/>
                </a:moveTo>
                <a:lnTo>
                  <a:pt x="1793825" y="0"/>
                </a:lnTo>
                <a:lnTo>
                  <a:pt x="1793825" y="3133474"/>
                </a:lnTo>
                <a:lnTo>
                  <a:pt x="0" y="3133474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980" y="1554822"/>
            <a:ext cx="2143400" cy="422931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5" t="2578" r="9033" b="3071"/>
          <a:stretch/>
        </p:blipFill>
        <p:spPr>
          <a:xfrm>
            <a:off x="4022583" y="2060412"/>
            <a:ext cx="1793825" cy="3133474"/>
          </a:xfrm>
          <a:custGeom>
            <a:avLst/>
            <a:gdLst>
              <a:gd name="connsiteX0" fmla="*/ 0 w 1793825"/>
              <a:gd name="connsiteY0" fmla="*/ 0 h 3133474"/>
              <a:gd name="connsiteX1" fmla="*/ 1793825 w 1793825"/>
              <a:gd name="connsiteY1" fmla="*/ 0 h 3133474"/>
              <a:gd name="connsiteX2" fmla="*/ 1793825 w 1793825"/>
              <a:gd name="connsiteY2" fmla="*/ 3133474 h 3133474"/>
              <a:gd name="connsiteX3" fmla="*/ 0 w 1793825"/>
              <a:gd name="connsiteY3" fmla="*/ 3133474 h 313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3825" h="3133474">
                <a:moveTo>
                  <a:pt x="0" y="0"/>
                </a:moveTo>
                <a:lnTo>
                  <a:pt x="1793825" y="0"/>
                </a:lnTo>
                <a:lnTo>
                  <a:pt x="1793825" y="3133474"/>
                </a:lnTo>
                <a:lnTo>
                  <a:pt x="0" y="3133474"/>
                </a:lnTo>
                <a:close/>
              </a:path>
            </a:pathLst>
          </a:custGeom>
        </p:spPr>
      </p:pic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rgbClr val="0C344C"/>
                </a:solidFill>
                <a:latin typeface="+mj-lt"/>
              </a:rPr>
              <a:t>Device Comparison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022583" y="2060412"/>
            <a:ext cx="1208526" cy="2957215"/>
          </a:xfrm>
          <a:custGeom>
            <a:avLst/>
            <a:gdLst>
              <a:gd name="T0" fmla="*/ 0 w 839"/>
              <a:gd name="T1" fmla="*/ 2053 h 2053"/>
              <a:gd name="T2" fmla="*/ 0 w 839"/>
              <a:gd name="T3" fmla="*/ 0 h 2053"/>
              <a:gd name="T4" fmla="*/ 839 w 839"/>
              <a:gd name="T5" fmla="*/ 0 h 2053"/>
              <a:gd name="T6" fmla="*/ 0 w 839"/>
              <a:gd name="T7" fmla="*/ 2053 h 2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9" h="2053">
                <a:moveTo>
                  <a:pt x="0" y="2053"/>
                </a:moveTo>
                <a:lnTo>
                  <a:pt x="0" y="0"/>
                </a:lnTo>
                <a:lnTo>
                  <a:pt x="839" y="0"/>
                </a:lnTo>
                <a:lnTo>
                  <a:pt x="0" y="205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333223" y="2060412"/>
            <a:ext cx="1208526" cy="2957215"/>
          </a:xfrm>
          <a:custGeom>
            <a:avLst/>
            <a:gdLst>
              <a:gd name="T0" fmla="*/ 0 w 839"/>
              <a:gd name="T1" fmla="*/ 2053 h 2053"/>
              <a:gd name="T2" fmla="*/ 0 w 839"/>
              <a:gd name="T3" fmla="*/ 0 h 2053"/>
              <a:gd name="T4" fmla="*/ 839 w 839"/>
              <a:gd name="T5" fmla="*/ 0 h 2053"/>
              <a:gd name="T6" fmla="*/ 0 w 839"/>
              <a:gd name="T7" fmla="*/ 2053 h 2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9" h="2053">
                <a:moveTo>
                  <a:pt x="0" y="2053"/>
                </a:moveTo>
                <a:lnTo>
                  <a:pt x="0" y="0"/>
                </a:lnTo>
                <a:lnTo>
                  <a:pt x="839" y="0"/>
                </a:lnTo>
                <a:lnTo>
                  <a:pt x="0" y="205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: Rounded Corners 50"/>
          <p:cNvSpPr/>
          <p:nvPr/>
        </p:nvSpPr>
        <p:spPr>
          <a:xfrm rot="2700000">
            <a:off x="5750867" y="3282016"/>
            <a:ext cx="690266" cy="690267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5"/>
          <p:cNvSpPr txBox="1"/>
          <p:nvPr/>
        </p:nvSpPr>
        <p:spPr>
          <a:xfrm>
            <a:off x="5949775" y="3523091"/>
            <a:ext cx="29245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VS</a:t>
            </a:r>
          </a:p>
        </p:txBody>
      </p:sp>
      <p:sp>
        <p:nvSpPr>
          <p:cNvPr id="24" name="TextBox 25"/>
          <p:cNvSpPr txBox="1"/>
          <p:nvPr/>
        </p:nvSpPr>
        <p:spPr>
          <a:xfrm>
            <a:off x="8489533" y="2059943"/>
            <a:ext cx="2862679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490260" y="1748098"/>
            <a:ext cx="286195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 Sample text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45411" y="2059943"/>
            <a:ext cx="2862679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846138" y="1748098"/>
            <a:ext cx="286195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 Sample text</a:t>
            </a:r>
          </a:p>
        </p:txBody>
      </p:sp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2700342546"/>
              </p:ext>
            </p:extLst>
          </p:nvPr>
        </p:nvGraphicFramePr>
        <p:xfrm>
          <a:off x="8489533" y="2709707"/>
          <a:ext cx="2862680" cy="1758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TextBox 25"/>
          <p:cNvSpPr txBox="1"/>
          <p:nvPr/>
        </p:nvSpPr>
        <p:spPr>
          <a:xfrm>
            <a:off x="8489533" y="4972480"/>
            <a:ext cx="2862679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Many desktop publishing packages and web page editors now use Lorem Ipsum as their default model text, and a search for 'lorem ipsum' will uncover many web sites still in their infancy.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8487736" y="4545650"/>
            <a:ext cx="340768" cy="312246"/>
            <a:chOff x="2670175" y="739775"/>
            <a:chExt cx="360363" cy="330200"/>
          </a:xfrm>
          <a:solidFill>
            <a:srgbClr val="0C344C"/>
          </a:solidFill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835275" y="904875"/>
              <a:ext cx="195263" cy="165100"/>
            </a:xfrm>
            <a:custGeom>
              <a:avLst/>
              <a:gdLst>
                <a:gd name="T0" fmla="*/ 40 w 52"/>
                <a:gd name="T1" fmla="*/ 0 h 44"/>
                <a:gd name="T2" fmla="*/ 34 w 52"/>
                <a:gd name="T3" fmla="*/ 0 h 44"/>
                <a:gd name="T4" fmla="*/ 14 w 52"/>
                <a:gd name="T5" fmla="*/ 12 h 44"/>
                <a:gd name="T6" fmla="*/ 0 w 52"/>
                <a:gd name="T7" fmla="*/ 12 h 44"/>
                <a:gd name="T8" fmla="*/ 0 w 52"/>
                <a:gd name="T9" fmla="*/ 20 h 44"/>
                <a:gd name="T10" fmla="*/ 12 w 52"/>
                <a:gd name="T11" fmla="*/ 32 h 44"/>
                <a:gd name="T12" fmla="*/ 21 w 52"/>
                <a:gd name="T13" fmla="*/ 32 h 44"/>
                <a:gd name="T14" fmla="*/ 33 w 52"/>
                <a:gd name="T15" fmla="*/ 43 h 44"/>
                <a:gd name="T16" fmla="*/ 34 w 52"/>
                <a:gd name="T17" fmla="*/ 44 h 44"/>
                <a:gd name="T18" fmla="*/ 35 w 52"/>
                <a:gd name="T19" fmla="*/ 44 h 44"/>
                <a:gd name="T20" fmla="*/ 36 w 52"/>
                <a:gd name="T21" fmla="*/ 42 h 44"/>
                <a:gd name="T22" fmla="*/ 36 w 52"/>
                <a:gd name="T23" fmla="*/ 32 h 44"/>
                <a:gd name="T24" fmla="*/ 40 w 52"/>
                <a:gd name="T25" fmla="*/ 32 h 44"/>
                <a:gd name="T26" fmla="*/ 52 w 52"/>
                <a:gd name="T27" fmla="*/ 20 h 44"/>
                <a:gd name="T28" fmla="*/ 52 w 52"/>
                <a:gd name="T29" fmla="*/ 12 h 44"/>
                <a:gd name="T30" fmla="*/ 40 w 52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44">
                  <a:moveTo>
                    <a:pt x="40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0" y="7"/>
                    <a:pt x="23" y="12"/>
                    <a:pt x="1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4" y="44"/>
                  </a:cubicBezTo>
                  <a:cubicBezTo>
                    <a:pt x="34" y="44"/>
                    <a:pt x="35" y="44"/>
                    <a:pt x="35" y="44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7" y="32"/>
                    <a:pt x="52" y="27"/>
                    <a:pt x="5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5"/>
                    <a:pt x="47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670175" y="739775"/>
              <a:ext cx="285750" cy="255588"/>
            </a:xfrm>
            <a:custGeom>
              <a:avLst/>
              <a:gdLst>
                <a:gd name="T0" fmla="*/ 76 w 76"/>
                <a:gd name="T1" fmla="*/ 34 h 68"/>
                <a:gd name="T2" fmla="*/ 76 w 76"/>
                <a:gd name="T3" fmla="*/ 18 h 68"/>
                <a:gd name="T4" fmla="*/ 58 w 76"/>
                <a:gd name="T5" fmla="*/ 0 h 68"/>
                <a:gd name="T6" fmla="*/ 18 w 76"/>
                <a:gd name="T7" fmla="*/ 0 h 68"/>
                <a:gd name="T8" fmla="*/ 0 w 76"/>
                <a:gd name="T9" fmla="*/ 18 h 68"/>
                <a:gd name="T10" fmla="*/ 0 w 76"/>
                <a:gd name="T11" fmla="*/ 34 h 68"/>
                <a:gd name="T12" fmla="*/ 18 w 76"/>
                <a:gd name="T13" fmla="*/ 52 h 68"/>
                <a:gd name="T14" fmla="*/ 20 w 76"/>
                <a:gd name="T15" fmla="*/ 52 h 68"/>
                <a:gd name="T16" fmla="*/ 22 w 76"/>
                <a:gd name="T17" fmla="*/ 52 h 68"/>
                <a:gd name="T18" fmla="*/ 22 w 76"/>
                <a:gd name="T19" fmla="*/ 54 h 68"/>
                <a:gd name="T20" fmla="*/ 22 w 76"/>
                <a:gd name="T21" fmla="*/ 66 h 68"/>
                <a:gd name="T22" fmla="*/ 23 w 76"/>
                <a:gd name="T23" fmla="*/ 68 h 68"/>
                <a:gd name="T24" fmla="*/ 24 w 76"/>
                <a:gd name="T25" fmla="*/ 68 h 68"/>
                <a:gd name="T26" fmla="*/ 25 w 76"/>
                <a:gd name="T27" fmla="*/ 67 h 68"/>
                <a:gd name="T28" fmla="*/ 41 w 76"/>
                <a:gd name="T29" fmla="*/ 52 h 68"/>
                <a:gd name="T30" fmla="*/ 42 w 76"/>
                <a:gd name="T31" fmla="*/ 52 h 68"/>
                <a:gd name="T32" fmla="*/ 58 w 76"/>
                <a:gd name="T33" fmla="*/ 52 h 68"/>
                <a:gd name="T34" fmla="*/ 76 w 76"/>
                <a:gd name="T3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68">
                  <a:moveTo>
                    <a:pt x="76" y="34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6" y="8"/>
                    <a:pt x="68" y="0"/>
                    <a:pt x="5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7"/>
                    <a:pt x="22" y="68"/>
                    <a:pt x="23" y="68"/>
                  </a:cubicBezTo>
                  <a:cubicBezTo>
                    <a:pt x="23" y="68"/>
                    <a:pt x="24" y="68"/>
                    <a:pt x="24" y="68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68" y="52"/>
                    <a:pt x="76" y="44"/>
                    <a:pt x="7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2" name="TextBox 25"/>
          <p:cNvSpPr txBox="1"/>
          <p:nvPr/>
        </p:nvSpPr>
        <p:spPr>
          <a:xfrm>
            <a:off x="839061" y="4972480"/>
            <a:ext cx="2862679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Many desktop publishing packages and web page editors now use Lorem Ipsum as their default model text, and a search for 'lorem ipsum' will uncover many web sites still in their infancy.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3360972" y="4545650"/>
            <a:ext cx="340768" cy="312246"/>
            <a:chOff x="2670175" y="739775"/>
            <a:chExt cx="360363" cy="330200"/>
          </a:xfrm>
          <a:solidFill>
            <a:srgbClr val="0C344C"/>
          </a:solidFill>
        </p:grpSpPr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35275" y="904875"/>
              <a:ext cx="195263" cy="165100"/>
            </a:xfrm>
            <a:custGeom>
              <a:avLst/>
              <a:gdLst>
                <a:gd name="T0" fmla="*/ 40 w 52"/>
                <a:gd name="T1" fmla="*/ 0 h 44"/>
                <a:gd name="T2" fmla="*/ 34 w 52"/>
                <a:gd name="T3" fmla="*/ 0 h 44"/>
                <a:gd name="T4" fmla="*/ 14 w 52"/>
                <a:gd name="T5" fmla="*/ 12 h 44"/>
                <a:gd name="T6" fmla="*/ 0 w 52"/>
                <a:gd name="T7" fmla="*/ 12 h 44"/>
                <a:gd name="T8" fmla="*/ 0 w 52"/>
                <a:gd name="T9" fmla="*/ 20 h 44"/>
                <a:gd name="T10" fmla="*/ 12 w 52"/>
                <a:gd name="T11" fmla="*/ 32 h 44"/>
                <a:gd name="T12" fmla="*/ 21 w 52"/>
                <a:gd name="T13" fmla="*/ 32 h 44"/>
                <a:gd name="T14" fmla="*/ 33 w 52"/>
                <a:gd name="T15" fmla="*/ 43 h 44"/>
                <a:gd name="T16" fmla="*/ 34 w 52"/>
                <a:gd name="T17" fmla="*/ 44 h 44"/>
                <a:gd name="T18" fmla="*/ 35 w 52"/>
                <a:gd name="T19" fmla="*/ 44 h 44"/>
                <a:gd name="T20" fmla="*/ 36 w 52"/>
                <a:gd name="T21" fmla="*/ 42 h 44"/>
                <a:gd name="T22" fmla="*/ 36 w 52"/>
                <a:gd name="T23" fmla="*/ 32 h 44"/>
                <a:gd name="T24" fmla="*/ 40 w 52"/>
                <a:gd name="T25" fmla="*/ 32 h 44"/>
                <a:gd name="T26" fmla="*/ 52 w 52"/>
                <a:gd name="T27" fmla="*/ 20 h 44"/>
                <a:gd name="T28" fmla="*/ 52 w 52"/>
                <a:gd name="T29" fmla="*/ 12 h 44"/>
                <a:gd name="T30" fmla="*/ 40 w 52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44">
                  <a:moveTo>
                    <a:pt x="40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0" y="7"/>
                    <a:pt x="23" y="12"/>
                    <a:pt x="1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4" y="44"/>
                  </a:cubicBezTo>
                  <a:cubicBezTo>
                    <a:pt x="34" y="44"/>
                    <a:pt x="35" y="44"/>
                    <a:pt x="35" y="44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7" y="32"/>
                    <a:pt x="52" y="27"/>
                    <a:pt x="5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5"/>
                    <a:pt x="47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670175" y="739775"/>
              <a:ext cx="285750" cy="255588"/>
            </a:xfrm>
            <a:custGeom>
              <a:avLst/>
              <a:gdLst>
                <a:gd name="T0" fmla="*/ 76 w 76"/>
                <a:gd name="T1" fmla="*/ 34 h 68"/>
                <a:gd name="T2" fmla="*/ 76 w 76"/>
                <a:gd name="T3" fmla="*/ 18 h 68"/>
                <a:gd name="T4" fmla="*/ 58 w 76"/>
                <a:gd name="T5" fmla="*/ 0 h 68"/>
                <a:gd name="T6" fmla="*/ 18 w 76"/>
                <a:gd name="T7" fmla="*/ 0 h 68"/>
                <a:gd name="T8" fmla="*/ 0 w 76"/>
                <a:gd name="T9" fmla="*/ 18 h 68"/>
                <a:gd name="T10" fmla="*/ 0 w 76"/>
                <a:gd name="T11" fmla="*/ 34 h 68"/>
                <a:gd name="T12" fmla="*/ 18 w 76"/>
                <a:gd name="T13" fmla="*/ 52 h 68"/>
                <a:gd name="T14" fmla="*/ 20 w 76"/>
                <a:gd name="T15" fmla="*/ 52 h 68"/>
                <a:gd name="T16" fmla="*/ 22 w 76"/>
                <a:gd name="T17" fmla="*/ 52 h 68"/>
                <a:gd name="T18" fmla="*/ 22 w 76"/>
                <a:gd name="T19" fmla="*/ 54 h 68"/>
                <a:gd name="T20" fmla="*/ 22 w 76"/>
                <a:gd name="T21" fmla="*/ 66 h 68"/>
                <a:gd name="T22" fmla="*/ 23 w 76"/>
                <a:gd name="T23" fmla="*/ 68 h 68"/>
                <a:gd name="T24" fmla="*/ 24 w 76"/>
                <a:gd name="T25" fmla="*/ 68 h 68"/>
                <a:gd name="T26" fmla="*/ 25 w 76"/>
                <a:gd name="T27" fmla="*/ 67 h 68"/>
                <a:gd name="T28" fmla="*/ 41 w 76"/>
                <a:gd name="T29" fmla="*/ 52 h 68"/>
                <a:gd name="T30" fmla="*/ 42 w 76"/>
                <a:gd name="T31" fmla="*/ 52 h 68"/>
                <a:gd name="T32" fmla="*/ 58 w 76"/>
                <a:gd name="T33" fmla="*/ 52 h 68"/>
                <a:gd name="T34" fmla="*/ 76 w 76"/>
                <a:gd name="T3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68">
                  <a:moveTo>
                    <a:pt x="76" y="34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6" y="8"/>
                    <a:pt x="68" y="0"/>
                    <a:pt x="5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7"/>
                    <a:pt x="22" y="68"/>
                    <a:pt x="23" y="68"/>
                  </a:cubicBezTo>
                  <a:cubicBezTo>
                    <a:pt x="23" y="68"/>
                    <a:pt x="24" y="68"/>
                    <a:pt x="24" y="68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68" y="52"/>
                    <a:pt x="76" y="44"/>
                    <a:pt x="7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</p:grpSp>
      <p:graphicFrame>
        <p:nvGraphicFramePr>
          <p:cNvPr id="46" name="Chart 45"/>
          <p:cNvGraphicFramePr/>
          <p:nvPr>
            <p:extLst>
              <p:ext uri="{D42A27DB-BD31-4B8C-83A1-F6EECF244321}">
                <p14:modId xmlns:p14="http://schemas.microsoft.com/office/powerpoint/2010/main" val="68667445"/>
              </p:ext>
            </p:extLst>
          </p:nvPr>
        </p:nvGraphicFramePr>
        <p:xfrm>
          <a:off x="845410" y="2709707"/>
          <a:ext cx="2862680" cy="1758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048466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992124" y="1549406"/>
            <a:ext cx="7183437" cy="4689470"/>
            <a:chOff x="3" y="2"/>
            <a:chExt cx="6017" cy="3928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" y="1735"/>
              <a:ext cx="5482" cy="2195"/>
            </a:xfrm>
            <a:custGeom>
              <a:avLst/>
              <a:gdLst>
                <a:gd name="T0" fmla="*/ 0 w 5482"/>
                <a:gd name="T1" fmla="*/ 2195 h 2195"/>
                <a:gd name="T2" fmla="*/ 5000 w 5482"/>
                <a:gd name="T3" fmla="*/ 0 h 2195"/>
                <a:gd name="T4" fmla="*/ 5482 w 5482"/>
                <a:gd name="T5" fmla="*/ 0 h 2195"/>
                <a:gd name="T6" fmla="*/ 3130 w 5482"/>
                <a:gd name="T7" fmla="*/ 2195 h 2195"/>
                <a:gd name="T8" fmla="*/ 0 w 5482"/>
                <a:gd name="T9" fmla="*/ 2195 h 2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2" h="2195">
                  <a:moveTo>
                    <a:pt x="0" y="2195"/>
                  </a:moveTo>
                  <a:lnTo>
                    <a:pt x="5000" y="0"/>
                  </a:lnTo>
                  <a:lnTo>
                    <a:pt x="5482" y="0"/>
                  </a:lnTo>
                  <a:lnTo>
                    <a:pt x="3130" y="2195"/>
                  </a:lnTo>
                  <a:lnTo>
                    <a:pt x="0" y="2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rgbClr val="BFBEBE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003" y="2"/>
              <a:ext cx="1017" cy="1733"/>
            </a:xfrm>
            <a:custGeom>
              <a:avLst/>
              <a:gdLst>
                <a:gd name="T0" fmla="*/ 1017 w 1017"/>
                <a:gd name="T1" fmla="*/ 245 h 1733"/>
                <a:gd name="T2" fmla="*/ 835 w 1017"/>
                <a:gd name="T3" fmla="*/ 0 h 1733"/>
                <a:gd name="T4" fmla="*/ 505 w 1017"/>
                <a:gd name="T5" fmla="*/ 245 h 1733"/>
                <a:gd name="T6" fmla="*/ 658 w 1017"/>
                <a:gd name="T7" fmla="*/ 245 h 1733"/>
                <a:gd name="T8" fmla="*/ 0 w 1017"/>
                <a:gd name="T9" fmla="*/ 1733 h 1733"/>
                <a:gd name="T10" fmla="*/ 482 w 1017"/>
                <a:gd name="T11" fmla="*/ 1733 h 1733"/>
                <a:gd name="T12" fmla="*/ 881 w 1017"/>
                <a:gd name="T13" fmla="*/ 245 h 1733"/>
                <a:gd name="T14" fmla="*/ 1017 w 1017"/>
                <a:gd name="T15" fmla="*/ 245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7" h="1733">
                  <a:moveTo>
                    <a:pt x="1017" y="245"/>
                  </a:moveTo>
                  <a:lnTo>
                    <a:pt x="835" y="0"/>
                  </a:lnTo>
                  <a:lnTo>
                    <a:pt x="505" y="245"/>
                  </a:lnTo>
                  <a:lnTo>
                    <a:pt x="658" y="245"/>
                  </a:lnTo>
                  <a:lnTo>
                    <a:pt x="0" y="1733"/>
                  </a:lnTo>
                  <a:lnTo>
                    <a:pt x="482" y="1733"/>
                  </a:lnTo>
                  <a:lnTo>
                    <a:pt x="881" y="245"/>
                  </a:lnTo>
                  <a:lnTo>
                    <a:pt x="1017" y="24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80F79"/>
                </a:gs>
                <a:gs pos="100000">
                  <a:srgbClr val="BFBEBE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Oval 41"/>
          <p:cNvSpPr/>
          <p:nvPr/>
        </p:nvSpPr>
        <p:spPr>
          <a:xfrm>
            <a:off x="6762228" y="3807892"/>
            <a:ext cx="294210" cy="977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942445" y="4311582"/>
            <a:ext cx="381486" cy="12670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886468" y="4992094"/>
            <a:ext cx="498882" cy="1656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597229" y="5819128"/>
            <a:ext cx="573571" cy="1905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rgbClr val="0C344C"/>
                </a:solidFill>
                <a:latin typeface="+mj-lt"/>
              </a:rPr>
              <a:t>Growth Infographic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422000" y="4842794"/>
            <a:ext cx="1208388" cy="924031"/>
            <a:chOff x="4275889" y="5054191"/>
            <a:chExt cx="731771" cy="559571"/>
          </a:xfrm>
        </p:grpSpPr>
        <p:sp>
          <p:nvSpPr>
            <p:cNvPr id="11" name="Rectangle: Rounded Corners 73"/>
            <p:cNvSpPr/>
            <p:nvPr/>
          </p:nvSpPr>
          <p:spPr>
            <a:xfrm rot="18900000">
              <a:off x="4639799" y="5150047"/>
              <a:ext cx="367861" cy="367862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50"/>
            <p:cNvSpPr/>
            <p:nvPr/>
          </p:nvSpPr>
          <p:spPr>
            <a:xfrm rot="2700000">
              <a:off x="4275889" y="5054191"/>
              <a:ext cx="559571" cy="559572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: Rounded Corners 73"/>
          <p:cNvSpPr/>
          <p:nvPr/>
        </p:nvSpPr>
        <p:spPr>
          <a:xfrm rot="18900000">
            <a:off x="5245370" y="4352265"/>
            <a:ext cx="468064" cy="468066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0"/>
          <p:cNvSpPr/>
          <p:nvPr/>
        </p:nvSpPr>
        <p:spPr>
          <a:xfrm rot="2700000">
            <a:off x="4782333" y="4230298"/>
            <a:ext cx="711995" cy="711996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19627F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: Rounded Corners 73"/>
          <p:cNvSpPr/>
          <p:nvPr/>
        </p:nvSpPr>
        <p:spPr>
          <a:xfrm rot="18900000">
            <a:off x="6204932" y="3865686"/>
            <a:ext cx="338014" cy="338015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50"/>
          <p:cNvSpPr/>
          <p:nvPr/>
        </p:nvSpPr>
        <p:spPr>
          <a:xfrm rot="2700000">
            <a:off x="5870548" y="3777607"/>
            <a:ext cx="514169" cy="514171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6F878C"/>
              </a:gs>
              <a:gs pos="100000">
                <a:srgbClr val="19627F"/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73"/>
          <p:cNvSpPr/>
          <p:nvPr/>
        </p:nvSpPr>
        <p:spPr>
          <a:xfrm rot="18900000">
            <a:off x="6963475" y="3503933"/>
            <a:ext cx="240600" cy="240600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50"/>
          <p:cNvSpPr/>
          <p:nvPr/>
        </p:nvSpPr>
        <p:spPr>
          <a:xfrm rot="2700000">
            <a:off x="6725460" y="3441238"/>
            <a:ext cx="365987" cy="365988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6F878C"/>
              </a:gs>
              <a:gs pos="100000">
                <a:srgbClr val="BFBEBE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Freeform 3073"/>
          <p:cNvSpPr>
            <a:spLocks noEditPoints="1"/>
          </p:cNvSpPr>
          <p:nvPr/>
        </p:nvSpPr>
        <p:spPr bwMode="auto">
          <a:xfrm>
            <a:off x="6817802" y="3533581"/>
            <a:ext cx="181302" cy="181302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4404"/>
          <p:cNvSpPr>
            <a:spLocks noEditPoints="1"/>
          </p:cNvSpPr>
          <p:nvPr/>
        </p:nvSpPr>
        <p:spPr bwMode="auto">
          <a:xfrm>
            <a:off x="5034349" y="4444215"/>
            <a:ext cx="207963" cy="284163"/>
          </a:xfrm>
          <a:custGeom>
            <a:avLst/>
            <a:gdLst>
              <a:gd name="T0" fmla="*/ 337 w 658"/>
              <a:gd name="T1" fmla="*/ 615 h 896"/>
              <a:gd name="T2" fmla="*/ 327 w 658"/>
              <a:gd name="T3" fmla="*/ 613 h 896"/>
              <a:gd name="T4" fmla="*/ 219 w 658"/>
              <a:gd name="T5" fmla="*/ 717 h 896"/>
              <a:gd name="T6" fmla="*/ 106 w 658"/>
              <a:gd name="T7" fmla="*/ 664 h 896"/>
              <a:gd name="T8" fmla="*/ 115 w 658"/>
              <a:gd name="T9" fmla="*/ 619 h 896"/>
              <a:gd name="T10" fmla="*/ 143 w 658"/>
              <a:gd name="T11" fmla="*/ 562 h 896"/>
              <a:gd name="T12" fmla="*/ 203 w 658"/>
              <a:gd name="T13" fmla="*/ 501 h 896"/>
              <a:gd name="T14" fmla="*/ 261 w 658"/>
              <a:gd name="T15" fmla="*/ 473 h 896"/>
              <a:gd name="T16" fmla="*/ 306 w 658"/>
              <a:gd name="T17" fmla="*/ 464 h 896"/>
              <a:gd name="T18" fmla="*/ 352 w 658"/>
              <a:gd name="T19" fmla="*/ 464 h 896"/>
              <a:gd name="T20" fmla="*/ 397 w 658"/>
              <a:gd name="T21" fmla="*/ 473 h 896"/>
              <a:gd name="T22" fmla="*/ 438 w 658"/>
              <a:gd name="T23" fmla="*/ 489 h 896"/>
              <a:gd name="T24" fmla="*/ 489 w 658"/>
              <a:gd name="T25" fmla="*/ 527 h 896"/>
              <a:gd name="T26" fmla="*/ 536 w 658"/>
              <a:gd name="T27" fmla="*/ 599 h 896"/>
              <a:gd name="T28" fmla="*/ 549 w 658"/>
              <a:gd name="T29" fmla="*/ 641 h 896"/>
              <a:gd name="T30" fmla="*/ 554 w 658"/>
              <a:gd name="T31" fmla="*/ 687 h 896"/>
              <a:gd name="T32" fmla="*/ 127 w 658"/>
              <a:gd name="T33" fmla="*/ 308 h 896"/>
              <a:gd name="T34" fmla="*/ 109 w 658"/>
              <a:gd name="T35" fmla="*/ 253 h 896"/>
              <a:gd name="T36" fmla="*/ 105 w 658"/>
              <a:gd name="T37" fmla="*/ 29 h 896"/>
              <a:gd name="T38" fmla="*/ 551 w 658"/>
              <a:gd name="T39" fmla="*/ 238 h 896"/>
              <a:gd name="T40" fmla="*/ 537 w 658"/>
              <a:gd name="T41" fmla="*/ 295 h 896"/>
              <a:gd name="T42" fmla="*/ 643 w 658"/>
              <a:gd name="T43" fmla="*/ 866 h 896"/>
              <a:gd name="T44" fmla="*/ 582 w 658"/>
              <a:gd name="T45" fmla="*/ 666 h 896"/>
              <a:gd name="T46" fmla="*/ 564 w 658"/>
              <a:gd name="T47" fmla="*/ 588 h 896"/>
              <a:gd name="T48" fmla="*/ 526 w 658"/>
              <a:gd name="T49" fmla="*/ 523 h 896"/>
              <a:gd name="T50" fmla="*/ 469 w 658"/>
              <a:gd name="T51" fmla="*/ 473 h 896"/>
              <a:gd name="T52" fmla="*/ 436 w 658"/>
              <a:gd name="T53" fmla="*/ 441 h 896"/>
              <a:gd name="T54" fmla="*/ 504 w 658"/>
              <a:gd name="T55" fmla="*/ 395 h 896"/>
              <a:gd name="T56" fmla="*/ 554 w 658"/>
              <a:gd name="T57" fmla="*/ 333 h 896"/>
              <a:gd name="T58" fmla="*/ 578 w 658"/>
              <a:gd name="T59" fmla="*/ 264 h 896"/>
              <a:gd name="T60" fmla="*/ 584 w 658"/>
              <a:gd name="T61" fmla="*/ 29 h 896"/>
              <a:gd name="T62" fmla="*/ 652 w 658"/>
              <a:gd name="T63" fmla="*/ 27 h 896"/>
              <a:gd name="T64" fmla="*/ 658 w 658"/>
              <a:gd name="T65" fmla="*/ 17 h 896"/>
              <a:gd name="T66" fmla="*/ 655 w 658"/>
              <a:gd name="T67" fmla="*/ 6 h 896"/>
              <a:gd name="T68" fmla="*/ 647 w 658"/>
              <a:gd name="T69" fmla="*/ 0 h 896"/>
              <a:gd name="T70" fmla="*/ 15 w 658"/>
              <a:gd name="T71" fmla="*/ 0 h 896"/>
              <a:gd name="T72" fmla="*/ 5 w 658"/>
              <a:gd name="T73" fmla="*/ 4 h 896"/>
              <a:gd name="T74" fmla="*/ 0 w 658"/>
              <a:gd name="T75" fmla="*/ 14 h 896"/>
              <a:gd name="T76" fmla="*/ 5 w 658"/>
              <a:gd name="T77" fmla="*/ 26 h 896"/>
              <a:gd name="T78" fmla="*/ 15 w 658"/>
              <a:gd name="T79" fmla="*/ 29 h 896"/>
              <a:gd name="T80" fmla="*/ 77 w 658"/>
              <a:gd name="T81" fmla="*/ 245 h 896"/>
              <a:gd name="T82" fmla="*/ 96 w 658"/>
              <a:gd name="T83" fmla="*/ 312 h 896"/>
              <a:gd name="T84" fmla="*/ 137 w 658"/>
              <a:gd name="T85" fmla="*/ 378 h 896"/>
              <a:gd name="T86" fmla="*/ 204 w 658"/>
              <a:gd name="T87" fmla="*/ 431 h 896"/>
              <a:gd name="T88" fmla="*/ 207 w 658"/>
              <a:gd name="T89" fmla="*/ 464 h 896"/>
              <a:gd name="T90" fmla="*/ 146 w 658"/>
              <a:gd name="T91" fmla="*/ 510 h 896"/>
              <a:gd name="T92" fmla="*/ 102 w 658"/>
              <a:gd name="T93" fmla="*/ 572 h 896"/>
              <a:gd name="T94" fmla="*/ 78 w 658"/>
              <a:gd name="T95" fmla="*/ 647 h 896"/>
              <a:gd name="T96" fmla="*/ 75 w 658"/>
              <a:gd name="T97" fmla="*/ 866 h 896"/>
              <a:gd name="T98" fmla="*/ 7 w 658"/>
              <a:gd name="T99" fmla="*/ 870 h 896"/>
              <a:gd name="T100" fmla="*/ 0 w 658"/>
              <a:gd name="T101" fmla="*/ 879 h 896"/>
              <a:gd name="T102" fmla="*/ 2 w 658"/>
              <a:gd name="T103" fmla="*/ 890 h 896"/>
              <a:gd name="T104" fmla="*/ 12 w 658"/>
              <a:gd name="T105" fmla="*/ 896 h 896"/>
              <a:gd name="T106" fmla="*/ 643 w 658"/>
              <a:gd name="T107" fmla="*/ 896 h 896"/>
              <a:gd name="T108" fmla="*/ 654 w 658"/>
              <a:gd name="T109" fmla="*/ 892 h 896"/>
              <a:gd name="T110" fmla="*/ 658 w 658"/>
              <a:gd name="T111" fmla="*/ 881 h 896"/>
              <a:gd name="T112" fmla="*/ 654 w 658"/>
              <a:gd name="T113" fmla="*/ 872 h 896"/>
              <a:gd name="T114" fmla="*/ 643 w 658"/>
              <a:gd name="T115" fmla="*/ 86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58" h="896">
                <a:moveTo>
                  <a:pt x="554" y="717"/>
                </a:moveTo>
                <a:lnTo>
                  <a:pt x="440" y="717"/>
                </a:lnTo>
                <a:lnTo>
                  <a:pt x="340" y="617"/>
                </a:lnTo>
                <a:lnTo>
                  <a:pt x="337" y="615"/>
                </a:lnTo>
                <a:lnTo>
                  <a:pt x="335" y="614"/>
                </a:lnTo>
                <a:lnTo>
                  <a:pt x="332" y="613"/>
                </a:lnTo>
                <a:lnTo>
                  <a:pt x="329" y="613"/>
                </a:lnTo>
                <a:lnTo>
                  <a:pt x="327" y="613"/>
                </a:lnTo>
                <a:lnTo>
                  <a:pt x="323" y="614"/>
                </a:lnTo>
                <a:lnTo>
                  <a:pt x="321" y="615"/>
                </a:lnTo>
                <a:lnTo>
                  <a:pt x="318" y="617"/>
                </a:lnTo>
                <a:lnTo>
                  <a:pt x="219" y="717"/>
                </a:lnTo>
                <a:lnTo>
                  <a:pt x="105" y="717"/>
                </a:lnTo>
                <a:lnTo>
                  <a:pt x="105" y="687"/>
                </a:lnTo>
                <a:lnTo>
                  <a:pt x="105" y="676"/>
                </a:lnTo>
                <a:lnTo>
                  <a:pt x="106" y="664"/>
                </a:lnTo>
                <a:lnTo>
                  <a:pt x="107" y="652"/>
                </a:lnTo>
                <a:lnTo>
                  <a:pt x="109" y="642"/>
                </a:lnTo>
                <a:lnTo>
                  <a:pt x="112" y="630"/>
                </a:lnTo>
                <a:lnTo>
                  <a:pt x="115" y="619"/>
                </a:lnTo>
                <a:lnTo>
                  <a:pt x="118" y="610"/>
                </a:lnTo>
                <a:lnTo>
                  <a:pt x="122" y="599"/>
                </a:lnTo>
                <a:lnTo>
                  <a:pt x="132" y="580"/>
                </a:lnTo>
                <a:lnTo>
                  <a:pt x="143" y="562"/>
                </a:lnTo>
                <a:lnTo>
                  <a:pt x="156" y="543"/>
                </a:lnTo>
                <a:lnTo>
                  <a:pt x="169" y="528"/>
                </a:lnTo>
                <a:lnTo>
                  <a:pt x="185" y="513"/>
                </a:lnTo>
                <a:lnTo>
                  <a:pt x="203" y="501"/>
                </a:lnTo>
                <a:lnTo>
                  <a:pt x="222" y="490"/>
                </a:lnTo>
                <a:lnTo>
                  <a:pt x="241" y="480"/>
                </a:lnTo>
                <a:lnTo>
                  <a:pt x="252" y="476"/>
                </a:lnTo>
                <a:lnTo>
                  <a:pt x="261" y="473"/>
                </a:lnTo>
                <a:lnTo>
                  <a:pt x="272" y="470"/>
                </a:lnTo>
                <a:lnTo>
                  <a:pt x="284" y="467"/>
                </a:lnTo>
                <a:lnTo>
                  <a:pt x="295" y="465"/>
                </a:lnTo>
                <a:lnTo>
                  <a:pt x="306" y="464"/>
                </a:lnTo>
                <a:lnTo>
                  <a:pt x="317" y="463"/>
                </a:lnTo>
                <a:lnTo>
                  <a:pt x="329" y="463"/>
                </a:lnTo>
                <a:lnTo>
                  <a:pt x="341" y="463"/>
                </a:lnTo>
                <a:lnTo>
                  <a:pt x="352" y="464"/>
                </a:lnTo>
                <a:lnTo>
                  <a:pt x="364" y="465"/>
                </a:lnTo>
                <a:lnTo>
                  <a:pt x="376" y="467"/>
                </a:lnTo>
                <a:lnTo>
                  <a:pt x="387" y="470"/>
                </a:lnTo>
                <a:lnTo>
                  <a:pt x="397" y="473"/>
                </a:lnTo>
                <a:lnTo>
                  <a:pt x="408" y="476"/>
                </a:lnTo>
                <a:lnTo>
                  <a:pt x="418" y="480"/>
                </a:lnTo>
                <a:lnTo>
                  <a:pt x="428" y="485"/>
                </a:lnTo>
                <a:lnTo>
                  <a:pt x="438" y="489"/>
                </a:lnTo>
                <a:lnTo>
                  <a:pt x="447" y="494"/>
                </a:lnTo>
                <a:lnTo>
                  <a:pt x="456" y="501"/>
                </a:lnTo>
                <a:lnTo>
                  <a:pt x="473" y="513"/>
                </a:lnTo>
                <a:lnTo>
                  <a:pt x="489" y="527"/>
                </a:lnTo>
                <a:lnTo>
                  <a:pt x="503" y="543"/>
                </a:lnTo>
                <a:lnTo>
                  <a:pt x="516" y="560"/>
                </a:lnTo>
                <a:lnTo>
                  <a:pt x="527" y="579"/>
                </a:lnTo>
                <a:lnTo>
                  <a:pt x="536" y="599"/>
                </a:lnTo>
                <a:lnTo>
                  <a:pt x="540" y="609"/>
                </a:lnTo>
                <a:lnTo>
                  <a:pt x="544" y="619"/>
                </a:lnTo>
                <a:lnTo>
                  <a:pt x="546" y="630"/>
                </a:lnTo>
                <a:lnTo>
                  <a:pt x="549" y="641"/>
                </a:lnTo>
                <a:lnTo>
                  <a:pt x="551" y="652"/>
                </a:lnTo>
                <a:lnTo>
                  <a:pt x="552" y="664"/>
                </a:lnTo>
                <a:lnTo>
                  <a:pt x="554" y="675"/>
                </a:lnTo>
                <a:lnTo>
                  <a:pt x="554" y="687"/>
                </a:lnTo>
                <a:lnTo>
                  <a:pt x="554" y="717"/>
                </a:lnTo>
                <a:close/>
                <a:moveTo>
                  <a:pt x="135" y="321"/>
                </a:moveTo>
                <a:lnTo>
                  <a:pt x="133" y="321"/>
                </a:lnTo>
                <a:lnTo>
                  <a:pt x="127" y="308"/>
                </a:lnTo>
                <a:lnTo>
                  <a:pt x="121" y="295"/>
                </a:lnTo>
                <a:lnTo>
                  <a:pt x="116" y="281"/>
                </a:lnTo>
                <a:lnTo>
                  <a:pt x="113" y="267"/>
                </a:lnTo>
                <a:lnTo>
                  <a:pt x="109" y="253"/>
                </a:lnTo>
                <a:lnTo>
                  <a:pt x="106" y="238"/>
                </a:lnTo>
                <a:lnTo>
                  <a:pt x="105" y="223"/>
                </a:lnTo>
                <a:lnTo>
                  <a:pt x="105" y="208"/>
                </a:lnTo>
                <a:lnTo>
                  <a:pt x="105" y="29"/>
                </a:lnTo>
                <a:lnTo>
                  <a:pt x="554" y="29"/>
                </a:lnTo>
                <a:lnTo>
                  <a:pt x="554" y="208"/>
                </a:lnTo>
                <a:lnTo>
                  <a:pt x="554" y="223"/>
                </a:lnTo>
                <a:lnTo>
                  <a:pt x="551" y="238"/>
                </a:lnTo>
                <a:lnTo>
                  <a:pt x="549" y="253"/>
                </a:lnTo>
                <a:lnTo>
                  <a:pt x="546" y="267"/>
                </a:lnTo>
                <a:lnTo>
                  <a:pt x="542" y="281"/>
                </a:lnTo>
                <a:lnTo>
                  <a:pt x="537" y="295"/>
                </a:lnTo>
                <a:lnTo>
                  <a:pt x="531" y="308"/>
                </a:lnTo>
                <a:lnTo>
                  <a:pt x="525" y="321"/>
                </a:lnTo>
                <a:lnTo>
                  <a:pt x="135" y="321"/>
                </a:lnTo>
                <a:close/>
                <a:moveTo>
                  <a:pt x="643" y="866"/>
                </a:moveTo>
                <a:lnTo>
                  <a:pt x="584" y="866"/>
                </a:lnTo>
                <a:lnTo>
                  <a:pt x="584" y="732"/>
                </a:lnTo>
                <a:lnTo>
                  <a:pt x="584" y="687"/>
                </a:lnTo>
                <a:lnTo>
                  <a:pt x="582" y="666"/>
                </a:lnTo>
                <a:lnTo>
                  <a:pt x="580" y="646"/>
                </a:lnTo>
                <a:lnTo>
                  <a:pt x="576" y="626"/>
                </a:lnTo>
                <a:lnTo>
                  <a:pt x="571" y="606"/>
                </a:lnTo>
                <a:lnTo>
                  <a:pt x="564" y="588"/>
                </a:lnTo>
                <a:lnTo>
                  <a:pt x="557" y="570"/>
                </a:lnTo>
                <a:lnTo>
                  <a:pt x="547" y="554"/>
                </a:lnTo>
                <a:lnTo>
                  <a:pt x="537" y="538"/>
                </a:lnTo>
                <a:lnTo>
                  <a:pt x="526" y="523"/>
                </a:lnTo>
                <a:lnTo>
                  <a:pt x="513" y="509"/>
                </a:lnTo>
                <a:lnTo>
                  <a:pt x="499" y="496"/>
                </a:lnTo>
                <a:lnTo>
                  <a:pt x="485" y="483"/>
                </a:lnTo>
                <a:lnTo>
                  <a:pt x="469" y="473"/>
                </a:lnTo>
                <a:lnTo>
                  <a:pt x="453" y="463"/>
                </a:lnTo>
                <a:lnTo>
                  <a:pt x="435" y="455"/>
                </a:lnTo>
                <a:lnTo>
                  <a:pt x="417" y="448"/>
                </a:lnTo>
                <a:lnTo>
                  <a:pt x="436" y="441"/>
                </a:lnTo>
                <a:lnTo>
                  <a:pt x="455" y="431"/>
                </a:lnTo>
                <a:lnTo>
                  <a:pt x="472" y="420"/>
                </a:lnTo>
                <a:lnTo>
                  <a:pt x="489" y="409"/>
                </a:lnTo>
                <a:lnTo>
                  <a:pt x="504" y="395"/>
                </a:lnTo>
                <a:lnTo>
                  <a:pt x="519" y="381"/>
                </a:lnTo>
                <a:lnTo>
                  <a:pt x="532" y="365"/>
                </a:lnTo>
                <a:lnTo>
                  <a:pt x="544" y="348"/>
                </a:lnTo>
                <a:lnTo>
                  <a:pt x="554" y="333"/>
                </a:lnTo>
                <a:lnTo>
                  <a:pt x="561" y="317"/>
                </a:lnTo>
                <a:lnTo>
                  <a:pt x="567" y="299"/>
                </a:lnTo>
                <a:lnTo>
                  <a:pt x="573" y="282"/>
                </a:lnTo>
                <a:lnTo>
                  <a:pt x="578" y="264"/>
                </a:lnTo>
                <a:lnTo>
                  <a:pt x="580" y="246"/>
                </a:lnTo>
                <a:lnTo>
                  <a:pt x="582" y="228"/>
                </a:lnTo>
                <a:lnTo>
                  <a:pt x="584" y="208"/>
                </a:lnTo>
                <a:lnTo>
                  <a:pt x="584" y="29"/>
                </a:lnTo>
                <a:lnTo>
                  <a:pt x="643" y="29"/>
                </a:lnTo>
                <a:lnTo>
                  <a:pt x="647" y="29"/>
                </a:lnTo>
                <a:lnTo>
                  <a:pt x="649" y="28"/>
                </a:lnTo>
                <a:lnTo>
                  <a:pt x="652" y="27"/>
                </a:lnTo>
                <a:lnTo>
                  <a:pt x="654" y="26"/>
                </a:lnTo>
                <a:lnTo>
                  <a:pt x="655" y="23"/>
                </a:lnTo>
                <a:lnTo>
                  <a:pt x="657" y="20"/>
                </a:lnTo>
                <a:lnTo>
                  <a:pt x="658" y="17"/>
                </a:lnTo>
                <a:lnTo>
                  <a:pt x="658" y="14"/>
                </a:lnTo>
                <a:lnTo>
                  <a:pt x="658" y="12"/>
                </a:lnTo>
                <a:lnTo>
                  <a:pt x="657" y="8"/>
                </a:lnTo>
                <a:lnTo>
                  <a:pt x="655" y="6"/>
                </a:lnTo>
                <a:lnTo>
                  <a:pt x="654" y="4"/>
                </a:lnTo>
                <a:lnTo>
                  <a:pt x="652" y="2"/>
                </a:lnTo>
                <a:lnTo>
                  <a:pt x="649" y="1"/>
                </a:lnTo>
                <a:lnTo>
                  <a:pt x="647" y="0"/>
                </a:lnTo>
                <a:lnTo>
                  <a:pt x="643" y="0"/>
                </a:lnTo>
                <a:lnTo>
                  <a:pt x="569" y="0"/>
                </a:lnTo>
                <a:lnTo>
                  <a:pt x="90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8"/>
                </a:lnTo>
                <a:lnTo>
                  <a:pt x="0" y="12"/>
                </a:lnTo>
                <a:lnTo>
                  <a:pt x="0" y="14"/>
                </a:lnTo>
                <a:lnTo>
                  <a:pt x="0" y="17"/>
                </a:lnTo>
                <a:lnTo>
                  <a:pt x="1" y="20"/>
                </a:lnTo>
                <a:lnTo>
                  <a:pt x="2" y="23"/>
                </a:lnTo>
                <a:lnTo>
                  <a:pt x="5" y="26"/>
                </a:lnTo>
                <a:lnTo>
                  <a:pt x="7" y="27"/>
                </a:lnTo>
                <a:lnTo>
                  <a:pt x="9" y="28"/>
                </a:lnTo>
                <a:lnTo>
                  <a:pt x="12" y="29"/>
                </a:lnTo>
                <a:lnTo>
                  <a:pt x="15" y="29"/>
                </a:lnTo>
                <a:lnTo>
                  <a:pt x="75" y="29"/>
                </a:lnTo>
                <a:lnTo>
                  <a:pt x="75" y="208"/>
                </a:lnTo>
                <a:lnTo>
                  <a:pt x="75" y="227"/>
                </a:lnTo>
                <a:lnTo>
                  <a:pt x="77" y="245"/>
                </a:lnTo>
                <a:lnTo>
                  <a:pt x="81" y="263"/>
                </a:lnTo>
                <a:lnTo>
                  <a:pt x="85" y="280"/>
                </a:lnTo>
                <a:lnTo>
                  <a:pt x="89" y="296"/>
                </a:lnTo>
                <a:lnTo>
                  <a:pt x="96" y="312"/>
                </a:lnTo>
                <a:lnTo>
                  <a:pt x="103" y="328"/>
                </a:lnTo>
                <a:lnTo>
                  <a:pt x="112" y="343"/>
                </a:lnTo>
                <a:lnTo>
                  <a:pt x="124" y="361"/>
                </a:lnTo>
                <a:lnTo>
                  <a:pt x="137" y="378"/>
                </a:lnTo>
                <a:lnTo>
                  <a:pt x="152" y="394"/>
                </a:lnTo>
                <a:lnTo>
                  <a:pt x="168" y="407"/>
                </a:lnTo>
                <a:lnTo>
                  <a:pt x="185" y="420"/>
                </a:lnTo>
                <a:lnTo>
                  <a:pt x="204" y="431"/>
                </a:lnTo>
                <a:lnTo>
                  <a:pt x="222" y="441"/>
                </a:lnTo>
                <a:lnTo>
                  <a:pt x="242" y="448"/>
                </a:lnTo>
                <a:lnTo>
                  <a:pt x="224" y="456"/>
                </a:lnTo>
                <a:lnTo>
                  <a:pt x="207" y="464"/>
                </a:lnTo>
                <a:lnTo>
                  <a:pt x="190" y="474"/>
                </a:lnTo>
                <a:lnTo>
                  <a:pt x="175" y="485"/>
                </a:lnTo>
                <a:lnTo>
                  <a:pt x="160" y="497"/>
                </a:lnTo>
                <a:lnTo>
                  <a:pt x="146" y="510"/>
                </a:lnTo>
                <a:lnTo>
                  <a:pt x="133" y="524"/>
                </a:lnTo>
                <a:lnTo>
                  <a:pt x="121" y="539"/>
                </a:lnTo>
                <a:lnTo>
                  <a:pt x="112" y="555"/>
                </a:lnTo>
                <a:lnTo>
                  <a:pt x="102" y="572"/>
                </a:lnTo>
                <a:lnTo>
                  <a:pt x="93" y="589"/>
                </a:lnTo>
                <a:lnTo>
                  <a:pt x="87" y="609"/>
                </a:lnTo>
                <a:lnTo>
                  <a:pt x="82" y="627"/>
                </a:lnTo>
                <a:lnTo>
                  <a:pt x="78" y="647"/>
                </a:lnTo>
                <a:lnTo>
                  <a:pt x="76" y="666"/>
                </a:lnTo>
                <a:lnTo>
                  <a:pt x="75" y="687"/>
                </a:lnTo>
                <a:lnTo>
                  <a:pt x="75" y="732"/>
                </a:lnTo>
                <a:lnTo>
                  <a:pt x="75" y="866"/>
                </a:lnTo>
                <a:lnTo>
                  <a:pt x="15" y="866"/>
                </a:lnTo>
                <a:lnTo>
                  <a:pt x="12" y="866"/>
                </a:lnTo>
                <a:lnTo>
                  <a:pt x="9" y="868"/>
                </a:lnTo>
                <a:lnTo>
                  <a:pt x="7" y="870"/>
                </a:lnTo>
                <a:lnTo>
                  <a:pt x="5" y="872"/>
                </a:lnTo>
                <a:lnTo>
                  <a:pt x="2" y="874"/>
                </a:lnTo>
                <a:lnTo>
                  <a:pt x="1" y="876"/>
                </a:lnTo>
                <a:lnTo>
                  <a:pt x="0" y="879"/>
                </a:lnTo>
                <a:lnTo>
                  <a:pt x="0" y="881"/>
                </a:lnTo>
                <a:lnTo>
                  <a:pt x="0" y="885"/>
                </a:lnTo>
                <a:lnTo>
                  <a:pt x="1" y="888"/>
                </a:lnTo>
                <a:lnTo>
                  <a:pt x="2" y="890"/>
                </a:lnTo>
                <a:lnTo>
                  <a:pt x="5" y="892"/>
                </a:lnTo>
                <a:lnTo>
                  <a:pt x="7" y="894"/>
                </a:lnTo>
                <a:lnTo>
                  <a:pt x="9" y="895"/>
                </a:lnTo>
                <a:lnTo>
                  <a:pt x="12" y="896"/>
                </a:lnTo>
                <a:lnTo>
                  <a:pt x="15" y="896"/>
                </a:lnTo>
                <a:lnTo>
                  <a:pt x="90" y="896"/>
                </a:lnTo>
                <a:lnTo>
                  <a:pt x="569" y="896"/>
                </a:lnTo>
                <a:lnTo>
                  <a:pt x="643" y="896"/>
                </a:lnTo>
                <a:lnTo>
                  <a:pt x="647" y="896"/>
                </a:lnTo>
                <a:lnTo>
                  <a:pt x="649" y="895"/>
                </a:lnTo>
                <a:lnTo>
                  <a:pt x="652" y="894"/>
                </a:lnTo>
                <a:lnTo>
                  <a:pt x="654" y="892"/>
                </a:lnTo>
                <a:lnTo>
                  <a:pt x="655" y="890"/>
                </a:lnTo>
                <a:lnTo>
                  <a:pt x="657" y="888"/>
                </a:lnTo>
                <a:lnTo>
                  <a:pt x="658" y="885"/>
                </a:lnTo>
                <a:lnTo>
                  <a:pt x="658" y="881"/>
                </a:lnTo>
                <a:lnTo>
                  <a:pt x="658" y="879"/>
                </a:lnTo>
                <a:lnTo>
                  <a:pt x="657" y="876"/>
                </a:lnTo>
                <a:lnTo>
                  <a:pt x="655" y="874"/>
                </a:lnTo>
                <a:lnTo>
                  <a:pt x="654" y="872"/>
                </a:lnTo>
                <a:lnTo>
                  <a:pt x="652" y="870"/>
                </a:lnTo>
                <a:lnTo>
                  <a:pt x="649" y="868"/>
                </a:lnTo>
                <a:lnTo>
                  <a:pt x="647" y="866"/>
                </a:lnTo>
                <a:lnTo>
                  <a:pt x="643" y="8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3678630" y="5114258"/>
            <a:ext cx="410770" cy="381104"/>
            <a:chOff x="9879013" y="2500313"/>
            <a:chExt cx="285750" cy="265113"/>
          </a:xfrm>
          <a:solidFill>
            <a:schemeClr val="bg1"/>
          </a:solidFill>
        </p:grpSpPr>
        <p:sp>
          <p:nvSpPr>
            <p:cNvPr id="26" name="Freeform 3859"/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860"/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861"/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862"/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98250" y="3905310"/>
            <a:ext cx="258763" cy="258763"/>
            <a:chOff x="11045825" y="835025"/>
            <a:chExt cx="258763" cy="258763"/>
          </a:xfrm>
          <a:solidFill>
            <a:schemeClr val="bg1"/>
          </a:solidFill>
        </p:grpSpPr>
        <p:sp>
          <p:nvSpPr>
            <p:cNvPr id="31" name="Freeform 2131"/>
            <p:cNvSpPr>
              <a:spLocks/>
            </p:cNvSpPr>
            <p:nvPr/>
          </p:nvSpPr>
          <p:spPr bwMode="auto">
            <a:xfrm>
              <a:off x="11156950" y="1065213"/>
              <a:ext cx="38100" cy="9525"/>
            </a:xfrm>
            <a:custGeom>
              <a:avLst/>
              <a:gdLst>
                <a:gd name="T0" fmla="*/ 105 w 120"/>
                <a:gd name="T1" fmla="*/ 0 h 29"/>
                <a:gd name="T2" fmla="*/ 14 w 120"/>
                <a:gd name="T3" fmla="*/ 0 h 29"/>
                <a:gd name="T4" fmla="*/ 8 w 120"/>
                <a:gd name="T5" fmla="*/ 1 h 29"/>
                <a:gd name="T6" fmla="*/ 3 w 120"/>
                <a:gd name="T7" fmla="*/ 4 h 29"/>
                <a:gd name="T8" fmla="*/ 1 w 120"/>
                <a:gd name="T9" fmla="*/ 9 h 29"/>
                <a:gd name="T10" fmla="*/ 0 w 120"/>
                <a:gd name="T11" fmla="*/ 15 h 29"/>
                <a:gd name="T12" fmla="*/ 1 w 120"/>
                <a:gd name="T13" fmla="*/ 21 h 29"/>
                <a:gd name="T14" fmla="*/ 3 w 120"/>
                <a:gd name="T15" fmla="*/ 26 h 29"/>
                <a:gd name="T16" fmla="*/ 8 w 120"/>
                <a:gd name="T17" fmla="*/ 28 h 29"/>
                <a:gd name="T18" fmla="*/ 14 w 120"/>
                <a:gd name="T19" fmla="*/ 29 h 29"/>
                <a:gd name="T20" fmla="*/ 105 w 120"/>
                <a:gd name="T21" fmla="*/ 29 h 29"/>
                <a:gd name="T22" fmla="*/ 111 w 120"/>
                <a:gd name="T23" fmla="*/ 28 h 29"/>
                <a:gd name="T24" fmla="*/ 116 w 120"/>
                <a:gd name="T25" fmla="*/ 26 h 29"/>
                <a:gd name="T26" fmla="*/ 118 w 120"/>
                <a:gd name="T27" fmla="*/ 21 h 29"/>
                <a:gd name="T28" fmla="*/ 120 w 120"/>
                <a:gd name="T29" fmla="*/ 15 h 29"/>
                <a:gd name="T30" fmla="*/ 118 w 120"/>
                <a:gd name="T31" fmla="*/ 9 h 29"/>
                <a:gd name="T32" fmla="*/ 116 w 120"/>
                <a:gd name="T33" fmla="*/ 4 h 29"/>
                <a:gd name="T34" fmla="*/ 111 w 120"/>
                <a:gd name="T35" fmla="*/ 1 h 29"/>
                <a:gd name="T36" fmla="*/ 105 w 12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9">
                  <a:moveTo>
                    <a:pt x="105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8" y="28"/>
                  </a:lnTo>
                  <a:lnTo>
                    <a:pt x="14" y="29"/>
                  </a:lnTo>
                  <a:lnTo>
                    <a:pt x="105" y="29"/>
                  </a:lnTo>
                  <a:lnTo>
                    <a:pt x="111" y="28"/>
                  </a:lnTo>
                  <a:lnTo>
                    <a:pt x="116" y="26"/>
                  </a:lnTo>
                  <a:lnTo>
                    <a:pt x="118" y="21"/>
                  </a:lnTo>
                  <a:lnTo>
                    <a:pt x="120" y="15"/>
                  </a:lnTo>
                  <a:lnTo>
                    <a:pt x="118" y="9"/>
                  </a:lnTo>
                  <a:lnTo>
                    <a:pt x="116" y="4"/>
                  </a:lnTo>
                  <a:lnTo>
                    <a:pt x="111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132"/>
            <p:cNvSpPr>
              <a:spLocks/>
            </p:cNvSpPr>
            <p:nvPr/>
          </p:nvSpPr>
          <p:spPr bwMode="auto">
            <a:xfrm>
              <a:off x="11166475" y="1084263"/>
              <a:ext cx="19050" cy="9525"/>
            </a:xfrm>
            <a:custGeom>
              <a:avLst/>
              <a:gdLst>
                <a:gd name="T0" fmla="*/ 45 w 61"/>
                <a:gd name="T1" fmla="*/ 0 h 30"/>
                <a:gd name="T2" fmla="*/ 16 w 61"/>
                <a:gd name="T3" fmla="*/ 0 h 30"/>
                <a:gd name="T4" fmla="*/ 10 w 61"/>
                <a:gd name="T5" fmla="*/ 1 h 30"/>
                <a:gd name="T6" fmla="*/ 5 w 61"/>
                <a:gd name="T7" fmla="*/ 5 h 30"/>
                <a:gd name="T8" fmla="*/ 1 w 61"/>
                <a:gd name="T9" fmla="*/ 8 h 30"/>
                <a:gd name="T10" fmla="*/ 0 w 61"/>
                <a:gd name="T11" fmla="*/ 14 h 30"/>
                <a:gd name="T12" fmla="*/ 1 w 61"/>
                <a:gd name="T13" fmla="*/ 21 h 30"/>
                <a:gd name="T14" fmla="*/ 5 w 61"/>
                <a:gd name="T15" fmla="*/ 25 h 30"/>
                <a:gd name="T16" fmla="*/ 10 w 61"/>
                <a:gd name="T17" fmla="*/ 29 h 30"/>
                <a:gd name="T18" fmla="*/ 16 w 61"/>
                <a:gd name="T19" fmla="*/ 30 h 30"/>
                <a:gd name="T20" fmla="*/ 45 w 61"/>
                <a:gd name="T21" fmla="*/ 30 h 30"/>
                <a:gd name="T22" fmla="*/ 51 w 61"/>
                <a:gd name="T23" fmla="*/ 29 h 30"/>
                <a:gd name="T24" fmla="*/ 56 w 61"/>
                <a:gd name="T25" fmla="*/ 25 h 30"/>
                <a:gd name="T26" fmla="*/ 60 w 61"/>
                <a:gd name="T27" fmla="*/ 21 h 30"/>
                <a:gd name="T28" fmla="*/ 61 w 61"/>
                <a:gd name="T29" fmla="*/ 14 h 30"/>
                <a:gd name="T30" fmla="*/ 60 w 61"/>
                <a:gd name="T31" fmla="*/ 8 h 30"/>
                <a:gd name="T32" fmla="*/ 56 w 61"/>
                <a:gd name="T33" fmla="*/ 5 h 30"/>
                <a:gd name="T34" fmla="*/ 51 w 61"/>
                <a:gd name="T35" fmla="*/ 1 h 30"/>
                <a:gd name="T36" fmla="*/ 45 w 61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0">
                  <a:moveTo>
                    <a:pt x="45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6" y="30"/>
                  </a:lnTo>
                  <a:lnTo>
                    <a:pt x="45" y="30"/>
                  </a:lnTo>
                  <a:lnTo>
                    <a:pt x="51" y="29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1" y="14"/>
                  </a:lnTo>
                  <a:lnTo>
                    <a:pt x="60" y="8"/>
                  </a:lnTo>
                  <a:lnTo>
                    <a:pt x="56" y="5"/>
                  </a:lnTo>
                  <a:lnTo>
                    <a:pt x="51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133"/>
            <p:cNvSpPr>
              <a:spLocks/>
            </p:cNvSpPr>
            <p:nvPr/>
          </p:nvSpPr>
          <p:spPr bwMode="auto">
            <a:xfrm>
              <a:off x="11095038" y="877888"/>
              <a:ext cx="161925" cy="177800"/>
            </a:xfrm>
            <a:custGeom>
              <a:avLst/>
              <a:gdLst>
                <a:gd name="T0" fmla="*/ 242 w 511"/>
                <a:gd name="T1" fmla="*/ 1 h 556"/>
                <a:gd name="T2" fmla="*/ 217 w 511"/>
                <a:gd name="T3" fmla="*/ 3 h 556"/>
                <a:gd name="T4" fmla="*/ 192 w 511"/>
                <a:gd name="T5" fmla="*/ 8 h 556"/>
                <a:gd name="T6" fmla="*/ 168 w 511"/>
                <a:gd name="T7" fmla="*/ 15 h 556"/>
                <a:gd name="T8" fmla="*/ 134 w 511"/>
                <a:gd name="T9" fmla="*/ 31 h 556"/>
                <a:gd name="T10" fmla="*/ 93 w 511"/>
                <a:gd name="T11" fmla="*/ 58 h 556"/>
                <a:gd name="T12" fmla="*/ 59 w 511"/>
                <a:gd name="T13" fmla="*/ 94 h 556"/>
                <a:gd name="T14" fmla="*/ 31 w 511"/>
                <a:gd name="T15" fmla="*/ 134 h 556"/>
                <a:gd name="T16" fmla="*/ 15 w 511"/>
                <a:gd name="T17" fmla="*/ 168 h 556"/>
                <a:gd name="T18" fmla="*/ 8 w 511"/>
                <a:gd name="T19" fmla="*/ 191 h 556"/>
                <a:gd name="T20" fmla="*/ 3 w 511"/>
                <a:gd name="T21" fmla="*/ 217 h 556"/>
                <a:gd name="T22" fmla="*/ 0 w 511"/>
                <a:gd name="T23" fmla="*/ 243 h 556"/>
                <a:gd name="T24" fmla="*/ 0 w 511"/>
                <a:gd name="T25" fmla="*/ 277 h 556"/>
                <a:gd name="T26" fmla="*/ 8 w 511"/>
                <a:gd name="T27" fmla="*/ 317 h 556"/>
                <a:gd name="T28" fmla="*/ 20 w 511"/>
                <a:gd name="T29" fmla="*/ 355 h 556"/>
                <a:gd name="T30" fmla="*/ 39 w 511"/>
                <a:gd name="T31" fmla="*/ 392 h 556"/>
                <a:gd name="T32" fmla="*/ 63 w 511"/>
                <a:gd name="T33" fmla="*/ 423 h 556"/>
                <a:gd name="T34" fmla="*/ 91 w 511"/>
                <a:gd name="T35" fmla="*/ 451 h 556"/>
                <a:gd name="T36" fmla="*/ 124 w 511"/>
                <a:gd name="T37" fmla="*/ 475 h 556"/>
                <a:gd name="T38" fmla="*/ 160 w 511"/>
                <a:gd name="T39" fmla="*/ 493 h 556"/>
                <a:gd name="T40" fmla="*/ 180 w 511"/>
                <a:gd name="T41" fmla="*/ 542 h 556"/>
                <a:gd name="T42" fmla="*/ 185 w 511"/>
                <a:gd name="T43" fmla="*/ 552 h 556"/>
                <a:gd name="T44" fmla="*/ 196 w 511"/>
                <a:gd name="T45" fmla="*/ 556 h 556"/>
                <a:gd name="T46" fmla="*/ 322 w 511"/>
                <a:gd name="T47" fmla="*/ 555 h 556"/>
                <a:gd name="T48" fmla="*/ 330 w 511"/>
                <a:gd name="T49" fmla="*/ 547 h 556"/>
                <a:gd name="T50" fmla="*/ 331 w 511"/>
                <a:gd name="T51" fmla="*/ 500 h 556"/>
                <a:gd name="T52" fmla="*/ 369 w 511"/>
                <a:gd name="T53" fmla="*/ 484 h 556"/>
                <a:gd name="T54" fmla="*/ 405 w 511"/>
                <a:gd name="T55" fmla="*/ 464 h 556"/>
                <a:gd name="T56" fmla="*/ 435 w 511"/>
                <a:gd name="T57" fmla="*/ 438 h 556"/>
                <a:gd name="T58" fmla="*/ 461 w 511"/>
                <a:gd name="T59" fmla="*/ 407 h 556"/>
                <a:gd name="T60" fmla="*/ 483 w 511"/>
                <a:gd name="T61" fmla="*/ 373 h 556"/>
                <a:gd name="T62" fmla="*/ 499 w 511"/>
                <a:gd name="T63" fmla="*/ 337 h 556"/>
                <a:gd name="T64" fmla="*/ 508 w 511"/>
                <a:gd name="T65" fmla="*/ 298 h 556"/>
                <a:gd name="T66" fmla="*/ 511 w 511"/>
                <a:gd name="T67" fmla="*/ 256 h 556"/>
                <a:gd name="T68" fmla="*/ 510 w 511"/>
                <a:gd name="T69" fmla="*/ 229 h 556"/>
                <a:gd name="T70" fmla="*/ 506 w 511"/>
                <a:gd name="T71" fmla="*/ 205 h 556"/>
                <a:gd name="T72" fmla="*/ 500 w 511"/>
                <a:gd name="T73" fmla="*/ 179 h 556"/>
                <a:gd name="T74" fmla="*/ 491 w 511"/>
                <a:gd name="T75" fmla="*/ 156 h 556"/>
                <a:gd name="T76" fmla="*/ 468 w 511"/>
                <a:gd name="T77" fmla="*/ 113 h 556"/>
                <a:gd name="T78" fmla="*/ 436 w 511"/>
                <a:gd name="T79" fmla="*/ 75 h 556"/>
                <a:gd name="T80" fmla="*/ 399 w 511"/>
                <a:gd name="T81" fmla="*/ 44 h 556"/>
                <a:gd name="T82" fmla="*/ 355 w 511"/>
                <a:gd name="T83" fmla="*/ 20 h 556"/>
                <a:gd name="T84" fmla="*/ 331 w 511"/>
                <a:gd name="T85" fmla="*/ 12 h 556"/>
                <a:gd name="T86" fmla="*/ 307 w 511"/>
                <a:gd name="T87" fmla="*/ 6 h 556"/>
                <a:gd name="T88" fmla="*/ 281 w 511"/>
                <a:gd name="T89" fmla="*/ 1 h 556"/>
                <a:gd name="T90" fmla="*/ 256 w 511"/>
                <a:gd name="T9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556">
                  <a:moveTo>
                    <a:pt x="256" y="0"/>
                  </a:moveTo>
                  <a:lnTo>
                    <a:pt x="242" y="1"/>
                  </a:lnTo>
                  <a:lnTo>
                    <a:pt x="230" y="1"/>
                  </a:lnTo>
                  <a:lnTo>
                    <a:pt x="217" y="3"/>
                  </a:lnTo>
                  <a:lnTo>
                    <a:pt x="204" y="6"/>
                  </a:lnTo>
                  <a:lnTo>
                    <a:pt x="192" y="8"/>
                  </a:lnTo>
                  <a:lnTo>
                    <a:pt x="180" y="12"/>
                  </a:lnTo>
                  <a:lnTo>
                    <a:pt x="168" y="15"/>
                  </a:lnTo>
                  <a:lnTo>
                    <a:pt x="157" y="20"/>
                  </a:lnTo>
                  <a:lnTo>
                    <a:pt x="134" y="31"/>
                  </a:lnTo>
                  <a:lnTo>
                    <a:pt x="113" y="44"/>
                  </a:lnTo>
                  <a:lnTo>
                    <a:pt x="93" y="58"/>
                  </a:lnTo>
                  <a:lnTo>
                    <a:pt x="75" y="75"/>
                  </a:lnTo>
                  <a:lnTo>
                    <a:pt x="59" y="94"/>
                  </a:lnTo>
                  <a:lnTo>
                    <a:pt x="43" y="113"/>
                  </a:lnTo>
                  <a:lnTo>
                    <a:pt x="31" y="134"/>
                  </a:lnTo>
                  <a:lnTo>
                    <a:pt x="20" y="156"/>
                  </a:lnTo>
                  <a:lnTo>
                    <a:pt x="15" y="168"/>
                  </a:lnTo>
                  <a:lnTo>
                    <a:pt x="11" y="179"/>
                  </a:lnTo>
                  <a:lnTo>
                    <a:pt x="8" y="191"/>
                  </a:lnTo>
                  <a:lnTo>
                    <a:pt x="5" y="205"/>
                  </a:lnTo>
                  <a:lnTo>
                    <a:pt x="3" y="217"/>
                  </a:lnTo>
                  <a:lnTo>
                    <a:pt x="2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3" y="298"/>
                  </a:lnTo>
                  <a:lnTo>
                    <a:pt x="8" y="317"/>
                  </a:lnTo>
                  <a:lnTo>
                    <a:pt x="13" y="337"/>
                  </a:lnTo>
                  <a:lnTo>
                    <a:pt x="20" y="355"/>
                  </a:lnTo>
                  <a:lnTo>
                    <a:pt x="28" y="373"/>
                  </a:lnTo>
                  <a:lnTo>
                    <a:pt x="39" y="392"/>
                  </a:lnTo>
                  <a:lnTo>
                    <a:pt x="50" y="407"/>
                  </a:lnTo>
                  <a:lnTo>
                    <a:pt x="63" y="423"/>
                  </a:lnTo>
                  <a:lnTo>
                    <a:pt x="76" y="438"/>
                  </a:lnTo>
                  <a:lnTo>
                    <a:pt x="91" y="451"/>
                  </a:lnTo>
                  <a:lnTo>
                    <a:pt x="107" y="464"/>
                  </a:lnTo>
                  <a:lnTo>
                    <a:pt x="124" y="475"/>
                  </a:lnTo>
                  <a:lnTo>
                    <a:pt x="142" y="484"/>
                  </a:lnTo>
                  <a:lnTo>
                    <a:pt x="160" y="493"/>
                  </a:lnTo>
                  <a:lnTo>
                    <a:pt x="180" y="500"/>
                  </a:lnTo>
                  <a:lnTo>
                    <a:pt x="180" y="542"/>
                  </a:lnTo>
                  <a:lnTo>
                    <a:pt x="181" y="547"/>
                  </a:lnTo>
                  <a:lnTo>
                    <a:pt x="185" y="552"/>
                  </a:lnTo>
                  <a:lnTo>
                    <a:pt x="190" y="555"/>
                  </a:lnTo>
                  <a:lnTo>
                    <a:pt x="196" y="556"/>
                  </a:lnTo>
                  <a:lnTo>
                    <a:pt x="316" y="556"/>
                  </a:lnTo>
                  <a:lnTo>
                    <a:pt x="322" y="555"/>
                  </a:lnTo>
                  <a:lnTo>
                    <a:pt x="327" y="552"/>
                  </a:lnTo>
                  <a:lnTo>
                    <a:pt x="330" y="547"/>
                  </a:lnTo>
                  <a:lnTo>
                    <a:pt x="331" y="542"/>
                  </a:lnTo>
                  <a:lnTo>
                    <a:pt x="331" y="500"/>
                  </a:lnTo>
                  <a:lnTo>
                    <a:pt x="351" y="493"/>
                  </a:lnTo>
                  <a:lnTo>
                    <a:pt x="369" y="484"/>
                  </a:lnTo>
                  <a:lnTo>
                    <a:pt x="388" y="475"/>
                  </a:lnTo>
                  <a:lnTo>
                    <a:pt x="405" y="464"/>
                  </a:lnTo>
                  <a:lnTo>
                    <a:pt x="421" y="451"/>
                  </a:lnTo>
                  <a:lnTo>
                    <a:pt x="435" y="438"/>
                  </a:lnTo>
                  <a:lnTo>
                    <a:pt x="449" y="423"/>
                  </a:lnTo>
                  <a:lnTo>
                    <a:pt x="461" y="407"/>
                  </a:lnTo>
                  <a:lnTo>
                    <a:pt x="473" y="392"/>
                  </a:lnTo>
                  <a:lnTo>
                    <a:pt x="483" y="373"/>
                  </a:lnTo>
                  <a:lnTo>
                    <a:pt x="491" y="355"/>
                  </a:lnTo>
                  <a:lnTo>
                    <a:pt x="499" y="337"/>
                  </a:lnTo>
                  <a:lnTo>
                    <a:pt x="504" y="317"/>
                  </a:lnTo>
                  <a:lnTo>
                    <a:pt x="508" y="298"/>
                  </a:lnTo>
                  <a:lnTo>
                    <a:pt x="511" y="277"/>
                  </a:lnTo>
                  <a:lnTo>
                    <a:pt x="511" y="256"/>
                  </a:lnTo>
                  <a:lnTo>
                    <a:pt x="511" y="243"/>
                  </a:lnTo>
                  <a:lnTo>
                    <a:pt x="510" y="229"/>
                  </a:lnTo>
                  <a:lnTo>
                    <a:pt x="508" y="217"/>
                  </a:lnTo>
                  <a:lnTo>
                    <a:pt x="506" y="205"/>
                  </a:lnTo>
                  <a:lnTo>
                    <a:pt x="504" y="191"/>
                  </a:lnTo>
                  <a:lnTo>
                    <a:pt x="500" y="179"/>
                  </a:lnTo>
                  <a:lnTo>
                    <a:pt x="496" y="168"/>
                  </a:lnTo>
                  <a:lnTo>
                    <a:pt x="491" y="156"/>
                  </a:lnTo>
                  <a:lnTo>
                    <a:pt x="480" y="134"/>
                  </a:lnTo>
                  <a:lnTo>
                    <a:pt x="468" y="113"/>
                  </a:lnTo>
                  <a:lnTo>
                    <a:pt x="452" y="94"/>
                  </a:lnTo>
                  <a:lnTo>
                    <a:pt x="436" y="75"/>
                  </a:lnTo>
                  <a:lnTo>
                    <a:pt x="418" y="58"/>
                  </a:lnTo>
                  <a:lnTo>
                    <a:pt x="399" y="44"/>
                  </a:lnTo>
                  <a:lnTo>
                    <a:pt x="378" y="31"/>
                  </a:lnTo>
                  <a:lnTo>
                    <a:pt x="355" y="20"/>
                  </a:lnTo>
                  <a:lnTo>
                    <a:pt x="344" y="15"/>
                  </a:lnTo>
                  <a:lnTo>
                    <a:pt x="331" y="12"/>
                  </a:lnTo>
                  <a:lnTo>
                    <a:pt x="319" y="8"/>
                  </a:lnTo>
                  <a:lnTo>
                    <a:pt x="307" y="6"/>
                  </a:lnTo>
                  <a:lnTo>
                    <a:pt x="295" y="3"/>
                  </a:lnTo>
                  <a:lnTo>
                    <a:pt x="281" y="1"/>
                  </a:lnTo>
                  <a:lnTo>
                    <a:pt x="269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34"/>
            <p:cNvSpPr>
              <a:spLocks/>
            </p:cNvSpPr>
            <p:nvPr/>
          </p:nvSpPr>
          <p:spPr bwMode="auto">
            <a:xfrm>
              <a:off x="11045825" y="949325"/>
              <a:ext cx="28575" cy="11113"/>
            </a:xfrm>
            <a:custGeom>
              <a:avLst/>
              <a:gdLst>
                <a:gd name="T0" fmla="*/ 76 w 90"/>
                <a:gd name="T1" fmla="*/ 0 h 31"/>
                <a:gd name="T2" fmla="*/ 16 w 90"/>
                <a:gd name="T3" fmla="*/ 0 h 31"/>
                <a:gd name="T4" fmla="*/ 10 w 90"/>
                <a:gd name="T5" fmla="*/ 2 h 31"/>
                <a:gd name="T6" fmla="*/ 5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5 w 90"/>
                <a:gd name="T15" fmla="*/ 26 h 31"/>
                <a:gd name="T16" fmla="*/ 10 w 90"/>
                <a:gd name="T17" fmla="*/ 30 h 31"/>
                <a:gd name="T18" fmla="*/ 16 w 90"/>
                <a:gd name="T19" fmla="*/ 31 h 31"/>
                <a:gd name="T20" fmla="*/ 76 w 90"/>
                <a:gd name="T21" fmla="*/ 31 h 31"/>
                <a:gd name="T22" fmla="*/ 82 w 90"/>
                <a:gd name="T23" fmla="*/ 30 h 31"/>
                <a:gd name="T24" fmla="*/ 87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7 w 90"/>
                <a:gd name="T33" fmla="*/ 5 h 31"/>
                <a:gd name="T34" fmla="*/ 82 w 90"/>
                <a:gd name="T35" fmla="*/ 2 h 31"/>
                <a:gd name="T36" fmla="*/ 76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10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82" y="30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7" y="5"/>
                  </a:lnTo>
                  <a:lnTo>
                    <a:pt x="8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135"/>
            <p:cNvSpPr>
              <a:spLocks/>
            </p:cNvSpPr>
            <p:nvPr/>
          </p:nvSpPr>
          <p:spPr bwMode="auto">
            <a:xfrm>
              <a:off x="11074400" y="863600"/>
              <a:ext cx="34925" cy="34925"/>
            </a:xfrm>
            <a:custGeom>
              <a:avLst/>
              <a:gdLst>
                <a:gd name="T0" fmla="*/ 91 w 107"/>
                <a:gd name="T1" fmla="*/ 107 h 107"/>
                <a:gd name="T2" fmla="*/ 97 w 107"/>
                <a:gd name="T3" fmla="*/ 105 h 107"/>
                <a:gd name="T4" fmla="*/ 102 w 107"/>
                <a:gd name="T5" fmla="*/ 102 h 107"/>
                <a:gd name="T6" fmla="*/ 105 w 107"/>
                <a:gd name="T7" fmla="*/ 97 h 107"/>
                <a:gd name="T8" fmla="*/ 107 w 107"/>
                <a:gd name="T9" fmla="*/ 91 h 107"/>
                <a:gd name="T10" fmla="*/ 105 w 107"/>
                <a:gd name="T11" fmla="*/ 86 h 107"/>
                <a:gd name="T12" fmla="*/ 102 w 107"/>
                <a:gd name="T13" fmla="*/ 81 h 107"/>
                <a:gd name="T14" fmla="*/ 26 w 107"/>
                <a:gd name="T15" fmla="*/ 5 h 107"/>
                <a:gd name="T16" fmla="*/ 21 w 107"/>
                <a:gd name="T17" fmla="*/ 2 h 107"/>
                <a:gd name="T18" fmla="*/ 16 w 107"/>
                <a:gd name="T19" fmla="*/ 0 h 107"/>
                <a:gd name="T20" fmla="*/ 10 w 107"/>
                <a:gd name="T21" fmla="*/ 2 h 107"/>
                <a:gd name="T22" fmla="*/ 5 w 107"/>
                <a:gd name="T23" fmla="*/ 5 h 107"/>
                <a:gd name="T24" fmla="*/ 2 w 107"/>
                <a:gd name="T25" fmla="*/ 10 h 107"/>
                <a:gd name="T26" fmla="*/ 0 w 107"/>
                <a:gd name="T27" fmla="*/ 16 h 107"/>
                <a:gd name="T28" fmla="*/ 2 w 107"/>
                <a:gd name="T29" fmla="*/ 21 h 107"/>
                <a:gd name="T30" fmla="*/ 5 w 107"/>
                <a:gd name="T31" fmla="*/ 26 h 107"/>
                <a:gd name="T32" fmla="*/ 81 w 107"/>
                <a:gd name="T33" fmla="*/ 102 h 107"/>
                <a:gd name="T34" fmla="*/ 86 w 107"/>
                <a:gd name="T35" fmla="*/ 105 h 107"/>
                <a:gd name="T36" fmla="*/ 91 w 107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107">
                  <a:moveTo>
                    <a:pt x="91" y="107"/>
                  </a:moveTo>
                  <a:lnTo>
                    <a:pt x="97" y="105"/>
                  </a:lnTo>
                  <a:lnTo>
                    <a:pt x="102" y="102"/>
                  </a:lnTo>
                  <a:lnTo>
                    <a:pt x="105" y="97"/>
                  </a:lnTo>
                  <a:lnTo>
                    <a:pt x="107" y="91"/>
                  </a:lnTo>
                  <a:lnTo>
                    <a:pt x="105" y="86"/>
                  </a:lnTo>
                  <a:lnTo>
                    <a:pt x="102" y="81"/>
                  </a:lnTo>
                  <a:lnTo>
                    <a:pt x="26" y="5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1" y="102"/>
                  </a:lnTo>
                  <a:lnTo>
                    <a:pt x="86" y="105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36"/>
            <p:cNvSpPr>
              <a:spLocks/>
            </p:cNvSpPr>
            <p:nvPr/>
          </p:nvSpPr>
          <p:spPr bwMode="auto">
            <a:xfrm>
              <a:off x="11171238" y="835025"/>
              <a:ext cx="9525" cy="28575"/>
            </a:xfrm>
            <a:custGeom>
              <a:avLst/>
              <a:gdLst>
                <a:gd name="T0" fmla="*/ 15 w 29"/>
                <a:gd name="T1" fmla="*/ 90 h 90"/>
                <a:gd name="T2" fmla="*/ 21 w 29"/>
                <a:gd name="T3" fmla="*/ 89 h 90"/>
                <a:gd name="T4" fmla="*/ 26 w 29"/>
                <a:gd name="T5" fmla="*/ 87 h 90"/>
                <a:gd name="T6" fmla="*/ 28 w 29"/>
                <a:gd name="T7" fmla="*/ 82 h 90"/>
                <a:gd name="T8" fmla="*/ 29 w 29"/>
                <a:gd name="T9" fmla="*/ 76 h 90"/>
                <a:gd name="T10" fmla="*/ 29 w 29"/>
                <a:gd name="T11" fmla="*/ 16 h 90"/>
                <a:gd name="T12" fmla="*/ 28 w 29"/>
                <a:gd name="T13" fmla="*/ 10 h 90"/>
                <a:gd name="T14" fmla="*/ 26 w 29"/>
                <a:gd name="T15" fmla="*/ 5 h 90"/>
                <a:gd name="T16" fmla="*/ 21 w 29"/>
                <a:gd name="T17" fmla="*/ 1 h 90"/>
                <a:gd name="T18" fmla="*/ 15 w 29"/>
                <a:gd name="T19" fmla="*/ 0 h 90"/>
                <a:gd name="T20" fmla="*/ 9 w 29"/>
                <a:gd name="T21" fmla="*/ 1 h 90"/>
                <a:gd name="T22" fmla="*/ 4 w 29"/>
                <a:gd name="T23" fmla="*/ 5 h 90"/>
                <a:gd name="T24" fmla="*/ 1 w 29"/>
                <a:gd name="T25" fmla="*/ 10 h 90"/>
                <a:gd name="T26" fmla="*/ 0 w 29"/>
                <a:gd name="T27" fmla="*/ 16 h 90"/>
                <a:gd name="T28" fmla="*/ 0 w 29"/>
                <a:gd name="T29" fmla="*/ 76 h 90"/>
                <a:gd name="T30" fmla="*/ 1 w 29"/>
                <a:gd name="T31" fmla="*/ 82 h 90"/>
                <a:gd name="T32" fmla="*/ 4 w 29"/>
                <a:gd name="T33" fmla="*/ 87 h 90"/>
                <a:gd name="T34" fmla="*/ 9 w 29"/>
                <a:gd name="T35" fmla="*/ 89 h 90"/>
                <a:gd name="T36" fmla="*/ 15 w 29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90">
                  <a:moveTo>
                    <a:pt x="15" y="90"/>
                  </a:moveTo>
                  <a:lnTo>
                    <a:pt x="21" y="89"/>
                  </a:lnTo>
                  <a:lnTo>
                    <a:pt x="26" y="87"/>
                  </a:lnTo>
                  <a:lnTo>
                    <a:pt x="28" y="82"/>
                  </a:lnTo>
                  <a:lnTo>
                    <a:pt x="29" y="76"/>
                  </a:lnTo>
                  <a:lnTo>
                    <a:pt x="29" y="16"/>
                  </a:lnTo>
                  <a:lnTo>
                    <a:pt x="28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76"/>
                  </a:lnTo>
                  <a:lnTo>
                    <a:pt x="1" y="82"/>
                  </a:lnTo>
                  <a:lnTo>
                    <a:pt x="4" y="87"/>
                  </a:lnTo>
                  <a:lnTo>
                    <a:pt x="9" y="89"/>
                  </a:ln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37"/>
            <p:cNvSpPr>
              <a:spLocks/>
            </p:cNvSpPr>
            <p:nvPr/>
          </p:nvSpPr>
          <p:spPr bwMode="auto">
            <a:xfrm>
              <a:off x="11242675" y="863600"/>
              <a:ext cx="33338" cy="34925"/>
            </a:xfrm>
            <a:custGeom>
              <a:avLst/>
              <a:gdLst>
                <a:gd name="T0" fmla="*/ 101 w 106"/>
                <a:gd name="T1" fmla="*/ 5 h 107"/>
                <a:gd name="T2" fmla="*/ 96 w 106"/>
                <a:gd name="T3" fmla="*/ 2 h 107"/>
                <a:gd name="T4" fmla="*/ 90 w 106"/>
                <a:gd name="T5" fmla="*/ 0 h 107"/>
                <a:gd name="T6" fmla="*/ 85 w 106"/>
                <a:gd name="T7" fmla="*/ 2 h 107"/>
                <a:gd name="T8" fmla="*/ 80 w 106"/>
                <a:gd name="T9" fmla="*/ 5 h 107"/>
                <a:gd name="T10" fmla="*/ 5 w 106"/>
                <a:gd name="T11" fmla="*/ 80 h 107"/>
                <a:gd name="T12" fmla="*/ 1 w 106"/>
                <a:gd name="T13" fmla="*/ 86 h 107"/>
                <a:gd name="T14" fmla="*/ 0 w 106"/>
                <a:gd name="T15" fmla="*/ 91 h 107"/>
                <a:gd name="T16" fmla="*/ 1 w 106"/>
                <a:gd name="T17" fmla="*/ 97 h 107"/>
                <a:gd name="T18" fmla="*/ 5 w 106"/>
                <a:gd name="T19" fmla="*/ 102 h 107"/>
                <a:gd name="T20" fmla="*/ 10 w 106"/>
                <a:gd name="T21" fmla="*/ 105 h 107"/>
                <a:gd name="T22" fmla="*/ 16 w 106"/>
                <a:gd name="T23" fmla="*/ 107 h 107"/>
                <a:gd name="T24" fmla="*/ 21 w 106"/>
                <a:gd name="T25" fmla="*/ 105 h 107"/>
                <a:gd name="T26" fmla="*/ 25 w 106"/>
                <a:gd name="T27" fmla="*/ 102 h 107"/>
                <a:gd name="T28" fmla="*/ 101 w 106"/>
                <a:gd name="T29" fmla="*/ 26 h 107"/>
                <a:gd name="T30" fmla="*/ 105 w 106"/>
                <a:gd name="T31" fmla="*/ 21 h 107"/>
                <a:gd name="T32" fmla="*/ 106 w 106"/>
                <a:gd name="T33" fmla="*/ 16 h 107"/>
                <a:gd name="T34" fmla="*/ 105 w 106"/>
                <a:gd name="T35" fmla="*/ 10 h 107"/>
                <a:gd name="T36" fmla="*/ 101 w 106"/>
                <a:gd name="T37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7">
                  <a:moveTo>
                    <a:pt x="101" y="5"/>
                  </a:moveTo>
                  <a:lnTo>
                    <a:pt x="96" y="2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80" y="5"/>
                  </a:lnTo>
                  <a:lnTo>
                    <a:pt x="5" y="80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10" y="105"/>
                  </a:lnTo>
                  <a:lnTo>
                    <a:pt x="16" y="107"/>
                  </a:lnTo>
                  <a:lnTo>
                    <a:pt x="21" y="105"/>
                  </a:lnTo>
                  <a:lnTo>
                    <a:pt x="25" y="102"/>
                  </a:lnTo>
                  <a:lnTo>
                    <a:pt x="101" y="26"/>
                  </a:lnTo>
                  <a:lnTo>
                    <a:pt x="105" y="21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138"/>
            <p:cNvSpPr>
              <a:spLocks/>
            </p:cNvSpPr>
            <p:nvPr/>
          </p:nvSpPr>
          <p:spPr bwMode="auto">
            <a:xfrm>
              <a:off x="11276013" y="949325"/>
              <a:ext cx="28575" cy="11113"/>
            </a:xfrm>
            <a:custGeom>
              <a:avLst/>
              <a:gdLst>
                <a:gd name="T0" fmla="*/ 75 w 90"/>
                <a:gd name="T1" fmla="*/ 0 h 31"/>
                <a:gd name="T2" fmla="*/ 15 w 90"/>
                <a:gd name="T3" fmla="*/ 0 h 31"/>
                <a:gd name="T4" fmla="*/ 9 w 90"/>
                <a:gd name="T5" fmla="*/ 2 h 31"/>
                <a:gd name="T6" fmla="*/ 4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4 w 90"/>
                <a:gd name="T15" fmla="*/ 26 h 31"/>
                <a:gd name="T16" fmla="*/ 9 w 90"/>
                <a:gd name="T17" fmla="*/ 30 h 31"/>
                <a:gd name="T18" fmla="*/ 15 w 90"/>
                <a:gd name="T19" fmla="*/ 31 h 31"/>
                <a:gd name="T20" fmla="*/ 75 w 90"/>
                <a:gd name="T21" fmla="*/ 31 h 31"/>
                <a:gd name="T22" fmla="*/ 81 w 90"/>
                <a:gd name="T23" fmla="*/ 30 h 31"/>
                <a:gd name="T24" fmla="*/ 86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6 w 90"/>
                <a:gd name="T33" fmla="*/ 5 h 31"/>
                <a:gd name="T34" fmla="*/ 81 w 90"/>
                <a:gd name="T35" fmla="*/ 2 h 31"/>
                <a:gd name="T36" fmla="*/ 75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75" y="31"/>
                  </a:lnTo>
                  <a:lnTo>
                    <a:pt x="81" y="30"/>
                  </a:lnTo>
                  <a:lnTo>
                    <a:pt x="86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extBox 25"/>
          <p:cNvSpPr txBox="1"/>
          <p:nvPr/>
        </p:nvSpPr>
        <p:spPr>
          <a:xfrm>
            <a:off x="834154" y="4071759"/>
            <a:ext cx="2302746" cy="8079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4" name="TextBox 25"/>
          <p:cNvSpPr txBox="1"/>
          <p:nvPr/>
        </p:nvSpPr>
        <p:spPr>
          <a:xfrm>
            <a:off x="834880" y="3759914"/>
            <a:ext cx="1825193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D80F79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834154" y="2131947"/>
            <a:ext cx="2302746" cy="8079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6" name="TextBox 25"/>
          <p:cNvSpPr txBox="1"/>
          <p:nvPr/>
        </p:nvSpPr>
        <p:spPr>
          <a:xfrm>
            <a:off x="834880" y="1820102"/>
            <a:ext cx="1825193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4194431" y="2131947"/>
            <a:ext cx="2302746" cy="8079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8" name="TextBox 25"/>
          <p:cNvSpPr txBox="1"/>
          <p:nvPr/>
        </p:nvSpPr>
        <p:spPr>
          <a:xfrm>
            <a:off x="4195157" y="1820102"/>
            <a:ext cx="1825193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19627F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9" name="TextBox 25"/>
          <p:cNvSpPr txBox="1"/>
          <p:nvPr/>
        </p:nvSpPr>
        <p:spPr>
          <a:xfrm>
            <a:off x="6350718" y="5033291"/>
            <a:ext cx="2302746" cy="8079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0" name="TextBox 25"/>
          <p:cNvSpPr txBox="1"/>
          <p:nvPr/>
        </p:nvSpPr>
        <p:spPr>
          <a:xfrm>
            <a:off x="6828271" y="4721446"/>
            <a:ext cx="1825193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6F878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cxnSp>
        <p:nvCxnSpPr>
          <p:cNvPr id="52" name="Straight Connector 51"/>
          <p:cNvCxnSpPr/>
          <p:nvPr/>
        </p:nvCxnSpPr>
        <p:spPr>
          <a:xfrm>
            <a:off x="2466975" y="1943100"/>
            <a:ext cx="763651" cy="0"/>
          </a:xfrm>
          <a:prstGeom prst="line">
            <a:avLst/>
          </a:prstGeom>
          <a:ln>
            <a:solidFill>
              <a:srgbClr val="BFBEB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230626" y="1943100"/>
            <a:ext cx="1531874" cy="2247900"/>
          </a:xfrm>
          <a:prstGeom prst="line">
            <a:avLst/>
          </a:prstGeom>
          <a:ln>
            <a:solidFill>
              <a:srgbClr val="BFB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3319677" y="4747483"/>
            <a:ext cx="128713" cy="128713"/>
          </a:xfrm>
          <a:prstGeom prst="line">
            <a:avLst/>
          </a:prstGeom>
          <a:ln>
            <a:solidFill>
              <a:srgbClr val="BFBEB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333053" y="3104117"/>
            <a:ext cx="524822" cy="658258"/>
          </a:xfrm>
          <a:prstGeom prst="line">
            <a:avLst/>
          </a:prstGeom>
          <a:ln>
            <a:solidFill>
              <a:srgbClr val="BFBEB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7307923" y="3981060"/>
            <a:ext cx="524822" cy="658258"/>
          </a:xfrm>
          <a:prstGeom prst="line">
            <a:avLst/>
          </a:prstGeom>
          <a:ln>
            <a:solidFill>
              <a:srgbClr val="BFBEB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Snip Single Corner Rectangle 64"/>
          <p:cNvSpPr/>
          <p:nvPr/>
        </p:nvSpPr>
        <p:spPr>
          <a:xfrm>
            <a:off x="9116620" y="1549406"/>
            <a:ext cx="2235593" cy="4269722"/>
          </a:xfrm>
          <a:prstGeom prst="snip1Rect">
            <a:avLst>
              <a:gd name="adj" fmla="val 10418"/>
            </a:avLst>
          </a:prstGeom>
          <a:solidFill>
            <a:srgbClr val="0C3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25"/>
          <p:cNvSpPr txBox="1"/>
          <p:nvPr/>
        </p:nvSpPr>
        <p:spPr>
          <a:xfrm>
            <a:off x="9329252" y="3115324"/>
            <a:ext cx="181032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Lorem Ipsum has been the industry's standard dummy text ever since 1500s.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9329322" y="4624743"/>
            <a:ext cx="181026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9329252" y="2497393"/>
            <a:ext cx="341504" cy="339618"/>
            <a:chOff x="7018338" y="4656138"/>
            <a:chExt cx="287337" cy="285750"/>
          </a:xfrm>
          <a:solidFill>
            <a:schemeClr val="bg1"/>
          </a:solidFill>
          <a:effectLst/>
        </p:grpSpPr>
        <p:sp>
          <p:nvSpPr>
            <p:cNvPr id="70" name="Freeform 4604"/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605"/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606"/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4607"/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571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111500"/>
            <a:ext cx="12192000" cy="3124200"/>
          </a:xfrm>
          <a:prstGeom prst="rect">
            <a:avLst/>
          </a:prstGeom>
          <a:solidFill>
            <a:srgbClr val="0C3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33" y="1723645"/>
            <a:ext cx="3476301" cy="231822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800" dirty="0">
                <a:solidFill>
                  <a:srgbClr val="0C344C"/>
                </a:solidFill>
                <a:latin typeface="+mj-lt"/>
              </a:rPr>
              <a:t>Device Section</a:t>
            </a:r>
            <a:endParaRPr lang="en-US" sz="2800" dirty="0">
              <a:solidFill>
                <a:srgbClr val="0C344C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2" t="11587" r="8942" b="7179"/>
          <a:stretch/>
        </p:blipFill>
        <p:spPr>
          <a:xfrm>
            <a:off x="404582" y="1549400"/>
            <a:ext cx="4835583" cy="28702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626359" y="1692088"/>
            <a:ext cx="5725854" cy="1150516"/>
            <a:chOff x="6515099" y="1612228"/>
            <a:chExt cx="5230310" cy="1150516"/>
          </a:xfrm>
        </p:grpSpPr>
        <p:sp>
          <p:nvSpPr>
            <p:cNvPr id="10" name="TextBox 25"/>
            <p:cNvSpPr txBox="1"/>
            <p:nvPr/>
          </p:nvSpPr>
          <p:spPr>
            <a:xfrm>
              <a:off x="6515099" y="1612228"/>
              <a:ext cx="5230310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  <p:sp>
          <p:nvSpPr>
            <p:cNvPr id="11" name="TextBox 25"/>
            <p:cNvSpPr txBox="1"/>
            <p:nvPr/>
          </p:nvSpPr>
          <p:spPr>
            <a:xfrm>
              <a:off x="6515099" y="2439579"/>
              <a:ext cx="5230310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It has survived not only five centuries, but also the leap into electronic typesetting, remaining essentially unchanged. It was </a:t>
              </a:r>
              <a:r>
                <a:rPr lang="en-US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popularised</a:t>
              </a:r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 in the 1960s with the release of </a:t>
              </a:r>
              <a:r>
                <a:rPr lang="en-US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Letraset</a:t>
              </a:r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 sheets.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37318" y="4663739"/>
            <a:ext cx="3970110" cy="1244635"/>
            <a:chOff x="839062" y="4663739"/>
            <a:chExt cx="3970110" cy="1244635"/>
          </a:xfrm>
        </p:grpSpPr>
        <p:sp>
          <p:nvSpPr>
            <p:cNvPr id="21" name="TextBox 25"/>
            <p:cNvSpPr txBox="1"/>
            <p:nvPr/>
          </p:nvSpPr>
          <p:spPr>
            <a:xfrm>
              <a:off x="839062" y="5100461"/>
              <a:ext cx="1751738" cy="8079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Contrary to popular belief, Lorem Ipsum is not simply random text. It has roots in a piece of classical Latin literature from 45 BC.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839788" y="4663740"/>
              <a:ext cx="272283" cy="295733"/>
              <a:chOff x="3421063" y="2887663"/>
              <a:chExt cx="331788" cy="360363"/>
            </a:xfrm>
            <a:solidFill>
              <a:schemeClr val="bg1"/>
            </a:solidFill>
          </p:grpSpPr>
          <p:sp>
            <p:nvSpPr>
              <p:cNvPr id="24" name="Freeform 211"/>
              <p:cNvSpPr>
                <a:spLocks noEditPoints="1"/>
              </p:cNvSpPr>
              <p:nvPr/>
            </p:nvSpPr>
            <p:spPr bwMode="auto">
              <a:xfrm>
                <a:off x="3586163" y="3082926"/>
                <a:ext cx="166688" cy="165100"/>
              </a:xfrm>
              <a:custGeom>
                <a:avLst/>
                <a:gdLst>
                  <a:gd name="T0" fmla="*/ 43 w 44"/>
                  <a:gd name="T1" fmla="*/ 40 h 44"/>
                  <a:gd name="T2" fmla="*/ 31 w 44"/>
                  <a:gd name="T3" fmla="*/ 28 h 44"/>
                  <a:gd name="T4" fmla="*/ 34 w 44"/>
                  <a:gd name="T5" fmla="*/ 17 h 44"/>
                  <a:gd name="T6" fmla="*/ 17 w 44"/>
                  <a:gd name="T7" fmla="*/ 0 h 44"/>
                  <a:gd name="T8" fmla="*/ 0 w 44"/>
                  <a:gd name="T9" fmla="*/ 17 h 44"/>
                  <a:gd name="T10" fmla="*/ 17 w 44"/>
                  <a:gd name="T11" fmla="*/ 34 h 44"/>
                  <a:gd name="T12" fmla="*/ 28 w 44"/>
                  <a:gd name="T13" fmla="*/ 30 h 44"/>
                  <a:gd name="T14" fmla="*/ 41 w 44"/>
                  <a:gd name="T15" fmla="*/ 43 h 44"/>
                  <a:gd name="T16" fmla="*/ 42 w 44"/>
                  <a:gd name="T17" fmla="*/ 44 h 44"/>
                  <a:gd name="T18" fmla="*/ 43 w 44"/>
                  <a:gd name="T19" fmla="*/ 43 h 44"/>
                  <a:gd name="T20" fmla="*/ 43 w 44"/>
                  <a:gd name="T21" fmla="*/ 40 h 44"/>
                  <a:gd name="T22" fmla="*/ 4 w 44"/>
                  <a:gd name="T23" fmla="*/ 17 h 44"/>
                  <a:gd name="T24" fmla="*/ 17 w 44"/>
                  <a:gd name="T25" fmla="*/ 4 h 44"/>
                  <a:gd name="T26" fmla="*/ 30 w 44"/>
                  <a:gd name="T27" fmla="*/ 17 h 44"/>
                  <a:gd name="T28" fmla="*/ 17 w 44"/>
                  <a:gd name="T29" fmla="*/ 30 h 44"/>
                  <a:gd name="T30" fmla="*/ 4 w 44"/>
                  <a:gd name="T31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44">
                    <a:moveTo>
                      <a:pt x="43" y="4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3" y="25"/>
                      <a:pt x="34" y="21"/>
                      <a:pt x="34" y="17"/>
                    </a:cubicBezTo>
                    <a:cubicBezTo>
                      <a:pt x="34" y="8"/>
                      <a:pt x="2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1" y="34"/>
                      <a:pt x="25" y="33"/>
                      <a:pt x="28" y="30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4"/>
                      <a:pt x="41" y="44"/>
                      <a:pt x="42" y="44"/>
                    </a:cubicBezTo>
                    <a:cubicBezTo>
                      <a:pt x="43" y="44"/>
                      <a:pt x="43" y="44"/>
                      <a:pt x="43" y="43"/>
                    </a:cubicBezTo>
                    <a:cubicBezTo>
                      <a:pt x="44" y="42"/>
                      <a:pt x="44" y="41"/>
                      <a:pt x="43" y="40"/>
                    </a:cubicBezTo>
                    <a:close/>
                    <a:moveTo>
                      <a:pt x="4" y="17"/>
                    </a:moveTo>
                    <a:cubicBezTo>
                      <a:pt x="4" y="10"/>
                      <a:pt x="10" y="4"/>
                      <a:pt x="17" y="4"/>
                    </a:cubicBezTo>
                    <a:cubicBezTo>
                      <a:pt x="25" y="4"/>
                      <a:pt x="30" y="10"/>
                      <a:pt x="30" y="17"/>
                    </a:cubicBezTo>
                    <a:cubicBezTo>
                      <a:pt x="30" y="24"/>
                      <a:pt x="25" y="30"/>
                      <a:pt x="17" y="30"/>
                    </a:cubicBezTo>
                    <a:cubicBezTo>
                      <a:pt x="10" y="30"/>
                      <a:pt x="4" y="24"/>
                      <a:pt x="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12"/>
              <p:cNvSpPr>
                <a:spLocks/>
              </p:cNvSpPr>
              <p:nvPr/>
            </p:nvSpPr>
            <p:spPr bwMode="auto">
              <a:xfrm>
                <a:off x="3451225" y="2917826"/>
                <a:ext cx="255588" cy="14288"/>
              </a:xfrm>
              <a:custGeom>
                <a:avLst/>
                <a:gdLst>
                  <a:gd name="T0" fmla="*/ 2 w 68"/>
                  <a:gd name="T1" fmla="*/ 0 h 4"/>
                  <a:gd name="T2" fmla="*/ 0 w 68"/>
                  <a:gd name="T3" fmla="*/ 2 h 4"/>
                  <a:gd name="T4" fmla="*/ 2 w 68"/>
                  <a:gd name="T5" fmla="*/ 4 h 4"/>
                  <a:gd name="T6" fmla="*/ 66 w 68"/>
                  <a:gd name="T7" fmla="*/ 4 h 4"/>
                  <a:gd name="T8" fmla="*/ 68 w 68"/>
                  <a:gd name="T9" fmla="*/ 2 h 4"/>
                  <a:gd name="T10" fmla="*/ 66 w 68"/>
                  <a:gd name="T11" fmla="*/ 0 h 4"/>
                  <a:gd name="T12" fmla="*/ 2 w 6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7" y="4"/>
                      <a:pt x="68" y="3"/>
                      <a:pt x="68" y="2"/>
                    </a:cubicBezTo>
                    <a:cubicBezTo>
                      <a:pt x="68" y="1"/>
                      <a:pt x="67" y="0"/>
                      <a:pt x="66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13"/>
              <p:cNvSpPr>
                <a:spLocks/>
              </p:cNvSpPr>
              <p:nvPr/>
            </p:nvSpPr>
            <p:spPr bwMode="auto">
              <a:xfrm>
                <a:off x="3722688" y="31845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Freeform 214"/>
              <p:cNvSpPr>
                <a:spLocks/>
              </p:cNvSpPr>
              <p:nvPr/>
            </p:nvSpPr>
            <p:spPr bwMode="auto">
              <a:xfrm>
                <a:off x="3421063" y="2887663"/>
                <a:ext cx="301625" cy="360363"/>
              </a:xfrm>
              <a:custGeom>
                <a:avLst/>
                <a:gdLst>
                  <a:gd name="T0" fmla="*/ 71 w 80"/>
                  <a:gd name="T1" fmla="*/ 88 h 96"/>
                  <a:gd name="T2" fmla="*/ 61 w 80"/>
                  <a:gd name="T3" fmla="*/ 90 h 96"/>
                  <a:gd name="T4" fmla="*/ 40 w 80"/>
                  <a:gd name="T5" fmla="*/ 69 h 96"/>
                  <a:gd name="T6" fmla="*/ 61 w 80"/>
                  <a:gd name="T7" fmla="*/ 48 h 96"/>
                  <a:gd name="T8" fmla="*/ 80 w 80"/>
                  <a:gd name="T9" fmla="*/ 59 h 96"/>
                  <a:gd name="T10" fmla="*/ 80 w 80"/>
                  <a:gd name="T11" fmla="*/ 18 h 96"/>
                  <a:gd name="T12" fmla="*/ 78 w 80"/>
                  <a:gd name="T13" fmla="*/ 16 h 96"/>
                  <a:gd name="T14" fmla="*/ 10 w 80"/>
                  <a:gd name="T15" fmla="*/ 16 h 96"/>
                  <a:gd name="T16" fmla="*/ 4 w 80"/>
                  <a:gd name="T17" fmla="*/ 10 h 96"/>
                  <a:gd name="T18" fmla="*/ 10 w 80"/>
                  <a:gd name="T19" fmla="*/ 4 h 96"/>
                  <a:gd name="T20" fmla="*/ 78 w 80"/>
                  <a:gd name="T21" fmla="*/ 4 h 96"/>
                  <a:gd name="T22" fmla="*/ 80 w 80"/>
                  <a:gd name="T23" fmla="*/ 2 h 96"/>
                  <a:gd name="T24" fmla="*/ 78 w 80"/>
                  <a:gd name="T25" fmla="*/ 0 h 96"/>
                  <a:gd name="T26" fmla="*/ 10 w 80"/>
                  <a:gd name="T27" fmla="*/ 0 h 96"/>
                  <a:gd name="T28" fmla="*/ 0 w 80"/>
                  <a:gd name="T29" fmla="*/ 10 h 96"/>
                  <a:gd name="T30" fmla="*/ 0 w 80"/>
                  <a:gd name="T31" fmla="*/ 86 h 96"/>
                  <a:gd name="T32" fmla="*/ 10 w 80"/>
                  <a:gd name="T33" fmla="*/ 96 h 96"/>
                  <a:gd name="T34" fmla="*/ 78 w 80"/>
                  <a:gd name="T35" fmla="*/ 96 h 96"/>
                  <a:gd name="T36" fmla="*/ 79 w 80"/>
                  <a:gd name="T37" fmla="*/ 96 h 96"/>
                  <a:gd name="T38" fmla="*/ 71 w 80"/>
                  <a:gd name="T39" fmla="*/ 8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0" h="96">
                    <a:moveTo>
                      <a:pt x="71" y="88"/>
                    </a:moveTo>
                    <a:cubicBezTo>
                      <a:pt x="68" y="89"/>
                      <a:pt x="65" y="90"/>
                      <a:pt x="61" y="90"/>
                    </a:cubicBezTo>
                    <a:cubicBezTo>
                      <a:pt x="50" y="90"/>
                      <a:pt x="40" y="81"/>
                      <a:pt x="40" y="69"/>
                    </a:cubicBezTo>
                    <a:cubicBezTo>
                      <a:pt x="40" y="57"/>
                      <a:pt x="50" y="48"/>
                      <a:pt x="61" y="48"/>
                    </a:cubicBezTo>
                    <a:cubicBezTo>
                      <a:pt x="69" y="48"/>
                      <a:pt x="76" y="53"/>
                      <a:pt x="80" y="5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7"/>
                      <a:pt x="79" y="16"/>
                      <a:pt x="78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4" y="96"/>
                      <a:pt x="10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9" y="96"/>
                      <a:pt x="79" y="96"/>
                    </a:cubicBezTo>
                    <a:lnTo>
                      <a:pt x="71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057434" y="4663739"/>
              <a:ext cx="289219" cy="295733"/>
              <a:chOff x="7726363" y="3609976"/>
              <a:chExt cx="352425" cy="360362"/>
            </a:xfrm>
            <a:solidFill>
              <a:schemeClr val="bg1"/>
            </a:solidFill>
          </p:grpSpPr>
          <p:sp>
            <p:nvSpPr>
              <p:cNvPr id="36" name="Oval 100"/>
              <p:cNvSpPr>
                <a:spLocks noChangeArrowheads="1"/>
              </p:cNvSpPr>
              <p:nvPr/>
            </p:nvSpPr>
            <p:spPr bwMode="auto">
              <a:xfrm>
                <a:off x="7756525" y="3609976"/>
                <a:ext cx="120650" cy="1206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101"/>
              <p:cNvSpPr>
                <a:spLocks/>
              </p:cNvSpPr>
              <p:nvPr/>
            </p:nvSpPr>
            <p:spPr bwMode="auto">
              <a:xfrm>
                <a:off x="7726363" y="3744913"/>
                <a:ext cx="180975" cy="225425"/>
              </a:xfrm>
              <a:custGeom>
                <a:avLst/>
                <a:gdLst>
                  <a:gd name="T0" fmla="*/ 28 w 48"/>
                  <a:gd name="T1" fmla="*/ 0 h 60"/>
                  <a:gd name="T2" fmla="*/ 30 w 48"/>
                  <a:gd name="T3" fmla="*/ 27 h 60"/>
                  <a:gd name="T4" fmla="*/ 24 w 48"/>
                  <a:gd name="T5" fmla="*/ 33 h 60"/>
                  <a:gd name="T6" fmla="*/ 18 w 48"/>
                  <a:gd name="T7" fmla="*/ 27 h 60"/>
                  <a:gd name="T8" fmla="*/ 20 w 48"/>
                  <a:gd name="T9" fmla="*/ 0 h 60"/>
                  <a:gd name="T10" fmla="*/ 0 w 48"/>
                  <a:gd name="T11" fmla="*/ 0 h 60"/>
                  <a:gd name="T12" fmla="*/ 0 w 48"/>
                  <a:gd name="T13" fmla="*/ 2 h 60"/>
                  <a:gd name="T14" fmla="*/ 14 w 48"/>
                  <a:gd name="T15" fmla="*/ 33 h 60"/>
                  <a:gd name="T16" fmla="*/ 14 w 48"/>
                  <a:gd name="T17" fmla="*/ 60 h 60"/>
                  <a:gd name="T18" fmla="*/ 34 w 48"/>
                  <a:gd name="T19" fmla="*/ 60 h 60"/>
                  <a:gd name="T20" fmla="*/ 34 w 48"/>
                  <a:gd name="T21" fmla="*/ 33 h 60"/>
                  <a:gd name="T22" fmla="*/ 48 w 48"/>
                  <a:gd name="T23" fmla="*/ 2 h 60"/>
                  <a:gd name="T24" fmla="*/ 48 w 48"/>
                  <a:gd name="T25" fmla="*/ 0 h 60"/>
                  <a:gd name="T26" fmla="*/ 28 w 48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60">
                    <a:moveTo>
                      <a:pt x="28" y="0"/>
                    </a:moveTo>
                    <a:cubicBezTo>
                      <a:pt x="30" y="27"/>
                      <a:pt x="30" y="27"/>
                      <a:pt x="30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6"/>
                      <a:pt x="5" y="27"/>
                      <a:pt x="14" y="33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43" y="27"/>
                      <a:pt x="48" y="16"/>
                      <a:pt x="48" y="2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102"/>
              <p:cNvSpPr>
                <a:spLocks noEditPoints="1"/>
              </p:cNvSpPr>
              <p:nvPr/>
            </p:nvSpPr>
            <p:spPr bwMode="auto">
              <a:xfrm>
                <a:off x="7861300" y="3624263"/>
                <a:ext cx="217488" cy="225425"/>
              </a:xfrm>
              <a:custGeom>
                <a:avLst/>
                <a:gdLst>
                  <a:gd name="T0" fmla="*/ 4 w 58"/>
                  <a:gd name="T1" fmla="*/ 0 h 60"/>
                  <a:gd name="T2" fmla="*/ 8 w 58"/>
                  <a:gd name="T3" fmla="*/ 12 h 60"/>
                  <a:gd name="T4" fmla="*/ 0 w 58"/>
                  <a:gd name="T5" fmla="*/ 28 h 60"/>
                  <a:gd name="T6" fmla="*/ 16 w 58"/>
                  <a:gd name="T7" fmla="*/ 28 h 60"/>
                  <a:gd name="T8" fmla="*/ 16 w 58"/>
                  <a:gd name="T9" fmla="*/ 34 h 60"/>
                  <a:gd name="T10" fmla="*/ 9 w 58"/>
                  <a:gd name="T11" fmla="*/ 60 h 60"/>
                  <a:gd name="T12" fmla="*/ 58 w 58"/>
                  <a:gd name="T13" fmla="*/ 60 h 60"/>
                  <a:gd name="T14" fmla="*/ 58 w 58"/>
                  <a:gd name="T15" fmla="*/ 0 h 60"/>
                  <a:gd name="T16" fmla="*/ 4 w 58"/>
                  <a:gd name="T17" fmla="*/ 0 h 60"/>
                  <a:gd name="T18" fmla="*/ 51 w 58"/>
                  <a:gd name="T19" fmla="*/ 13 h 60"/>
                  <a:gd name="T20" fmla="*/ 45 w 58"/>
                  <a:gd name="T21" fmla="*/ 31 h 60"/>
                  <a:gd name="T22" fmla="*/ 44 w 58"/>
                  <a:gd name="T23" fmla="*/ 32 h 60"/>
                  <a:gd name="T24" fmla="*/ 43 w 58"/>
                  <a:gd name="T25" fmla="*/ 32 h 60"/>
                  <a:gd name="T26" fmla="*/ 32 w 58"/>
                  <a:gd name="T27" fmla="*/ 26 h 60"/>
                  <a:gd name="T28" fmla="*/ 26 w 58"/>
                  <a:gd name="T29" fmla="*/ 44 h 60"/>
                  <a:gd name="T30" fmla="*/ 24 w 58"/>
                  <a:gd name="T31" fmla="*/ 46 h 60"/>
                  <a:gd name="T32" fmla="*/ 23 w 58"/>
                  <a:gd name="T33" fmla="*/ 46 h 60"/>
                  <a:gd name="T34" fmla="*/ 22 w 58"/>
                  <a:gd name="T35" fmla="*/ 43 h 60"/>
                  <a:gd name="T36" fmla="*/ 29 w 58"/>
                  <a:gd name="T37" fmla="*/ 23 h 60"/>
                  <a:gd name="T38" fmla="*/ 31 w 58"/>
                  <a:gd name="T39" fmla="*/ 22 h 60"/>
                  <a:gd name="T40" fmla="*/ 32 w 58"/>
                  <a:gd name="T41" fmla="*/ 22 h 60"/>
                  <a:gd name="T42" fmla="*/ 42 w 58"/>
                  <a:gd name="T43" fmla="*/ 27 h 60"/>
                  <a:gd name="T44" fmla="*/ 48 w 58"/>
                  <a:gd name="T45" fmla="*/ 11 h 60"/>
                  <a:gd name="T46" fmla="*/ 50 w 58"/>
                  <a:gd name="T47" fmla="*/ 10 h 60"/>
                  <a:gd name="T48" fmla="*/ 51 w 58"/>
                  <a:gd name="T49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60">
                    <a:moveTo>
                      <a:pt x="4" y="0"/>
                    </a:moveTo>
                    <a:cubicBezTo>
                      <a:pt x="7" y="3"/>
                      <a:pt x="8" y="7"/>
                      <a:pt x="8" y="12"/>
                    </a:cubicBezTo>
                    <a:cubicBezTo>
                      <a:pt x="8" y="19"/>
                      <a:pt x="5" y="24"/>
                      <a:pt x="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44"/>
                      <a:pt x="14" y="53"/>
                      <a:pt x="9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8" y="0"/>
                      <a:pt x="58" y="0"/>
                      <a:pt x="58" y="0"/>
                    </a:cubicBezTo>
                    <a:lnTo>
                      <a:pt x="4" y="0"/>
                    </a:lnTo>
                    <a:close/>
                    <a:moveTo>
                      <a:pt x="51" y="13"/>
                    </a:move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5" y="32"/>
                      <a:pt x="44" y="32"/>
                    </a:cubicBezTo>
                    <a:cubicBezTo>
                      <a:pt x="44" y="32"/>
                      <a:pt x="43" y="32"/>
                      <a:pt x="43" y="32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5" y="45"/>
                      <a:pt x="25" y="46"/>
                      <a:pt x="24" y="46"/>
                    </a:cubicBezTo>
                    <a:cubicBezTo>
                      <a:pt x="24" y="46"/>
                      <a:pt x="23" y="46"/>
                      <a:pt x="23" y="46"/>
                    </a:cubicBezTo>
                    <a:cubicBezTo>
                      <a:pt x="22" y="45"/>
                      <a:pt x="21" y="44"/>
                      <a:pt x="22" y="4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2"/>
                      <a:pt x="30" y="22"/>
                      <a:pt x="31" y="22"/>
                    </a:cubicBezTo>
                    <a:cubicBezTo>
                      <a:pt x="31" y="22"/>
                      <a:pt x="32" y="22"/>
                      <a:pt x="32" y="22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2"/>
                      <a:pt x="5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9" name="TextBox 25"/>
            <p:cNvSpPr txBox="1"/>
            <p:nvPr/>
          </p:nvSpPr>
          <p:spPr>
            <a:xfrm>
              <a:off x="3057434" y="5100461"/>
              <a:ext cx="1751738" cy="8079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Contrary to popular belief, Lorem Ipsum is not simply random text. It has roots in a piece of classical Latin literature from 45 BC.</a:t>
              </a:r>
            </a:p>
          </p:txBody>
        </p:sp>
      </p:grpSp>
      <p:graphicFrame>
        <p:nvGraphicFramePr>
          <p:cNvPr id="41" name="Chart 40"/>
          <p:cNvGraphicFramePr/>
          <p:nvPr>
            <p:extLst>
              <p:ext uri="{D42A27DB-BD31-4B8C-83A1-F6EECF244321}">
                <p14:modId xmlns:p14="http://schemas.microsoft.com/office/powerpoint/2010/main" val="3725985756"/>
              </p:ext>
            </p:extLst>
          </p:nvPr>
        </p:nvGraphicFramePr>
        <p:xfrm>
          <a:off x="5608948" y="3429000"/>
          <a:ext cx="5743265" cy="2479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79615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7715186" y="2814898"/>
            <a:ext cx="1294484" cy="815037"/>
            <a:chOff x="920816" y="2053524"/>
            <a:chExt cx="1294484" cy="815037"/>
          </a:xfrm>
        </p:grpSpPr>
        <p:sp>
          <p:nvSpPr>
            <p:cNvPr id="153" name="Rectangle: Rounded Corners 15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4" name="Rectangle: Rounded Corners 15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: Rounded Corners 15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9979976" y="2053524"/>
            <a:ext cx="1294484" cy="815037"/>
            <a:chOff x="920816" y="2053524"/>
            <a:chExt cx="1294484" cy="815037"/>
          </a:xfrm>
        </p:grpSpPr>
        <p:sp>
          <p:nvSpPr>
            <p:cNvPr id="149" name="Rectangle: Rounded Corners 148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0" name="Rectangle: Rounded Corners 149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: Rounded Corners 150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450396" y="2053524"/>
            <a:ext cx="1294484" cy="815037"/>
            <a:chOff x="920816" y="2053524"/>
            <a:chExt cx="1294484" cy="815037"/>
          </a:xfrm>
        </p:grpSpPr>
        <p:sp>
          <p:nvSpPr>
            <p:cNvPr id="145" name="Rectangle: Rounded Corners 144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6" name="Rectangle: Rounded Corners 145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: Rounded Corners 146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184019" y="2814898"/>
            <a:ext cx="1294484" cy="815037"/>
            <a:chOff x="920816" y="2053524"/>
            <a:chExt cx="1294484" cy="815037"/>
          </a:xfrm>
        </p:grpSpPr>
        <p:sp>
          <p:nvSpPr>
            <p:cNvPr id="134" name="Rectangle: Rounded Corners 133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ectangle: Rounded Corners 135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39788" y="688975"/>
            <a:ext cx="543009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y-GB" sz="2800" dirty="0">
                <a:solidFill>
                  <a:srgbClr val="0C344C"/>
                </a:solidFill>
                <a:latin typeface="+mj-lt"/>
              </a:rPr>
              <a:t>Agenda</a:t>
            </a:r>
            <a:endParaRPr lang="en-US" sz="28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72" name="TextBox 25"/>
          <p:cNvSpPr txBox="1"/>
          <p:nvPr/>
        </p:nvSpPr>
        <p:spPr>
          <a:xfrm>
            <a:off x="849215" y="3201072"/>
            <a:ext cx="1460497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C344C"/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grpSp>
        <p:nvGrpSpPr>
          <p:cNvPr id="132" name="Group 131"/>
          <p:cNvGrpSpPr/>
          <p:nvPr/>
        </p:nvGrpSpPr>
        <p:grpSpPr>
          <a:xfrm>
            <a:off x="920816" y="2053524"/>
            <a:ext cx="1294484" cy="815037"/>
            <a:chOff x="920816" y="2053524"/>
            <a:chExt cx="1294484" cy="815037"/>
          </a:xfrm>
        </p:grpSpPr>
        <p:sp>
          <p:nvSpPr>
            <p:cNvPr id="77" name="Rectangle: Rounded Corners 76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8" name="Rectangle: Rounded Corners 77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: Rounded Corners 75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429776" y="2284035"/>
            <a:ext cx="360363" cy="354013"/>
            <a:chOff x="9161463" y="4692650"/>
            <a:chExt cx="360363" cy="354013"/>
          </a:xfrm>
          <a:solidFill>
            <a:schemeClr val="bg1"/>
          </a:solidFill>
        </p:grpSpPr>
        <p:sp>
          <p:nvSpPr>
            <p:cNvPr id="81" name="Freeform 156"/>
            <p:cNvSpPr>
              <a:spLocks noEditPoints="1"/>
            </p:cNvSpPr>
            <p:nvPr/>
          </p:nvSpPr>
          <p:spPr bwMode="auto">
            <a:xfrm>
              <a:off x="9161463" y="4692650"/>
              <a:ext cx="255588" cy="330200"/>
            </a:xfrm>
            <a:custGeom>
              <a:avLst/>
              <a:gdLst>
                <a:gd name="T0" fmla="*/ 48 w 68"/>
                <a:gd name="T1" fmla="*/ 76 h 88"/>
                <a:gd name="T2" fmla="*/ 48 w 68"/>
                <a:gd name="T3" fmla="*/ 76 h 88"/>
                <a:gd name="T4" fmla="*/ 49 w 68"/>
                <a:gd name="T5" fmla="*/ 76 h 88"/>
                <a:gd name="T6" fmla="*/ 50 w 68"/>
                <a:gd name="T7" fmla="*/ 74 h 88"/>
                <a:gd name="T8" fmla="*/ 68 w 68"/>
                <a:gd name="T9" fmla="*/ 56 h 88"/>
                <a:gd name="T10" fmla="*/ 68 w 68"/>
                <a:gd name="T11" fmla="*/ 22 h 88"/>
                <a:gd name="T12" fmla="*/ 67 w 68"/>
                <a:gd name="T13" fmla="*/ 21 h 88"/>
                <a:gd name="T14" fmla="*/ 47 w 68"/>
                <a:gd name="T15" fmla="*/ 1 h 88"/>
                <a:gd name="T16" fmla="*/ 46 w 68"/>
                <a:gd name="T17" fmla="*/ 0 h 88"/>
                <a:gd name="T18" fmla="*/ 2 w 68"/>
                <a:gd name="T19" fmla="*/ 0 h 88"/>
                <a:gd name="T20" fmla="*/ 0 w 68"/>
                <a:gd name="T21" fmla="*/ 2 h 88"/>
                <a:gd name="T22" fmla="*/ 0 w 68"/>
                <a:gd name="T23" fmla="*/ 86 h 88"/>
                <a:gd name="T24" fmla="*/ 2 w 68"/>
                <a:gd name="T25" fmla="*/ 88 h 88"/>
                <a:gd name="T26" fmla="*/ 45 w 68"/>
                <a:gd name="T27" fmla="*/ 88 h 88"/>
                <a:gd name="T28" fmla="*/ 48 w 68"/>
                <a:gd name="T29" fmla="*/ 76 h 88"/>
                <a:gd name="T30" fmla="*/ 46 w 68"/>
                <a:gd name="T31" fmla="*/ 2 h 88"/>
                <a:gd name="T32" fmla="*/ 66 w 68"/>
                <a:gd name="T33" fmla="*/ 22 h 88"/>
                <a:gd name="T34" fmla="*/ 46 w 68"/>
                <a:gd name="T35" fmla="*/ 22 h 88"/>
                <a:gd name="T36" fmla="*/ 46 w 68"/>
                <a:gd name="T37" fmla="*/ 2 h 88"/>
                <a:gd name="T38" fmla="*/ 14 w 68"/>
                <a:gd name="T39" fmla="*/ 24 h 88"/>
                <a:gd name="T40" fmla="*/ 32 w 68"/>
                <a:gd name="T41" fmla="*/ 24 h 88"/>
                <a:gd name="T42" fmla="*/ 34 w 68"/>
                <a:gd name="T43" fmla="*/ 26 h 88"/>
                <a:gd name="T44" fmla="*/ 32 w 68"/>
                <a:gd name="T45" fmla="*/ 28 h 88"/>
                <a:gd name="T46" fmla="*/ 14 w 68"/>
                <a:gd name="T47" fmla="*/ 28 h 88"/>
                <a:gd name="T48" fmla="*/ 12 w 68"/>
                <a:gd name="T49" fmla="*/ 26 h 88"/>
                <a:gd name="T50" fmla="*/ 14 w 68"/>
                <a:gd name="T51" fmla="*/ 24 h 88"/>
                <a:gd name="T52" fmla="*/ 14 w 68"/>
                <a:gd name="T53" fmla="*/ 36 h 88"/>
                <a:gd name="T54" fmla="*/ 46 w 68"/>
                <a:gd name="T55" fmla="*/ 36 h 88"/>
                <a:gd name="T56" fmla="*/ 48 w 68"/>
                <a:gd name="T57" fmla="*/ 38 h 88"/>
                <a:gd name="T58" fmla="*/ 46 w 68"/>
                <a:gd name="T59" fmla="*/ 40 h 88"/>
                <a:gd name="T60" fmla="*/ 14 w 68"/>
                <a:gd name="T61" fmla="*/ 40 h 88"/>
                <a:gd name="T62" fmla="*/ 12 w 68"/>
                <a:gd name="T63" fmla="*/ 38 h 88"/>
                <a:gd name="T64" fmla="*/ 14 w 68"/>
                <a:gd name="T65" fmla="*/ 36 h 88"/>
                <a:gd name="T66" fmla="*/ 34 w 68"/>
                <a:gd name="T67" fmla="*/ 64 h 88"/>
                <a:gd name="T68" fmla="*/ 14 w 68"/>
                <a:gd name="T69" fmla="*/ 64 h 88"/>
                <a:gd name="T70" fmla="*/ 12 w 68"/>
                <a:gd name="T71" fmla="*/ 62 h 88"/>
                <a:gd name="T72" fmla="*/ 14 w 68"/>
                <a:gd name="T73" fmla="*/ 60 h 88"/>
                <a:gd name="T74" fmla="*/ 34 w 68"/>
                <a:gd name="T75" fmla="*/ 60 h 88"/>
                <a:gd name="T76" fmla="*/ 36 w 68"/>
                <a:gd name="T77" fmla="*/ 62 h 88"/>
                <a:gd name="T78" fmla="*/ 34 w 68"/>
                <a:gd name="T79" fmla="*/ 64 h 88"/>
                <a:gd name="T80" fmla="*/ 38 w 68"/>
                <a:gd name="T81" fmla="*/ 52 h 88"/>
                <a:gd name="T82" fmla="*/ 14 w 68"/>
                <a:gd name="T83" fmla="*/ 52 h 88"/>
                <a:gd name="T84" fmla="*/ 12 w 68"/>
                <a:gd name="T85" fmla="*/ 50 h 88"/>
                <a:gd name="T86" fmla="*/ 14 w 68"/>
                <a:gd name="T87" fmla="*/ 48 h 88"/>
                <a:gd name="T88" fmla="*/ 38 w 68"/>
                <a:gd name="T89" fmla="*/ 48 h 88"/>
                <a:gd name="T90" fmla="*/ 40 w 68"/>
                <a:gd name="T91" fmla="*/ 50 h 88"/>
                <a:gd name="T92" fmla="*/ 38 w 68"/>
                <a:gd name="T93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8">
                  <a:moveTo>
                    <a:pt x="48" y="76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48" y="76"/>
                    <a:pt x="49" y="76"/>
                    <a:pt x="49" y="76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1" y="88"/>
                    <a:pt x="2" y="88"/>
                  </a:cubicBezTo>
                  <a:cubicBezTo>
                    <a:pt x="45" y="88"/>
                    <a:pt x="45" y="88"/>
                    <a:pt x="45" y="88"/>
                  </a:cubicBezTo>
                  <a:lnTo>
                    <a:pt x="48" y="76"/>
                  </a:lnTo>
                  <a:close/>
                  <a:moveTo>
                    <a:pt x="46" y="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46" y="22"/>
                    <a:pt x="46" y="22"/>
                    <a:pt x="46" y="22"/>
                  </a:cubicBezTo>
                  <a:lnTo>
                    <a:pt x="46" y="2"/>
                  </a:lnTo>
                  <a:close/>
                  <a:moveTo>
                    <a:pt x="14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4" y="25"/>
                    <a:pt x="34" y="26"/>
                  </a:cubicBezTo>
                  <a:cubicBezTo>
                    <a:pt x="34" y="27"/>
                    <a:pt x="33" y="28"/>
                    <a:pt x="32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2" y="27"/>
                    <a:pt x="12" y="26"/>
                  </a:cubicBezTo>
                  <a:cubicBezTo>
                    <a:pt x="12" y="25"/>
                    <a:pt x="13" y="24"/>
                    <a:pt x="14" y="24"/>
                  </a:cubicBezTo>
                  <a:close/>
                  <a:moveTo>
                    <a:pt x="14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7" y="36"/>
                    <a:pt x="48" y="37"/>
                    <a:pt x="48" y="38"/>
                  </a:cubicBezTo>
                  <a:cubicBezTo>
                    <a:pt x="48" y="39"/>
                    <a:pt x="47" y="40"/>
                    <a:pt x="46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2" y="39"/>
                    <a:pt x="12" y="38"/>
                  </a:cubicBezTo>
                  <a:cubicBezTo>
                    <a:pt x="12" y="37"/>
                    <a:pt x="13" y="36"/>
                    <a:pt x="14" y="36"/>
                  </a:cubicBezTo>
                  <a:close/>
                  <a:moveTo>
                    <a:pt x="3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2" y="63"/>
                    <a:pt x="12" y="62"/>
                  </a:cubicBezTo>
                  <a:cubicBezTo>
                    <a:pt x="12" y="61"/>
                    <a:pt x="13" y="60"/>
                    <a:pt x="1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5" y="60"/>
                    <a:pt x="36" y="61"/>
                    <a:pt x="36" y="62"/>
                  </a:cubicBezTo>
                  <a:cubicBezTo>
                    <a:pt x="36" y="63"/>
                    <a:pt x="35" y="64"/>
                    <a:pt x="34" y="64"/>
                  </a:cubicBezTo>
                  <a:close/>
                  <a:moveTo>
                    <a:pt x="38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3" y="52"/>
                    <a:pt x="12" y="51"/>
                    <a:pt x="12" y="50"/>
                  </a:cubicBezTo>
                  <a:cubicBezTo>
                    <a:pt x="12" y="49"/>
                    <a:pt x="13" y="48"/>
                    <a:pt x="14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8"/>
                    <a:pt x="40" y="49"/>
                    <a:pt x="40" y="50"/>
                  </a:cubicBezTo>
                  <a:cubicBezTo>
                    <a:pt x="40" y="51"/>
                    <a:pt x="39" y="52"/>
                    <a:pt x="3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82" name="Freeform 157"/>
            <p:cNvSpPr>
              <a:spLocks/>
            </p:cNvSpPr>
            <p:nvPr/>
          </p:nvSpPr>
          <p:spPr bwMode="auto">
            <a:xfrm>
              <a:off x="9364663" y="4903788"/>
              <a:ext cx="119063" cy="119063"/>
            </a:xfrm>
            <a:custGeom>
              <a:avLst/>
              <a:gdLst>
                <a:gd name="T0" fmla="*/ 45 w 75"/>
                <a:gd name="T1" fmla="*/ 0 h 75"/>
                <a:gd name="T2" fmla="*/ 0 w 75"/>
                <a:gd name="T3" fmla="*/ 45 h 75"/>
                <a:gd name="T4" fmla="*/ 30 w 75"/>
                <a:gd name="T5" fmla="*/ 75 h 75"/>
                <a:gd name="T6" fmla="*/ 75 w 75"/>
                <a:gd name="T7" fmla="*/ 30 h 75"/>
                <a:gd name="T8" fmla="*/ 45 w 75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5">
                  <a:moveTo>
                    <a:pt x="45" y="0"/>
                  </a:moveTo>
                  <a:lnTo>
                    <a:pt x="0" y="45"/>
                  </a:lnTo>
                  <a:lnTo>
                    <a:pt x="30" y="75"/>
                  </a:lnTo>
                  <a:lnTo>
                    <a:pt x="75" y="3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83" name="Freeform 158"/>
            <p:cNvSpPr>
              <a:spLocks/>
            </p:cNvSpPr>
            <p:nvPr/>
          </p:nvSpPr>
          <p:spPr bwMode="auto">
            <a:xfrm>
              <a:off x="9340850" y="4989513"/>
              <a:ext cx="57150" cy="57150"/>
            </a:xfrm>
            <a:custGeom>
              <a:avLst/>
              <a:gdLst>
                <a:gd name="T0" fmla="*/ 4 w 15"/>
                <a:gd name="T1" fmla="*/ 0 h 15"/>
                <a:gd name="T2" fmla="*/ 0 w 15"/>
                <a:gd name="T3" fmla="*/ 12 h 15"/>
                <a:gd name="T4" fmla="*/ 1 w 15"/>
                <a:gd name="T5" fmla="*/ 14 h 15"/>
                <a:gd name="T6" fmla="*/ 2 w 15"/>
                <a:gd name="T7" fmla="*/ 15 h 15"/>
                <a:gd name="T8" fmla="*/ 3 w 15"/>
                <a:gd name="T9" fmla="*/ 15 h 15"/>
                <a:gd name="T10" fmla="*/ 15 w 15"/>
                <a:gd name="T11" fmla="*/ 11 h 15"/>
                <a:gd name="T12" fmla="*/ 4 w 1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84" name="Freeform 159"/>
            <p:cNvSpPr>
              <a:spLocks/>
            </p:cNvSpPr>
            <p:nvPr/>
          </p:nvSpPr>
          <p:spPr bwMode="auto">
            <a:xfrm>
              <a:off x="9447213" y="4865688"/>
              <a:ext cx="74613" cy="74613"/>
            </a:xfrm>
            <a:custGeom>
              <a:avLst/>
              <a:gdLst>
                <a:gd name="T0" fmla="*/ 19 w 20"/>
                <a:gd name="T1" fmla="*/ 11 h 20"/>
                <a:gd name="T2" fmla="*/ 9 w 20"/>
                <a:gd name="T3" fmla="*/ 1 h 20"/>
                <a:gd name="T4" fmla="*/ 7 w 20"/>
                <a:gd name="T5" fmla="*/ 1 h 20"/>
                <a:gd name="T6" fmla="*/ 0 w 20"/>
                <a:gd name="T7" fmla="*/ 7 h 20"/>
                <a:gd name="T8" fmla="*/ 13 w 20"/>
                <a:gd name="T9" fmla="*/ 20 h 20"/>
                <a:gd name="T10" fmla="*/ 19 w 20"/>
                <a:gd name="T11" fmla="*/ 13 h 20"/>
                <a:gd name="T12" fmla="*/ 19 w 20"/>
                <a:gd name="T13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9" y="1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7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1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101" name="TextBox 25"/>
          <p:cNvSpPr txBox="1"/>
          <p:nvPr/>
        </p:nvSpPr>
        <p:spPr>
          <a:xfrm>
            <a:off x="3105958" y="3930932"/>
            <a:ext cx="1460497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C344C"/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3682036" y="2981910"/>
            <a:ext cx="301625" cy="361951"/>
            <a:chOff x="5584825" y="2163763"/>
            <a:chExt cx="301625" cy="361951"/>
          </a:xfrm>
          <a:solidFill>
            <a:schemeClr val="bg1"/>
          </a:solidFill>
        </p:grpSpPr>
        <p:sp>
          <p:nvSpPr>
            <p:cNvPr id="117" name="Freeform 189"/>
            <p:cNvSpPr>
              <a:spLocks/>
            </p:cNvSpPr>
            <p:nvPr/>
          </p:nvSpPr>
          <p:spPr bwMode="auto">
            <a:xfrm>
              <a:off x="5672138" y="2311401"/>
              <a:ext cx="123825" cy="101600"/>
            </a:xfrm>
            <a:custGeom>
              <a:avLst/>
              <a:gdLst>
                <a:gd name="T0" fmla="*/ 12 w 33"/>
                <a:gd name="T1" fmla="*/ 27 h 27"/>
                <a:gd name="T2" fmla="*/ 11 w 33"/>
                <a:gd name="T3" fmla="*/ 26 h 27"/>
                <a:gd name="T4" fmla="*/ 1 w 33"/>
                <a:gd name="T5" fmla="*/ 16 h 27"/>
                <a:gd name="T6" fmla="*/ 1 w 33"/>
                <a:gd name="T7" fmla="*/ 14 h 27"/>
                <a:gd name="T8" fmla="*/ 4 w 33"/>
                <a:gd name="T9" fmla="*/ 14 h 27"/>
                <a:gd name="T10" fmla="*/ 12 w 33"/>
                <a:gd name="T11" fmla="*/ 22 h 27"/>
                <a:gd name="T12" fmla="*/ 29 w 33"/>
                <a:gd name="T13" fmla="*/ 1 h 27"/>
                <a:gd name="T14" fmla="*/ 32 w 33"/>
                <a:gd name="T15" fmla="*/ 0 h 27"/>
                <a:gd name="T16" fmla="*/ 33 w 33"/>
                <a:gd name="T17" fmla="*/ 3 h 27"/>
                <a:gd name="T18" fmla="*/ 14 w 33"/>
                <a:gd name="T19" fmla="*/ 26 h 27"/>
                <a:gd name="T20" fmla="*/ 13 w 33"/>
                <a:gd name="T21" fmla="*/ 27 h 27"/>
                <a:gd name="T22" fmla="*/ 12 w 33"/>
                <a:gd name="T2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7">
                  <a:moveTo>
                    <a:pt x="12" y="27"/>
                  </a:moveTo>
                  <a:cubicBezTo>
                    <a:pt x="12" y="27"/>
                    <a:pt x="11" y="27"/>
                    <a:pt x="11" y="2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4"/>
                    <a:pt x="1" y="14"/>
                  </a:cubicBezTo>
                  <a:cubicBezTo>
                    <a:pt x="2" y="13"/>
                    <a:pt x="3" y="13"/>
                    <a:pt x="4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3" y="1"/>
                    <a:pt x="33" y="2"/>
                    <a:pt x="33" y="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8" name="Freeform 190"/>
            <p:cNvSpPr>
              <a:spLocks/>
            </p:cNvSpPr>
            <p:nvPr/>
          </p:nvSpPr>
          <p:spPr bwMode="auto">
            <a:xfrm>
              <a:off x="5667375" y="2163763"/>
              <a:ext cx="136525" cy="104775"/>
            </a:xfrm>
            <a:custGeom>
              <a:avLst/>
              <a:gdLst>
                <a:gd name="T0" fmla="*/ 34 w 36"/>
                <a:gd name="T1" fmla="*/ 8 h 28"/>
                <a:gd name="T2" fmla="*/ 28 w 36"/>
                <a:gd name="T3" fmla="*/ 8 h 28"/>
                <a:gd name="T4" fmla="*/ 18 w 36"/>
                <a:gd name="T5" fmla="*/ 0 h 28"/>
                <a:gd name="T6" fmla="*/ 8 w 36"/>
                <a:gd name="T7" fmla="*/ 8 h 28"/>
                <a:gd name="T8" fmla="*/ 2 w 36"/>
                <a:gd name="T9" fmla="*/ 8 h 28"/>
                <a:gd name="T10" fmla="*/ 0 w 36"/>
                <a:gd name="T11" fmla="*/ 10 h 28"/>
                <a:gd name="T12" fmla="*/ 0 w 36"/>
                <a:gd name="T13" fmla="*/ 26 h 28"/>
                <a:gd name="T14" fmla="*/ 2 w 36"/>
                <a:gd name="T15" fmla="*/ 28 h 28"/>
                <a:gd name="T16" fmla="*/ 34 w 36"/>
                <a:gd name="T17" fmla="*/ 28 h 28"/>
                <a:gd name="T18" fmla="*/ 36 w 36"/>
                <a:gd name="T19" fmla="*/ 26 h 28"/>
                <a:gd name="T20" fmla="*/ 36 w 36"/>
                <a:gd name="T21" fmla="*/ 10 h 28"/>
                <a:gd name="T22" fmla="*/ 34 w 36"/>
                <a:gd name="T2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8">
                  <a:moveTo>
                    <a:pt x="34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7" y="3"/>
                    <a:pt x="23" y="0"/>
                    <a:pt x="18" y="0"/>
                  </a:cubicBezTo>
                  <a:cubicBezTo>
                    <a:pt x="13" y="0"/>
                    <a:pt x="9" y="3"/>
                    <a:pt x="8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8"/>
                    <a:pt x="36" y="27"/>
                    <a:pt x="36" y="2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5" y="8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9" name="Freeform 191"/>
            <p:cNvSpPr>
              <a:spLocks/>
            </p:cNvSpPr>
            <p:nvPr/>
          </p:nvSpPr>
          <p:spPr bwMode="auto">
            <a:xfrm>
              <a:off x="5584825" y="2209801"/>
              <a:ext cx="301625" cy="315913"/>
            </a:xfrm>
            <a:custGeom>
              <a:avLst/>
              <a:gdLst>
                <a:gd name="T0" fmla="*/ 78 w 80"/>
                <a:gd name="T1" fmla="*/ 0 h 84"/>
                <a:gd name="T2" fmla="*/ 62 w 80"/>
                <a:gd name="T3" fmla="*/ 0 h 84"/>
                <a:gd name="T4" fmla="*/ 62 w 80"/>
                <a:gd name="T5" fmla="*/ 8 h 84"/>
                <a:gd name="T6" fmla="*/ 70 w 80"/>
                <a:gd name="T7" fmla="*/ 8 h 84"/>
                <a:gd name="T8" fmla="*/ 72 w 80"/>
                <a:gd name="T9" fmla="*/ 10 h 84"/>
                <a:gd name="T10" fmla="*/ 72 w 80"/>
                <a:gd name="T11" fmla="*/ 58 h 84"/>
                <a:gd name="T12" fmla="*/ 72 w 80"/>
                <a:gd name="T13" fmla="*/ 59 h 84"/>
                <a:gd name="T14" fmla="*/ 58 w 80"/>
                <a:gd name="T15" fmla="*/ 75 h 84"/>
                <a:gd name="T16" fmla="*/ 56 w 80"/>
                <a:gd name="T17" fmla="*/ 76 h 84"/>
                <a:gd name="T18" fmla="*/ 10 w 80"/>
                <a:gd name="T19" fmla="*/ 76 h 84"/>
                <a:gd name="T20" fmla="*/ 8 w 80"/>
                <a:gd name="T21" fmla="*/ 74 h 84"/>
                <a:gd name="T22" fmla="*/ 8 w 80"/>
                <a:gd name="T23" fmla="*/ 10 h 84"/>
                <a:gd name="T24" fmla="*/ 10 w 80"/>
                <a:gd name="T25" fmla="*/ 8 h 84"/>
                <a:gd name="T26" fmla="*/ 18 w 80"/>
                <a:gd name="T27" fmla="*/ 8 h 84"/>
                <a:gd name="T28" fmla="*/ 18 w 80"/>
                <a:gd name="T29" fmla="*/ 0 h 84"/>
                <a:gd name="T30" fmla="*/ 2 w 80"/>
                <a:gd name="T31" fmla="*/ 0 h 84"/>
                <a:gd name="T32" fmla="*/ 0 w 80"/>
                <a:gd name="T33" fmla="*/ 2 h 84"/>
                <a:gd name="T34" fmla="*/ 0 w 80"/>
                <a:gd name="T35" fmla="*/ 82 h 84"/>
                <a:gd name="T36" fmla="*/ 2 w 80"/>
                <a:gd name="T37" fmla="*/ 84 h 84"/>
                <a:gd name="T38" fmla="*/ 78 w 80"/>
                <a:gd name="T39" fmla="*/ 84 h 84"/>
                <a:gd name="T40" fmla="*/ 80 w 80"/>
                <a:gd name="T41" fmla="*/ 82 h 84"/>
                <a:gd name="T42" fmla="*/ 80 w 80"/>
                <a:gd name="T43" fmla="*/ 2 h 84"/>
                <a:gd name="T44" fmla="*/ 78 w 80"/>
                <a:gd name="T4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84">
                  <a:moveTo>
                    <a:pt x="78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2" y="9"/>
                    <a:pt x="72" y="10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9"/>
                    <a:pt x="72" y="59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7" y="76"/>
                    <a:pt x="56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8" y="75"/>
                    <a:pt x="8" y="7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8"/>
                    <a:pt x="10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1" y="84"/>
                    <a:pt x="2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9" y="84"/>
                    <a:pt x="80" y="83"/>
                    <a:pt x="80" y="8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20" name="Freeform 192"/>
            <p:cNvSpPr>
              <a:spLocks/>
            </p:cNvSpPr>
            <p:nvPr/>
          </p:nvSpPr>
          <p:spPr bwMode="auto">
            <a:xfrm>
              <a:off x="5788025" y="2419351"/>
              <a:ext cx="57150" cy="65088"/>
            </a:xfrm>
            <a:custGeom>
              <a:avLst/>
              <a:gdLst>
                <a:gd name="T0" fmla="*/ 15 w 15"/>
                <a:gd name="T1" fmla="*/ 0 h 17"/>
                <a:gd name="T2" fmla="*/ 2 w 15"/>
                <a:gd name="T3" fmla="*/ 0 h 17"/>
                <a:gd name="T4" fmla="*/ 0 w 15"/>
                <a:gd name="T5" fmla="*/ 2 h 17"/>
                <a:gd name="T6" fmla="*/ 0 w 15"/>
                <a:gd name="T7" fmla="*/ 17 h 17"/>
                <a:gd name="T8" fmla="*/ 15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506568" y="2280067"/>
            <a:ext cx="241300" cy="361951"/>
            <a:chOff x="7778750" y="2535238"/>
            <a:chExt cx="241300" cy="361951"/>
          </a:xfrm>
          <a:solidFill>
            <a:schemeClr val="bg1"/>
          </a:solidFill>
        </p:grpSpPr>
        <p:sp>
          <p:nvSpPr>
            <p:cNvPr id="114" name="Freeform 64"/>
            <p:cNvSpPr>
              <a:spLocks noEditPoints="1"/>
            </p:cNvSpPr>
            <p:nvPr/>
          </p:nvSpPr>
          <p:spPr bwMode="auto">
            <a:xfrm>
              <a:off x="7778750" y="2686051"/>
              <a:ext cx="241300" cy="211138"/>
            </a:xfrm>
            <a:custGeom>
              <a:avLst/>
              <a:gdLst>
                <a:gd name="T0" fmla="*/ 44 w 64"/>
                <a:gd name="T1" fmla="*/ 0 h 56"/>
                <a:gd name="T2" fmla="*/ 43 w 64"/>
                <a:gd name="T3" fmla="*/ 0 h 56"/>
                <a:gd name="T4" fmla="*/ 21 w 64"/>
                <a:gd name="T5" fmla="*/ 0 h 56"/>
                <a:gd name="T6" fmla="*/ 20 w 64"/>
                <a:gd name="T7" fmla="*/ 0 h 56"/>
                <a:gd name="T8" fmla="*/ 0 w 64"/>
                <a:gd name="T9" fmla="*/ 32 h 56"/>
                <a:gd name="T10" fmla="*/ 32 w 64"/>
                <a:gd name="T11" fmla="*/ 56 h 56"/>
                <a:gd name="T12" fmla="*/ 64 w 64"/>
                <a:gd name="T13" fmla="*/ 32 h 56"/>
                <a:gd name="T14" fmla="*/ 44 w 64"/>
                <a:gd name="T15" fmla="*/ 0 h 56"/>
                <a:gd name="T16" fmla="*/ 32 w 64"/>
                <a:gd name="T17" fmla="*/ 26 h 56"/>
                <a:gd name="T18" fmla="*/ 40 w 64"/>
                <a:gd name="T19" fmla="*/ 34 h 56"/>
                <a:gd name="T20" fmla="*/ 34 w 64"/>
                <a:gd name="T21" fmla="*/ 42 h 56"/>
                <a:gd name="T22" fmla="*/ 34 w 64"/>
                <a:gd name="T23" fmla="*/ 44 h 56"/>
                <a:gd name="T24" fmla="*/ 32 w 64"/>
                <a:gd name="T25" fmla="*/ 46 h 56"/>
                <a:gd name="T26" fmla="*/ 30 w 64"/>
                <a:gd name="T27" fmla="*/ 44 h 56"/>
                <a:gd name="T28" fmla="*/ 30 w 64"/>
                <a:gd name="T29" fmla="*/ 42 h 56"/>
                <a:gd name="T30" fmla="*/ 24 w 64"/>
                <a:gd name="T31" fmla="*/ 34 h 56"/>
                <a:gd name="T32" fmla="*/ 26 w 64"/>
                <a:gd name="T33" fmla="*/ 32 h 56"/>
                <a:gd name="T34" fmla="*/ 28 w 64"/>
                <a:gd name="T35" fmla="*/ 34 h 56"/>
                <a:gd name="T36" fmla="*/ 32 w 64"/>
                <a:gd name="T37" fmla="*/ 38 h 56"/>
                <a:gd name="T38" fmla="*/ 36 w 64"/>
                <a:gd name="T39" fmla="*/ 34 h 56"/>
                <a:gd name="T40" fmla="*/ 32 w 64"/>
                <a:gd name="T41" fmla="*/ 30 h 56"/>
                <a:gd name="T42" fmla="*/ 24 w 64"/>
                <a:gd name="T43" fmla="*/ 22 h 56"/>
                <a:gd name="T44" fmla="*/ 30 w 64"/>
                <a:gd name="T45" fmla="*/ 14 h 56"/>
                <a:gd name="T46" fmla="*/ 30 w 64"/>
                <a:gd name="T47" fmla="*/ 12 h 56"/>
                <a:gd name="T48" fmla="*/ 32 w 64"/>
                <a:gd name="T49" fmla="*/ 10 h 56"/>
                <a:gd name="T50" fmla="*/ 34 w 64"/>
                <a:gd name="T51" fmla="*/ 12 h 56"/>
                <a:gd name="T52" fmla="*/ 34 w 64"/>
                <a:gd name="T53" fmla="*/ 14 h 56"/>
                <a:gd name="T54" fmla="*/ 40 w 64"/>
                <a:gd name="T55" fmla="*/ 22 h 56"/>
                <a:gd name="T56" fmla="*/ 38 w 64"/>
                <a:gd name="T57" fmla="*/ 24 h 56"/>
                <a:gd name="T58" fmla="*/ 36 w 64"/>
                <a:gd name="T59" fmla="*/ 22 h 56"/>
                <a:gd name="T60" fmla="*/ 32 w 64"/>
                <a:gd name="T61" fmla="*/ 18 h 56"/>
                <a:gd name="T62" fmla="*/ 28 w 64"/>
                <a:gd name="T63" fmla="*/ 22 h 56"/>
                <a:gd name="T64" fmla="*/ 32 w 64"/>
                <a:gd name="T65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56">
                  <a:moveTo>
                    <a:pt x="44" y="0"/>
                  </a:moveTo>
                  <a:cubicBezTo>
                    <a:pt x="44" y="0"/>
                    <a:pt x="44" y="0"/>
                    <a:pt x="4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" y="8"/>
                    <a:pt x="0" y="21"/>
                    <a:pt x="0" y="32"/>
                  </a:cubicBezTo>
                  <a:cubicBezTo>
                    <a:pt x="0" y="48"/>
                    <a:pt x="10" y="56"/>
                    <a:pt x="32" y="56"/>
                  </a:cubicBezTo>
                  <a:cubicBezTo>
                    <a:pt x="54" y="56"/>
                    <a:pt x="64" y="48"/>
                    <a:pt x="64" y="32"/>
                  </a:cubicBezTo>
                  <a:cubicBezTo>
                    <a:pt x="64" y="21"/>
                    <a:pt x="54" y="8"/>
                    <a:pt x="44" y="0"/>
                  </a:cubicBezTo>
                  <a:close/>
                  <a:moveTo>
                    <a:pt x="32" y="26"/>
                  </a:moveTo>
                  <a:cubicBezTo>
                    <a:pt x="36" y="26"/>
                    <a:pt x="40" y="30"/>
                    <a:pt x="40" y="34"/>
                  </a:cubicBezTo>
                  <a:cubicBezTo>
                    <a:pt x="40" y="38"/>
                    <a:pt x="37" y="41"/>
                    <a:pt x="34" y="42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3" y="46"/>
                    <a:pt x="32" y="46"/>
                  </a:cubicBezTo>
                  <a:cubicBezTo>
                    <a:pt x="31" y="46"/>
                    <a:pt x="30" y="45"/>
                    <a:pt x="30" y="4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41"/>
                    <a:pt x="24" y="38"/>
                    <a:pt x="24" y="34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27" y="32"/>
                    <a:pt x="28" y="33"/>
                    <a:pt x="28" y="34"/>
                  </a:cubicBezTo>
                  <a:cubicBezTo>
                    <a:pt x="28" y="36"/>
                    <a:pt x="30" y="38"/>
                    <a:pt x="32" y="38"/>
                  </a:cubicBezTo>
                  <a:cubicBezTo>
                    <a:pt x="34" y="38"/>
                    <a:pt x="36" y="36"/>
                    <a:pt x="36" y="34"/>
                  </a:cubicBezTo>
                  <a:cubicBezTo>
                    <a:pt x="36" y="32"/>
                    <a:pt x="34" y="30"/>
                    <a:pt x="32" y="30"/>
                  </a:cubicBezTo>
                  <a:cubicBezTo>
                    <a:pt x="28" y="30"/>
                    <a:pt x="24" y="26"/>
                    <a:pt x="24" y="22"/>
                  </a:cubicBezTo>
                  <a:cubicBezTo>
                    <a:pt x="24" y="18"/>
                    <a:pt x="27" y="15"/>
                    <a:pt x="30" y="14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1"/>
                    <a:pt x="31" y="10"/>
                    <a:pt x="32" y="10"/>
                  </a:cubicBezTo>
                  <a:cubicBezTo>
                    <a:pt x="33" y="10"/>
                    <a:pt x="34" y="11"/>
                    <a:pt x="34" y="1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5"/>
                    <a:pt x="40" y="18"/>
                    <a:pt x="40" y="22"/>
                  </a:cubicBezTo>
                  <a:cubicBezTo>
                    <a:pt x="40" y="23"/>
                    <a:pt x="39" y="24"/>
                    <a:pt x="38" y="24"/>
                  </a:cubicBezTo>
                  <a:cubicBezTo>
                    <a:pt x="37" y="24"/>
                    <a:pt x="36" y="23"/>
                    <a:pt x="36" y="22"/>
                  </a:cubicBezTo>
                  <a:cubicBezTo>
                    <a:pt x="36" y="20"/>
                    <a:pt x="34" y="18"/>
                    <a:pt x="32" y="18"/>
                  </a:cubicBezTo>
                  <a:cubicBezTo>
                    <a:pt x="30" y="18"/>
                    <a:pt x="28" y="20"/>
                    <a:pt x="28" y="22"/>
                  </a:cubicBezTo>
                  <a:cubicBezTo>
                    <a:pt x="28" y="24"/>
                    <a:pt x="30" y="26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5" name="Freeform 65"/>
            <p:cNvSpPr>
              <a:spLocks/>
            </p:cNvSpPr>
            <p:nvPr/>
          </p:nvSpPr>
          <p:spPr bwMode="auto">
            <a:xfrm>
              <a:off x="7824788" y="2535238"/>
              <a:ext cx="149225" cy="106363"/>
            </a:xfrm>
            <a:custGeom>
              <a:avLst/>
              <a:gdLst>
                <a:gd name="T0" fmla="*/ 8 w 40"/>
                <a:gd name="T1" fmla="*/ 26 h 28"/>
                <a:gd name="T2" fmla="*/ 10 w 40"/>
                <a:gd name="T3" fmla="*/ 28 h 28"/>
                <a:gd name="T4" fmla="*/ 30 w 40"/>
                <a:gd name="T5" fmla="*/ 28 h 28"/>
                <a:gd name="T6" fmla="*/ 32 w 40"/>
                <a:gd name="T7" fmla="*/ 26 h 28"/>
                <a:gd name="T8" fmla="*/ 40 w 40"/>
                <a:gd name="T9" fmla="*/ 7 h 28"/>
                <a:gd name="T10" fmla="*/ 40 w 40"/>
                <a:gd name="T11" fmla="*/ 5 h 28"/>
                <a:gd name="T12" fmla="*/ 37 w 40"/>
                <a:gd name="T13" fmla="*/ 4 h 28"/>
                <a:gd name="T14" fmla="*/ 25 w 40"/>
                <a:gd name="T15" fmla="*/ 9 h 28"/>
                <a:gd name="T16" fmla="*/ 22 w 40"/>
                <a:gd name="T17" fmla="*/ 1 h 28"/>
                <a:gd name="T18" fmla="*/ 20 w 40"/>
                <a:gd name="T19" fmla="*/ 0 h 28"/>
                <a:gd name="T20" fmla="*/ 18 w 40"/>
                <a:gd name="T21" fmla="*/ 1 h 28"/>
                <a:gd name="T22" fmla="*/ 15 w 40"/>
                <a:gd name="T23" fmla="*/ 9 h 28"/>
                <a:gd name="T24" fmla="*/ 3 w 40"/>
                <a:gd name="T25" fmla="*/ 4 h 28"/>
                <a:gd name="T26" fmla="*/ 0 w 40"/>
                <a:gd name="T27" fmla="*/ 5 h 28"/>
                <a:gd name="T28" fmla="*/ 0 w 40"/>
                <a:gd name="T29" fmla="*/ 7 h 28"/>
                <a:gd name="T30" fmla="*/ 8 w 40"/>
                <a:gd name="T3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8">
                  <a:moveTo>
                    <a:pt x="8" y="26"/>
                  </a:moveTo>
                  <a:cubicBezTo>
                    <a:pt x="8" y="27"/>
                    <a:pt x="9" y="28"/>
                    <a:pt x="1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2" y="27"/>
                    <a:pt x="32" y="26"/>
                  </a:cubicBezTo>
                  <a:cubicBezTo>
                    <a:pt x="32" y="19"/>
                    <a:pt x="40" y="7"/>
                    <a:pt x="40" y="7"/>
                  </a:cubicBezTo>
                  <a:cubicBezTo>
                    <a:pt x="40" y="6"/>
                    <a:pt x="40" y="5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8" y="0"/>
                    <a:pt x="18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8" y="19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6" name="Freeform 66"/>
            <p:cNvSpPr>
              <a:spLocks/>
            </p:cNvSpPr>
            <p:nvPr/>
          </p:nvSpPr>
          <p:spPr bwMode="auto">
            <a:xfrm>
              <a:off x="7839075" y="2655888"/>
              <a:ext cx="120650" cy="15875"/>
            </a:xfrm>
            <a:custGeom>
              <a:avLst/>
              <a:gdLst>
                <a:gd name="T0" fmla="*/ 2 w 32"/>
                <a:gd name="T1" fmla="*/ 0 h 4"/>
                <a:gd name="T2" fmla="*/ 0 w 32"/>
                <a:gd name="T3" fmla="*/ 2 h 4"/>
                <a:gd name="T4" fmla="*/ 2 w 32"/>
                <a:gd name="T5" fmla="*/ 4 h 4"/>
                <a:gd name="T6" fmla="*/ 30 w 32"/>
                <a:gd name="T7" fmla="*/ 4 h 4"/>
                <a:gd name="T8" fmla="*/ 32 w 32"/>
                <a:gd name="T9" fmla="*/ 2 h 4"/>
                <a:gd name="T10" fmla="*/ 30 w 32"/>
                <a:gd name="T11" fmla="*/ 0 h 4"/>
                <a:gd name="T12" fmla="*/ 2 w 3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182247" y="2982704"/>
            <a:ext cx="360363" cy="360363"/>
            <a:chOff x="9166226" y="3952875"/>
            <a:chExt cx="360363" cy="360363"/>
          </a:xfrm>
          <a:solidFill>
            <a:schemeClr val="bg1"/>
          </a:solidFill>
        </p:grpSpPr>
        <p:sp>
          <p:nvSpPr>
            <p:cNvPr id="107" name="Freeform 24"/>
            <p:cNvSpPr>
              <a:spLocks/>
            </p:cNvSpPr>
            <p:nvPr/>
          </p:nvSpPr>
          <p:spPr bwMode="auto">
            <a:xfrm>
              <a:off x="9166226" y="4071938"/>
              <a:ext cx="360363" cy="241300"/>
            </a:xfrm>
            <a:custGeom>
              <a:avLst/>
              <a:gdLst>
                <a:gd name="T0" fmla="*/ 94 w 96"/>
                <a:gd name="T1" fmla="*/ 60 h 64"/>
                <a:gd name="T2" fmla="*/ 92 w 96"/>
                <a:gd name="T3" fmla="*/ 60 h 64"/>
                <a:gd name="T4" fmla="*/ 92 w 96"/>
                <a:gd name="T5" fmla="*/ 2 h 64"/>
                <a:gd name="T6" fmla="*/ 90 w 96"/>
                <a:gd name="T7" fmla="*/ 0 h 64"/>
                <a:gd name="T8" fmla="*/ 78 w 96"/>
                <a:gd name="T9" fmla="*/ 0 h 64"/>
                <a:gd name="T10" fmla="*/ 76 w 96"/>
                <a:gd name="T11" fmla="*/ 2 h 64"/>
                <a:gd name="T12" fmla="*/ 76 w 96"/>
                <a:gd name="T13" fmla="*/ 60 h 64"/>
                <a:gd name="T14" fmla="*/ 68 w 96"/>
                <a:gd name="T15" fmla="*/ 60 h 64"/>
                <a:gd name="T16" fmla="*/ 68 w 96"/>
                <a:gd name="T17" fmla="*/ 30 h 64"/>
                <a:gd name="T18" fmla="*/ 66 w 96"/>
                <a:gd name="T19" fmla="*/ 28 h 64"/>
                <a:gd name="T20" fmla="*/ 54 w 96"/>
                <a:gd name="T21" fmla="*/ 28 h 64"/>
                <a:gd name="T22" fmla="*/ 52 w 96"/>
                <a:gd name="T23" fmla="*/ 30 h 64"/>
                <a:gd name="T24" fmla="*/ 52 w 96"/>
                <a:gd name="T25" fmla="*/ 60 h 64"/>
                <a:gd name="T26" fmla="*/ 44 w 96"/>
                <a:gd name="T27" fmla="*/ 60 h 64"/>
                <a:gd name="T28" fmla="*/ 44 w 96"/>
                <a:gd name="T29" fmla="*/ 22 h 64"/>
                <a:gd name="T30" fmla="*/ 42 w 96"/>
                <a:gd name="T31" fmla="*/ 20 h 64"/>
                <a:gd name="T32" fmla="*/ 30 w 96"/>
                <a:gd name="T33" fmla="*/ 20 h 64"/>
                <a:gd name="T34" fmla="*/ 28 w 96"/>
                <a:gd name="T35" fmla="*/ 22 h 64"/>
                <a:gd name="T36" fmla="*/ 28 w 96"/>
                <a:gd name="T37" fmla="*/ 60 h 64"/>
                <a:gd name="T38" fmla="*/ 20 w 96"/>
                <a:gd name="T39" fmla="*/ 60 h 64"/>
                <a:gd name="T40" fmla="*/ 20 w 96"/>
                <a:gd name="T41" fmla="*/ 42 h 64"/>
                <a:gd name="T42" fmla="*/ 18 w 96"/>
                <a:gd name="T43" fmla="*/ 40 h 64"/>
                <a:gd name="T44" fmla="*/ 6 w 96"/>
                <a:gd name="T45" fmla="*/ 40 h 64"/>
                <a:gd name="T46" fmla="*/ 4 w 96"/>
                <a:gd name="T47" fmla="*/ 42 h 64"/>
                <a:gd name="T48" fmla="*/ 4 w 96"/>
                <a:gd name="T49" fmla="*/ 60 h 64"/>
                <a:gd name="T50" fmla="*/ 2 w 96"/>
                <a:gd name="T51" fmla="*/ 60 h 64"/>
                <a:gd name="T52" fmla="*/ 0 w 96"/>
                <a:gd name="T53" fmla="*/ 62 h 64"/>
                <a:gd name="T54" fmla="*/ 2 w 96"/>
                <a:gd name="T55" fmla="*/ 64 h 64"/>
                <a:gd name="T56" fmla="*/ 94 w 96"/>
                <a:gd name="T57" fmla="*/ 64 h 64"/>
                <a:gd name="T58" fmla="*/ 96 w 96"/>
                <a:gd name="T59" fmla="*/ 62 h 64"/>
                <a:gd name="T60" fmla="*/ 94 w 96"/>
                <a:gd name="T6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64">
                  <a:moveTo>
                    <a:pt x="94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6" y="1"/>
                    <a:pt x="76" y="2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29"/>
                    <a:pt x="67" y="28"/>
                    <a:pt x="66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28"/>
                    <a:pt x="52" y="29"/>
                    <a:pt x="52" y="3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3" y="20"/>
                    <a:pt x="42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0"/>
                    <a:pt x="28" y="21"/>
                    <a:pt x="28" y="22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1"/>
                    <a:pt x="19" y="40"/>
                    <a:pt x="18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4" y="41"/>
                    <a:pt x="4" y="4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0" y="61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4"/>
                    <a:pt x="96" y="63"/>
                    <a:pt x="96" y="62"/>
                  </a:cubicBezTo>
                  <a:cubicBezTo>
                    <a:pt x="96" y="61"/>
                    <a:pt x="95" y="60"/>
                    <a:pt x="9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08" name="Freeform 25"/>
            <p:cNvSpPr>
              <a:spLocks/>
            </p:cNvSpPr>
            <p:nvPr/>
          </p:nvSpPr>
          <p:spPr bwMode="auto">
            <a:xfrm>
              <a:off x="9188451" y="3952875"/>
              <a:ext cx="315913" cy="195263"/>
            </a:xfrm>
            <a:custGeom>
              <a:avLst/>
              <a:gdLst>
                <a:gd name="T0" fmla="*/ 6 w 84"/>
                <a:gd name="T1" fmla="*/ 52 h 52"/>
                <a:gd name="T2" fmla="*/ 12 w 84"/>
                <a:gd name="T3" fmla="*/ 46 h 52"/>
                <a:gd name="T4" fmla="*/ 12 w 84"/>
                <a:gd name="T5" fmla="*/ 44 h 52"/>
                <a:gd name="T6" fmla="*/ 27 w 84"/>
                <a:gd name="T7" fmla="*/ 31 h 52"/>
                <a:gd name="T8" fmla="*/ 30 w 84"/>
                <a:gd name="T9" fmla="*/ 32 h 52"/>
                <a:gd name="T10" fmla="*/ 35 w 84"/>
                <a:gd name="T11" fmla="*/ 30 h 52"/>
                <a:gd name="T12" fmla="*/ 48 w 84"/>
                <a:gd name="T13" fmla="*/ 34 h 52"/>
                <a:gd name="T14" fmla="*/ 54 w 84"/>
                <a:gd name="T15" fmla="*/ 40 h 52"/>
                <a:gd name="T16" fmla="*/ 60 w 84"/>
                <a:gd name="T17" fmla="*/ 34 h 52"/>
                <a:gd name="T18" fmla="*/ 59 w 84"/>
                <a:gd name="T19" fmla="*/ 31 h 52"/>
                <a:gd name="T20" fmla="*/ 76 w 84"/>
                <a:gd name="T21" fmla="*/ 12 h 52"/>
                <a:gd name="T22" fmla="*/ 78 w 84"/>
                <a:gd name="T23" fmla="*/ 12 h 52"/>
                <a:gd name="T24" fmla="*/ 84 w 84"/>
                <a:gd name="T25" fmla="*/ 6 h 52"/>
                <a:gd name="T26" fmla="*/ 78 w 84"/>
                <a:gd name="T27" fmla="*/ 0 h 52"/>
                <a:gd name="T28" fmla="*/ 72 w 84"/>
                <a:gd name="T29" fmla="*/ 6 h 52"/>
                <a:gd name="T30" fmla="*/ 73 w 84"/>
                <a:gd name="T31" fmla="*/ 9 h 52"/>
                <a:gd name="T32" fmla="*/ 56 w 84"/>
                <a:gd name="T33" fmla="*/ 28 h 52"/>
                <a:gd name="T34" fmla="*/ 54 w 84"/>
                <a:gd name="T35" fmla="*/ 28 h 52"/>
                <a:gd name="T36" fmla="*/ 49 w 84"/>
                <a:gd name="T37" fmla="*/ 30 h 52"/>
                <a:gd name="T38" fmla="*/ 36 w 84"/>
                <a:gd name="T39" fmla="*/ 26 h 52"/>
                <a:gd name="T40" fmla="*/ 30 w 84"/>
                <a:gd name="T41" fmla="*/ 20 h 52"/>
                <a:gd name="T42" fmla="*/ 24 w 84"/>
                <a:gd name="T43" fmla="*/ 26 h 52"/>
                <a:gd name="T44" fmla="*/ 24 w 84"/>
                <a:gd name="T45" fmla="*/ 28 h 52"/>
                <a:gd name="T46" fmla="*/ 9 w 84"/>
                <a:gd name="T47" fmla="*/ 41 h 52"/>
                <a:gd name="T48" fmla="*/ 6 w 84"/>
                <a:gd name="T49" fmla="*/ 40 h 52"/>
                <a:gd name="T50" fmla="*/ 0 w 84"/>
                <a:gd name="T51" fmla="*/ 46 h 52"/>
                <a:gd name="T52" fmla="*/ 6 w 84"/>
                <a:gd name="T5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52">
                  <a:moveTo>
                    <a:pt x="6" y="52"/>
                  </a:moveTo>
                  <a:cubicBezTo>
                    <a:pt x="9" y="52"/>
                    <a:pt x="12" y="49"/>
                    <a:pt x="12" y="46"/>
                  </a:cubicBezTo>
                  <a:cubicBezTo>
                    <a:pt x="12" y="45"/>
                    <a:pt x="12" y="45"/>
                    <a:pt x="12" y="4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2"/>
                    <a:pt x="29" y="32"/>
                    <a:pt x="30" y="32"/>
                  </a:cubicBezTo>
                  <a:cubicBezTo>
                    <a:pt x="32" y="32"/>
                    <a:pt x="34" y="31"/>
                    <a:pt x="35" y="30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7"/>
                    <a:pt x="51" y="40"/>
                    <a:pt x="54" y="40"/>
                  </a:cubicBezTo>
                  <a:cubicBezTo>
                    <a:pt x="57" y="40"/>
                    <a:pt x="60" y="37"/>
                    <a:pt x="60" y="34"/>
                  </a:cubicBezTo>
                  <a:cubicBezTo>
                    <a:pt x="60" y="33"/>
                    <a:pt x="60" y="32"/>
                    <a:pt x="59" y="3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2"/>
                    <a:pt x="77" y="12"/>
                    <a:pt x="78" y="12"/>
                  </a:cubicBezTo>
                  <a:cubicBezTo>
                    <a:pt x="81" y="12"/>
                    <a:pt x="84" y="9"/>
                    <a:pt x="84" y="6"/>
                  </a:cubicBezTo>
                  <a:cubicBezTo>
                    <a:pt x="84" y="3"/>
                    <a:pt x="81" y="0"/>
                    <a:pt x="78" y="0"/>
                  </a:cubicBezTo>
                  <a:cubicBezTo>
                    <a:pt x="75" y="0"/>
                    <a:pt x="72" y="3"/>
                    <a:pt x="72" y="6"/>
                  </a:cubicBezTo>
                  <a:cubicBezTo>
                    <a:pt x="72" y="7"/>
                    <a:pt x="72" y="8"/>
                    <a:pt x="73" y="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2" y="28"/>
                    <a:pt x="50" y="29"/>
                    <a:pt x="49" y="3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3"/>
                    <a:pt x="33" y="20"/>
                    <a:pt x="30" y="20"/>
                  </a:cubicBezTo>
                  <a:cubicBezTo>
                    <a:pt x="27" y="20"/>
                    <a:pt x="24" y="23"/>
                    <a:pt x="24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0"/>
                    <a:pt x="7" y="40"/>
                    <a:pt x="6" y="40"/>
                  </a:cubicBezTo>
                  <a:cubicBezTo>
                    <a:pt x="3" y="40"/>
                    <a:pt x="0" y="43"/>
                    <a:pt x="0" y="46"/>
                  </a:cubicBezTo>
                  <a:cubicBezTo>
                    <a:pt x="0" y="49"/>
                    <a:pt x="3" y="52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121" name="TextBox 25"/>
          <p:cNvSpPr txBox="1"/>
          <p:nvPr/>
        </p:nvSpPr>
        <p:spPr>
          <a:xfrm>
            <a:off x="1258203" y="4151713"/>
            <a:ext cx="619710" cy="4491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rgbClr val="BFBEBE"/>
                </a:solidFill>
                <a:latin typeface="+mj-lt"/>
                <a:cs typeface="Calibri Light" panose="020F0302020204030204" pitchFamily="34" charset="0"/>
              </a:rPr>
              <a:t>01</a:t>
            </a:r>
          </a:p>
        </p:txBody>
      </p:sp>
      <p:sp>
        <p:nvSpPr>
          <p:cNvPr id="122" name="TextBox 25"/>
          <p:cNvSpPr txBox="1"/>
          <p:nvPr/>
        </p:nvSpPr>
        <p:spPr>
          <a:xfrm>
            <a:off x="3526351" y="4890736"/>
            <a:ext cx="619710" cy="4491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rgbClr val="BFBEBE"/>
                </a:solidFill>
                <a:latin typeface="+mj-lt"/>
                <a:cs typeface="Calibri Light" panose="020F0302020204030204" pitchFamily="34" charset="0"/>
              </a:rPr>
              <a:t>02</a:t>
            </a:r>
          </a:p>
        </p:txBody>
      </p:sp>
      <p:sp>
        <p:nvSpPr>
          <p:cNvPr id="102" name="TextBox 25"/>
          <p:cNvSpPr txBox="1"/>
          <p:nvPr/>
        </p:nvSpPr>
        <p:spPr>
          <a:xfrm>
            <a:off x="5378795" y="3230626"/>
            <a:ext cx="1460497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C344C"/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5925394" y="2280067"/>
            <a:ext cx="344488" cy="361950"/>
            <a:chOff x="6276975" y="723900"/>
            <a:chExt cx="344488" cy="361950"/>
          </a:xfrm>
          <a:solidFill>
            <a:schemeClr val="bg1"/>
          </a:solidFill>
        </p:grpSpPr>
        <p:sp>
          <p:nvSpPr>
            <p:cNvPr id="109" name="Freeform 71"/>
            <p:cNvSpPr>
              <a:spLocks/>
            </p:cNvSpPr>
            <p:nvPr/>
          </p:nvSpPr>
          <p:spPr bwMode="auto">
            <a:xfrm>
              <a:off x="6527800" y="723900"/>
              <a:ext cx="93663" cy="153988"/>
            </a:xfrm>
            <a:custGeom>
              <a:avLst/>
              <a:gdLst>
                <a:gd name="T0" fmla="*/ 25 w 25"/>
                <a:gd name="T1" fmla="*/ 1 h 41"/>
                <a:gd name="T2" fmla="*/ 23 w 25"/>
                <a:gd name="T3" fmla="*/ 0 h 41"/>
                <a:gd name="T4" fmla="*/ 16 w 25"/>
                <a:gd name="T5" fmla="*/ 0 h 41"/>
                <a:gd name="T6" fmla="*/ 0 w 25"/>
                <a:gd name="T7" fmla="*/ 35 h 41"/>
                <a:gd name="T8" fmla="*/ 7 w 25"/>
                <a:gd name="T9" fmla="*/ 41 h 41"/>
                <a:gd name="T10" fmla="*/ 7 w 25"/>
                <a:gd name="T11" fmla="*/ 41 h 41"/>
                <a:gd name="T12" fmla="*/ 25 w 25"/>
                <a:gd name="T13" fmla="*/ 3 h 41"/>
                <a:gd name="T14" fmla="*/ 25 w 25"/>
                <a:gd name="T1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1">
                  <a:moveTo>
                    <a:pt x="25" y="1"/>
                  </a:moveTo>
                  <a:cubicBezTo>
                    <a:pt x="25" y="0"/>
                    <a:pt x="24" y="0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6"/>
                    <a:pt x="5" y="39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0" name="Freeform 72"/>
            <p:cNvSpPr>
              <a:spLocks/>
            </p:cNvSpPr>
            <p:nvPr/>
          </p:nvSpPr>
          <p:spPr bwMode="auto">
            <a:xfrm>
              <a:off x="6483350" y="723900"/>
              <a:ext cx="90488" cy="120650"/>
            </a:xfrm>
            <a:custGeom>
              <a:avLst/>
              <a:gdLst>
                <a:gd name="T0" fmla="*/ 24 w 24"/>
                <a:gd name="T1" fmla="*/ 0 h 32"/>
                <a:gd name="T2" fmla="*/ 15 w 24"/>
                <a:gd name="T3" fmla="*/ 0 h 32"/>
                <a:gd name="T4" fmla="*/ 14 w 24"/>
                <a:gd name="T5" fmla="*/ 1 h 32"/>
                <a:gd name="T6" fmla="*/ 0 w 24"/>
                <a:gd name="T7" fmla="*/ 29 h 32"/>
                <a:gd name="T8" fmla="*/ 9 w 24"/>
                <a:gd name="T9" fmla="*/ 32 h 32"/>
                <a:gd name="T10" fmla="*/ 24 w 2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2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0"/>
                    <a:pt x="6" y="31"/>
                    <a:pt x="9" y="32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1" name="Freeform 73"/>
            <p:cNvSpPr>
              <a:spLocks/>
            </p:cNvSpPr>
            <p:nvPr/>
          </p:nvSpPr>
          <p:spPr bwMode="auto">
            <a:xfrm>
              <a:off x="6276975" y="723900"/>
              <a:ext cx="93663" cy="153988"/>
            </a:xfrm>
            <a:custGeom>
              <a:avLst/>
              <a:gdLst>
                <a:gd name="T0" fmla="*/ 19 w 25"/>
                <a:gd name="T1" fmla="*/ 41 h 41"/>
                <a:gd name="T2" fmla="*/ 25 w 25"/>
                <a:gd name="T3" fmla="*/ 35 h 41"/>
                <a:gd name="T4" fmla="*/ 9 w 25"/>
                <a:gd name="T5" fmla="*/ 0 h 41"/>
                <a:gd name="T6" fmla="*/ 2 w 25"/>
                <a:gd name="T7" fmla="*/ 0 h 41"/>
                <a:gd name="T8" fmla="*/ 0 w 25"/>
                <a:gd name="T9" fmla="*/ 1 h 41"/>
                <a:gd name="T10" fmla="*/ 0 w 25"/>
                <a:gd name="T11" fmla="*/ 3 h 41"/>
                <a:gd name="T12" fmla="*/ 18 w 25"/>
                <a:gd name="T13" fmla="*/ 41 h 41"/>
                <a:gd name="T14" fmla="*/ 19 w 2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1">
                  <a:moveTo>
                    <a:pt x="19" y="41"/>
                  </a:moveTo>
                  <a:cubicBezTo>
                    <a:pt x="21" y="39"/>
                    <a:pt x="23" y="37"/>
                    <a:pt x="25" y="3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2" name="Freeform 74"/>
            <p:cNvSpPr>
              <a:spLocks/>
            </p:cNvSpPr>
            <p:nvPr/>
          </p:nvSpPr>
          <p:spPr bwMode="auto">
            <a:xfrm>
              <a:off x="6324600" y="723900"/>
              <a:ext cx="90488" cy="123825"/>
            </a:xfrm>
            <a:custGeom>
              <a:avLst/>
              <a:gdLst>
                <a:gd name="T0" fmla="*/ 24 w 24"/>
                <a:gd name="T1" fmla="*/ 29 h 33"/>
                <a:gd name="T2" fmla="*/ 11 w 24"/>
                <a:gd name="T3" fmla="*/ 1 h 33"/>
                <a:gd name="T4" fmla="*/ 9 w 24"/>
                <a:gd name="T5" fmla="*/ 0 h 33"/>
                <a:gd name="T6" fmla="*/ 0 w 24"/>
                <a:gd name="T7" fmla="*/ 0 h 33"/>
                <a:gd name="T8" fmla="*/ 16 w 24"/>
                <a:gd name="T9" fmla="*/ 33 h 33"/>
                <a:gd name="T10" fmla="*/ 24 w 24"/>
                <a:gd name="T1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3">
                  <a:moveTo>
                    <a:pt x="24" y="29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8" y="31"/>
                    <a:pt x="21" y="30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13" name="Freeform 75"/>
            <p:cNvSpPr>
              <a:spLocks noEditPoints="1"/>
            </p:cNvSpPr>
            <p:nvPr/>
          </p:nvSpPr>
          <p:spPr bwMode="auto">
            <a:xfrm>
              <a:off x="6329363" y="844550"/>
              <a:ext cx="239713" cy="2413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2 w 64"/>
                <a:gd name="T11" fmla="*/ 28 h 64"/>
                <a:gd name="T12" fmla="*/ 43 w 64"/>
                <a:gd name="T13" fmla="*/ 35 h 64"/>
                <a:gd name="T14" fmla="*/ 46 w 64"/>
                <a:gd name="T15" fmla="*/ 47 h 64"/>
                <a:gd name="T16" fmla="*/ 46 w 64"/>
                <a:gd name="T17" fmla="*/ 50 h 64"/>
                <a:gd name="T18" fmla="*/ 44 w 64"/>
                <a:gd name="T19" fmla="*/ 50 h 64"/>
                <a:gd name="T20" fmla="*/ 43 w 64"/>
                <a:gd name="T21" fmla="*/ 50 h 64"/>
                <a:gd name="T22" fmla="*/ 32 w 64"/>
                <a:gd name="T23" fmla="*/ 43 h 64"/>
                <a:gd name="T24" fmla="*/ 21 w 64"/>
                <a:gd name="T25" fmla="*/ 50 h 64"/>
                <a:gd name="T26" fmla="*/ 19 w 64"/>
                <a:gd name="T27" fmla="*/ 50 h 64"/>
                <a:gd name="T28" fmla="*/ 18 w 64"/>
                <a:gd name="T29" fmla="*/ 47 h 64"/>
                <a:gd name="T30" fmla="*/ 22 w 64"/>
                <a:gd name="T31" fmla="*/ 35 h 64"/>
                <a:gd name="T32" fmla="*/ 13 w 64"/>
                <a:gd name="T33" fmla="*/ 28 h 64"/>
                <a:gd name="T34" fmla="*/ 12 w 64"/>
                <a:gd name="T35" fmla="*/ 25 h 64"/>
                <a:gd name="T36" fmla="*/ 14 w 64"/>
                <a:gd name="T37" fmla="*/ 24 h 64"/>
                <a:gd name="T38" fmla="*/ 25 w 64"/>
                <a:gd name="T39" fmla="*/ 24 h 64"/>
                <a:gd name="T40" fmla="*/ 31 w 64"/>
                <a:gd name="T41" fmla="*/ 13 h 64"/>
                <a:gd name="T42" fmla="*/ 34 w 64"/>
                <a:gd name="T43" fmla="*/ 13 h 64"/>
                <a:gd name="T44" fmla="*/ 40 w 64"/>
                <a:gd name="T45" fmla="*/ 24 h 64"/>
                <a:gd name="T46" fmla="*/ 50 w 64"/>
                <a:gd name="T47" fmla="*/ 24 h 64"/>
                <a:gd name="T48" fmla="*/ 52 w 64"/>
                <a:gd name="T49" fmla="*/ 25 h 64"/>
                <a:gd name="T50" fmla="*/ 52 w 64"/>
                <a:gd name="T5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2" y="28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8"/>
                    <a:pt x="46" y="49"/>
                    <a:pt x="46" y="50"/>
                  </a:cubicBezTo>
                  <a:cubicBezTo>
                    <a:pt x="45" y="50"/>
                    <a:pt x="45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0" y="50"/>
                    <a:pt x="19" y="50"/>
                  </a:cubicBezTo>
                  <a:cubicBezTo>
                    <a:pt x="18" y="49"/>
                    <a:pt x="18" y="48"/>
                    <a:pt x="18" y="47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5"/>
                    <a:pt x="13" y="24"/>
                    <a:pt x="1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3" y="12"/>
                    <a:pt x="34" y="1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2" y="25"/>
                    <a:pt x="52" y="25"/>
                  </a:cubicBezTo>
                  <a:cubicBezTo>
                    <a:pt x="52" y="26"/>
                    <a:pt x="52" y="27"/>
                    <a:pt x="5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123" name="TextBox 25"/>
          <p:cNvSpPr txBox="1"/>
          <p:nvPr/>
        </p:nvSpPr>
        <p:spPr>
          <a:xfrm>
            <a:off x="5799188" y="4157082"/>
            <a:ext cx="619710" cy="4491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rgbClr val="BFBEBE"/>
                </a:solidFill>
                <a:latin typeface="+mj-lt"/>
                <a:cs typeface="Calibri Light" panose="020F0302020204030204" pitchFamily="34" charset="0"/>
              </a:rPr>
              <a:t>03</a:t>
            </a:r>
          </a:p>
        </p:txBody>
      </p:sp>
      <p:sp>
        <p:nvSpPr>
          <p:cNvPr id="126" name="TextBox 25"/>
          <p:cNvSpPr txBox="1"/>
          <p:nvPr/>
        </p:nvSpPr>
        <p:spPr>
          <a:xfrm>
            <a:off x="7628822" y="3930932"/>
            <a:ext cx="1460497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C344C"/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sp>
        <p:nvSpPr>
          <p:cNvPr id="127" name="TextBox 25"/>
          <p:cNvSpPr txBox="1"/>
          <p:nvPr/>
        </p:nvSpPr>
        <p:spPr>
          <a:xfrm>
            <a:off x="8049215" y="4890736"/>
            <a:ext cx="619710" cy="4491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rgbClr val="BFBEBE"/>
                </a:solidFill>
                <a:latin typeface="+mj-lt"/>
                <a:cs typeface="Calibri Light" panose="020F0302020204030204" pitchFamily="34" charset="0"/>
              </a:rPr>
              <a:t>04</a:t>
            </a:r>
          </a:p>
        </p:txBody>
      </p:sp>
      <p:sp>
        <p:nvSpPr>
          <p:cNvPr id="128" name="TextBox 25"/>
          <p:cNvSpPr txBox="1"/>
          <p:nvPr/>
        </p:nvSpPr>
        <p:spPr>
          <a:xfrm>
            <a:off x="9892134" y="3201072"/>
            <a:ext cx="1460497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C344C"/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sp>
        <p:nvSpPr>
          <p:cNvPr id="129" name="TextBox 25"/>
          <p:cNvSpPr txBox="1"/>
          <p:nvPr/>
        </p:nvSpPr>
        <p:spPr>
          <a:xfrm>
            <a:off x="10301122" y="4151713"/>
            <a:ext cx="619710" cy="4491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rgbClr val="BFBEBE"/>
                </a:solidFill>
                <a:latin typeface="+mj-lt"/>
                <a:cs typeface="Calibri Light" panose="020F0302020204030204" pitchFamily="34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874507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3"/>
          <p:cNvSpPr/>
          <p:nvPr/>
        </p:nvSpPr>
        <p:spPr>
          <a:xfrm rot="18900000">
            <a:off x="5362458" y="1652474"/>
            <a:ext cx="781283" cy="781283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1" r="1082" b="1045"/>
          <a:stretch/>
        </p:blipFill>
        <p:spPr>
          <a:xfrm>
            <a:off x="0" y="0"/>
            <a:ext cx="6096000" cy="6233318"/>
          </a:xfrm>
          <a:custGeom>
            <a:avLst/>
            <a:gdLst>
              <a:gd name="connsiteX0" fmla="*/ 0 w 6096000"/>
              <a:gd name="connsiteY0" fmla="*/ 0 h 6233318"/>
              <a:gd name="connsiteX1" fmla="*/ 4071342 w 6096000"/>
              <a:gd name="connsiteY1" fmla="*/ 0 h 6233318"/>
              <a:gd name="connsiteX2" fmla="*/ 6096000 w 6096000"/>
              <a:gd name="connsiteY2" fmla="*/ 2043514 h 6233318"/>
              <a:gd name="connsiteX3" fmla="*/ 1942974 w 6096000"/>
              <a:gd name="connsiteY3" fmla="*/ 6233318 h 6233318"/>
              <a:gd name="connsiteX4" fmla="*/ 0 w 6096000"/>
              <a:gd name="connsiteY4" fmla="*/ 6233318 h 623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233318">
                <a:moveTo>
                  <a:pt x="0" y="0"/>
                </a:moveTo>
                <a:lnTo>
                  <a:pt x="4071342" y="0"/>
                </a:lnTo>
                <a:lnTo>
                  <a:pt x="6096000" y="2043514"/>
                </a:lnTo>
                <a:lnTo>
                  <a:pt x="1942974" y="6233318"/>
                </a:lnTo>
                <a:lnTo>
                  <a:pt x="0" y="6233318"/>
                </a:lnTo>
                <a:close/>
              </a:path>
            </a:pathLst>
          </a:custGeom>
        </p:spPr>
      </p:pic>
      <p:sp>
        <p:nvSpPr>
          <p:cNvPr id="16" name="Freeform 9"/>
          <p:cNvSpPr>
            <a:spLocks/>
          </p:cNvSpPr>
          <p:nvPr/>
        </p:nvSpPr>
        <p:spPr bwMode="auto">
          <a:xfrm>
            <a:off x="1" y="0"/>
            <a:ext cx="6096000" cy="6233318"/>
          </a:xfrm>
          <a:custGeom>
            <a:avLst/>
            <a:gdLst>
              <a:gd name="T0" fmla="*/ 4436 w 6642"/>
              <a:gd name="T1" fmla="*/ 0 h 6733"/>
              <a:gd name="T2" fmla="*/ 6642 w 6642"/>
              <a:gd name="T3" fmla="*/ 2207 h 6733"/>
              <a:gd name="T4" fmla="*/ 2117 w 6642"/>
              <a:gd name="T5" fmla="*/ 6733 h 6733"/>
              <a:gd name="T6" fmla="*/ 0 w 6642"/>
              <a:gd name="T7" fmla="*/ 6733 h 6733"/>
              <a:gd name="T8" fmla="*/ 0 w 6642"/>
              <a:gd name="T9" fmla="*/ 0 h 6733"/>
              <a:gd name="T10" fmla="*/ 4436 w 6642"/>
              <a:gd name="T11" fmla="*/ 0 h 6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42" h="6733">
                <a:moveTo>
                  <a:pt x="4436" y="0"/>
                </a:moveTo>
                <a:lnTo>
                  <a:pt x="6642" y="2207"/>
                </a:lnTo>
                <a:lnTo>
                  <a:pt x="2117" y="6733"/>
                </a:lnTo>
                <a:lnTo>
                  <a:pt x="0" y="6733"/>
                </a:lnTo>
                <a:lnTo>
                  <a:pt x="0" y="0"/>
                </a:lnTo>
                <a:lnTo>
                  <a:pt x="4436" y="0"/>
                </a:lnTo>
                <a:close/>
              </a:path>
            </a:pathLst>
          </a:custGeom>
          <a:gradFill flip="none" rotWithShape="1">
            <a:gsLst>
              <a:gs pos="0">
                <a:srgbClr val="0C344C">
                  <a:alpha val="50000"/>
                </a:srgbClr>
              </a:gs>
              <a:gs pos="100000">
                <a:srgbClr val="0C344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Left Image Slide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515099" y="1642762"/>
            <a:ext cx="4837114" cy="800707"/>
            <a:chOff x="6515099" y="1612228"/>
            <a:chExt cx="4837114" cy="800707"/>
          </a:xfrm>
        </p:grpSpPr>
        <p:sp>
          <p:nvSpPr>
            <p:cNvPr id="22" name="TextBox 25"/>
            <p:cNvSpPr txBox="1"/>
            <p:nvPr/>
          </p:nvSpPr>
          <p:spPr>
            <a:xfrm>
              <a:off x="6515099" y="1612228"/>
              <a:ext cx="2103397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654,520,000</a:t>
              </a:r>
            </a:p>
          </p:txBody>
        </p:sp>
        <p:sp>
          <p:nvSpPr>
            <p:cNvPr id="23" name="TextBox 25"/>
            <p:cNvSpPr txBox="1"/>
            <p:nvPr/>
          </p:nvSpPr>
          <p:spPr>
            <a:xfrm>
              <a:off x="6515099" y="2089770"/>
              <a:ext cx="4837114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86032" y="1737360"/>
            <a:ext cx="639692" cy="611510"/>
            <a:chOff x="4833938" y="3983038"/>
            <a:chExt cx="360363" cy="344488"/>
          </a:xfrm>
          <a:solidFill>
            <a:schemeClr val="bg1"/>
          </a:solidFill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833938" y="4179888"/>
              <a:ext cx="74613" cy="128588"/>
            </a:xfrm>
            <a:custGeom>
              <a:avLst/>
              <a:gdLst>
                <a:gd name="T0" fmla="*/ 18 w 20"/>
                <a:gd name="T1" fmla="*/ 0 h 34"/>
                <a:gd name="T2" fmla="*/ 2 w 20"/>
                <a:gd name="T3" fmla="*/ 0 h 34"/>
                <a:gd name="T4" fmla="*/ 0 w 20"/>
                <a:gd name="T5" fmla="*/ 2 h 34"/>
                <a:gd name="T6" fmla="*/ 0 w 20"/>
                <a:gd name="T7" fmla="*/ 32 h 34"/>
                <a:gd name="T8" fmla="*/ 2 w 20"/>
                <a:gd name="T9" fmla="*/ 34 h 34"/>
                <a:gd name="T10" fmla="*/ 18 w 20"/>
                <a:gd name="T11" fmla="*/ 34 h 34"/>
                <a:gd name="T12" fmla="*/ 20 w 20"/>
                <a:gd name="T13" fmla="*/ 32 h 34"/>
                <a:gd name="T14" fmla="*/ 20 w 20"/>
                <a:gd name="T15" fmla="*/ 2 h 34"/>
                <a:gd name="T16" fmla="*/ 18 w 20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4"/>
                    <a:pt x="20" y="33"/>
                    <a:pt x="20" y="3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916488" y="4194176"/>
              <a:ext cx="277813" cy="133350"/>
            </a:xfrm>
            <a:custGeom>
              <a:avLst/>
              <a:gdLst>
                <a:gd name="T0" fmla="*/ 73 w 74"/>
                <a:gd name="T1" fmla="*/ 13 h 35"/>
                <a:gd name="T2" fmla="*/ 59 w 74"/>
                <a:gd name="T3" fmla="*/ 8 h 35"/>
                <a:gd name="T4" fmla="*/ 47 w 74"/>
                <a:gd name="T5" fmla="*/ 12 h 35"/>
                <a:gd name="T6" fmla="*/ 47 w 74"/>
                <a:gd name="T7" fmla="*/ 14 h 35"/>
                <a:gd name="T8" fmla="*/ 45 w 74"/>
                <a:gd name="T9" fmla="*/ 21 h 35"/>
                <a:gd name="T10" fmla="*/ 38 w 74"/>
                <a:gd name="T11" fmla="*/ 24 h 35"/>
                <a:gd name="T12" fmla="*/ 18 w 74"/>
                <a:gd name="T13" fmla="*/ 24 h 35"/>
                <a:gd name="T14" fmla="*/ 16 w 74"/>
                <a:gd name="T15" fmla="*/ 22 h 35"/>
                <a:gd name="T16" fmla="*/ 18 w 74"/>
                <a:gd name="T17" fmla="*/ 20 h 35"/>
                <a:gd name="T18" fmla="*/ 38 w 74"/>
                <a:gd name="T19" fmla="*/ 20 h 35"/>
                <a:gd name="T20" fmla="*/ 42 w 74"/>
                <a:gd name="T21" fmla="*/ 18 h 35"/>
                <a:gd name="T22" fmla="*/ 43 w 74"/>
                <a:gd name="T23" fmla="*/ 14 h 35"/>
                <a:gd name="T24" fmla="*/ 38 w 74"/>
                <a:gd name="T25" fmla="*/ 8 h 35"/>
                <a:gd name="T26" fmla="*/ 27 w 74"/>
                <a:gd name="T27" fmla="*/ 8 h 35"/>
                <a:gd name="T28" fmla="*/ 26 w 74"/>
                <a:gd name="T29" fmla="*/ 8 h 35"/>
                <a:gd name="T30" fmla="*/ 25 w 74"/>
                <a:gd name="T31" fmla="*/ 7 h 35"/>
                <a:gd name="T32" fmla="*/ 8 w 74"/>
                <a:gd name="T33" fmla="*/ 0 h 35"/>
                <a:gd name="T34" fmla="*/ 2 w 74"/>
                <a:gd name="T35" fmla="*/ 0 h 35"/>
                <a:gd name="T36" fmla="*/ 0 w 74"/>
                <a:gd name="T37" fmla="*/ 2 h 35"/>
                <a:gd name="T38" fmla="*/ 0 w 74"/>
                <a:gd name="T39" fmla="*/ 24 h 35"/>
                <a:gd name="T40" fmla="*/ 1 w 74"/>
                <a:gd name="T41" fmla="*/ 26 h 35"/>
                <a:gd name="T42" fmla="*/ 16 w 74"/>
                <a:gd name="T43" fmla="*/ 31 h 35"/>
                <a:gd name="T44" fmla="*/ 32 w 74"/>
                <a:gd name="T45" fmla="*/ 35 h 35"/>
                <a:gd name="T46" fmla="*/ 49 w 74"/>
                <a:gd name="T47" fmla="*/ 29 h 35"/>
                <a:gd name="T48" fmla="*/ 73 w 74"/>
                <a:gd name="T49" fmla="*/ 16 h 35"/>
                <a:gd name="T50" fmla="*/ 74 w 74"/>
                <a:gd name="T51" fmla="*/ 14 h 35"/>
                <a:gd name="T52" fmla="*/ 73 w 74"/>
                <a:gd name="T53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35">
                  <a:moveTo>
                    <a:pt x="73" y="13"/>
                  </a:moveTo>
                  <a:cubicBezTo>
                    <a:pt x="69" y="8"/>
                    <a:pt x="65" y="7"/>
                    <a:pt x="59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7"/>
                    <a:pt x="47" y="19"/>
                    <a:pt x="45" y="21"/>
                  </a:cubicBezTo>
                  <a:cubicBezTo>
                    <a:pt x="43" y="23"/>
                    <a:pt x="41" y="24"/>
                    <a:pt x="3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6" y="23"/>
                    <a:pt x="16" y="22"/>
                  </a:cubicBezTo>
                  <a:cubicBezTo>
                    <a:pt x="16" y="21"/>
                    <a:pt x="17" y="20"/>
                    <a:pt x="1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0" y="20"/>
                    <a:pt x="41" y="19"/>
                    <a:pt x="42" y="18"/>
                  </a:cubicBezTo>
                  <a:cubicBezTo>
                    <a:pt x="43" y="17"/>
                    <a:pt x="43" y="16"/>
                    <a:pt x="43" y="14"/>
                  </a:cubicBezTo>
                  <a:cubicBezTo>
                    <a:pt x="43" y="12"/>
                    <a:pt x="42" y="8"/>
                    <a:pt x="3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3" y="6"/>
                    <a:pt x="17" y="0"/>
                    <a:pt x="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8" y="28"/>
                    <a:pt x="12" y="30"/>
                    <a:pt x="16" y="31"/>
                  </a:cubicBezTo>
                  <a:cubicBezTo>
                    <a:pt x="24" y="34"/>
                    <a:pt x="28" y="35"/>
                    <a:pt x="32" y="35"/>
                  </a:cubicBezTo>
                  <a:cubicBezTo>
                    <a:pt x="37" y="35"/>
                    <a:pt x="41" y="33"/>
                    <a:pt x="49" y="29"/>
                  </a:cubicBezTo>
                  <a:cubicBezTo>
                    <a:pt x="54" y="26"/>
                    <a:pt x="62" y="21"/>
                    <a:pt x="73" y="16"/>
                  </a:cubicBezTo>
                  <a:cubicBezTo>
                    <a:pt x="73" y="15"/>
                    <a:pt x="74" y="15"/>
                    <a:pt x="74" y="14"/>
                  </a:cubicBezTo>
                  <a:cubicBezTo>
                    <a:pt x="74" y="14"/>
                    <a:pt x="74" y="13"/>
                    <a:pt x="7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037138" y="3983038"/>
              <a:ext cx="104775" cy="106363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12 w 28"/>
                <a:gd name="T11" fmla="*/ 10 h 28"/>
                <a:gd name="T12" fmla="*/ 14 w 28"/>
                <a:gd name="T13" fmla="*/ 8 h 28"/>
                <a:gd name="T14" fmla="*/ 16 w 28"/>
                <a:gd name="T15" fmla="*/ 10 h 28"/>
                <a:gd name="T16" fmla="*/ 16 w 28"/>
                <a:gd name="T17" fmla="*/ 18 h 28"/>
                <a:gd name="T18" fmla="*/ 14 w 28"/>
                <a:gd name="T19" fmla="*/ 20 h 28"/>
                <a:gd name="T20" fmla="*/ 12 w 28"/>
                <a:gd name="T21" fmla="*/ 18 h 28"/>
                <a:gd name="T22" fmla="*/ 12 w 28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12" y="10"/>
                  </a:moveTo>
                  <a:cubicBezTo>
                    <a:pt x="12" y="9"/>
                    <a:pt x="13" y="8"/>
                    <a:pt x="14" y="8"/>
                  </a:cubicBezTo>
                  <a:cubicBezTo>
                    <a:pt x="15" y="8"/>
                    <a:pt x="16" y="9"/>
                    <a:pt x="16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4968875" y="4089401"/>
              <a:ext cx="104775" cy="104775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12 w 28"/>
                <a:gd name="T11" fmla="*/ 10 h 28"/>
                <a:gd name="T12" fmla="*/ 14 w 28"/>
                <a:gd name="T13" fmla="*/ 8 h 28"/>
                <a:gd name="T14" fmla="*/ 16 w 28"/>
                <a:gd name="T15" fmla="*/ 10 h 28"/>
                <a:gd name="T16" fmla="*/ 16 w 28"/>
                <a:gd name="T17" fmla="*/ 18 h 28"/>
                <a:gd name="T18" fmla="*/ 14 w 28"/>
                <a:gd name="T19" fmla="*/ 20 h 28"/>
                <a:gd name="T20" fmla="*/ 12 w 28"/>
                <a:gd name="T21" fmla="*/ 18 h 28"/>
                <a:gd name="T22" fmla="*/ 12 w 28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12" y="10"/>
                  </a:moveTo>
                  <a:cubicBezTo>
                    <a:pt x="12" y="9"/>
                    <a:pt x="13" y="8"/>
                    <a:pt x="14" y="8"/>
                  </a:cubicBezTo>
                  <a:cubicBezTo>
                    <a:pt x="15" y="8"/>
                    <a:pt x="16" y="9"/>
                    <a:pt x="16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" name="Rectangle: Rounded Corners 73"/>
          <p:cNvSpPr/>
          <p:nvPr/>
        </p:nvSpPr>
        <p:spPr>
          <a:xfrm rot="18900000">
            <a:off x="5334938" y="3643041"/>
            <a:ext cx="453779" cy="453781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50"/>
          <p:cNvSpPr/>
          <p:nvPr/>
        </p:nvSpPr>
        <p:spPr>
          <a:xfrm rot="2700000">
            <a:off x="4886032" y="3524797"/>
            <a:ext cx="690266" cy="690267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: Rounded Corners 73"/>
          <p:cNvSpPr/>
          <p:nvPr/>
        </p:nvSpPr>
        <p:spPr>
          <a:xfrm rot="18900000">
            <a:off x="5334937" y="4837360"/>
            <a:ext cx="453780" cy="453781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50"/>
          <p:cNvSpPr/>
          <p:nvPr/>
        </p:nvSpPr>
        <p:spPr>
          <a:xfrm rot="2700000">
            <a:off x="4886032" y="4719116"/>
            <a:ext cx="690266" cy="690268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Box 25"/>
          <p:cNvSpPr txBox="1"/>
          <p:nvPr/>
        </p:nvSpPr>
        <p:spPr>
          <a:xfrm>
            <a:off x="6096001" y="3766297"/>
            <a:ext cx="1913362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Richard McClintock, a Latin professor at Hampden-Sydney College in Virginia, looked up one.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6096727" y="3482445"/>
            <a:ext cx="145173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77" name="TextBox 25"/>
          <p:cNvSpPr txBox="1"/>
          <p:nvPr/>
        </p:nvSpPr>
        <p:spPr>
          <a:xfrm>
            <a:off x="6096001" y="4963801"/>
            <a:ext cx="1913362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Richard McClintock, a Latin professor at Hampden-Sydney College in Virginia, looked up one.</a:t>
            </a:r>
          </a:p>
        </p:txBody>
      </p:sp>
      <p:sp>
        <p:nvSpPr>
          <p:cNvPr id="78" name="TextBox 25"/>
          <p:cNvSpPr txBox="1"/>
          <p:nvPr/>
        </p:nvSpPr>
        <p:spPr>
          <a:xfrm>
            <a:off x="6096727" y="4679949"/>
            <a:ext cx="145173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86" name="Rectangle: Rounded Corners 73"/>
          <p:cNvSpPr/>
          <p:nvPr/>
        </p:nvSpPr>
        <p:spPr>
          <a:xfrm rot="18900000">
            <a:off x="8677788" y="3643041"/>
            <a:ext cx="453779" cy="453781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: Rounded Corners 50"/>
          <p:cNvSpPr/>
          <p:nvPr/>
        </p:nvSpPr>
        <p:spPr>
          <a:xfrm rot="2700000">
            <a:off x="8228882" y="3524797"/>
            <a:ext cx="690266" cy="690267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: Rounded Corners 73"/>
          <p:cNvSpPr/>
          <p:nvPr/>
        </p:nvSpPr>
        <p:spPr>
          <a:xfrm rot="18900000">
            <a:off x="8677788" y="4837360"/>
            <a:ext cx="453779" cy="453781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BFBEBE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: Rounded Corners 50"/>
          <p:cNvSpPr/>
          <p:nvPr/>
        </p:nvSpPr>
        <p:spPr>
          <a:xfrm rot="2700000">
            <a:off x="8228882" y="4719116"/>
            <a:ext cx="690266" cy="690267"/>
          </a:xfrm>
          <a:prstGeom prst="roundRect">
            <a:avLst>
              <a:gd name="adj" fmla="val 9141"/>
            </a:avLst>
          </a:prstGeom>
          <a:gradFill flip="none" rotWithShape="1">
            <a:gsLst>
              <a:gs pos="0">
                <a:srgbClr val="0C344C"/>
              </a:gs>
              <a:gs pos="100000">
                <a:srgbClr val="D80F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TextBox 25"/>
          <p:cNvSpPr txBox="1"/>
          <p:nvPr/>
        </p:nvSpPr>
        <p:spPr>
          <a:xfrm>
            <a:off x="9438851" y="3766297"/>
            <a:ext cx="1913362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Richard McClintock, a Latin professor at Hampden-Sydney College in Virginia, looked up one.</a:t>
            </a:r>
          </a:p>
        </p:txBody>
      </p:sp>
      <p:sp>
        <p:nvSpPr>
          <p:cNvPr id="93" name="TextBox 25"/>
          <p:cNvSpPr txBox="1"/>
          <p:nvPr/>
        </p:nvSpPr>
        <p:spPr>
          <a:xfrm>
            <a:off x="9439577" y="3482445"/>
            <a:ext cx="145173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95" name="TextBox 25"/>
          <p:cNvSpPr txBox="1"/>
          <p:nvPr/>
        </p:nvSpPr>
        <p:spPr>
          <a:xfrm>
            <a:off x="9438851" y="4963801"/>
            <a:ext cx="1913362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Richard McClintock, a Latin professor at Hampden-Sydney College in Virginia, looked up one.</a:t>
            </a:r>
          </a:p>
        </p:txBody>
      </p:sp>
      <p:sp>
        <p:nvSpPr>
          <p:cNvPr id="96" name="TextBox 25"/>
          <p:cNvSpPr txBox="1"/>
          <p:nvPr/>
        </p:nvSpPr>
        <p:spPr>
          <a:xfrm>
            <a:off x="9439577" y="4679949"/>
            <a:ext cx="145173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97" name="Group 96"/>
          <p:cNvGrpSpPr/>
          <p:nvPr/>
        </p:nvGrpSpPr>
        <p:grpSpPr>
          <a:xfrm>
            <a:off x="5083299" y="3722064"/>
            <a:ext cx="295732" cy="295733"/>
            <a:chOff x="5554663" y="2887663"/>
            <a:chExt cx="360362" cy="360363"/>
          </a:xfrm>
          <a:solidFill>
            <a:schemeClr val="bg1"/>
          </a:solidFill>
        </p:grpSpPr>
        <p:sp>
          <p:nvSpPr>
            <p:cNvPr id="98" name="Freeform 152"/>
            <p:cNvSpPr>
              <a:spLocks/>
            </p:cNvSpPr>
            <p:nvPr/>
          </p:nvSpPr>
          <p:spPr bwMode="auto">
            <a:xfrm>
              <a:off x="5784850" y="3052763"/>
              <a:ext cx="130175" cy="150813"/>
            </a:xfrm>
            <a:custGeom>
              <a:avLst/>
              <a:gdLst>
                <a:gd name="T0" fmla="*/ 35 w 35"/>
                <a:gd name="T1" fmla="*/ 37 h 40"/>
                <a:gd name="T2" fmla="*/ 24 w 35"/>
                <a:gd name="T3" fmla="*/ 22 h 40"/>
                <a:gd name="T4" fmla="*/ 29 w 35"/>
                <a:gd name="T5" fmla="*/ 12 h 40"/>
                <a:gd name="T6" fmla="*/ 17 w 35"/>
                <a:gd name="T7" fmla="*/ 0 h 40"/>
                <a:gd name="T8" fmla="*/ 5 w 35"/>
                <a:gd name="T9" fmla="*/ 12 h 40"/>
                <a:gd name="T10" fmla="*/ 10 w 35"/>
                <a:gd name="T11" fmla="*/ 22 h 40"/>
                <a:gd name="T12" fmla="*/ 0 w 35"/>
                <a:gd name="T13" fmla="*/ 32 h 40"/>
                <a:gd name="T14" fmla="*/ 7 w 35"/>
                <a:gd name="T15" fmla="*/ 40 h 40"/>
                <a:gd name="T16" fmla="*/ 33 w 35"/>
                <a:gd name="T17" fmla="*/ 40 h 40"/>
                <a:gd name="T18" fmla="*/ 33 w 35"/>
                <a:gd name="T19" fmla="*/ 40 h 40"/>
                <a:gd name="T20" fmla="*/ 35 w 35"/>
                <a:gd name="T21" fmla="*/ 38 h 40"/>
                <a:gd name="T22" fmla="*/ 35 w 35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35" y="37"/>
                  </a:moveTo>
                  <a:cubicBezTo>
                    <a:pt x="35" y="30"/>
                    <a:pt x="30" y="24"/>
                    <a:pt x="24" y="22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2"/>
                  </a:cubicBezTo>
                  <a:cubicBezTo>
                    <a:pt x="5" y="24"/>
                    <a:pt x="2" y="28"/>
                    <a:pt x="0" y="32"/>
                  </a:cubicBezTo>
                  <a:cubicBezTo>
                    <a:pt x="3" y="34"/>
                    <a:pt x="5" y="37"/>
                    <a:pt x="7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40"/>
                    <a:pt x="35" y="39"/>
                    <a:pt x="35" y="38"/>
                  </a:cubicBezTo>
                  <a:cubicBezTo>
                    <a:pt x="35" y="38"/>
                    <a:pt x="35" y="38"/>
                    <a:pt x="3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153"/>
            <p:cNvSpPr>
              <a:spLocks/>
            </p:cNvSpPr>
            <p:nvPr/>
          </p:nvSpPr>
          <p:spPr bwMode="auto">
            <a:xfrm>
              <a:off x="5554663" y="3052763"/>
              <a:ext cx="131763" cy="150813"/>
            </a:xfrm>
            <a:custGeom>
              <a:avLst/>
              <a:gdLst>
                <a:gd name="T0" fmla="*/ 35 w 35"/>
                <a:gd name="T1" fmla="*/ 32 h 40"/>
                <a:gd name="T2" fmla="*/ 25 w 35"/>
                <a:gd name="T3" fmla="*/ 22 h 40"/>
                <a:gd name="T4" fmla="*/ 30 w 35"/>
                <a:gd name="T5" fmla="*/ 12 h 40"/>
                <a:gd name="T6" fmla="*/ 18 w 35"/>
                <a:gd name="T7" fmla="*/ 0 h 40"/>
                <a:gd name="T8" fmla="*/ 6 w 35"/>
                <a:gd name="T9" fmla="*/ 12 h 40"/>
                <a:gd name="T10" fmla="*/ 11 w 35"/>
                <a:gd name="T11" fmla="*/ 22 h 40"/>
                <a:gd name="T12" fmla="*/ 0 w 35"/>
                <a:gd name="T13" fmla="*/ 38 h 40"/>
                <a:gd name="T14" fmla="*/ 2 w 35"/>
                <a:gd name="T15" fmla="*/ 40 h 40"/>
                <a:gd name="T16" fmla="*/ 28 w 35"/>
                <a:gd name="T17" fmla="*/ 40 h 40"/>
                <a:gd name="T18" fmla="*/ 35 w 35"/>
                <a:gd name="T1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0">
                  <a:moveTo>
                    <a:pt x="35" y="32"/>
                  </a:moveTo>
                  <a:cubicBezTo>
                    <a:pt x="33" y="27"/>
                    <a:pt x="30" y="24"/>
                    <a:pt x="25" y="22"/>
                  </a:cubicBezTo>
                  <a:cubicBezTo>
                    <a:pt x="28" y="19"/>
                    <a:pt x="30" y="16"/>
                    <a:pt x="30" y="12"/>
                  </a:cubicBezTo>
                  <a:cubicBezTo>
                    <a:pt x="30" y="5"/>
                    <a:pt x="25" y="0"/>
                    <a:pt x="18" y="0"/>
                  </a:cubicBezTo>
                  <a:cubicBezTo>
                    <a:pt x="11" y="0"/>
                    <a:pt x="6" y="5"/>
                    <a:pt x="6" y="12"/>
                  </a:cubicBezTo>
                  <a:cubicBezTo>
                    <a:pt x="6" y="16"/>
                    <a:pt x="8" y="19"/>
                    <a:pt x="11" y="22"/>
                  </a:cubicBezTo>
                  <a:cubicBezTo>
                    <a:pt x="4" y="24"/>
                    <a:pt x="0" y="31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37"/>
                    <a:pt x="32" y="34"/>
                    <a:pt x="3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154"/>
            <p:cNvSpPr>
              <a:spLocks/>
            </p:cNvSpPr>
            <p:nvPr/>
          </p:nvSpPr>
          <p:spPr bwMode="auto">
            <a:xfrm>
              <a:off x="5667375" y="3098801"/>
              <a:ext cx="136525" cy="149225"/>
            </a:xfrm>
            <a:custGeom>
              <a:avLst/>
              <a:gdLst>
                <a:gd name="T0" fmla="*/ 36 w 36"/>
                <a:gd name="T1" fmla="*/ 37 h 40"/>
                <a:gd name="T2" fmla="*/ 25 w 36"/>
                <a:gd name="T3" fmla="*/ 22 h 40"/>
                <a:gd name="T4" fmla="*/ 30 w 36"/>
                <a:gd name="T5" fmla="*/ 12 h 40"/>
                <a:gd name="T6" fmla="*/ 18 w 36"/>
                <a:gd name="T7" fmla="*/ 0 h 40"/>
                <a:gd name="T8" fmla="*/ 6 w 36"/>
                <a:gd name="T9" fmla="*/ 12 h 40"/>
                <a:gd name="T10" fmla="*/ 11 w 36"/>
                <a:gd name="T11" fmla="*/ 22 h 40"/>
                <a:gd name="T12" fmla="*/ 0 w 36"/>
                <a:gd name="T13" fmla="*/ 38 h 40"/>
                <a:gd name="T14" fmla="*/ 2 w 36"/>
                <a:gd name="T15" fmla="*/ 40 h 40"/>
                <a:gd name="T16" fmla="*/ 34 w 36"/>
                <a:gd name="T17" fmla="*/ 40 h 40"/>
                <a:gd name="T18" fmla="*/ 34 w 36"/>
                <a:gd name="T19" fmla="*/ 40 h 40"/>
                <a:gd name="T20" fmla="*/ 36 w 36"/>
                <a:gd name="T21" fmla="*/ 38 h 40"/>
                <a:gd name="T22" fmla="*/ 36 w 36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0">
                  <a:moveTo>
                    <a:pt x="36" y="37"/>
                  </a:moveTo>
                  <a:cubicBezTo>
                    <a:pt x="36" y="30"/>
                    <a:pt x="31" y="24"/>
                    <a:pt x="25" y="22"/>
                  </a:cubicBezTo>
                  <a:cubicBezTo>
                    <a:pt x="28" y="19"/>
                    <a:pt x="30" y="16"/>
                    <a:pt x="30" y="12"/>
                  </a:cubicBezTo>
                  <a:cubicBezTo>
                    <a:pt x="30" y="5"/>
                    <a:pt x="25" y="0"/>
                    <a:pt x="18" y="0"/>
                  </a:cubicBezTo>
                  <a:cubicBezTo>
                    <a:pt x="11" y="0"/>
                    <a:pt x="6" y="5"/>
                    <a:pt x="6" y="12"/>
                  </a:cubicBezTo>
                  <a:cubicBezTo>
                    <a:pt x="6" y="16"/>
                    <a:pt x="8" y="19"/>
                    <a:pt x="11" y="22"/>
                  </a:cubicBezTo>
                  <a:cubicBezTo>
                    <a:pt x="4" y="24"/>
                    <a:pt x="0" y="31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6" y="38"/>
                  </a:cubicBezTo>
                  <a:cubicBezTo>
                    <a:pt x="36" y="38"/>
                    <a:pt x="36" y="38"/>
                    <a:pt x="3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155"/>
            <p:cNvSpPr>
              <a:spLocks noEditPoints="1"/>
            </p:cNvSpPr>
            <p:nvPr/>
          </p:nvSpPr>
          <p:spPr bwMode="auto">
            <a:xfrm>
              <a:off x="5630863" y="2887663"/>
              <a:ext cx="209550" cy="195263"/>
            </a:xfrm>
            <a:custGeom>
              <a:avLst/>
              <a:gdLst>
                <a:gd name="T0" fmla="*/ 50 w 56"/>
                <a:gd name="T1" fmla="*/ 0 h 52"/>
                <a:gd name="T2" fmla="*/ 6 w 56"/>
                <a:gd name="T3" fmla="*/ 0 h 52"/>
                <a:gd name="T4" fmla="*/ 0 w 56"/>
                <a:gd name="T5" fmla="*/ 6 h 52"/>
                <a:gd name="T6" fmla="*/ 0 w 56"/>
                <a:gd name="T7" fmla="*/ 34 h 52"/>
                <a:gd name="T8" fmla="*/ 6 w 56"/>
                <a:gd name="T9" fmla="*/ 40 h 52"/>
                <a:gd name="T10" fmla="*/ 9 w 56"/>
                <a:gd name="T11" fmla="*/ 40 h 52"/>
                <a:gd name="T12" fmla="*/ 21 w 56"/>
                <a:gd name="T13" fmla="*/ 51 h 52"/>
                <a:gd name="T14" fmla="*/ 22 w 56"/>
                <a:gd name="T15" fmla="*/ 52 h 52"/>
                <a:gd name="T16" fmla="*/ 23 w 56"/>
                <a:gd name="T17" fmla="*/ 52 h 52"/>
                <a:gd name="T18" fmla="*/ 24 w 56"/>
                <a:gd name="T19" fmla="*/ 50 h 52"/>
                <a:gd name="T20" fmla="*/ 24 w 56"/>
                <a:gd name="T21" fmla="*/ 40 h 52"/>
                <a:gd name="T22" fmla="*/ 50 w 56"/>
                <a:gd name="T23" fmla="*/ 40 h 52"/>
                <a:gd name="T24" fmla="*/ 56 w 56"/>
                <a:gd name="T25" fmla="*/ 34 h 52"/>
                <a:gd name="T26" fmla="*/ 56 w 56"/>
                <a:gd name="T27" fmla="*/ 6 h 52"/>
                <a:gd name="T28" fmla="*/ 50 w 56"/>
                <a:gd name="T29" fmla="*/ 0 h 52"/>
                <a:gd name="T30" fmla="*/ 42 w 56"/>
                <a:gd name="T31" fmla="*/ 28 h 52"/>
                <a:gd name="T32" fmla="*/ 14 w 56"/>
                <a:gd name="T33" fmla="*/ 28 h 52"/>
                <a:gd name="T34" fmla="*/ 12 w 56"/>
                <a:gd name="T35" fmla="*/ 26 h 52"/>
                <a:gd name="T36" fmla="*/ 14 w 56"/>
                <a:gd name="T37" fmla="*/ 24 h 52"/>
                <a:gd name="T38" fmla="*/ 42 w 56"/>
                <a:gd name="T39" fmla="*/ 24 h 52"/>
                <a:gd name="T40" fmla="*/ 44 w 56"/>
                <a:gd name="T41" fmla="*/ 26 h 52"/>
                <a:gd name="T42" fmla="*/ 42 w 56"/>
                <a:gd name="T43" fmla="*/ 28 h 52"/>
                <a:gd name="T44" fmla="*/ 42 w 56"/>
                <a:gd name="T45" fmla="*/ 20 h 52"/>
                <a:gd name="T46" fmla="*/ 14 w 56"/>
                <a:gd name="T47" fmla="*/ 20 h 52"/>
                <a:gd name="T48" fmla="*/ 12 w 56"/>
                <a:gd name="T49" fmla="*/ 18 h 52"/>
                <a:gd name="T50" fmla="*/ 14 w 56"/>
                <a:gd name="T51" fmla="*/ 16 h 52"/>
                <a:gd name="T52" fmla="*/ 42 w 56"/>
                <a:gd name="T53" fmla="*/ 16 h 52"/>
                <a:gd name="T54" fmla="*/ 44 w 56"/>
                <a:gd name="T55" fmla="*/ 18 h 52"/>
                <a:gd name="T56" fmla="*/ 42 w 56"/>
                <a:gd name="T57" fmla="*/ 20 h 52"/>
                <a:gd name="T58" fmla="*/ 42 w 56"/>
                <a:gd name="T59" fmla="*/ 12 h 52"/>
                <a:gd name="T60" fmla="*/ 14 w 56"/>
                <a:gd name="T61" fmla="*/ 12 h 52"/>
                <a:gd name="T62" fmla="*/ 12 w 56"/>
                <a:gd name="T63" fmla="*/ 10 h 52"/>
                <a:gd name="T64" fmla="*/ 14 w 56"/>
                <a:gd name="T65" fmla="*/ 8 h 52"/>
                <a:gd name="T66" fmla="*/ 42 w 56"/>
                <a:gd name="T67" fmla="*/ 8 h 52"/>
                <a:gd name="T68" fmla="*/ 44 w 56"/>
                <a:gd name="T69" fmla="*/ 10 h 52"/>
                <a:gd name="T70" fmla="*/ 42 w 56"/>
                <a:gd name="T7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" h="52">
                  <a:moveTo>
                    <a:pt x="5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6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2"/>
                    <a:pt x="21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4" y="52"/>
                    <a:pt x="24" y="51"/>
                    <a:pt x="24" y="5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3" y="40"/>
                    <a:pt x="56" y="37"/>
                    <a:pt x="56" y="34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3"/>
                    <a:pt x="53" y="0"/>
                    <a:pt x="50" y="0"/>
                  </a:cubicBezTo>
                  <a:close/>
                  <a:moveTo>
                    <a:pt x="42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2" y="27"/>
                    <a:pt x="12" y="26"/>
                  </a:cubicBezTo>
                  <a:cubicBezTo>
                    <a:pt x="12" y="25"/>
                    <a:pt x="13" y="24"/>
                    <a:pt x="14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4"/>
                    <a:pt x="44" y="25"/>
                    <a:pt x="44" y="26"/>
                  </a:cubicBezTo>
                  <a:cubicBezTo>
                    <a:pt x="44" y="27"/>
                    <a:pt x="43" y="28"/>
                    <a:pt x="42" y="28"/>
                  </a:cubicBezTo>
                  <a:close/>
                  <a:moveTo>
                    <a:pt x="42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2" y="17"/>
                    <a:pt x="13" y="16"/>
                    <a:pt x="1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4" y="17"/>
                    <a:pt x="44" y="18"/>
                  </a:cubicBezTo>
                  <a:cubicBezTo>
                    <a:pt x="44" y="19"/>
                    <a:pt x="43" y="20"/>
                    <a:pt x="42" y="20"/>
                  </a:cubicBezTo>
                  <a:close/>
                  <a:moveTo>
                    <a:pt x="42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2" y="11"/>
                    <a:pt x="12" y="10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8"/>
                    <a:pt x="44" y="9"/>
                    <a:pt x="44" y="10"/>
                  </a:cubicBezTo>
                  <a:cubicBezTo>
                    <a:pt x="44" y="11"/>
                    <a:pt x="43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083299" y="4970035"/>
            <a:ext cx="295733" cy="270980"/>
            <a:chOff x="4113213" y="2165351"/>
            <a:chExt cx="360363" cy="330200"/>
          </a:xfrm>
          <a:solidFill>
            <a:schemeClr val="bg1"/>
          </a:solidFill>
        </p:grpSpPr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4127500" y="2165351"/>
              <a:ext cx="300038" cy="123825"/>
            </a:xfrm>
            <a:custGeom>
              <a:avLst/>
              <a:gdLst>
                <a:gd name="T0" fmla="*/ 40 w 80"/>
                <a:gd name="T1" fmla="*/ 33 h 33"/>
                <a:gd name="T2" fmla="*/ 80 w 80"/>
                <a:gd name="T3" fmla="*/ 1 h 33"/>
                <a:gd name="T4" fmla="*/ 76 w 80"/>
                <a:gd name="T5" fmla="*/ 0 h 33"/>
                <a:gd name="T6" fmla="*/ 4 w 80"/>
                <a:gd name="T7" fmla="*/ 0 h 33"/>
                <a:gd name="T8" fmla="*/ 0 w 80"/>
                <a:gd name="T9" fmla="*/ 1 h 33"/>
                <a:gd name="T10" fmla="*/ 40 w 8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3">
                  <a:moveTo>
                    <a:pt x="40" y="33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79" y="0"/>
                    <a:pt x="78" y="0"/>
                    <a:pt x="7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lnTo>
                    <a:pt x="4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4113213" y="2179638"/>
              <a:ext cx="330200" cy="211138"/>
            </a:xfrm>
            <a:custGeom>
              <a:avLst/>
              <a:gdLst>
                <a:gd name="T0" fmla="*/ 36 w 88"/>
                <a:gd name="T1" fmla="*/ 50 h 56"/>
                <a:gd name="T2" fmla="*/ 42 w 88"/>
                <a:gd name="T3" fmla="*/ 44 h 56"/>
                <a:gd name="T4" fmla="*/ 64 w 88"/>
                <a:gd name="T5" fmla="*/ 44 h 56"/>
                <a:gd name="T6" fmla="*/ 64 w 88"/>
                <a:gd name="T7" fmla="*/ 38 h 56"/>
                <a:gd name="T8" fmla="*/ 68 w 88"/>
                <a:gd name="T9" fmla="*/ 33 h 56"/>
                <a:gd name="T10" fmla="*/ 74 w 88"/>
                <a:gd name="T11" fmla="*/ 34 h 56"/>
                <a:gd name="T12" fmla="*/ 88 w 88"/>
                <a:gd name="T13" fmla="*/ 46 h 56"/>
                <a:gd name="T14" fmla="*/ 88 w 88"/>
                <a:gd name="T15" fmla="*/ 4 h 56"/>
                <a:gd name="T16" fmla="*/ 87 w 88"/>
                <a:gd name="T17" fmla="*/ 0 h 56"/>
                <a:gd name="T18" fmla="*/ 45 w 88"/>
                <a:gd name="T19" fmla="*/ 34 h 56"/>
                <a:gd name="T20" fmla="*/ 44 w 88"/>
                <a:gd name="T21" fmla="*/ 34 h 56"/>
                <a:gd name="T22" fmla="*/ 43 w 88"/>
                <a:gd name="T23" fmla="*/ 34 h 56"/>
                <a:gd name="T24" fmla="*/ 1 w 88"/>
                <a:gd name="T25" fmla="*/ 0 h 56"/>
                <a:gd name="T26" fmla="*/ 0 w 88"/>
                <a:gd name="T27" fmla="*/ 4 h 56"/>
                <a:gd name="T28" fmla="*/ 0 w 88"/>
                <a:gd name="T29" fmla="*/ 48 h 56"/>
                <a:gd name="T30" fmla="*/ 8 w 88"/>
                <a:gd name="T31" fmla="*/ 56 h 56"/>
                <a:gd name="T32" fmla="*/ 36 w 88"/>
                <a:gd name="T33" fmla="*/ 56 h 56"/>
                <a:gd name="T34" fmla="*/ 36 w 88"/>
                <a:gd name="T3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56">
                  <a:moveTo>
                    <a:pt x="36" y="50"/>
                  </a:moveTo>
                  <a:cubicBezTo>
                    <a:pt x="36" y="47"/>
                    <a:pt x="39" y="44"/>
                    <a:pt x="42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6"/>
                    <a:pt x="65" y="33"/>
                    <a:pt x="68" y="33"/>
                  </a:cubicBezTo>
                  <a:cubicBezTo>
                    <a:pt x="70" y="32"/>
                    <a:pt x="72" y="32"/>
                    <a:pt x="74" y="34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3"/>
                    <a:pt x="88" y="1"/>
                    <a:pt x="87" y="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4"/>
                    <a:pt x="43" y="34"/>
                    <a:pt x="43" y="3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36" y="56"/>
                    <a:pt x="36" y="56"/>
                    <a:pt x="36" y="56"/>
                  </a:cubicBezTo>
                  <a:lnTo>
                    <a:pt x="3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262438" y="2316163"/>
              <a:ext cx="211138" cy="179388"/>
            </a:xfrm>
            <a:custGeom>
              <a:avLst/>
              <a:gdLst>
                <a:gd name="T0" fmla="*/ 55 w 56"/>
                <a:gd name="T1" fmla="*/ 23 h 48"/>
                <a:gd name="T2" fmla="*/ 31 w 56"/>
                <a:gd name="T3" fmla="*/ 1 h 48"/>
                <a:gd name="T4" fmla="*/ 29 w 56"/>
                <a:gd name="T5" fmla="*/ 0 h 48"/>
                <a:gd name="T6" fmla="*/ 28 w 56"/>
                <a:gd name="T7" fmla="*/ 2 h 48"/>
                <a:gd name="T8" fmla="*/ 28 w 56"/>
                <a:gd name="T9" fmla="*/ 12 h 48"/>
                <a:gd name="T10" fmla="*/ 2 w 56"/>
                <a:gd name="T11" fmla="*/ 12 h 48"/>
                <a:gd name="T12" fmla="*/ 0 w 56"/>
                <a:gd name="T13" fmla="*/ 14 h 48"/>
                <a:gd name="T14" fmla="*/ 0 w 56"/>
                <a:gd name="T15" fmla="*/ 34 h 48"/>
                <a:gd name="T16" fmla="*/ 2 w 56"/>
                <a:gd name="T17" fmla="*/ 36 h 48"/>
                <a:gd name="T18" fmla="*/ 28 w 56"/>
                <a:gd name="T19" fmla="*/ 36 h 48"/>
                <a:gd name="T20" fmla="*/ 28 w 56"/>
                <a:gd name="T21" fmla="*/ 46 h 48"/>
                <a:gd name="T22" fmla="*/ 29 w 56"/>
                <a:gd name="T23" fmla="*/ 48 h 48"/>
                <a:gd name="T24" fmla="*/ 30 w 56"/>
                <a:gd name="T25" fmla="*/ 48 h 48"/>
                <a:gd name="T26" fmla="*/ 31 w 56"/>
                <a:gd name="T27" fmla="*/ 47 h 48"/>
                <a:gd name="T28" fmla="*/ 55 w 56"/>
                <a:gd name="T29" fmla="*/ 25 h 48"/>
                <a:gd name="T30" fmla="*/ 56 w 56"/>
                <a:gd name="T31" fmla="*/ 24 h 48"/>
                <a:gd name="T32" fmla="*/ 55 w 56"/>
                <a:gd name="T33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48">
                  <a:moveTo>
                    <a:pt x="55" y="23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0"/>
                    <a:pt x="28" y="1"/>
                    <a:pt x="28" y="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29" y="48"/>
                    <a:pt x="30" y="48"/>
                    <a:pt x="30" y="48"/>
                  </a:cubicBezTo>
                  <a:cubicBezTo>
                    <a:pt x="30" y="48"/>
                    <a:pt x="31" y="48"/>
                    <a:pt x="31" y="4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6" y="25"/>
                    <a:pt x="56" y="25"/>
                    <a:pt x="56" y="24"/>
                  </a:cubicBezTo>
                  <a:cubicBezTo>
                    <a:pt x="56" y="23"/>
                    <a:pt x="56" y="23"/>
                    <a:pt x="5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6" name="Freeform 105"/>
          <p:cNvSpPr>
            <a:spLocks noEditPoints="1"/>
          </p:cNvSpPr>
          <p:nvPr/>
        </p:nvSpPr>
        <p:spPr bwMode="auto">
          <a:xfrm>
            <a:off x="8425497" y="3717504"/>
            <a:ext cx="297036" cy="304853"/>
          </a:xfrm>
          <a:custGeom>
            <a:avLst/>
            <a:gdLst>
              <a:gd name="T0" fmla="*/ 82 w 96"/>
              <a:gd name="T1" fmla="*/ 0 h 96"/>
              <a:gd name="T2" fmla="*/ 14 w 96"/>
              <a:gd name="T3" fmla="*/ 0 h 96"/>
              <a:gd name="T4" fmla="*/ 0 w 96"/>
              <a:gd name="T5" fmla="*/ 14 h 96"/>
              <a:gd name="T6" fmla="*/ 0 w 96"/>
              <a:gd name="T7" fmla="*/ 82 h 96"/>
              <a:gd name="T8" fmla="*/ 14 w 96"/>
              <a:gd name="T9" fmla="*/ 96 h 96"/>
              <a:gd name="T10" fmla="*/ 82 w 96"/>
              <a:gd name="T11" fmla="*/ 96 h 96"/>
              <a:gd name="T12" fmla="*/ 96 w 96"/>
              <a:gd name="T13" fmla="*/ 82 h 96"/>
              <a:gd name="T14" fmla="*/ 96 w 96"/>
              <a:gd name="T15" fmla="*/ 14 h 96"/>
              <a:gd name="T16" fmla="*/ 82 w 96"/>
              <a:gd name="T17" fmla="*/ 0 h 96"/>
              <a:gd name="T18" fmla="*/ 76 w 96"/>
              <a:gd name="T19" fmla="*/ 62 h 96"/>
              <a:gd name="T20" fmla="*/ 75 w 96"/>
              <a:gd name="T21" fmla="*/ 64 h 96"/>
              <a:gd name="T22" fmla="*/ 73 w 96"/>
              <a:gd name="T23" fmla="*/ 64 h 96"/>
              <a:gd name="T24" fmla="*/ 60 w 96"/>
              <a:gd name="T25" fmla="*/ 56 h 96"/>
              <a:gd name="T26" fmla="*/ 60 w 96"/>
              <a:gd name="T27" fmla="*/ 66 h 96"/>
              <a:gd name="T28" fmla="*/ 58 w 96"/>
              <a:gd name="T29" fmla="*/ 68 h 96"/>
              <a:gd name="T30" fmla="*/ 22 w 96"/>
              <a:gd name="T31" fmla="*/ 68 h 96"/>
              <a:gd name="T32" fmla="*/ 20 w 96"/>
              <a:gd name="T33" fmla="*/ 66 h 96"/>
              <a:gd name="T34" fmla="*/ 20 w 96"/>
              <a:gd name="T35" fmla="*/ 30 h 96"/>
              <a:gd name="T36" fmla="*/ 22 w 96"/>
              <a:gd name="T37" fmla="*/ 28 h 96"/>
              <a:gd name="T38" fmla="*/ 58 w 96"/>
              <a:gd name="T39" fmla="*/ 28 h 96"/>
              <a:gd name="T40" fmla="*/ 60 w 96"/>
              <a:gd name="T41" fmla="*/ 30 h 96"/>
              <a:gd name="T42" fmla="*/ 60 w 96"/>
              <a:gd name="T43" fmla="*/ 40 h 96"/>
              <a:gd name="T44" fmla="*/ 73 w 96"/>
              <a:gd name="T45" fmla="*/ 32 h 96"/>
              <a:gd name="T46" fmla="*/ 75 w 96"/>
              <a:gd name="T47" fmla="*/ 32 h 96"/>
              <a:gd name="T48" fmla="*/ 76 w 96"/>
              <a:gd name="T49" fmla="*/ 34 h 96"/>
              <a:gd name="T50" fmla="*/ 76 w 96"/>
              <a:gd name="T51" fmla="*/ 6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6">
                <a:moveTo>
                  <a:pt x="82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0"/>
                  <a:pt x="6" y="96"/>
                  <a:pt x="14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90" y="96"/>
                  <a:pt x="96" y="90"/>
                  <a:pt x="96" y="82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lose/>
                <a:moveTo>
                  <a:pt x="76" y="62"/>
                </a:moveTo>
                <a:cubicBezTo>
                  <a:pt x="76" y="63"/>
                  <a:pt x="76" y="63"/>
                  <a:pt x="75" y="64"/>
                </a:cubicBezTo>
                <a:cubicBezTo>
                  <a:pt x="74" y="64"/>
                  <a:pt x="74" y="64"/>
                  <a:pt x="73" y="64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7"/>
                  <a:pt x="59" y="68"/>
                  <a:pt x="58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1" y="68"/>
                  <a:pt x="20" y="67"/>
                  <a:pt x="20" y="66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1" y="28"/>
                  <a:pt x="22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60" y="29"/>
                  <a:pt x="60" y="30"/>
                </a:cubicBezTo>
                <a:cubicBezTo>
                  <a:pt x="60" y="40"/>
                  <a:pt x="60" y="40"/>
                  <a:pt x="60" y="40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2"/>
                  <a:pt x="74" y="32"/>
                  <a:pt x="75" y="32"/>
                </a:cubicBezTo>
                <a:cubicBezTo>
                  <a:pt x="76" y="33"/>
                  <a:pt x="76" y="33"/>
                  <a:pt x="76" y="34"/>
                </a:cubicBezTo>
                <a:lnTo>
                  <a:pt x="76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07" name="Group 106"/>
          <p:cNvGrpSpPr/>
          <p:nvPr/>
        </p:nvGrpSpPr>
        <p:grpSpPr>
          <a:xfrm>
            <a:off x="8437874" y="4916383"/>
            <a:ext cx="272283" cy="295733"/>
            <a:chOff x="3421063" y="2887663"/>
            <a:chExt cx="331788" cy="360363"/>
          </a:xfrm>
          <a:solidFill>
            <a:schemeClr val="bg1"/>
          </a:solidFill>
        </p:grpSpPr>
        <p:sp>
          <p:nvSpPr>
            <p:cNvPr id="108" name="Freeform 211"/>
            <p:cNvSpPr>
              <a:spLocks noEditPoints="1"/>
            </p:cNvSpPr>
            <p:nvPr/>
          </p:nvSpPr>
          <p:spPr bwMode="auto">
            <a:xfrm>
              <a:off x="3586163" y="3082926"/>
              <a:ext cx="166688" cy="165100"/>
            </a:xfrm>
            <a:custGeom>
              <a:avLst/>
              <a:gdLst>
                <a:gd name="T0" fmla="*/ 43 w 44"/>
                <a:gd name="T1" fmla="*/ 40 h 44"/>
                <a:gd name="T2" fmla="*/ 31 w 44"/>
                <a:gd name="T3" fmla="*/ 28 h 44"/>
                <a:gd name="T4" fmla="*/ 34 w 44"/>
                <a:gd name="T5" fmla="*/ 17 h 44"/>
                <a:gd name="T6" fmla="*/ 17 w 44"/>
                <a:gd name="T7" fmla="*/ 0 h 44"/>
                <a:gd name="T8" fmla="*/ 0 w 44"/>
                <a:gd name="T9" fmla="*/ 17 h 44"/>
                <a:gd name="T10" fmla="*/ 17 w 44"/>
                <a:gd name="T11" fmla="*/ 34 h 44"/>
                <a:gd name="T12" fmla="*/ 28 w 44"/>
                <a:gd name="T13" fmla="*/ 30 h 44"/>
                <a:gd name="T14" fmla="*/ 41 w 44"/>
                <a:gd name="T15" fmla="*/ 43 h 44"/>
                <a:gd name="T16" fmla="*/ 42 w 44"/>
                <a:gd name="T17" fmla="*/ 44 h 44"/>
                <a:gd name="T18" fmla="*/ 43 w 44"/>
                <a:gd name="T19" fmla="*/ 43 h 44"/>
                <a:gd name="T20" fmla="*/ 43 w 44"/>
                <a:gd name="T21" fmla="*/ 40 h 44"/>
                <a:gd name="T22" fmla="*/ 4 w 44"/>
                <a:gd name="T23" fmla="*/ 17 h 44"/>
                <a:gd name="T24" fmla="*/ 17 w 44"/>
                <a:gd name="T25" fmla="*/ 4 h 44"/>
                <a:gd name="T26" fmla="*/ 30 w 44"/>
                <a:gd name="T27" fmla="*/ 17 h 44"/>
                <a:gd name="T28" fmla="*/ 17 w 44"/>
                <a:gd name="T29" fmla="*/ 30 h 44"/>
                <a:gd name="T30" fmla="*/ 4 w 44"/>
                <a:gd name="T3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43" y="40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3" y="25"/>
                    <a:pt x="34" y="21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1" y="34"/>
                    <a:pt x="25" y="33"/>
                    <a:pt x="28" y="30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2" y="44"/>
                  </a:cubicBezTo>
                  <a:cubicBezTo>
                    <a:pt x="43" y="44"/>
                    <a:pt x="43" y="44"/>
                    <a:pt x="43" y="43"/>
                  </a:cubicBezTo>
                  <a:cubicBezTo>
                    <a:pt x="44" y="42"/>
                    <a:pt x="44" y="41"/>
                    <a:pt x="43" y="40"/>
                  </a:cubicBezTo>
                  <a:close/>
                  <a:moveTo>
                    <a:pt x="4" y="17"/>
                  </a:moveTo>
                  <a:cubicBezTo>
                    <a:pt x="4" y="10"/>
                    <a:pt x="10" y="4"/>
                    <a:pt x="17" y="4"/>
                  </a:cubicBezTo>
                  <a:cubicBezTo>
                    <a:pt x="25" y="4"/>
                    <a:pt x="30" y="10"/>
                    <a:pt x="30" y="17"/>
                  </a:cubicBezTo>
                  <a:cubicBezTo>
                    <a:pt x="30" y="24"/>
                    <a:pt x="25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212"/>
            <p:cNvSpPr>
              <a:spLocks/>
            </p:cNvSpPr>
            <p:nvPr/>
          </p:nvSpPr>
          <p:spPr bwMode="auto">
            <a:xfrm>
              <a:off x="3451225" y="2917826"/>
              <a:ext cx="255588" cy="14288"/>
            </a:xfrm>
            <a:custGeom>
              <a:avLst/>
              <a:gdLst>
                <a:gd name="T0" fmla="*/ 2 w 68"/>
                <a:gd name="T1" fmla="*/ 0 h 4"/>
                <a:gd name="T2" fmla="*/ 0 w 68"/>
                <a:gd name="T3" fmla="*/ 2 h 4"/>
                <a:gd name="T4" fmla="*/ 2 w 68"/>
                <a:gd name="T5" fmla="*/ 4 h 4"/>
                <a:gd name="T6" fmla="*/ 66 w 68"/>
                <a:gd name="T7" fmla="*/ 4 h 4"/>
                <a:gd name="T8" fmla="*/ 68 w 68"/>
                <a:gd name="T9" fmla="*/ 2 h 4"/>
                <a:gd name="T10" fmla="*/ 66 w 68"/>
                <a:gd name="T11" fmla="*/ 0 h 4"/>
                <a:gd name="T12" fmla="*/ 2 w 6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8" y="3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213"/>
            <p:cNvSpPr>
              <a:spLocks/>
            </p:cNvSpPr>
            <p:nvPr/>
          </p:nvSpPr>
          <p:spPr bwMode="auto">
            <a:xfrm>
              <a:off x="3722688" y="3184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214"/>
            <p:cNvSpPr>
              <a:spLocks/>
            </p:cNvSpPr>
            <p:nvPr/>
          </p:nvSpPr>
          <p:spPr bwMode="auto">
            <a:xfrm>
              <a:off x="3421063" y="2887663"/>
              <a:ext cx="301625" cy="360363"/>
            </a:xfrm>
            <a:custGeom>
              <a:avLst/>
              <a:gdLst>
                <a:gd name="T0" fmla="*/ 71 w 80"/>
                <a:gd name="T1" fmla="*/ 88 h 96"/>
                <a:gd name="T2" fmla="*/ 61 w 80"/>
                <a:gd name="T3" fmla="*/ 90 h 96"/>
                <a:gd name="T4" fmla="*/ 40 w 80"/>
                <a:gd name="T5" fmla="*/ 69 h 96"/>
                <a:gd name="T6" fmla="*/ 61 w 80"/>
                <a:gd name="T7" fmla="*/ 48 h 96"/>
                <a:gd name="T8" fmla="*/ 80 w 80"/>
                <a:gd name="T9" fmla="*/ 59 h 96"/>
                <a:gd name="T10" fmla="*/ 80 w 80"/>
                <a:gd name="T11" fmla="*/ 18 h 96"/>
                <a:gd name="T12" fmla="*/ 78 w 80"/>
                <a:gd name="T13" fmla="*/ 16 h 96"/>
                <a:gd name="T14" fmla="*/ 10 w 80"/>
                <a:gd name="T15" fmla="*/ 16 h 96"/>
                <a:gd name="T16" fmla="*/ 4 w 80"/>
                <a:gd name="T17" fmla="*/ 10 h 96"/>
                <a:gd name="T18" fmla="*/ 10 w 80"/>
                <a:gd name="T19" fmla="*/ 4 h 96"/>
                <a:gd name="T20" fmla="*/ 78 w 80"/>
                <a:gd name="T21" fmla="*/ 4 h 96"/>
                <a:gd name="T22" fmla="*/ 80 w 80"/>
                <a:gd name="T23" fmla="*/ 2 h 96"/>
                <a:gd name="T24" fmla="*/ 78 w 80"/>
                <a:gd name="T25" fmla="*/ 0 h 96"/>
                <a:gd name="T26" fmla="*/ 10 w 80"/>
                <a:gd name="T27" fmla="*/ 0 h 96"/>
                <a:gd name="T28" fmla="*/ 0 w 80"/>
                <a:gd name="T29" fmla="*/ 10 h 96"/>
                <a:gd name="T30" fmla="*/ 0 w 80"/>
                <a:gd name="T31" fmla="*/ 86 h 96"/>
                <a:gd name="T32" fmla="*/ 10 w 80"/>
                <a:gd name="T33" fmla="*/ 96 h 96"/>
                <a:gd name="T34" fmla="*/ 78 w 80"/>
                <a:gd name="T35" fmla="*/ 96 h 96"/>
                <a:gd name="T36" fmla="*/ 79 w 80"/>
                <a:gd name="T37" fmla="*/ 96 h 96"/>
                <a:gd name="T38" fmla="*/ 71 w 80"/>
                <a:gd name="T3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96">
                  <a:moveTo>
                    <a:pt x="71" y="88"/>
                  </a:moveTo>
                  <a:cubicBezTo>
                    <a:pt x="68" y="89"/>
                    <a:pt x="65" y="90"/>
                    <a:pt x="61" y="90"/>
                  </a:cubicBezTo>
                  <a:cubicBezTo>
                    <a:pt x="50" y="90"/>
                    <a:pt x="40" y="81"/>
                    <a:pt x="40" y="69"/>
                  </a:cubicBezTo>
                  <a:cubicBezTo>
                    <a:pt x="40" y="57"/>
                    <a:pt x="50" y="48"/>
                    <a:pt x="61" y="48"/>
                  </a:cubicBezTo>
                  <a:cubicBezTo>
                    <a:pt x="69" y="48"/>
                    <a:pt x="76" y="53"/>
                    <a:pt x="80" y="5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7"/>
                    <a:pt x="79" y="16"/>
                    <a:pt x="78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4" y="96"/>
                    <a:pt x="10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9" y="96"/>
                    <a:pt x="79" y="96"/>
                  </a:cubicBezTo>
                  <a:lnTo>
                    <a:pt x="71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2" name="TextBox 25"/>
          <p:cNvSpPr txBox="1"/>
          <p:nvPr/>
        </p:nvSpPr>
        <p:spPr>
          <a:xfrm>
            <a:off x="839787" y="1720546"/>
            <a:ext cx="3501328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Many desktop publishing packages and web page editors now use Lorem Ipsum as their default model text, and a search for 'lorem ipsum' will uncover many web sites still in their infancy. Various versions have evolved.</a:t>
            </a:r>
          </a:p>
        </p:txBody>
      </p:sp>
    </p:spTree>
    <p:extLst>
      <p:ext uri="{BB962C8B-B14F-4D97-AF65-F5344CB8AC3E}">
        <p14:creationId xmlns:p14="http://schemas.microsoft.com/office/powerpoint/2010/main" val="3120628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y-GB" sz="2800" dirty="0">
                <a:solidFill>
                  <a:srgbClr val="0C344C"/>
                </a:solidFill>
                <a:latin typeface="+mj-lt"/>
              </a:rPr>
              <a:t>Profile Slide</a:t>
            </a:r>
            <a:endParaRPr lang="en-US" sz="2800" dirty="0">
              <a:solidFill>
                <a:srgbClr val="0C344C"/>
              </a:solidFill>
              <a:latin typeface="+mj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096000" y="0"/>
            <a:ext cx="6096000" cy="6238875"/>
            <a:chOff x="6096000" y="0"/>
            <a:chExt cx="6096000" cy="62388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33" r="26508" b="9028"/>
            <a:stretch/>
          </p:blipFill>
          <p:spPr>
            <a:xfrm flipH="1">
              <a:off x="6096000" y="0"/>
              <a:ext cx="6096000" cy="6238875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96000" y="0"/>
              <a:ext cx="4038600" cy="623887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25"/>
          <p:cNvSpPr txBox="1"/>
          <p:nvPr/>
        </p:nvSpPr>
        <p:spPr>
          <a:xfrm>
            <a:off x="849215" y="1171543"/>
            <a:ext cx="616118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835729" y="4480380"/>
            <a:ext cx="45719" cy="225425"/>
          </a:xfrm>
          <a:prstGeom prst="rect">
            <a:avLst/>
          </a:prstGeom>
          <a:gradFill>
            <a:gsLst>
              <a:gs pos="0">
                <a:srgbClr val="0C344C"/>
              </a:gs>
              <a:gs pos="100000">
                <a:srgbClr val="D80F7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20816" y="1980955"/>
            <a:ext cx="1166638" cy="734542"/>
            <a:chOff x="920816" y="2053524"/>
            <a:chExt cx="1294484" cy="815037"/>
          </a:xfrm>
        </p:grpSpPr>
        <p:sp>
          <p:nvSpPr>
            <p:cNvPr id="13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20816" y="3148090"/>
            <a:ext cx="1166638" cy="734542"/>
            <a:chOff x="920816" y="2053524"/>
            <a:chExt cx="1294484" cy="815037"/>
          </a:xfrm>
        </p:grpSpPr>
        <p:sp>
          <p:nvSpPr>
            <p:cNvPr id="17" name="Rectangle: Rounded Corners 16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Rectangle: Rounded Corners 17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25"/>
          <p:cNvSpPr txBox="1"/>
          <p:nvPr/>
        </p:nvSpPr>
        <p:spPr>
          <a:xfrm>
            <a:off x="2603500" y="2352085"/>
            <a:ext cx="3911600" cy="3231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There are many variations of passages of Lorem Ipsum available, but the majority have suffered alteration in some form</a:t>
            </a:r>
          </a:p>
        </p:txBody>
      </p:sp>
      <p:sp>
        <p:nvSpPr>
          <p:cNvPr id="21" name="TextBox 25"/>
          <p:cNvSpPr txBox="1"/>
          <p:nvPr/>
        </p:nvSpPr>
        <p:spPr>
          <a:xfrm>
            <a:off x="2603500" y="2021202"/>
            <a:ext cx="35814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24" name="TextBox 25"/>
          <p:cNvSpPr txBox="1"/>
          <p:nvPr/>
        </p:nvSpPr>
        <p:spPr>
          <a:xfrm>
            <a:off x="2603500" y="3519220"/>
            <a:ext cx="3911600" cy="3231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There are many variations of passages of Lorem Ipsum available, but the majority have suffered alteration in some form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603500" y="3188337"/>
            <a:ext cx="35814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376096" y="2194578"/>
            <a:ext cx="256080" cy="307296"/>
            <a:chOff x="3421063" y="2524125"/>
            <a:chExt cx="301625" cy="361950"/>
          </a:xfrm>
          <a:solidFill>
            <a:schemeClr val="bg1"/>
          </a:solidFill>
        </p:grpSpPr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421063" y="2584450"/>
              <a:ext cx="301625" cy="301625"/>
            </a:xfrm>
            <a:custGeom>
              <a:avLst/>
              <a:gdLst>
                <a:gd name="T0" fmla="*/ 70 w 80"/>
                <a:gd name="T1" fmla="*/ 13 h 80"/>
                <a:gd name="T2" fmla="*/ 74 w 80"/>
                <a:gd name="T3" fmla="*/ 9 h 80"/>
                <a:gd name="T4" fmla="*/ 75 w 80"/>
                <a:gd name="T5" fmla="*/ 9 h 80"/>
                <a:gd name="T6" fmla="*/ 76 w 80"/>
                <a:gd name="T7" fmla="*/ 10 h 80"/>
                <a:gd name="T8" fmla="*/ 77 w 80"/>
                <a:gd name="T9" fmla="*/ 9 h 80"/>
                <a:gd name="T10" fmla="*/ 77 w 80"/>
                <a:gd name="T11" fmla="*/ 7 h 80"/>
                <a:gd name="T12" fmla="*/ 73 w 80"/>
                <a:gd name="T13" fmla="*/ 3 h 80"/>
                <a:gd name="T14" fmla="*/ 71 w 80"/>
                <a:gd name="T15" fmla="*/ 3 h 80"/>
                <a:gd name="T16" fmla="*/ 71 w 80"/>
                <a:gd name="T17" fmla="*/ 5 h 80"/>
                <a:gd name="T18" fmla="*/ 71 w 80"/>
                <a:gd name="T19" fmla="*/ 6 h 80"/>
                <a:gd name="T20" fmla="*/ 67 w 80"/>
                <a:gd name="T21" fmla="*/ 10 h 80"/>
                <a:gd name="T22" fmla="*/ 40 w 80"/>
                <a:gd name="T23" fmla="*/ 0 h 80"/>
                <a:gd name="T24" fmla="*/ 0 w 80"/>
                <a:gd name="T25" fmla="*/ 40 h 80"/>
                <a:gd name="T26" fmla="*/ 40 w 80"/>
                <a:gd name="T27" fmla="*/ 80 h 80"/>
                <a:gd name="T28" fmla="*/ 80 w 80"/>
                <a:gd name="T29" fmla="*/ 40 h 80"/>
                <a:gd name="T30" fmla="*/ 70 w 80"/>
                <a:gd name="T31" fmla="*/ 13 h 80"/>
                <a:gd name="T32" fmla="*/ 41 w 80"/>
                <a:gd name="T33" fmla="*/ 41 h 80"/>
                <a:gd name="T34" fmla="*/ 40 w 80"/>
                <a:gd name="T35" fmla="*/ 42 h 80"/>
                <a:gd name="T36" fmla="*/ 39 w 80"/>
                <a:gd name="T37" fmla="*/ 41 h 80"/>
                <a:gd name="T38" fmla="*/ 21 w 80"/>
                <a:gd name="T39" fmla="*/ 23 h 80"/>
                <a:gd name="T40" fmla="*/ 21 w 80"/>
                <a:gd name="T41" fmla="*/ 21 h 80"/>
                <a:gd name="T42" fmla="*/ 23 w 80"/>
                <a:gd name="T43" fmla="*/ 21 h 80"/>
                <a:gd name="T44" fmla="*/ 41 w 80"/>
                <a:gd name="T45" fmla="*/ 39 h 80"/>
                <a:gd name="T46" fmla="*/ 41 w 80"/>
                <a:gd name="T47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80">
                  <a:moveTo>
                    <a:pt x="70" y="13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0"/>
                    <a:pt x="75" y="10"/>
                    <a:pt x="76" y="10"/>
                  </a:cubicBezTo>
                  <a:cubicBezTo>
                    <a:pt x="77" y="10"/>
                    <a:pt x="77" y="10"/>
                    <a:pt x="77" y="9"/>
                  </a:cubicBezTo>
                  <a:cubicBezTo>
                    <a:pt x="78" y="9"/>
                    <a:pt x="78" y="7"/>
                    <a:pt x="77" y="7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1" y="2"/>
                    <a:pt x="71" y="3"/>
                  </a:cubicBezTo>
                  <a:cubicBezTo>
                    <a:pt x="70" y="3"/>
                    <a:pt x="70" y="5"/>
                    <a:pt x="71" y="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0" y="4"/>
                    <a:pt x="5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30"/>
                    <a:pt x="76" y="20"/>
                    <a:pt x="70" y="13"/>
                  </a:cubicBezTo>
                  <a:close/>
                  <a:moveTo>
                    <a:pt x="41" y="41"/>
                  </a:moveTo>
                  <a:cubicBezTo>
                    <a:pt x="41" y="42"/>
                    <a:pt x="41" y="42"/>
                    <a:pt x="40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1"/>
                    <a:pt x="21" y="21"/>
                  </a:cubicBezTo>
                  <a:cubicBezTo>
                    <a:pt x="21" y="20"/>
                    <a:pt x="23" y="20"/>
                    <a:pt x="23" y="2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9"/>
                    <a:pt x="42" y="41"/>
                    <a:pt x="4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19488" y="2524125"/>
              <a:ext cx="104775" cy="52388"/>
            </a:xfrm>
            <a:custGeom>
              <a:avLst/>
              <a:gdLst>
                <a:gd name="T0" fmla="*/ 2 w 28"/>
                <a:gd name="T1" fmla="*/ 4 h 14"/>
                <a:gd name="T2" fmla="*/ 8 w 28"/>
                <a:gd name="T3" fmla="*/ 4 h 14"/>
                <a:gd name="T4" fmla="*/ 8 w 28"/>
                <a:gd name="T5" fmla="*/ 12 h 14"/>
                <a:gd name="T6" fmla="*/ 10 w 28"/>
                <a:gd name="T7" fmla="*/ 14 h 14"/>
                <a:gd name="T8" fmla="*/ 18 w 28"/>
                <a:gd name="T9" fmla="*/ 14 h 14"/>
                <a:gd name="T10" fmla="*/ 20 w 28"/>
                <a:gd name="T11" fmla="*/ 12 h 14"/>
                <a:gd name="T12" fmla="*/ 20 w 28"/>
                <a:gd name="T13" fmla="*/ 4 h 14"/>
                <a:gd name="T14" fmla="*/ 26 w 28"/>
                <a:gd name="T15" fmla="*/ 4 h 14"/>
                <a:gd name="T16" fmla="*/ 28 w 28"/>
                <a:gd name="T17" fmla="*/ 2 h 14"/>
                <a:gd name="T18" fmla="*/ 26 w 28"/>
                <a:gd name="T19" fmla="*/ 0 h 14"/>
                <a:gd name="T20" fmla="*/ 18 w 28"/>
                <a:gd name="T21" fmla="*/ 0 h 14"/>
                <a:gd name="T22" fmla="*/ 10 w 28"/>
                <a:gd name="T23" fmla="*/ 0 h 14"/>
                <a:gd name="T24" fmla="*/ 2 w 28"/>
                <a:gd name="T25" fmla="*/ 0 h 14"/>
                <a:gd name="T26" fmla="*/ 0 w 28"/>
                <a:gd name="T27" fmla="*/ 2 h 14"/>
                <a:gd name="T28" fmla="*/ 2 w 28"/>
                <a:gd name="T2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4">
                  <a:moveTo>
                    <a:pt x="2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355385" y="3365955"/>
            <a:ext cx="297502" cy="298812"/>
            <a:chOff x="8445501" y="1787525"/>
            <a:chExt cx="360363" cy="361950"/>
          </a:xfrm>
          <a:solidFill>
            <a:schemeClr val="bg1"/>
          </a:solidFill>
        </p:grpSpPr>
        <p:sp>
          <p:nvSpPr>
            <p:cNvPr id="30" name="Freeform 311"/>
            <p:cNvSpPr>
              <a:spLocks/>
            </p:cNvSpPr>
            <p:nvPr/>
          </p:nvSpPr>
          <p:spPr bwMode="auto">
            <a:xfrm>
              <a:off x="8489951" y="2089150"/>
              <a:ext cx="104775" cy="60325"/>
            </a:xfrm>
            <a:custGeom>
              <a:avLst/>
              <a:gdLst>
                <a:gd name="T0" fmla="*/ 26 w 28"/>
                <a:gd name="T1" fmla="*/ 0 h 16"/>
                <a:gd name="T2" fmla="*/ 24 w 28"/>
                <a:gd name="T3" fmla="*/ 0 h 16"/>
                <a:gd name="T4" fmla="*/ 4 w 28"/>
                <a:gd name="T5" fmla="*/ 0 h 16"/>
                <a:gd name="T6" fmla="*/ 2 w 28"/>
                <a:gd name="T7" fmla="*/ 0 h 16"/>
                <a:gd name="T8" fmla="*/ 0 w 28"/>
                <a:gd name="T9" fmla="*/ 2 h 16"/>
                <a:gd name="T10" fmla="*/ 0 w 28"/>
                <a:gd name="T11" fmla="*/ 14 h 16"/>
                <a:gd name="T12" fmla="*/ 2 w 28"/>
                <a:gd name="T13" fmla="*/ 16 h 16"/>
                <a:gd name="T14" fmla="*/ 26 w 28"/>
                <a:gd name="T15" fmla="*/ 16 h 16"/>
                <a:gd name="T16" fmla="*/ 28 w 28"/>
                <a:gd name="T17" fmla="*/ 14 h 16"/>
                <a:gd name="T18" fmla="*/ 28 w 28"/>
                <a:gd name="T19" fmla="*/ 2 h 16"/>
                <a:gd name="T20" fmla="*/ 26 w 2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1" name="Freeform 312"/>
            <p:cNvSpPr>
              <a:spLocks/>
            </p:cNvSpPr>
            <p:nvPr/>
          </p:nvSpPr>
          <p:spPr bwMode="auto">
            <a:xfrm>
              <a:off x="8445501" y="1882775"/>
              <a:ext cx="134938" cy="190500"/>
            </a:xfrm>
            <a:custGeom>
              <a:avLst/>
              <a:gdLst>
                <a:gd name="T0" fmla="*/ 15 w 36"/>
                <a:gd name="T1" fmla="*/ 51 h 51"/>
                <a:gd name="T2" fmla="*/ 36 w 36"/>
                <a:gd name="T3" fmla="*/ 51 h 51"/>
                <a:gd name="T4" fmla="*/ 36 w 36"/>
                <a:gd name="T5" fmla="*/ 39 h 51"/>
                <a:gd name="T6" fmla="*/ 36 w 36"/>
                <a:gd name="T7" fmla="*/ 38 h 51"/>
                <a:gd name="T8" fmla="*/ 30 w 36"/>
                <a:gd name="T9" fmla="*/ 22 h 51"/>
                <a:gd name="T10" fmla="*/ 22 w 36"/>
                <a:gd name="T11" fmla="*/ 19 h 51"/>
                <a:gd name="T12" fmla="*/ 19 w 36"/>
                <a:gd name="T13" fmla="*/ 27 h 51"/>
                <a:gd name="T14" fmla="*/ 20 w 36"/>
                <a:gd name="T15" fmla="*/ 33 h 51"/>
                <a:gd name="T16" fmla="*/ 14 w 36"/>
                <a:gd name="T17" fmla="*/ 26 h 51"/>
                <a:gd name="T18" fmla="*/ 7 w 36"/>
                <a:gd name="T19" fmla="*/ 2 h 51"/>
                <a:gd name="T20" fmla="*/ 1 w 36"/>
                <a:gd name="T21" fmla="*/ 1 h 51"/>
                <a:gd name="T22" fmla="*/ 0 w 36"/>
                <a:gd name="T23" fmla="*/ 3 h 51"/>
                <a:gd name="T24" fmla="*/ 0 w 36"/>
                <a:gd name="T25" fmla="*/ 35 h 51"/>
                <a:gd name="T26" fmla="*/ 1 w 36"/>
                <a:gd name="T27" fmla="*/ 37 h 51"/>
                <a:gd name="T28" fmla="*/ 15 w 36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1">
                  <a:moveTo>
                    <a:pt x="15" y="51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8"/>
                  </a:cubicBezTo>
                  <a:cubicBezTo>
                    <a:pt x="36" y="38"/>
                    <a:pt x="32" y="26"/>
                    <a:pt x="30" y="22"/>
                  </a:cubicBezTo>
                  <a:cubicBezTo>
                    <a:pt x="28" y="19"/>
                    <a:pt x="24" y="18"/>
                    <a:pt x="22" y="19"/>
                  </a:cubicBezTo>
                  <a:cubicBezTo>
                    <a:pt x="20" y="20"/>
                    <a:pt x="18" y="23"/>
                    <a:pt x="19" y="27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13"/>
                    <a:pt x="12" y="5"/>
                    <a:pt x="7" y="2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1" y="37"/>
                  </a:cubicBezTo>
                  <a:cubicBezTo>
                    <a:pt x="4" y="39"/>
                    <a:pt x="12" y="48"/>
                    <a:pt x="1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2" name="Freeform 313"/>
            <p:cNvSpPr>
              <a:spLocks/>
            </p:cNvSpPr>
            <p:nvPr/>
          </p:nvSpPr>
          <p:spPr bwMode="auto">
            <a:xfrm>
              <a:off x="8655051" y="2089150"/>
              <a:ext cx="104775" cy="60325"/>
            </a:xfrm>
            <a:custGeom>
              <a:avLst/>
              <a:gdLst>
                <a:gd name="T0" fmla="*/ 26 w 28"/>
                <a:gd name="T1" fmla="*/ 0 h 16"/>
                <a:gd name="T2" fmla="*/ 24 w 28"/>
                <a:gd name="T3" fmla="*/ 0 h 16"/>
                <a:gd name="T4" fmla="*/ 4 w 28"/>
                <a:gd name="T5" fmla="*/ 0 h 16"/>
                <a:gd name="T6" fmla="*/ 2 w 28"/>
                <a:gd name="T7" fmla="*/ 0 h 16"/>
                <a:gd name="T8" fmla="*/ 0 w 28"/>
                <a:gd name="T9" fmla="*/ 2 h 16"/>
                <a:gd name="T10" fmla="*/ 0 w 28"/>
                <a:gd name="T11" fmla="*/ 14 h 16"/>
                <a:gd name="T12" fmla="*/ 2 w 28"/>
                <a:gd name="T13" fmla="*/ 16 h 16"/>
                <a:gd name="T14" fmla="*/ 26 w 28"/>
                <a:gd name="T15" fmla="*/ 16 h 16"/>
                <a:gd name="T16" fmla="*/ 28 w 28"/>
                <a:gd name="T17" fmla="*/ 14 h 16"/>
                <a:gd name="T18" fmla="*/ 28 w 28"/>
                <a:gd name="T19" fmla="*/ 2 h 16"/>
                <a:gd name="T20" fmla="*/ 26 w 2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3" name="Freeform 314"/>
            <p:cNvSpPr>
              <a:spLocks/>
            </p:cNvSpPr>
            <p:nvPr/>
          </p:nvSpPr>
          <p:spPr bwMode="auto">
            <a:xfrm>
              <a:off x="8670926" y="1882775"/>
              <a:ext cx="134938" cy="190500"/>
            </a:xfrm>
            <a:custGeom>
              <a:avLst/>
              <a:gdLst>
                <a:gd name="T0" fmla="*/ 35 w 36"/>
                <a:gd name="T1" fmla="*/ 1 h 51"/>
                <a:gd name="T2" fmla="*/ 29 w 36"/>
                <a:gd name="T3" fmla="*/ 2 h 51"/>
                <a:gd name="T4" fmla="*/ 22 w 36"/>
                <a:gd name="T5" fmla="*/ 26 h 51"/>
                <a:gd name="T6" fmla="*/ 16 w 36"/>
                <a:gd name="T7" fmla="*/ 33 h 51"/>
                <a:gd name="T8" fmla="*/ 17 w 36"/>
                <a:gd name="T9" fmla="*/ 27 h 51"/>
                <a:gd name="T10" fmla="*/ 14 w 36"/>
                <a:gd name="T11" fmla="*/ 19 h 51"/>
                <a:gd name="T12" fmla="*/ 6 w 36"/>
                <a:gd name="T13" fmla="*/ 22 h 51"/>
                <a:gd name="T14" fmla="*/ 0 w 36"/>
                <a:gd name="T15" fmla="*/ 38 h 51"/>
                <a:gd name="T16" fmla="*/ 0 w 36"/>
                <a:gd name="T17" fmla="*/ 39 h 51"/>
                <a:gd name="T18" fmla="*/ 0 w 36"/>
                <a:gd name="T19" fmla="*/ 51 h 51"/>
                <a:gd name="T20" fmla="*/ 21 w 36"/>
                <a:gd name="T21" fmla="*/ 51 h 51"/>
                <a:gd name="T22" fmla="*/ 35 w 36"/>
                <a:gd name="T23" fmla="*/ 36 h 51"/>
                <a:gd name="T24" fmla="*/ 36 w 36"/>
                <a:gd name="T25" fmla="*/ 35 h 51"/>
                <a:gd name="T26" fmla="*/ 36 w 36"/>
                <a:gd name="T27" fmla="*/ 3 h 51"/>
                <a:gd name="T28" fmla="*/ 35 w 36"/>
                <a:gd name="T2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1">
                  <a:moveTo>
                    <a:pt x="35" y="1"/>
                  </a:moveTo>
                  <a:cubicBezTo>
                    <a:pt x="34" y="1"/>
                    <a:pt x="32" y="0"/>
                    <a:pt x="29" y="2"/>
                  </a:cubicBezTo>
                  <a:cubicBezTo>
                    <a:pt x="24" y="5"/>
                    <a:pt x="22" y="13"/>
                    <a:pt x="22" y="2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3"/>
                    <a:pt x="16" y="20"/>
                    <a:pt x="14" y="19"/>
                  </a:cubicBezTo>
                  <a:cubicBezTo>
                    <a:pt x="12" y="18"/>
                    <a:pt x="8" y="19"/>
                    <a:pt x="6" y="22"/>
                  </a:cubicBezTo>
                  <a:cubicBezTo>
                    <a:pt x="4" y="26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4" y="48"/>
                    <a:pt x="33" y="39"/>
                    <a:pt x="35" y="36"/>
                  </a:cubicBezTo>
                  <a:cubicBezTo>
                    <a:pt x="36" y="36"/>
                    <a:pt x="36" y="36"/>
                    <a:pt x="36" y="3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5" y="1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4" name="Freeform 315"/>
            <p:cNvSpPr>
              <a:spLocks/>
            </p:cNvSpPr>
            <p:nvPr/>
          </p:nvSpPr>
          <p:spPr bwMode="auto">
            <a:xfrm>
              <a:off x="8599488" y="1863725"/>
              <a:ext cx="52388" cy="82550"/>
            </a:xfrm>
            <a:custGeom>
              <a:avLst/>
              <a:gdLst>
                <a:gd name="T0" fmla="*/ 33 w 33"/>
                <a:gd name="T1" fmla="*/ 0 h 52"/>
                <a:gd name="T2" fmla="*/ 0 w 33"/>
                <a:gd name="T3" fmla="*/ 0 h 52"/>
                <a:gd name="T4" fmla="*/ 16 w 33"/>
                <a:gd name="T5" fmla="*/ 52 h 52"/>
                <a:gd name="T6" fmla="*/ 33 w 33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52">
                  <a:moveTo>
                    <a:pt x="33" y="0"/>
                  </a:moveTo>
                  <a:lnTo>
                    <a:pt x="0" y="0"/>
                  </a:lnTo>
                  <a:lnTo>
                    <a:pt x="16" y="52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5" name="Freeform 316"/>
            <p:cNvSpPr>
              <a:spLocks/>
            </p:cNvSpPr>
            <p:nvPr/>
          </p:nvSpPr>
          <p:spPr bwMode="auto">
            <a:xfrm>
              <a:off x="8523288" y="1795463"/>
              <a:ext cx="53975" cy="52388"/>
            </a:xfrm>
            <a:custGeom>
              <a:avLst/>
              <a:gdLst>
                <a:gd name="T0" fmla="*/ 34 w 34"/>
                <a:gd name="T1" fmla="*/ 33 h 33"/>
                <a:gd name="T2" fmla="*/ 26 w 34"/>
                <a:gd name="T3" fmla="*/ 0 h 33"/>
                <a:gd name="T4" fmla="*/ 0 w 34"/>
                <a:gd name="T5" fmla="*/ 33 h 33"/>
                <a:gd name="T6" fmla="*/ 34 w 3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3">
                  <a:moveTo>
                    <a:pt x="34" y="33"/>
                  </a:moveTo>
                  <a:lnTo>
                    <a:pt x="26" y="0"/>
                  </a:lnTo>
                  <a:lnTo>
                    <a:pt x="0" y="33"/>
                  </a:lnTo>
                  <a:lnTo>
                    <a:pt x="3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6" name="Freeform 317"/>
            <p:cNvSpPr>
              <a:spLocks/>
            </p:cNvSpPr>
            <p:nvPr/>
          </p:nvSpPr>
          <p:spPr bwMode="auto">
            <a:xfrm>
              <a:off x="8580438" y="1787525"/>
              <a:ext cx="90488" cy="60325"/>
            </a:xfrm>
            <a:custGeom>
              <a:avLst/>
              <a:gdLst>
                <a:gd name="T0" fmla="*/ 0 w 57"/>
                <a:gd name="T1" fmla="*/ 0 h 38"/>
                <a:gd name="T2" fmla="*/ 7 w 57"/>
                <a:gd name="T3" fmla="*/ 38 h 38"/>
                <a:gd name="T4" fmla="*/ 47 w 57"/>
                <a:gd name="T5" fmla="*/ 38 h 38"/>
                <a:gd name="T6" fmla="*/ 57 w 57"/>
                <a:gd name="T7" fmla="*/ 0 h 38"/>
                <a:gd name="T8" fmla="*/ 0 w 5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8">
                  <a:moveTo>
                    <a:pt x="0" y="0"/>
                  </a:moveTo>
                  <a:lnTo>
                    <a:pt x="7" y="38"/>
                  </a:lnTo>
                  <a:lnTo>
                    <a:pt x="47" y="38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7" name="Freeform 318"/>
            <p:cNvSpPr>
              <a:spLocks/>
            </p:cNvSpPr>
            <p:nvPr/>
          </p:nvSpPr>
          <p:spPr bwMode="auto">
            <a:xfrm>
              <a:off x="8632826" y="1863725"/>
              <a:ext cx="93663" cy="104775"/>
            </a:xfrm>
            <a:custGeom>
              <a:avLst/>
              <a:gdLst>
                <a:gd name="T0" fmla="*/ 21 w 59"/>
                <a:gd name="T1" fmla="*/ 0 h 66"/>
                <a:gd name="T2" fmla="*/ 0 w 59"/>
                <a:gd name="T3" fmla="*/ 66 h 66"/>
                <a:gd name="T4" fmla="*/ 0 w 59"/>
                <a:gd name="T5" fmla="*/ 66 h 66"/>
                <a:gd name="T6" fmla="*/ 59 w 59"/>
                <a:gd name="T7" fmla="*/ 0 h 66"/>
                <a:gd name="T8" fmla="*/ 21 w 5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21" y="0"/>
                  </a:moveTo>
                  <a:lnTo>
                    <a:pt x="0" y="66"/>
                  </a:lnTo>
                  <a:lnTo>
                    <a:pt x="0" y="66"/>
                  </a:lnTo>
                  <a:lnTo>
                    <a:pt x="59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8" name="Freeform 319"/>
            <p:cNvSpPr>
              <a:spLocks/>
            </p:cNvSpPr>
            <p:nvPr/>
          </p:nvSpPr>
          <p:spPr bwMode="auto">
            <a:xfrm>
              <a:off x="8674101" y="1795463"/>
              <a:ext cx="52388" cy="52388"/>
            </a:xfrm>
            <a:custGeom>
              <a:avLst/>
              <a:gdLst>
                <a:gd name="T0" fmla="*/ 0 w 33"/>
                <a:gd name="T1" fmla="*/ 33 h 33"/>
                <a:gd name="T2" fmla="*/ 33 w 33"/>
                <a:gd name="T3" fmla="*/ 33 h 33"/>
                <a:gd name="T4" fmla="*/ 7 w 33"/>
                <a:gd name="T5" fmla="*/ 0 h 33"/>
                <a:gd name="T6" fmla="*/ 0 w 33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3">
                  <a:moveTo>
                    <a:pt x="0" y="33"/>
                  </a:moveTo>
                  <a:lnTo>
                    <a:pt x="33" y="33"/>
                  </a:lnTo>
                  <a:lnTo>
                    <a:pt x="7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39" name="Freeform 320"/>
            <p:cNvSpPr>
              <a:spLocks/>
            </p:cNvSpPr>
            <p:nvPr/>
          </p:nvSpPr>
          <p:spPr bwMode="auto">
            <a:xfrm>
              <a:off x="8523288" y="1863725"/>
              <a:ext cx="95250" cy="107950"/>
            </a:xfrm>
            <a:custGeom>
              <a:avLst/>
              <a:gdLst>
                <a:gd name="T0" fmla="*/ 60 w 60"/>
                <a:gd name="T1" fmla="*/ 66 h 68"/>
                <a:gd name="T2" fmla="*/ 36 w 60"/>
                <a:gd name="T3" fmla="*/ 0 h 68"/>
                <a:gd name="T4" fmla="*/ 0 w 60"/>
                <a:gd name="T5" fmla="*/ 0 h 68"/>
                <a:gd name="T6" fmla="*/ 60 w 60"/>
                <a:gd name="T7" fmla="*/ 68 h 68"/>
                <a:gd name="T8" fmla="*/ 60 w 60"/>
                <a:gd name="T9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8">
                  <a:moveTo>
                    <a:pt x="60" y="66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60" y="68"/>
                  </a:lnTo>
                  <a:lnTo>
                    <a:pt x="6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43" name="TextBox 25"/>
          <p:cNvSpPr txBox="1"/>
          <p:nvPr/>
        </p:nvSpPr>
        <p:spPr>
          <a:xfrm>
            <a:off x="984734" y="4438805"/>
            <a:ext cx="5530365" cy="11310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There are many variations of passages of Lorem Ipsum available, but the majority have suffered alteration in some form. The point of using Lorem Ipsum is that it has a more-or-less normal distribution of letters, as opposed to using 'Content here.</a:t>
            </a:r>
          </a:p>
          <a:p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cs typeface="Calibri Light" panose="020F0302020204030204" pitchFamily="34" charset="0"/>
            </a:endParaRPr>
          </a:p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839788" y="4438805"/>
            <a:ext cx="0" cy="1161961"/>
          </a:xfrm>
          <a:prstGeom prst="line">
            <a:avLst/>
          </a:prstGeom>
          <a:ln w="9525">
            <a:solidFill>
              <a:srgbClr val="BFB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990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800" dirty="0">
                <a:solidFill>
                  <a:srgbClr val="0C344C"/>
                </a:solidFill>
                <a:latin typeface="+mj-lt"/>
              </a:rPr>
              <a:t>Process</a:t>
            </a:r>
            <a:endParaRPr lang="en-US" sz="28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849215" y="1171543"/>
            <a:ext cx="616118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 is simply dummy text of the printing and typesetting industry.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88" y="2754174"/>
            <a:ext cx="12198252" cy="1991577"/>
            <a:chOff x="1588" y="2550974"/>
            <a:chExt cx="12198252" cy="1991577"/>
          </a:xfrm>
          <a:solidFill>
            <a:schemeClr val="bg1">
              <a:lumMod val="85000"/>
            </a:schemeClr>
          </a:solidFill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588" y="2550974"/>
              <a:ext cx="10804403" cy="21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0805991" y="2550974"/>
              <a:ext cx="546222" cy="1099402"/>
            </a:xfrm>
            <a:custGeom>
              <a:avLst/>
              <a:gdLst>
                <a:gd name="T0" fmla="*/ 266 w 266"/>
                <a:gd name="T1" fmla="*/ 266 h 532"/>
                <a:gd name="T2" fmla="*/ 0 w 266"/>
                <a:gd name="T3" fmla="*/ 532 h 532"/>
                <a:gd name="T4" fmla="*/ 0 w 266"/>
                <a:gd name="T5" fmla="*/ 430 h 532"/>
                <a:gd name="T6" fmla="*/ 164 w 266"/>
                <a:gd name="T7" fmla="*/ 266 h 532"/>
                <a:gd name="T8" fmla="*/ 0 w 266"/>
                <a:gd name="T9" fmla="*/ 102 h 532"/>
                <a:gd name="T10" fmla="*/ 0 w 266"/>
                <a:gd name="T11" fmla="*/ 0 h 532"/>
                <a:gd name="T12" fmla="*/ 266 w 266"/>
                <a:gd name="T13" fmla="*/ 266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532">
                  <a:moveTo>
                    <a:pt x="266" y="266"/>
                  </a:moveTo>
                  <a:cubicBezTo>
                    <a:pt x="266" y="413"/>
                    <a:pt x="147" y="532"/>
                    <a:pt x="0" y="532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91" y="430"/>
                    <a:pt x="164" y="357"/>
                    <a:pt x="164" y="266"/>
                  </a:cubicBezTo>
                  <a:cubicBezTo>
                    <a:pt x="164" y="176"/>
                    <a:pt x="91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7" y="0"/>
                    <a:pt x="266" y="119"/>
                    <a:pt x="266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 flipH="1" flipV="1">
              <a:off x="1395437" y="4332064"/>
              <a:ext cx="10804403" cy="21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 flipH="1" flipV="1">
              <a:off x="849215" y="3443149"/>
              <a:ext cx="546222" cy="1099402"/>
            </a:xfrm>
            <a:custGeom>
              <a:avLst/>
              <a:gdLst>
                <a:gd name="T0" fmla="*/ 266 w 266"/>
                <a:gd name="T1" fmla="*/ 266 h 532"/>
                <a:gd name="T2" fmla="*/ 0 w 266"/>
                <a:gd name="T3" fmla="*/ 532 h 532"/>
                <a:gd name="T4" fmla="*/ 0 w 266"/>
                <a:gd name="T5" fmla="*/ 430 h 532"/>
                <a:gd name="T6" fmla="*/ 164 w 266"/>
                <a:gd name="T7" fmla="*/ 266 h 532"/>
                <a:gd name="T8" fmla="*/ 0 w 266"/>
                <a:gd name="T9" fmla="*/ 102 h 532"/>
                <a:gd name="T10" fmla="*/ 0 w 266"/>
                <a:gd name="T11" fmla="*/ 0 h 532"/>
                <a:gd name="T12" fmla="*/ 266 w 266"/>
                <a:gd name="T13" fmla="*/ 266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532">
                  <a:moveTo>
                    <a:pt x="266" y="266"/>
                  </a:moveTo>
                  <a:cubicBezTo>
                    <a:pt x="266" y="413"/>
                    <a:pt x="147" y="532"/>
                    <a:pt x="0" y="532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91" y="430"/>
                    <a:pt x="164" y="357"/>
                    <a:pt x="164" y="266"/>
                  </a:cubicBezTo>
                  <a:cubicBezTo>
                    <a:pt x="164" y="176"/>
                    <a:pt x="91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7" y="0"/>
                    <a:pt x="266" y="119"/>
                    <a:pt x="266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1395437" y="3441806"/>
              <a:ext cx="9410554" cy="21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652906" y="2577467"/>
            <a:ext cx="895615" cy="563900"/>
            <a:chOff x="920816" y="2053524"/>
            <a:chExt cx="1294484" cy="815037"/>
          </a:xfrm>
        </p:grpSpPr>
        <p:sp>
          <p:nvSpPr>
            <p:cNvPr id="47" name="Rectangle: Rounded Corners 76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8" name="Rectangle: Rounded Corners 77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75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652906" y="4358449"/>
            <a:ext cx="895615" cy="563900"/>
            <a:chOff x="920816" y="2053524"/>
            <a:chExt cx="1294484" cy="815037"/>
          </a:xfrm>
        </p:grpSpPr>
        <p:sp>
          <p:nvSpPr>
            <p:cNvPr id="59" name="Rectangle: Rounded Corners 76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0" name="Rectangle: Rounded Corners 77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75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959376" y="2717457"/>
            <a:ext cx="282674" cy="283920"/>
            <a:chOff x="8440738" y="2535238"/>
            <a:chExt cx="360362" cy="361950"/>
          </a:xfrm>
          <a:solidFill>
            <a:schemeClr val="bg1"/>
          </a:solidFill>
        </p:grpSpPr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8440738" y="2655888"/>
              <a:ext cx="239713" cy="241300"/>
            </a:xfrm>
            <a:custGeom>
              <a:avLst/>
              <a:gdLst>
                <a:gd name="T0" fmla="*/ 32 w 64"/>
                <a:gd name="T1" fmla="*/ 0 h 64"/>
                <a:gd name="T2" fmla="*/ 32 w 64"/>
                <a:gd name="T3" fmla="*/ 0 h 64"/>
                <a:gd name="T4" fmla="*/ 0 w 64"/>
                <a:gd name="T5" fmla="*/ 32 h 64"/>
                <a:gd name="T6" fmla="*/ 32 w 64"/>
                <a:gd name="T7" fmla="*/ 64 h 64"/>
                <a:gd name="T8" fmla="*/ 64 w 64"/>
                <a:gd name="T9" fmla="*/ 32 h 64"/>
                <a:gd name="T10" fmla="*/ 64 w 64"/>
                <a:gd name="T11" fmla="*/ 32 h 64"/>
                <a:gd name="T12" fmla="*/ 32 w 64"/>
                <a:gd name="T13" fmla="*/ 0 h 64"/>
                <a:gd name="T14" fmla="*/ 32 w 64"/>
                <a:gd name="T15" fmla="*/ 30 h 64"/>
                <a:gd name="T16" fmla="*/ 40 w 64"/>
                <a:gd name="T17" fmla="*/ 38 h 64"/>
                <a:gd name="T18" fmla="*/ 34 w 64"/>
                <a:gd name="T19" fmla="*/ 46 h 64"/>
                <a:gd name="T20" fmla="*/ 34 w 64"/>
                <a:gd name="T21" fmla="*/ 48 h 64"/>
                <a:gd name="T22" fmla="*/ 32 w 64"/>
                <a:gd name="T23" fmla="*/ 50 h 64"/>
                <a:gd name="T24" fmla="*/ 30 w 64"/>
                <a:gd name="T25" fmla="*/ 48 h 64"/>
                <a:gd name="T26" fmla="*/ 30 w 64"/>
                <a:gd name="T27" fmla="*/ 46 h 64"/>
                <a:gd name="T28" fmla="*/ 24 w 64"/>
                <a:gd name="T29" fmla="*/ 38 h 64"/>
                <a:gd name="T30" fmla="*/ 26 w 64"/>
                <a:gd name="T31" fmla="*/ 36 h 64"/>
                <a:gd name="T32" fmla="*/ 28 w 64"/>
                <a:gd name="T33" fmla="*/ 38 h 64"/>
                <a:gd name="T34" fmla="*/ 32 w 64"/>
                <a:gd name="T35" fmla="*/ 42 h 64"/>
                <a:gd name="T36" fmla="*/ 36 w 64"/>
                <a:gd name="T37" fmla="*/ 38 h 64"/>
                <a:gd name="T38" fmla="*/ 32 w 64"/>
                <a:gd name="T39" fmla="*/ 34 h 64"/>
                <a:gd name="T40" fmla="*/ 24 w 64"/>
                <a:gd name="T41" fmla="*/ 26 h 64"/>
                <a:gd name="T42" fmla="*/ 30 w 64"/>
                <a:gd name="T43" fmla="*/ 18 h 64"/>
                <a:gd name="T44" fmla="*/ 30 w 64"/>
                <a:gd name="T45" fmla="*/ 16 h 64"/>
                <a:gd name="T46" fmla="*/ 32 w 64"/>
                <a:gd name="T47" fmla="*/ 14 h 64"/>
                <a:gd name="T48" fmla="*/ 34 w 64"/>
                <a:gd name="T49" fmla="*/ 16 h 64"/>
                <a:gd name="T50" fmla="*/ 34 w 64"/>
                <a:gd name="T51" fmla="*/ 18 h 64"/>
                <a:gd name="T52" fmla="*/ 40 w 64"/>
                <a:gd name="T53" fmla="*/ 26 h 64"/>
                <a:gd name="T54" fmla="*/ 38 w 64"/>
                <a:gd name="T55" fmla="*/ 28 h 64"/>
                <a:gd name="T56" fmla="*/ 36 w 64"/>
                <a:gd name="T57" fmla="*/ 26 h 64"/>
                <a:gd name="T58" fmla="*/ 32 w 64"/>
                <a:gd name="T59" fmla="*/ 22 h 64"/>
                <a:gd name="T60" fmla="*/ 28 w 64"/>
                <a:gd name="T61" fmla="*/ 26 h 64"/>
                <a:gd name="T62" fmla="*/ 32 w 64"/>
                <a:gd name="T63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7" y="31"/>
                    <a:pt x="33" y="17"/>
                    <a:pt x="32" y="0"/>
                  </a:cubicBezTo>
                  <a:close/>
                  <a:moveTo>
                    <a:pt x="32" y="30"/>
                  </a:moveTo>
                  <a:cubicBezTo>
                    <a:pt x="36" y="30"/>
                    <a:pt x="40" y="34"/>
                    <a:pt x="40" y="38"/>
                  </a:cubicBezTo>
                  <a:cubicBezTo>
                    <a:pt x="40" y="42"/>
                    <a:pt x="37" y="45"/>
                    <a:pt x="34" y="46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9"/>
                    <a:pt x="33" y="50"/>
                    <a:pt x="32" y="50"/>
                  </a:cubicBezTo>
                  <a:cubicBezTo>
                    <a:pt x="31" y="50"/>
                    <a:pt x="30" y="49"/>
                    <a:pt x="30" y="4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7" y="45"/>
                    <a:pt x="24" y="42"/>
                    <a:pt x="24" y="38"/>
                  </a:cubicBezTo>
                  <a:cubicBezTo>
                    <a:pt x="24" y="37"/>
                    <a:pt x="25" y="36"/>
                    <a:pt x="26" y="36"/>
                  </a:cubicBezTo>
                  <a:cubicBezTo>
                    <a:pt x="27" y="36"/>
                    <a:pt x="28" y="37"/>
                    <a:pt x="28" y="38"/>
                  </a:cubicBezTo>
                  <a:cubicBezTo>
                    <a:pt x="28" y="40"/>
                    <a:pt x="30" y="42"/>
                    <a:pt x="32" y="42"/>
                  </a:cubicBezTo>
                  <a:cubicBezTo>
                    <a:pt x="34" y="42"/>
                    <a:pt x="36" y="40"/>
                    <a:pt x="36" y="38"/>
                  </a:cubicBezTo>
                  <a:cubicBezTo>
                    <a:pt x="36" y="36"/>
                    <a:pt x="34" y="34"/>
                    <a:pt x="32" y="34"/>
                  </a:cubicBezTo>
                  <a:cubicBezTo>
                    <a:pt x="28" y="34"/>
                    <a:pt x="24" y="30"/>
                    <a:pt x="24" y="26"/>
                  </a:cubicBezTo>
                  <a:cubicBezTo>
                    <a:pt x="24" y="22"/>
                    <a:pt x="27" y="19"/>
                    <a:pt x="30" y="1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3" y="14"/>
                    <a:pt x="34" y="15"/>
                    <a:pt x="34" y="16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7" y="19"/>
                    <a:pt x="40" y="22"/>
                    <a:pt x="40" y="26"/>
                  </a:cubicBezTo>
                  <a:cubicBezTo>
                    <a:pt x="40" y="27"/>
                    <a:pt x="39" y="28"/>
                    <a:pt x="38" y="28"/>
                  </a:cubicBezTo>
                  <a:cubicBezTo>
                    <a:pt x="37" y="28"/>
                    <a:pt x="36" y="27"/>
                    <a:pt x="36" y="26"/>
                  </a:cubicBezTo>
                  <a:cubicBezTo>
                    <a:pt x="36" y="24"/>
                    <a:pt x="34" y="22"/>
                    <a:pt x="32" y="22"/>
                  </a:cubicBezTo>
                  <a:cubicBezTo>
                    <a:pt x="30" y="22"/>
                    <a:pt x="28" y="24"/>
                    <a:pt x="28" y="26"/>
                  </a:cubicBezTo>
                  <a:cubicBezTo>
                    <a:pt x="28" y="28"/>
                    <a:pt x="30" y="30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8575675" y="2535238"/>
              <a:ext cx="225425" cy="227013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28 h 60"/>
                <a:gd name="T12" fmla="*/ 38 w 60"/>
                <a:gd name="T13" fmla="*/ 36 h 60"/>
                <a:gd name="T14" fmla="*/ 32 w 60"/>
                <a:gd name="T15" fmla="*/ 43 h 60"/>
                <a:gd name="T16" fmla="*/ 32 w 60"/>
                <a:gd name="T17" fmla="*/ 45 h 60"/>
                <a:gd name="T18" fmla="*/ 30 w 60"/>
                <a:gd name="T19" fmla="*/ 47 h 60"/>
                <a:gd name="T20" fmla="*/ 28 w 60"/>
                <a:gd name="T21" fmla="*/ 45 h 60"/>
                <a:gd name="T22" fmla="*/ 28 w 60"/>
                <a:gd name="T23" fmla="*/ 43 h 60"/>
                <a:gd name="T24" fmla="*/ 22 w 60"/>
                <a:gd name="T25" fmla="*/ 36 h 60"/>
                <a:gd name="T26" fmla="*/ 24 w 60"/>
                <a:gd name="T27" fmla="*/ 34 h 60"/>
                <a:gd name="T28" fmla="*/ 26 w 60"/>
                <a:gd name="T29" fmla="*/ 36 h 60"/>
                <a:gd name="T30" fmla="*/ 30 w 60"/>
                <a:gd name="T31" fmla="*/ 39 h 60"/>
                <a:gd name="T32" fmla="*/ 34 w 60"/>
                <a:gd name="T33" fmla="*/ 36 h 60"/>
                <a:gd name="T34" fmla="*/ 30 w 60"/>
                <a:gd name="T35" fmla="*/ 32 h 60"/>
                <a:gd name="T36" fmla="*/ 22 w 60"/>
                <a:gd name="T37" fmla="*/ 24 h 60"/>
                <a:gd name="T38" fmla="*/ 28 w 60"/>
                <a:gd name="T39" fmla="*/ 17 h 60"/>
                <a:gd name="T40" fmla="*/ 28 w 60"/>
                <a:gd name="T41" fmla="*/ 15 h 60"/>
                <a:gd name="T42" fmla="*/ 30 w 60"/>
                <a:gd name="T43" fmla="*/ 13 h 60"/>
                <a:gd name="T44" fmla="*/ 32 w 60"/>
                <a:gd name="T45" fmla="*/ 15 h 60"/>
                <a:gd name="T46" fmla="*/ 32 w 60"/>
                <a:gd name="T47" fmla="*/ 17 h 60"/>
                <a:gd name="T48" fmla="*/ 38 w 60"/>
                <a:gd name="T49" fmla="*/ 24 h 60"/>
                <a:gd name="T50" fmla="*/ 36 w 60"/>
                <a:gd name="T51" fmla="*/ 26 h 60"/>
                <a:gd name="T52" fmla="*/ 34 w 60"/>
                <a:gd name="T53" fmla="*/ 24 h 60"/>
                <a:gd name="T54" fmla="*/ 30 w 60"/>
                <a:gd name="T55" fmla="*/ 21 h 60"/>
                <a:gd name="T56" fmla="*/ 26 w 60"/>
                <a:gd name="T57" fmla="*/ 24 h 60"/>
                <a:gd name="T58" fmla="*/ 30 w 60"/>
                <a:gd name="T5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28"/>
                  </a:moveTo>
                  <a:cubicBezTo>
                    <a:pt x="34" y="28"/>
                    <a:pt x="38" y="31"/>
                    <a:pt x="38" y="36"/>
                  </a:cubicBezTo>
                  <a:cubicBezTo>
                    <a:pt x="38" y="39"/>
                    <a:pt x="35" y="42"/>
                    <a:pt x="32" y="43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6"/>
                    <a:pt x="31" y="47"/>
                    <a:pt x="30" y="47"/>
                  </a:cubicBezTo>
                  <a:cubicBezTo>
                    <a:pt x="29" y="47"/>
                    <a:pt x="28" y="46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5" y="42"/>
                    <a:pt x="22" y="39"/>
                    <a:pt x="22" y="36"/>
                  </a:cubicBezTo>
                  <a:cubicBezTo>
                    <a:pt x="22" y="34"/>
                    <a:pt x="23" y="34"/>
                    <a:pt x="24" y="34"/>
                  </a:cubicBezTo>
                  <a:cubicBezTo>
                    <a:pt x="26" y="34"/>
                    <a:pt x="26" y="34"/>
                    <a:pt x="26" y="36"/>
                  </a:cubicBezTo>
                  <a:cubicBezTo>
                    <a:pt x="26" y="38"/>
                    <a:pt x="28" y="39"/>
                    <a:pt x="30" y="39"/>
                  </a:cubicBezTo>
                  <a:cubicBezTo>
                    <a:pt x="32" y="39"/>
                    <a:pt x="34" y="38"/>
                    <a:pt x="34" y="36"/>
                  </a:cubicBezTo>
                  <a:cubicBezTo>
                    <a:pt x="34" y="34"/>
                    <a:pt x="32" y="32"/>
                    <a:pt x="30" y="32"/>
                  </a:cubicBezTo>
                  <a:cubicBezTo>
                    <a:pt x="26" y="32"/>
                    <a:pt x="22" y="29"/>
                    <a:pt x="22" y="24"/>
                  </a:cubicBezTo>
                  <a:cubicBezTo>
                    <a:pt x="22" y="21"/>
                    <a:pt x="25" y="18"/>
                    <a:pt x="28" y="17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9" y="13"/>
                    <a:pt x="30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8"/>
                    <a:pt x="38" y="21"/>
                    <a:pt x="38" y="24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4" y="26"/>
                    <a:pt x="34" y="26"/>
                    <a:pt x="34" y="24"/>
                  </a:cubicBezTo>
                  <a:cubicBezTo>
                    <a:pt x="34" y="22"/>
                    <a:pt x="32" y="21"/>
                    <a:pt x="30" y="21"/>
                  </a:cubicBezTo>
                  <a:cubicBezTo>
                    <a:pt x="28" y="21"/>
                    <a:pt x="26" y="22"/>
                    <a:pt x="26" y="24"/>
                  </a:cubicBezTo>
                  <a:cubicBezTo>
                    <a:pt x="26" y="26"/>
                    <a:pt x="28" y="28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539283" y="4358450"/>
            <a:ext cx="895615" cy="563900"/>
            <a:chOff x="920816" y="2053525"/>
            <a:chExt cx="1294485" cy="815037"/>
          </a:xfrm>
        </p:grpSpPr>
        <p:sp>
          <p:nvSpPr>
            <p:cNvPr id="51" name="Rectangle: Rounded Corners 76"/>
            <p:cNvSpPr/>
            <p:nvPr/>
          </p:nvSpPr>
          <p:spPr>
            <a:xfrm rot="18900000">
              <a:off x="920816" y="2233115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2" name="Rectangle: Rounded Corners 77"/>
            <p:cNvSpPr/>
            <p:nvPr/>
          </p:nvSpPr>
          <p:spPr>
            <a:xfrm rot="18900000">
              <a:off x="1759445" y="2233116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75"/>
            <p:cNvSpPr/>
            <p:nvPr/>
          </p:nvSpPr>
          <p:spPr>
            <a:xfrm rot="2700000">
              <a:off x="1160540" y="2053524"/>
              <a:ext cx="815037" cy="815039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757103" y="4358450"/>
            <a:ext cx="895615" cy="563900"/>
            <a:chOff x="920816" y="2053525"/>
            <a:chExt cx="1294485" cy="815037"/>
          </a:xfrm>
        </p:grpSpPr>
        <p:sp>
          <p:nvSpPr>
            <p:cNvPr id="55" name="Rectangle: Rounded Corners 76"/>
            <p:cNvSpPr/>
            <p:nvPr/>
          </p:nvSpPr>
          <p:spPr>
            <a:xfrm rot="18900000">
              <a:off x="920816" y="2233115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Rectangle: Rounded Corners 77"/>
            <p:cNvSpPr/>
            <p:nvPr/>
          </p:nvSpPr>
          <p:spPr>
            <a:xfrm rot="18900000">
              <a:off x="1759445" y="2233116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: Rounded Corners 75"/>
            <p:cNvSpPr/>
            <p:nvPr/>
          </p:nvSpPr>
          <p:spPr>
            <a:xfrm rot="2700000">
              <a:off x="1160540" y="2053524"/>
              <a:ext cx="815037" cy="815039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069786" y="4498439"/>
            <a:ext cx="270237" cy="283920"/>
            <a:chOff x="6276956" y="723900"/>
            <a:chExt cx="344507" cy="361950"/>
          </a:xfrm>
          <a:solidFill>
            <a:schemeClr val="bg1"/>
          </a:solidFill>
        </p:grpSpPr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6527800" y="723900"/>
              <a:ext cx="93663" cy="153988"/>
            </a:xfrm>
            <a:custGeom>
              <a:avLst/>
              <a:gdLst>
                <a:gd name="T0" fmla="*/ 25 w 25"/>
                <a:gd name="T1" fmla="*/ 1 h 41"/>
                <a:gd name="T2" fmla="*/ 23 w 25"/>
                <a:gd name="T3" fmla="*/ 0 h 41"/>
                <a:gd name="T4" fmla="*/ 16 w 25"/>
                <a:gd name="T5" fmla="*/ 0 h 41"/>
                <a:gd name="T6" fmla="*/ 0 w 25"/>
                <a:gd name="T7" fmla="*/ 35 h 41"/>
                <a:gd name="T8" fmla="*/ 7 w 25"/>
                <a:gd name="T9" fmla="*/ 41 h 41"/>
                <a:gd name="T10" fmla="*/ 7 w 25"/>
                <a:gd name="T11" fmla="*/ 41 h 41"/>
                <a:gd name="T12" fmla="*/ 25 w 25"/>
                <a:gd name="T13" fmla="*/ 3 h 41"/>
                <a:gd name="T14" fmla="*/ 25 w 25"/>
                <a:gd name="T1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1">
                  <a:moveTo>
                    <a:pt x="25" y="1"/>
                  </a:moveTo>
                  <a:cubicBezTo>
                    <a:pt x="25" y="0"/>
                    <a:pt x="24" y="0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6"/>
                    <a:pt x="5" y="39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6483341" y="723900"/>
              <a:ext cx="90488" cy="120650"/>
            </a:xfrm>
            <a:custGeom>
              <a:avLst/>
              <a:gdLst>
                <a:gd name="T0" fmla="*/ 24 w 24"/>
                <a:gd name="T1" fmla="*/ 0 h 32"/>
                <a:gd name="T2" fmla="*/ 15 w 24"/>
                <a:gd name="T3" fmla="*/ 0 h 32"/>
                <a:gd name="T4" fmla="*/ 14 w 24"/>
                <a:gd name="T5" fmla="*/ 1 h 32"/>
                <a:gd name="T6" fmla="*/ 0 w 24"/>
                <a:gd name="T7" fmla="*/ 29 h 32"/>
                <a:gd name="T8" fmla="*/ 9 w 24"/>
                <a:gd name="T9" fmla="*/ 32 h 32"/>
                <a:gd name="T10" fmla="*/ 24 w 2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2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0"/>
                    <a:pt x="6" y="31"/>
                    <a:pt x="9" y="32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6276956" y="723900"/>
              <a:ext cx="93663" cy="153988"/>
            </a:xfrm>
            <a:custGeom>
              <a:avLst/>
              <a:gdLst>
                <a:gd name="T0" fmla="*/ 19 w 25"/>
                <a:gd name="T1" fmla="*/ 41 h 41"/>
                <a:gd name="T2" fmla="*/ 25 w 25"/>
                <a:gd name="T3" fmla="*/ 35 h 41"/>
                <a:gd name="T4" fmla="*/ 9 w 25"/>
                <a:gd name="T5" fmla="*/ 0 h 41"/>
                <a:gd name="T6" fmla="*/ 2 w 25"/>
                <a:gd name="T7" fmla="*/ 0 h 41"/>
                <a:gd name="T8" fmla="*/ 0 w 25"/>
                <a:gd name="T9" fmla="*/ 1 h 41"/>
                <a:gd name="T10" fmla="*/ 0 w 25"/>
                <a:gd name="T11" fmla="*/ 3 h 41"/>
                <a:gd name="T12" fmla="*/ 18 w 25"/>
                <a:gd name="T13" fmla="*/ 41 h 41"/>
                <a:gd name="T14" fmla="*/ 19 w 2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1">
                  <a:moveTo>
                    <a:pt x="19" y="41"/>
                  </a:moveTo>
                  <a:cubicBezTo>
                    <a:pt x="21" y="39"/>
                    <a:pt x="23" y="37"/>
                    <a:pt x="25" y="3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74"/>
            <p:cNvSpPr>
              <a:spLocks/>
            </p:cNvSpPr>
            <p:nvPr/>
          </p:nvSpPr>
          <p:spPr bwMode="auto">
            <a:xfrm>
              <a:off x="6324593" y="723900"/>
              <a:ext cx="90488" cy="123826"/>
            </a:xfrm>
            <a:custGeom>
              <a:avLst/>
              <a:gdLst>
                <a:gd name="T0" fmla="*/ 24 w 24"/>
                <a:gd name="T1" fmla="*/ 29 h 33"/>
                <a:gd name="T2" fmla="*/ 11 w 24"/>
                <a:gd name="T3" fmla="*/ 1 h 33"/>
                <a:gd name="T4" fmla="*/ 9 w 24"/>
                <a:gd name="T5" fmla="*/ 0 h 33"/>
                <a:gd name="T6" fmla="*/ 0 w 24"/>
                <a:gd name="T7" fmla="*/ 0 h 33"/>
                <a:gd name="T8" fmla="*/ 16 w 24"/>
                <a:gd name="T9" fmla="*/ 33 h 33"/>
                <a:gd name="T10" fmla="*/ 24 w 24"/>
                <a:gd name="T1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3">
                  <a:moveTo>
                    <a:pt x="24" y="29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8" y="31"/>
                    <a:pt x="21" y="30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75"/>
            <p:cNvSpPr>
              <a:spLocks noEditPoints="1"/>
            </p:cNvSpPr>
            <p:nvPr/>
          </p:nvSpPr>
          <p:spPr bwMode="auto">
            <a:xfrm>
              <a:off x="6329363" y="844550"/>
              <a:ext cx="239713" cy="2413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2 w 64"/>
                <a:gd name="T11" fmla="*/ 28 h 64"/>
                <a:gd name="T12" fmla="*/ 43 w 64"/>
                <a:gd name="T13" fmla="*/ 35 h 64"/>
                <a:gd name="T14" fmla="*/ 46 w 64"/>
                <a:gd name="T15" fmla="*/ 47 h 64"/>
                <a:gd name="T16" fmla="*/ 46 w 64"/>
                <a:gd name="T17" fmla="*/ 50 h 64"/>
                <a:gd name="T18" fmla="*/ 44 w 64"/>
                <a:gd name="T19" fmla="*/ 50 h 64"/>
                <a:gd name="T20" fmla="*/ 43 w 64"/>
                <a:gd name="T21" fmla="*/ 50 h 64"/>
                <a:gd name="T22" fmla="*/ 32 w 64"/>
                <a:gd name="T23" fmla="*/ 43 h 64"/>
                <a:gd name="T24" fmla="*/ 21 w 64"/>
                <a:gd name="T25" fmla="*/ 50 h 64"/>
                <a:gd name="T26" fmla="*/ 19 w 64"/>
                <a:gd name="T27" fmla="*/ 50 h 64"/>
                <a:gd name="T28" fmla="*/ 18 w 64"/>
                <a:gd name="T29" fmla="*/ 47 h 64"/>
                <a:gd name="T30" fmla="*/ 22 w 64"/>
                <a:gd name="T31" fmla="*/ 35 h 64"/>
                <a:gd name="T32" fmla="*/ 13 w 64"/>
                <a:gd name="T33" fmla="*/ 28 h 64"/>
                <a:gd name="T34" fmla="*/ 12 w 64"/>
                <a:gd name="T35" fmla="*/ 25 h 64"/>
                <a:gd name="T36" fmla="*/ 14 w 64"/>
                <a:gd name="T37" fmla="*/ 24 h 64"/>
                <a:gd name="T38" fmla="*/ 25 w 64"/>
                <a:gd name="T39" fmla="*/ 24 h 64"/>
                <a:gd name="T40" fmla="*/ 31 w 64"/>
                <a:gd name="T41" fmla="*/ 13 h 64"/>
                <a:gd name="T42" fmla="*/ 34 w 64"/>
                <a:gd name="T43" fmla="*/ 13 h 64"/>
                <a:gd name="T44" fmla="*/ 40 w 64"/>
                <a:gd name="T45" fmla="*/ 24 h 64"/>
                <a:gd name="T46" fmla="*/ 50 w 64"/>
                <a:gd name="T47" fmla="*/ 24 h 64"/>
                <a:gd name="T48" fmla="*/ 52 w 64"/>
                <a:gd name="T49" fmla="*/ 25 h 64"/>
                <a:gd name="T50" fmla="*/ 52 w 64"/>
                <a:gd name="T5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2" y="28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8"/>
                    <a:pt x="46" y="49"/>
                    <a:pt x="46" y="50"/>
                  </a:cubicBezTo>
                  <a:cubicBezTo>
                    <a:pt x="45" y="50"/>
                    <a:pt x="45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0" y="50"/>
                    <a:pt x="19" y="50"/>
                  </a:cubicBezTo>
                  <a:cubicBezTo>
                    <a:pt x="18" y="49"/>
                    <a:pt x="18" y="48"/>
                    <a:pt x="18" y="47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5"/>
                    <a:pt x="13" y="24"/>
                    <a:pt x="1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3" y="12"/>
                    <a:pt x="34" y="1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2" y="25"/>
                    <a:pt x="52" y="25"/>
                  </a:cubicBezTo>
                  <a:cubicBezTo>
                    <a:pt x="52" y="26"/>
                    <a:pt x="52" y="27"/>
                    <a:pt x="5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39235" y="4480410"/>
            <a:ext cx="295698" cy="282667"/>
            <a:chOff x="4833965" y="3983021"/>
            <a:chExt cx="360363" cy="344477"/>
          </a:xfrm>
          <a:solidFill>
            <a:schemeClr val="bg1"/>
          </a:solidFill>
        </p:grpSpPr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4833965" y="4179858"/>
              <a:ext cx="74614" cy="128588"/>
            </a:xfrm>
            <a:custGeom>
              <a:avLst/>
              <a:gdLst>
                <a:gd name="T0" fmla="*/ 18 w 20"/>
                <a:gd name="T1" fmla="*/ 0 h 34"/>
                <a:gd name="T2" fmla="*/ 2 w 20"/>
                <a:gd name="T3" fmla="*/ 0 h 34"/>
                <a:gd name="T4" fmla="*/ 0 w 20"/>
                <a:gd name="T5" fmla="*/ 2 h 34"/>
                <a:gd name="T6" fmla="*/ 0 w 20"/>
                <a:gd name="T7" fmla="*/ 32 h 34"/>
                <a:gd name="T8" fmla="*/ 2 w 20"/>
                <a:gd name="T9" fmla="*/ 34 h 34"/>
                <a:gd name="T10" fmla="*/ 18 w 20"/>
                <a:gd name="T11" fmla="*/ 34 h 34"/>
                <a:gd name="T12" fmla="*/ 20 w 20"/>
                <a:gd name="T13" fmla="*/ 32 h 34"/>
                <a:gd name="T14" fmla="*/ 20 w 20"/>
                <a:gd name="T15" fmla="*/ 2 h 34"/>
                <a:gd name="T16" fmla="*/ 18 w 20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4"/>
                    <a:pt x="20" y="33"/>
                    <a:pt x="20" y="3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4916513" y="4194149"/>
              <a:ext cx="277815" cy="133349"/>
            </a:xfrm>
            <a:custGeom>
              <a:avLst/>
              <a:gdLst>
                <a:gd name="T0" fmla="*/ 73 w 74"/>
                <a:gd name="T1" fmla="*/ 13 h 35"/>
                <a:gd name="T2" fmla="*/ 59 w 74"/>
                <a:gd name="T3" fmla="*/ 8 h 35"/>
                <a:gd name="T4" fmla="*/ 47 w 74"/>
                <a:gd name="T5" fmla="*/ 12 h 35"/>
                <a:gd name="T6" fmla="*/ 47 w 74"/>
                <a:gd name="T7" fmla="*/ 14 h 35"/>
                <a:gd name="T8" fmla="*/ 45 w 74"/>
                <a:gd name="T9" fmla="*/ 21 h 35"/>
                <a:gd name="T10" fmla="*/ 38 w 74"/>
                <a:gd name="T11" fmla="*/ 24 h 35"/>
                <a:gd name="T12" fmla="*/ 18 w 74"/>
                <a:gd name="T13" fmla="*/ 24 h 35"/>
                <a:gd name="T14" fmla="*/ 16 w 74"/>
                <a:gd name="T15" fmla="*/ 22 h 35"/>
                <a:gd name="T16" fmla="*/ 18 w 74"/>
                <a:gd name="T17" fmla="*/ 20 h 35"/>
                <a:gd name="T18" fmla="*/ 38 w 74"/>
                <a:gd name="T19" fmla="*/ 20 h 35"/>
                <a:gd name="T20" fmla="*/ 42 w 74"/>
                <a:gd name="T21" fmla="*/ 18 h 35"/>
                <a:gd name="T22" fmla="*/ 43 w 74"/>
                <a:gd name="T23" fmla="*/ 14 h 35"/>
                <a:gd name="T24" fmla="*/ 38 w 74"/>
                <a:gd name="T25" fmla="*/ 8 h 35"/>
                <a:gd name="T26" fmla="*/ 27 w 74"/>
                <a:gd name="T27" fmla="*/ 8 h 35"/>
                <a:gd name="T28" fmla="*/ 26 w 74"/>
                <a:gd name="T29" fmla="*/ 8 h 35"/>
                <a:gd name="T30" fmla="*/ 25 w 74"/>
                <a:gd name="T31" fmla="*/ 7 h 35"/>
                <a:gd name="T32" fmla="*/ 8 w 74"/>
                <a:gd name="T33" fmla="*/ 0 h 35"/>
                <a:gd name="T34" fmla="*/ 2 w 74"/>
                <a:gd name="T35" fmla="*/ 0 h 35"/>
                <a:gd name="T36" fmla="*/ 0 w 74"/>
                <a:gd name="T37" fmla="*/ 2 h 35"/>
                <a:gd name="T38" fmla="*/ 0 w 74"/>
                <a:gd name="T39" fmla="*/ 24 h 35"/>
                <a:gd name="T40" fmla="*/ 1 w 74"/>
                <a:gd name="T41" fmla="*/ 26 h 35"/>
                <a:gd name="T42" fmla="*/ 16 w 74"/>
                <a:gd name="T43" fmla="*/ 31 h 35"/>
                <a:gd name="T44" fmla="*/ 32 w 74"/>
                <a:gd name="T45" fmla="*/ 35 h 35"/>
                <a:gd name="T46" fmla="*/ 49 w 74"/>
                <a:gd name="T47" fmla="*/ 29 h 35"/>
                <a:gd name="T48" fmla="*/ 73 w 74"/>
                <a:gd name="T49" fmla="*/ 16 h 35"/>
                <a:gd name="T50" fmla="*/ 74 w 74"/>
                <a:gd name="T51" fmla="*/ 14 h 35"/>
                <a:gd name="T52" fmla="*/ 73 w 74"/>
                <a:gd name="T53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35">
                  <a:moveTo>
                    <a:pt x="73" y="13"/>
                  </a:moveTo>
                  <a:cubicBezTo>
                    <a:pt x="69" y="8"/>
                    <a:pt x="65" y="7"/>
                    <a:pt x="59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7"/>
                    <a:pt x="47" y="19"/>
                    <a:pt x="45" y="21"/>
                  </a:cubicBezTo>
                  <a:cubicBezTo>
                    <a:pt x="43" y="23"/>
                    <a:pt x="41" y="24"/>
                    <a:pt x="3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6" y="23"/>
                    <a:pt x="16" y="22"/>
                  </a:cubicBezTo>
                  <a:cubicBezTo>
                    <a:pt x="16" y="21"/>
                    <a:pt x="17" y="20"/>
                    <a:pt x="1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0" y="20"/>
                    <a:pt x="41" y="19"/>
                    <a:pt x="42" y="18"/>
                  </a:cubicBezTo>
                  <a:cubicBezTo>
                    <a:pt x="43" y="17"/>
                    <a:pt x="43" y="16"/>
                    <a:pt x="43" y="14"/>
                  </a:cubicBezTo>
                  <a:cubicBezTo>
                    <a:pt x="43" y="12"/>
                    <a:pt x="42" y="8"/>
                    <a:pt x="3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3" y="6"/>
                    <a:pt x="17" y="0"/>
                    <a:pt x="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8" y="28"/>
                    <a:pt x="12" y="30"/>
                    <a:pt x="16" y="31"/>
                  </a:cubicBezTo>
                  <a:cubicBezTo>
                    <a:pt x="24" y="34"/>
                    <a:pt x="28" y="35"/>
                    <a:pt x="32" y="35"/>
                  </a:cubicBezTo>
                  <a:cubicBezTo>
                    <a:pt x="37" y="35"/>
                    <a:pt x="41" y="33"/>
                    <a:pt x="49" y="29"/>
                  </a:cubicBezTo>
                  <a:cubicBezTo>
                    <a:pt x="54" y="26"/>
                    <a:pt x="62" y="21"/>
                    <a:pt x="73" y="16"/>
                  </a:cubicBezTo>
                  <a:cubicBezTo>
                    <a:pt x="73" y="15"/>
                    <a:pt x="74" y="15"/>
                    <a:pt x="74" y="14"/>
                  </a:cubicBezTo>
                  <a:cubicBezTo>
                    <a:pt x="74" y="14"/>
                    <a:pt x="74" y="13"/>
                    <a:pt x="7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5037158" y="3983021"/>
              <a:ext cx="104775" cy="106363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12 w 28"/>
                <a:gd name="T11" fmla="*/ 10 h 28"/>
                <a:gd name="T12" fmla="*/ 14 w 28"/>
                <a:gd name="T13" fmla="*/ 8 h 28"/>
                <a:gd name="T14" fmla="*/ 16 w 28"/>
                <a:gd name="T15" fmla="*/ 10 h 28"/>
                <a:gd name="T16" fmla="*/ 16 w 28"/>
                <a:gd name="T17" fmla="*/ 18 h 28"/>
                <a:gd name="T18" fmla="*/ 14 w 28"/>
                <a:gd name="T19" fmla="*/ 20 h 28"/>
                <a:gd name="T20" fmla="*/ 12 w 28"/>
                <a:gd name="T21" fmla="*/ 18 h 28"/>
                <a:gd name="T22" fmla="*/ 12 w 28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12" y="10"/>
                  </a:moveTo>
                  <a:cubicBezTo>
                    <a:pt x="12" y="9"/>
                    <a:pt x="13" y="8"/>
                    <a:pt x="14" y="8"/>
                  </a:cubicBezTo>
                  <a:cubicBezTo>
                    <a:pt x="15" y="8"/>
                    <a:pt x="16" y="9"/>
                    <a:pt x="16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4968875" y="4089402"/>
              <a:ext cx="104775" cy="104774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12 w 28"/>
                <a:gd name="T11" fmla="*/ 10 h 28"/>
                <a:gd name="T12" fmla="*/ 14 w 28"/>
                <a:gd name="T13" fmla="*/ 8 h 28"/>
                <a:gd name="T14" fmla="*/ 16 w 28"/>
                <a:gd name="T15" fmla="*/ 10 h 28"/>
                <a:gd name="T16" fmla="*/ 16 w 28"/>
                <a:gd name="T17" fmla="*/ 18 h 28"/>
                <a:gd name="T18" fmla="*/ 14 w 28"/>
                <a:gd name="T19" fmla="*/ 20 h 28"/>
                <a:gd name="T20" fmla="*/ 12 w 28"/>
                <a:gd name="T21" fmla="*/ 18 h 28"/>
                <a:gd name="T22" fmla="*/ 12 w 28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12" y="10"/>
                  </a:moveTo>
                  <a:cubicBezTo>
                    <a:pt x="12" y="9"/>
                    <a:pt x="13" y="8"/>
                    <a:pt x="14" y="8"/>
                  </a:cubicBezTo>
                  <a:cubicBezTo>
                    <a:pt x="15" y="8"/>
                    <a:pt x="16" y="9"/>
                    <a:pt x="16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929645" y="4493340"/>
            <a:ext cx="342136" cy="294118"/>
            <a:chOff x="5554663" y="2179638"/>
            <a:chExt cx="361950" cy="311151"/>
          </a:xfrm>
          <a:solidFill>
            <a:schemeClr val="bg1"/>
          </a:solidFill>
        </p:grpSpPr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5630863" y="2298701"/>
              <a:ext cx="165100" cy="174625"/>
            </a:xfrm>
            <a:custGeom>
              <a:avLst/>
              <a:gdLst>
                <a:gd name="T0" fmla="*/ 42 w 44"/>
                <a:gd name="T1" fmla="*/ 0 h 46"/>
                <a:gd name="T2" fmla="*/ 21 w 44"/>
                <a:gd name="T3" fmla="*/ 0 h 46"/>
                <a:gd name="T4" fmla="*/ 0 w 44"/>
                <a:gd name="T5" fmla="*/ 12 h 46"/>
                <a:gd name="T6" fmla="*/ 0 w 44"/>
                <a:gd name="T7" fmla="*/ 12 h 46"/>
                <a:gd name="T8" fmla="*/ 0 w 44"/>
                <a:gd name="T9" fmla="*/ 44 h 46"/>
                <a:gd name="T10" fmla="*/ 1 w 44"/>
                <a:gd name="T11" fmla="*/ 45 h 46"/>
                <a:gd name="T12" fmla="*/ 2 w 44"/>
                <a:gd name="T13" fmla="*/ 46 h 46"/>
                <a:gd name="T14" fmla="*/ 9 w 44"/>
                <a:gd name="T15" fmla="*/ 46 h 46"/>
                <a:gd name="T16" fmla="*/ 9 w 44"/>
                <a:gd name="T17" fmla="*/ 44 h 46"/>
                <a:gd name="T18" fmla="*/ 18 w 44"/>
                <a:gd name="T19" fmla="*/ 35 h 46"/>
                <a:gd name="T20" fmla="*/ 27 w 44"/>
                <a:gd name="T21" fmla="*/ 44 h 46"/>
                <a:gd name="T22" fmla="*/ 27 w 44"/>
                <a:gd name="T23" fmla="*/ 46 h 46"/>
                <a:gd name="T24" fmla="*/ 42 w 44"/>
                <a:gd name="T25" fmla="*/ 46 h 46"/>
                <a:gd name="T26" fmla="*/ 44 w 44"/>
                <a:gd name="T27" fmla="*/ 44 h 46"/>
                <a:gd name="T28" fmla="*/ 44 w 44"/>
                <a:gd name="T29" fmla="*/ 2 h 46"/>
                <a:gd name="T30" fmla="*/ 42 w 44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6">
                  <a:moveTo>
                    <a:pt x="4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6" y="7"/>
                    <a:pt x="9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6"/>
                    <a:pt x="1" y="46"/>
                    <a:pt x="2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39"/>
                    <a:pt x="13" y="35"/>
                    <a:pt x="18" y="35"/>
                  </a:cubicBezTo>
                  <a:cubicBezTo>
                    <a:pt x="23" y="35"/>
                    <a:pt x="27" y="39"/>
                    <a:pt x="27" y="44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46"/>
                    <a:pt x="44" y="45"/>
                    <a:pt x="44" y="4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5821363" y="2438401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Oval 83"/>
            <p:cNvSpPr>
              <a:spLocks noChangeArrowheads="1"/>
            </p:cNvSpPr>
            <p:nvPr/>
          </p:nvSpPr>
          <p:spPr bwMode="auto">
            <a:xfrm>
              <a:off x="5672138" y="2438401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84"/>
            <p:cNvSpPr>
              <a:spLocks noEditPoints="1"/>
            </p:cNvSpPr>
            <p:nvPr/>
          </p:nvSpPr>
          <p:spPr bwMode="auto">
            <a:xfrm>
              <a:off x="5554663" y="2179638"/>
              <a:ext cx="150813" cy="149225"/>
            </a:xfrm>
            <a:custGeom>
              <a:avLst/>
              <a:gdLst>
                <a:gd name="T0" fmla="*/ 20 w 40"/>
                <a:gd name="T1" fmla="*/ 40 h 40"/>
                <a:gd name="T2" fmla="*/ 40 w 40"/>
                <a:gd name="T3" fmla="*/ 20 h 40"/>
                <a:gd name="T4" fmla="*/ 20 w 40"/>
                <a:gd name="T5" fmla="*/ 0 h 40"/>
                <a:gd name="T6" fmla="*/ 0 w 40"/>
                <a:gd name="T7" fmla="*/ 20 h 40"/>
                <a:gd name="T8" fmla="*/ 20 w 40"/>
                <a:gd name="T9" fmla="*/ 40 h 40"/>
                <a:gd name="T10" fmla="*/ 16 w 40"/>
                <a:gd name="T11" fmla="*/ 10 h 40"/>
                <a:gd name="T12" fmla="*/ 18 w 40"/>
                <a:gd name="T13" fmla="*/ 8 h 40"/>
                <a:gd name="T14" fmla="*/ 20 w 40"/>
                <a:gd name="T15" fmla="*/ 10 h 40"/>
                <a:gd name="T16" fmla="*/ 20 w 40"/>
                <a:gd name="T17" fmla="*/ 20 h 40"/>
                <a:gd name="T18" fmla="*/ 26 w 40"/>
                <a:gd name="T19" fmla="*/ 20 h 40"/>
                <a:gd name="T20" fmla="*/ 28 w 40"/>
                <a:gd name="T21" fmla="*/ 22 h 40"/>
                <a:gd name="T22" fmla="*/ 26 w 40"/>
                <a:gd name="T23" fmla="*/ 24 h 40"/>
                <a:gd name="T24" fmla="*/ 18 w 40"/>
                <a:gd name="T25" fmla="*/ 24 h 40"/>
                <a:gd name="T26" fmla="*/ 16 w 40"/>
                <a:gd name="T27" fmla="*/ 22 h 40"/>
                <a:gd name="T28" fmla="*/ 16 w 40"/>
                <a:gd name="T2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lose/>
                  <a:moveTo>
                    <a:pt x="16" y="10"/>
                  </a:moveTo>
                  <a:cubicBezTo>
                    <a:pt x="16" y="9"/>
                    <a:pt x="17" y="8"/>
                    <a:pt x="18" y="8"/>
                  </a:cubicBezTo>
                  <a:cubicBezTo>
                    <a:pt x="19" y="8"/>
                    <a:pt x="20" y="9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8" y="21"/>
                    <a:pt x="28" y="22"/>
                  </a:cubicBezTo>
                  <a:cubicBezTo>
                    <a:pt x="28" y="23"/>
                    <a:pt x="27" y="24"/>
                    <a:pt x="26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6" y="23"/>
                    <a:pt x="16" y="22"/>
                  </a:cubicBezTo>
                  <a:lnTo>
                    <a:pt x="1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5554663" y="2371726"/>
              <a:ext cx="60325" cy="14288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2 w 16"/>
                <a:gd name="T5" fmla="*/ 0 h 4"/>
                <a:gd name="T6" fmla="*/ 0 w 16"/>
                <a:gd name="T7" fmla="*/ 2 h 4"/>
                <a:gd name="T8" fmla="*/ 2 w 16"/>
                <a:gd name="T9" fmla="*/ 4 h 4"/>
                <a:gd name="T10" fmla="*/ 14 w 16"/>
                <a:gd name="T11" fmla="*/ 4 h 4"/>
                <a:gd name="T12" fmla="*/ 14 w 16"/>
                <a:gd name="T13" fmla="*/ 4 h 4"/>
                <a:gd name="T14" fmla="*/ 16 w 16"/>
                <a:gd name="T15" fmla="*/ 2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5578475" y="2401888"/>
              <a:ext cx="36513" cy="14288"/>
            </a:xfrm>
            <a:custGeom>
              <a:avLst/>
              <a:gdLst>
                <a:gd name="T0" fmla="*/ 8 w 10"/>
                <a:gd name="T1" fmla="*/ 0 h 4"/>
                <a:gd name="T2" fmla="*/ 2 w 10"/>
                <a:gd name="T3" fmla="*/ 0 h 4"/>
                <a:gd name="T4" fmla="*/ 0 w 10"/>
                <a:gd name="T5" fmla="*/ 2 h 4"/>
                <a:gd name="T6" fmla="*/ 2 w 10"/>
                <a:gd name="T7" fmla="*/ 4 h 4"/>
                <a:gd name="T8" fmla="*/ 8 w 10"/>
                <a:gd name="T9" fmla="*/ 4 h 4"/>
                <a:gd name="T10" fmla="*/ 10 w 10"/>
                <a:gd name="T11" fmla="*/ 2 h 4"/>
                <a:gd name="T12" fmla="*/ 8 w 1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5592763" y="2430463"/>
              <a:ext cx="22225" cy="15875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5803900" y="2344738"/>
              <a:ext cx="112713" cy="128588"/>
            </a:xfrm>
            <a:custGeom>
              <a:avLst/>
              <a:gdLst>
                <a:gd name="T0" fmla="*/ 30 w 30"/>
                <a:gd name="T1" fmla="*/ 18 h 34"/>
                <a:gd name="T2" fmla="*/ 30 w 30"/>
                <a:gd name="T3" fmla="*/ 17 h 34"/>
                <a:gd name="T4" fmla="*/ 30 w 30"/>
                <a:gd name="T5" fmla="*/ 17 h 34"/>
                <a:gd name="T6" fmla="*/ 30 w 30"/>
                <a:gd name="T7" fmla="*/ 17 h 34"/>
                <a:gd name="T8" fmla="*/ 20 w 30"/>
                <a:gd name="T9" fmla="*/ 1 h 34"/>
                <a:gd name="T10" fmla="*/ 18 w 30"/>
                <a:gd name="T11" fmla="*/ 0 h 34"/>
                <a:gd name="T12" fmla="*/ 2 w 30"/>
                <a:gd name="T13" fmla="*/ 0 h 34"/>
                <a:gd name="T14" fmla="*/ 0 w 30"/>
                <a:gd name="T15" fmla="*/ 2 h 34"/>
                <a:gd name="T16" fmla="*/ 0 w 30"/>
                <a:gd name="T17" fmla="*/ 18 h 34"/>
                <a:gd name="T18" fmla="*/ 0 w 30"/>
                <a:gd name="T19" fmla="*/ 32 h 34"/>
                <a:gd name="T20" fmla="*/ 2 w 30"/>
                <a:gd name="T21" fmla="*/ 34 h 34"/>
                <a:gd name="T22" fmla="*/ 3 w 30"/>
                <a:gd name="T23" fmla="*/ 34 h 34"/>
                <a:gd name="T24" fmla="*/ 3 w 30"/>
                <a:gd name="T25" fmla="*/ 32 h 34"/>
                <a:gd name="T26" fmla="*/ 12 w 30"/>
                <a:gd name="T27" fmla="*/ 23 h 34"/>
                <a:gd name="T28" fmla="*/ 21 w 30"/>
                <a:gd name="T29" fmla="*/ 32 h 34"/>
                <a:gd name="T30" fmla="*/ 21 w 30"/>
                <a:gd name="T31" fmla="*/ 34 h 34"/>
                <a:gd name="T32" fmla="*/ 28 w 30"/>
                <a:gd name="T33" fmla="*/ 34 h 34"/>
                <a:gd name="T34" fmla="*/ 30 w 30"/>
                <a:gd name="T35" fmla="*/ 32 h 34"/>
                <a:gd name="T36" fmla="*/ 30 w 30"/>
                <a:gd name="T37" fmla="*/ 18 h 34"/>
                <a:gd name="T38" fmla="*/ 30 w 30"/>
                <a:gd name="T39" fmla="*/ 18 h 34"/>
                <a:gd name="T40" fmla="*/ 4 w 30"/>
                <a:gd name="T41" fmla="*/ 16 h 34"/>
                <a:gd name="T42" fmla="*/ 4 w 30"/>
                <a:gd name="T43" fmla="*/ 4 h 34"/>
                <a:gd name="T44" fmla="*/ 17 w 30"/>
                <a:gd name="T45" fmla="*/ 4 h 34"/>
                <a:gd name="T46" fmla="*/ 24 w 30"/>
                <a:gd name="T47" fmla="*/ 16 h 34"/>
                <a:gd name="T48" fmla="*/ 4 w 30"/>
                <a:gd name="T4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30" y="18"/>
                  </a:moveTo>
                  <a:cubicBezTo>
                    <a:pt x="30" y="18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7"/>
                    <a:pt x="7" y="23"/>
                    <a:pt x="12" y="23"/>
                  </a:cubicBezTo>
                  <a:cubicBezTo>
                    <a:pt x="17" y="23"/>
                    <a:pt x="21" y="27"/>
                    <a:pt x="21" y="32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4" y="16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539283" y="2577467"/>
            <a:ext cx="895615" cy="563900"/>
            <a:chOff x="920816" y="2053524"/>
            <a:chExt cx="1294484" cy="815037"/>
          </a:xfrm>
        </p:grpSpPr>
        <p:sp>
          <p:nvSpPr>
            <p:cNvPr id="18" name="Rectangle: Rounded Corners 76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Rectangle: Rounded Corners 77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75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57103" y="2577467"/>
            <a:ext cx="895615" cy="563900"/>
            <a:chOff x="920816" y="2053524"/>
            <a:chExt cx="1294484" cy="815037"/>
          </a:xfrm>
        </p:grpSpPr>
        <p:sp>
          <p:nvSpPr>
            <p:cNvPr id="43" name="Rectangle: Rounded Corners 76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77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solidFill>
              <a:srgbClr val="BFBE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75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873746" y="2720571"/>
            <a:ext cx="282676" cy="277694"/>
            <a:chOff x="9161463" y="4692650"/>
            <a:chExt cx="360363" cy="354013"/>
          </a:xfrm>
          <a:solidFill>
            <a:schemeClr val="bg1"/>
          </a:solidFill>
        </p:grpSpPr>
        <p:sp>
          <p:nvSpPr>
            <p:cNvPr id="63" name="Freeform 156"/>
            <p:cNvSpPr>
              <a:spLocks noEditPoints="1"/>
            </p:cNvSpPr>
            <p:nvPr/>
          </p:nvSpPr>
          <p:spPr bwMode="auto">
            <a:xfrm>
              <a:off x="9161463" y="4692650"/>
              <a:ext cx="255588" cy="330200"/>
            </a:xfrm>
            <a:custGeom>
              <a:avLst/>
              <a:gdLst>
                <a:gd name="T0" fmla="*/ 48 w 68"/>
                <a:gd name="T1" fmla="*/ 76 h 88"/>
                <a:gd name="T2" fmla="*/ 48 w 68"/>
                <a:gd name="T3" fmla="*/ 76 h 88"/>
                <a:gd name="T4" fmla="*/ 49 w 68"/>
                <a:gd name="T5" fmla="*/ 76 h 88"/>
                <a:gd name="T6" fmla="*/ 50 w 68"/>
                <a:gd name="T7" fmla="*/ 74 h 88"/>
                <a:gd name="T8" fmla="*/ 68 w 68"/>
                <a:gd name="T9" fmla="*/ 56 h 88"/>
                <a:gd name="T10" fmla="*/ 68 w 68"/>
                <a:gd name="T11" fmla="*/ 22 h 88"/>
                <a:gd name="T12" fmla="*/ 67 w 68"/>
                <a:gd name="T13" fmla="*/ 21 h 88"/>
                <a:gd name="T14" fmla="*/ 47 w 68"/>
                <a:gd name="T15" fmla="*/ 1 h 88"/>
                <a:gd name="T16" fmla="*/ 46 w 68"/>
                <a:gd name="T17" fmla="*/ 0 h 88"/>
                <a:gd name="T18" fmla="*/ 2 w 68"/>
                <a:gd name="T19" fmla="*/ 0 h 88"/>
                <a:gd name="T20" fmla="*/ 0 w 68"/>
                <a:gd name="T21" fmla="*/ 2 h 88"/>
                <a:gd name="T22" fmla="*/ 0 w 68"/>
                <a:gd name="T23" fmla="*/ 86 h 88"/>
                <a:gd name="T24" fmla="*/ 2 w 68"/>
                <a:gd name="T25" fmla="*/ 88 h 88"/>
                <a:gd name="T26" fmla="*/ 45 w 68"/>
                <a:gd name="T27" fmla="*/ 88 h 88"/>
                <a:gd name="T28" fmla="*/ 48 w 68"/>
                <a:gd name="T29" fmla="*/ 76 h 88"/>
                <a:gd name="T30" fmla="*/ 46 w 68"/>
                <a:gd name="T31" fmla="*/ 2 h 88"/>
                <a:gd name="T32" fmla="*/ 66 w 68"/>
                <a:gd name="T33" fmla="*/ 22 h 88"/>
                <a:gd name="T34" fmla="*/ 46 w 68"/>
                <a:gd name="T35" fmla="*/ 22 h 88"/>
                <a:gd name="T36" fmla="*/ 46 w 68"/>
                <a:gd name="T37" fmla="*/ 2 h 88"/>
                <a:gd name="T38" fmla="*/ 14 w 68"/>
                <a:gd name="T39" fmla="*/ 24 h 88"/>
                <a:gd name="T40" fmla="*/ 32 w 68"/>
                <a:gd name="T41" fmla="*/ 24 h 88"/>
                <a:gd name="T42" fmla="*/ 34 w 68"/>
                <a:gd name="T43" fmla="*/ 26 h 88"/>
                <a:gd name="T44" fmla="*/ 32 w 68"/>
                <a:gd name="T45" fmla="*/ 28 h 88"/>
                <a:gd name="T46" fmla="*/ 14 w 68"/>
                <a:gd name="T47" fmla="*/ 28 h 88"/>
                <a:gd name="T48" fmla="*/ 12 w 68"/>
                <a:gd name="T49" fmla="*/ 26 h 88"/>
                <a:gd name="T50" fmla="*/ 14 w 68"/>
                <a:gd name="T51" fmla="*/ 24 h 88"/>
                <a:gd name="T52" fmla="*/ 14 w 68"/>
                <a:gd name="T53" fmla="*/ 36 h 88"/>
                <a:gd name="T54" fmla="*/ 46 w 68"/>
                <a:gd name="T55" fmla="*/ 36 h 88"/>
                <a:gd name="T56" fmla="*/ 48 w 68"/>
                <a:gd name="T57" fmla="*/ 38 h 88"/>
                <a:gd name="T58" fmla="*/ 46 w 68"/>
                <a:gd name="T59" fmla="*/ 40 h 88"/>
                <a:gd name="T60" fmla="*/ 14 w 68"/>
                <a:gd name="T61" fmla="*/ 40 h 88"/>
                <a:gd name="T62" fmla="*/ 12 w 68"/>
                <a:gd name="T63" fmla="*/ 38 h 88"/>
                <a:gd name="T64" fmla="*/ 14 w 68"/>
                <a:gd name="T65" fmla="*/ 36 h 88"/>
                <a:gd name="T66" fmla="*/ 34 w 68"/>
                <a:gd name="T67" fmla="*/ 64 h 88"/>
                <a:gd name="T68" fmla="*/ 14 w 68"/>
                <a:gd name="T69" fmla="*/ 64 h 88"/>
                <a:gd name="T70" fmla="*/ 12 w 68"/>
                <a:gd name="T71" fmla="*/ 62 h 88"/>
                <a:gd name="T72" fmla="*/ 14 w 68"/>
                <a:gd name="T73" fmla="*/ 60 h 88"/>
                <a:gd name="T74" fmla="*/ 34 w 68"/>
                <a:gd name="T75" fmla="*/ 60 h 88"/>
                <a:gd name="T76" fmla="*/ 36 w 68"/>
                <a:gd name="T77" fmla="*/ 62 h 88"/>
                <a:gd name="T78" fmla="*/ 34 w 68"/>
                <a:gd name="T79" fmla="*/ 64 h 88"/>
                <a:gd name="T80" fmla="*/ 38 w 68"/>
                <a:gd name="T81" fmla="*/ 52 h 88"/>
                <a:gd name="T82" fmla="*/ 14 w 68"/>
                <a:gd name="T83" fmla="*/ 52 h 88"/>
                <a:gd name="T84" fmla="*/ 12 w 68"/>
                <a:gd name="T85" fmla="*/ 50 h 88"/>
                <a:gd name="T86" fmla="*/ 14 w 68"/>
                <a:gd name="T87" fmla="*/ 48 h 88"/>
                <a:gd name="T88" fmla="*/ 38 w 68"/>
                <a:gd name="T89" fmla="*/ 48 h 88"/>
                <a:gd name="T90" fmla="*/ 40 w 68"/>
                <a:gd name="T91" fmla="*/ 50 h 88"/>
                <a:gd name="T92" fmla="*/ 38 w 68"/>
                <a:gd name="T93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8">
                  <a:moveTo>
                    <a:pt x="48" y="76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48" y="76"/>
                    <a:pt x="49" y="76"/>
                    <a:pt x="49" y="76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1" y="88"/>
                    <a:pt x="2" y="88"/>
                  </a:cubicBezTo>
                  <a:cubicBezTo>
                    <a:pt x="45" y="88"/>
                    <a:pt x="45" y="88"/>
                    <a:pt x="45" y="88"/>
                  </a:cubicBezTo>
                  <a:lnTo>
                    <a:pt x="48" y="76"/>
                  </a:lnTo>
                  <a:close/>
                  <a:moveTo>
                    <a:pt x="46" y="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46" y="22"/>
                    <a:pt x="46" y="22"/>
                    <a:pt x="46" y="22"/>
                  </a:cubicBezTo>
                  <a:lnTo>
                    <a:pt x="46" y="2"/>
                  </a:lnTo>
                  <a:close/>
                  <a:moveTo>
                    <a:pt x="14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4" y="25"/>
                    <a:pt x="34" y="26"/>
                  </a:cubicBezTo>
                  <a:cubicBezTo>
                    <a:pt x="34" y="27"/>
                    <a:pt x="33" y="28"/>
                    <a:pt x="32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2" y="27"/>
                    <a:pt x="12" y="26"/>
                  </a:cubicBezTo>
                  <a:cubicBezTo>
                    <a:pt x="12" y="25"/>
                    <a:pt x="13" y="24"/>
                    <a:pt x="14" y="24"/>
                  </a:cubicBezTo>
                  <a:close/>
                  <a:moveTo>
                    <a:pt x="14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7" y="36"/>
                    <a:pt x="48" y="37"/>
                    <a:pt x="48" y="38"/>
                  </a:cubicBezTo>
                  <a:cubicBezTo>
                    <a:pt x="48" y="39"/>
                    <a:pt x="47" y="40"/>
                    <a:pt x="46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2" y="39"/>
                    <a:pt x="12" y="38"/>
                  </a:cubicBezTo>
                  <a:cubicBezTo>
                    <a:pt x="12" y="37"/>
                    <a:pt x="13" y="36"/>
                    <a:pt x="14" y="36"/>
                  </a:cubicBezTo>
                  <a:close/>
                  <a:moveTo>
                    <a:pt x="3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2" y="63"/>
                    <a:pt x="12" y="62"/>
                  </a:cubicBezTo>
                  <a:cubicBezTo>
                    <a:pt x="12" y="61"/>
                    <a:pt x="13" y="60"/>
                    <a:pt x="1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5" y="60"/>
                    <a:pt x="36" y="61"/>
                    <a:pt x="36" y="62"/>
                  </a:cubicBezTo>
                  <a:cubicBezTo>
                    <a:pt x="36" y="63"/>
                    <a:pt x="35" y="64"/>
                    <a:pt x="34" y="64"/>
                  </a:cubicBezTo>
                  <a:close/>
                  <a:moveTo>
                    <a:pt x="38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3" y="52"/>
                    <a:pt x="12" y="51"/>
                    <a:pt x="12" y="50"/>
                  </a:cubicBezTo>
                  <a:cubicBezTo>
                    <a:pt x="12" y="49"/>
                    <a:pt x="13" y="48"/>
                    <a:pt x="14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8"/>
                    <a:pt x="40" y="49"/>
                    <a:pt x="40" y="50"/>
                  </a:cubicBezTo>
                  <a:cubicBezTo>
                    <a:pt x="40" y="51"/>
                    <a:pt x="39" y="52"/>
                    <a:pt x="3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57"/>
            <p:cNvSpPr>
              <a:spLocks/>
            </p:cNvSpPr>
            <p:nvPr/>
          </p:nvSpPr>
          <p:spPr bwMode="auto">
            <a:xfrm>
              <a:off x="9364663" y="4903788"/>
              <a:ext cx="119063" cy="119063"/>
            </a:xfrm>
            <a:custGeom>
              <a:avLst/>
              <a:gdLst>
                <a:gd name="T0" fmla="*/ 45 w 75"/>
                <a:gd name="T1" fmla="*/ 0 h 75"/>
                <a:gd name="T2" fmla="*/ 0 w 75"/>
                <a:gd name="T3" fmla="*/ 45 h 75"/>
                <a:gd name="T4" fmla="*/ 30 w 75"/>
                <a:gd name="T5" fmla="*/ 75 h 75"/>
                <a:gd name="T6" fmla="*/ 75 w 75"/>
                <a:gd name="T7" fmla="*/ 30 h 75"/>
                <a:gd name="T8" fmla="*/ 45 w 75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5">
                  <a:moveTo>
                    <a:pt x="45" y="0"/>
                  </a:moveTo>
                  <a:lnTo>
                    <a:pt x="0" y="45"/>
                  </a:lnTo>
                  <a:lnTo>
                    <a:pt x="30" y="75"/>
                  </a:lnTo>
                  <a:lnTo>
                    <a:pt x="75" y="3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58"/>
            <p:cNvSpPr>
              <a:spLocks/>
            </p:cNvSpPr>
            <p:nvPr/>
          </p:nvSpPr>
          <p:spPr bwMode="auto">
            <a:xfrm>
              <a:off x="9340850" y="4989513"/>
              <a:ext cx="57150" cy="57150"/>
            </a:xfrm>
            <a:custGeom>
              <a:avLst/>
              <a:gdLst>
                <a:gd name="T0" fmla="*/ 4 w 15"/>
                <a:gd name="T1" fmla="*/ 0 h 15"/>
                <a:gd name="T2" fmla="*/ 0 w 15"/>
                <a:gd name="T3" fmla="*/ 12 h 15"/>
                <a:gd name="T4" fmla="*/ 1 w 15"/>
                <a:gd name="T5" fmla="*/ 14 h 15"/>
                <a:gd name="T6" fmla="*/ 2 w 15"/>
                <a:gd name="T7" fmla="*/ 15 h 15"/>
                <a:gd name="T8" fmla="*/ 3 w 15"/>
                <a:gd name="T9" fmla="*/ 15 h 15"/>
                <a:gd name="T10" fmla="*/ 15 w 15"/>
                <a:gd name="T11" fmla="*/ 11 h 15"/>
                <a:gd name="T12" fmla="*/ 4 w 1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59"/>
            <p:cNvSpPr>
              <a:spLocks/>
            </p:cNvSpPr>
            <p:nvPr/>
          </p:nvSpPr>
          <p:spPr bwMode="auto">
            <a:xfrm>
              <a:off x="9447213" y="4865688"/>
              <a:ext cx="74613" cy="74613"/>
            </a:xfrm>
            <a:custGeom>
              <a:avLst/>
              <a:gdLst>
                <a:gd name="T0" fmla="*/ 19 w 20"/>
                <a:gd name="T1" fmla="*/ 11 h 20"/>
                <a:gd name="T2" fmla="*/ 9 w 20"/>
                <a:gd name="T3" fmla="*/ 1 h 20"/>
                <a:gd name="T4" fmla="*/ 7 w 20"/>
                <a:gd name="T5" fmla="*/ 1 h 20"/>
                <a:gd name="T6" fmla="*/ 0 w 20"/>
                <a:gd name="T7" fmla="*/ 7 h 20"/>
                <a:gd name="T8" fmla="*/ 13 w 20"/>
                <a:gd name="T9" fmla="*/ 20 h 20"/>
                <a:gd name="T10" fmla="*/ 19 w 20"/>
                <a:gd name="T11" fmla="*/ 13 h 20"/>
                <a:gd name="T12" fmla="*/ 19 w 20"/>
                <a:gd name="T13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9" y="1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7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1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0" name="Freeform 89"/>
          <p:cNvSpPr>
            <a:spLocks noEditPoints="1"/>
          </p:cNvSpPr>
          <p:nvPr/>
        </p:nvSpPr>
        <p:spPr bwMode="auto">
          <a:xfrm>
            <a:off x="9111577" y="2734241"/>
            <a:ext cx="186666" cy="250352"/>
          </a:xfrm>
          <a:custGeom>
            <a:avLst/>
            <a:gdLst>
              <a:gd name="T0" fmla="*/ 70 w 72"/>
              <a:gd name="T1" fmla="*/ 92 h 96"/>
              <a:gd name="T2" fmla="*/ 64 w 72"/>
              <a:gd name="T3" fmla="*/ 92 h 96"/>
              <a:gd name="T4" fmla="*/ 64 w 72"/>
              <a:gd name="T5" fmla="*/ 78 h 96"/>
              <a:gd name="T6" fmla="*/ 64 w 72"/>
              <a:gd name="T7" fmla="*/ 74 h 96"/>
              <a:gd name="T8" fmla="*/ 46 w 72"/>
              <a:gd name="T9" fmla="*/ 48 h 96"/>
              <a:gd name="T10" fmla="*/ 64 w 72"/>
              <a:gd name="T11" fmla="*/ 22 h 96"/>
              <a:gd name="T12" fmla="*/ 64 w 72"/>
              <a:gd name="T13" fmla="*/ 4 h 96"/>
              <a:gd name="T14" fmla="*/ 70 w 72"/>
              <a:gd name="T15" fmla="*/ 4 h 96"/>
              <a:gd name="T16" fmla="*/ 72 w 72"/>
              <a:gd name="T17" fmla="*/ 2 h 96"/>
              <a:gd name="T18" fmla="*/ 70 w 72"/>
              <a:gd name="T19" fmla="*/ 0 h 96"/>
              <a:gd name="T20" fmla="*/ 62 w 72"/>
              <a:gd name="T21" fmla="*/ 0 h 96"/>
              <a:gd name="T22" fmla="*/ 10 w 72"/>
              <a:gd name="T23" fmla="*/ 0 h 96"/>
              <a:gd name="T24" fmla="*/ 2 w 72"/>
              <a:gd name="T25" fmla="*/ 0 h 96"/>
              <a:gd name="T26" fmla="*/ 0 w 72"/>
              <a:gd name="T27" fmla="*/ 2 h 96"/>
              <a:gd name="T28" fmla="*/ 2 w 72"/>
              <a:gd name="T29" fmla="*/ 4 h 96"/>
              <a:gd name="T30" fmla="*/ 8 w 72"/>
              <a:gd name="T31" fmla="*/ 4 h 96"/>
              <a:gd name="T32" fmla="*/ 8 w 72"/>
              <a:gd name="T33" fmla="*/ 22 h 96"/>
              <a:gd name="T34" fmla="*/ 26 w 72"/>
              <a:gd name="T35" fmla="*/ 48 h 96"/>
              <a:gd name="T36" fmla="*/ 8 w 72"/>
              <a:gd name="T37" fmla="*/ 74 h 96"/>
              <a:gd name="T38" fmla="*/ 8 w 72"/>
              <a:gd name="T39" fmla="*/ 78 h 96"/>
              <a:gd name="T40" fmla="*/ 8 w 72"/>
              <a:gd name="T41" fmla="*/ 92 h 96"/>
              <a:gd name="T42" fmla="*/ 2 w 72"/>
              <a:gd name="T43" fmla="*/ 92 h 96"/>
              <a:gd name="T44" fmla="*/ 0 w 72"/>
              <a:gd name="T45" fmla="*/ 94 h 96"/>
              <a:gd name="T46" fmla="*/ 2 w 72"/>
              <a:gd name="T47" fmla="*/ 96 h 96"/>
              <a:gd name="T48" fmla="*/ 10 w 72"/>
              <a:gd name="T49" fmla="*/ 96 h 96"/>
              <a:gd name="T50" fmla="*/ 62 w 72"/>
              <a:gd name="T51" fmla="*/ 96 h 96"/>
              <a:gd name="T52" fmla="*/ 70 w 72"/>
              <a:gd name="T53" fmla="*/ 96 h 96"/>
              <a:gd name="T54" fmla="*/ 72 w 72"/>
              <a:gd name="T55" fmla="*/ 94 h 96"/>
              <a:gd name="T56" fmla="*/ 70 w 72"/>
              <a:gd name="T57" fmla="*/ 92 h 96"/>
              <a:gd name="T58" fmla="*/ 17 w 72"/>
              <a:gd name="T59" fmla="*/ 36 h 96"/>
              <a:gd name="T60" fmla="*/ 12 w 72"/>
              <a:gd name="T61" fmla="*/ 22 h 96"/>
              <a:gd name="T62" fmla="*/ 12 w 72"/>
              <a:gd name="T63" fmla="*/ 4 h 96"/>
              <a:gd name="T64" fmla="*/ 60 w 72"/>
              <a:gd name="T65" fmla="*/ 4 h 96"/>
              <a:gd name="T66" fmla="*/ 60 w 72"/>
              <a:gd name="T67" fmla="*/ 22 h 96"/>
              <a:gd name="T68" fmla="*/ 55 w 72"/>
              <a:gd name="T69" fmla="*/ 36 h 96"/>
              <a:gd name="T70" fmla="*/ 17 w 72"/>
              <a:gd name="T71" fmla="*/ 36 h 96"/>
              <a:gd name="T72" fmla="*/ 60 w 72"/>
              <a:gd name="T73" fmla="*/ 76 h 96"/>
              <a:gd name="T74" fmla="*/ 49 w 72"/>
              <a:gd name="T75" fmla="*/ 76 h 96"/>
              <a:gd name="T76" fmla="*/ 37 w 72"/>
              <a:gd name="T77" fmla="*/ 65 h 96"/>
              <a:gd name="T78" fmla="*/ 35 w 72"/>
              <a:gd name="T79" fmla="*/ 65 h 96"/>
              <a:gd name="T80" fmla="*/ 23 w 72"/>
              <a:gd name="T81" fmla="*/ 76 h 96"/>
              <a:gd name="T82" fmla="*/ 12 w 72"/>
              <a:gd name="T83" fmla="*/ 76 h 96"/>
              <a:gd name="T84" fmla="*/ 12 w 72"/>
              <a:gd name="T85" fmla="*/ 74 h 96"/>
              <a:gd name="T86" fmla="*/ 36 w 72"/>
              <a:gd name="T87" fmla="*/ 50 h 96"/>
              <a:gd name="T88" fmla="*/ 60 w 72"/>
              <a:gd name="T89" fmla="*/ 74 h 96"/>
              <a:gd name="T90" fmla="*/ 60 w 72"/>
              <a:gd name="T91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2" h="96">
                <a:moveTo>
                  <a:pt x="70" y="92"/>
                </a:moveTo>
                <a:cubicBezTo>
                  <a:pt x="64" y="92"/>
                  <a:pt x="64" y="92"/>
                  <a:pt x="64" y="92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62"/>
                  <a:pt x="57" y="52"/>
                  <a:pt x="46" y="48"/>
                </a:cubicBezTo>
                <a:cubicBezTo>
                  <a:pt x="56" y="44"/>
                  <a:pt x="64" y="35"/>
                  <a:pt x="64" y="22"/>
                </a:cubicBezTo>
                <a:cubicBezTo>
                  <a:pt x="64" y="4"/>
                  <a:pt x="64" y="4"/>
                  <a:pt x="64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5"/>
                  <a:pt x="16" y="44"/>
                  <a:pt x="26" y="48"/>
                </a:cubicBezTo>
                <a:cubicBezTo>
                  <a:pt x="15" y="52"/>
                  <a:pt x="8" y="62"/>
                  <a:pt x="8" y="74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0" y="93"/>
                  <a:pt x="0" y="94"/>
                </a:cubicBezTo>
                <a:cubicBezTo>
                  <a:pt x="0" y="95"/>
                  <a:pt x="1" y="96"/>
                  <a:pt x="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62" y="96"/>
                  <a:pt x="62" y="96"/>
                  <a:pt x="62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1" y="96"/>
                  <a:pt x="72" y="95"/>
                  <a:pt x="72" y="94"/>
                </a:cubicBezTo>
                <a:cubicBezTo>
                  <a:pt x="72" y="93"/>
                  <a:pt x="71" y="92"/>
                  <a:pt x="70" y="92"/>
                </a:cubicBezTo>
                <a:close/>
                <a:moveTo>
                  <a:pt x="17" y="36"/>
                </a:moveTo>
                <a:cubicBezTo>
                  <a:pt x="14" y="32"/>
                  <a:pt x="12" y="27"/>
                  <a:pt x="12" y="22"/>
                </a:cubicBezTo>
                <a:cubicBezTo>
                  <a:pt x="12" y="4"/>
                  <a:pt x="12" y="4"/>
                  <a:pt x="12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7"/>
                  <a:pt x="58" y="32"/>
                  <a:pt x="55" y="36"/>
                </a:cubicBezTo>
                <a:lnTo>
                  <a:pt x="17" y="36"/>
                </a:lnTo>
                <a:close/>
                <a:moveTo>
                  <a:pt x="60" y="76"/>
                </a:moveTo>
                <a:cubicBezTo>
                  <a:pt x="49" y="76"/>
                  <a:pt x="49" y="76"/>
                  <a:pt x="49" y="76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64"/>
                  <a:pt x="35" y="64"/>
                  <a:pt x="35" y="65"/>
                </a:cubicBezTo>
                <a:cubicBezTo>
                  <a:pt x="23" y="76"/>
                  <a:pt x="23" y="76"/>
                  <a:pt x="23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61"/>
                  <a:pt x="23" y="50"/>
                  <a:pt x="36" y="50"/>
                </a:cubicBezTo>
                <a:cubicBezTo>
                  <a:pt x="49" y="50"/>
                  <a:pt x="60" y="61"/>
                  <a:pt x="60" y="74"/>
                </a:cubicBezTo>
                <a:lnTo>
                  <a:pt x="6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3" name="Group 92"/>
          <p:cNvGrpSpPr/>
          <p:nvPr/>
        </p:nvGrpSpPr>
        <p:grpSpPr>
          <a:xfrm>
            <a:off x="1851761" y="1825781"/>
            <a:ext cx="2270658" cy="542271"/>
            <a:chOff x="8382865" y="2626395"/>
            <a:chExt cx="2335317" cy="542271"/>
          </a:xfrm>
        </p:grpSpPr>
        <p:sp>
          <p:nvSpPr>
            <p:cNvPr id="94" name="TextBox 25"/>
            <p:cNvSpPr txBox="1"/>
            <p:nvPr/>
          </p:nvSpPr>
          <p:spPr>
            <a:xfrm>
              <a:off x="8382865" y="2860889"/>
              <a:ext cx="233531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available.</a:t>
              </a:r>
            </a:p>
          </p:txBody>
        </p:sp>
        <p:sp>
          <p:nvSpPr>
            <p:cNvPr id="95" name="TextBox 25"/>
            <p:cNvSpPr txBox="1"/>
            <p:nvPr/>
          </p:nvSpPr>
          <p:spPr>
            <a:xfrm>
              <a:off x="8865596" y="2626395"/>
              <a:ext cx="136985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</a:t>
              </a: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960671" y="1825781"/>
            <a:ext cx="2270658" cy="542271"/>
            <a:chOff x="8382865" y="2626395"/>
            <a:chExt cx="2335317" cy="542271"/>
          </a:xfrm>
        </p:grpSpPr>
        <p:sp>
          <p:nvSpPr>
            <p:cNvPr id="97" name="TextBox 25"/>
            <p:cNvSpPr txBox="1"/>
            <p:nvPr/>
          </p:nvSpPr>
          <p:spPr>
            <a:xfrm>
              <a:off x="8382865" y="2860889"/>
              <a:ext cx="233531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available.</a:t>
              </a:r>
            </a:p>
          </p:txBody>
        </p:sp>
        <p:sp>
          <p:nvSpPr>
            <p:cNvPr id="98" name="TextBox 25"/>
            <p:cNvSpPr txBox="1"/>
            <p:nvPr/>
          </p:nvSpPr>
          <p:spPr>
            <a:xfrm>
              <a:off x="8865596" y="2626395"/>
              <a:ext cx="136985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</a:t>
              </a: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069581" y="1825781"/>
            <a:ext cx="2270658" cy="542271"/>
            <a:chOff x="8382865" y="2626395"/>
            <a:chExt cx="2335317" cy="542271"/>
          </a:xfrm>
        </p:grpSpPr>
        <p:sp>
          <p:nvSpPr>
            <p:cNvPr id="100" name="TextBox 25"/>
            <p:cNvSpPr txBox="1"/>
            <p:nvPr/>
          </p:nvSpPr>
          <p:spPr>
            <a:xfrm>
              <a:off x="8382865" y="2860889"/>
              <a:ext cx="233531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available.</a:t>
              </a:r>
            </a:p>
          </p:txBody>
        </p:sp>
        <p:sp>
          <p:nvSpPr>
            <p:cNvPr id="101" name="TextBox 25"/>
            <p:cNvSpPr txBox="1"/>
            <p:nvPr/>
          </p:nvSpPr>
          <p:spPr>
            <a:xfrm>
              <a:off x="8865596" y="2626395"/>
              <a:ext cx="136985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851761" y="5127674"/>
            <a:ext cx="2270658" cy="542271"/>
            <a:chOff x="8382865" y="2626395"/>
            <a:chExt cx="2335317" cy="542271"/>
          </a:xfrm>
        </p:grpSpPr>
        <p:sp>
          <p:nvSpPr>
            <p:cNvPr id="103" name="TextBox 25"/>
            <p:cNvSpPr txBox="1"/>
            <p:nvPr/>
          </p:nvSpPr>
          <p:spPr>
            <a:xfrm>
              <a:off x="8382865" y="2860889"/>
              <a:ext cx="233531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available.</a:t>
              </a:r>
            </a:p>
          </p:txBody>
        </p:sp>
        <p:sp>
          <p:nvSpPr>
            <p:cNvPr id="104" name="TextBox 25"/>
            <p:cNvSpPr txBox="1"/>
            <p:nvPr/>
          </p:nvSpPr>
          <p:spPr>
            <a:xfrm>
              <a:off x="8865596" y="2626395"/>
              <a:ext cx="136985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960671" y="5127674"/>
            <a:ext cx="2270658" cy="542271"/>
            <a:chOff x="8382865" y="2626395"/>
            <a:chExt cx="2335317" cy="542271"/>
          </a:xfrm>
        </p:grpSpPr>
        <p:sp>
          <p:nvSpPr>
            <p:cNvPr id="106" name="TextBox 25"/>
            <p:cNvSpPr txBox="1"/>
            <p:nvPr/>
          </p:nvSpPr>
          <p:spPr>
            <a:xfrm>
              <a:off x="8382865" y="2860889"/>
              <a:ext cx="233531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available.</a:t>
              </a:r>
            </a:p>
          </p:txBody>
        </p:sp>
        <p:sp>
          <p:nvSpPr>
            <p:cNvPr id="107" name="TextBox 25"/>
            <p:cNvSpPr txBox="1"/>
            <p:nvPr/>
          </p:nvSpPr>
          <p:spPr>
            <a:xfrm>
              <a:off x="8865596" y="2626395"/>
              <a:ext cx="136985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069581" y="5127674"/>
            <a:ext cx="2270658" cy="542271"/>
            <a:chOff x="8382865" y="2626395"/>
            <a:chExt cx="2335317" cy="542271"/>
          </a:xfrm>
        </p:grpSpPr>
        <p:sp>
          <p:nvSpPr>
            <p:cNvPr id="109" name="TextBox 25"/>
            <p:cNvSpPr txBox="1"/>
            <p:nvPr/>
          </p:nvSpPr>
          <p:spPr>
            <a:xfrm>
              <a:off x="8382865" y="2860889"/>
              <a:ext cx="233531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available.</a:t>
              </a:r>
            </a:p>
          </p:txBody>
        </p:sp>
        <p:sp>
          <p:nvSpPr>
            <p:cNvPr id="110" name="TextBox 25"/>
            <p:cNvSpPr txBox="1"/>
            <p:nvPr/>
          </p:nvSpPr>
          <p:spPr>
            <a:xfrm>
              <a:off x="8865596" y="2626395"/>
              <a:ext cx="136985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</a:t>
              </a:r>
            </a:p>
          </p:txBody>
        </p:sp>
      </p:grpSp>
      <p:sp>
        <p:nvSpPr>
          <p:cNvPr id="117" name="Freeform 2788"/>
          <p:cNvSpPr>
            <a:spLocks/>
          </p:cNvSpPr>
          <p:nvPr/>
        </p:nvSpPr>
        <p:spPr bwMode="auto">
          <a:xfrm rot="13500000">
            <a:off x="5904375" y="3562584"/>
            <a:ext cx="383250" cy="381122"/>
          </a:xfrm>
          <a:custGeom>
            <a:avLst/>
            <a:gdLst>
              <a:gd name="T0" fmla="*/ 675 w 719"/>
              <a:gd name="T1" fmla="*/ 8 h 714"/>
              <a:gd name="T2" fmla="*/ 640 w 719"/>
              <a:gd name="T3" fmla="*/ 0 h 714"/>
              <a:gd name="T4" fmla="*/ 603 w 719"/>
              <a:gd name="T5" fmla="*/ 3 h 714"/>
              <a:gd name="T6" fmla="*/ 574 w 719"/>
              <a:gd name="T7" fmla="*/ 16 h 714"/>
              <a:gd name="T8" fmla="*/ 420 w 719"/>
              <a:gd name="T9" fmla="*/ 114 h 714"/>
              <a:gd name="T10" fmla="*/ 320 w 719"/>
              <a:gd name="T11" fmla="*/ 112 h 714"/>
              <a:gd name="T12" fmla="*/ 220 w 719"/>
              <a:gd name="T13" fmla="*/ 111 h 714"/>
              <a:gd name="T14" fmla="*/ 96 w 719"/>
              <a:gd name="T15" fmla="*/ 113 h 714"/>
              <a:gd name="T16" fmla="*/ 43 w 719"/>
              <a:gd name="T17" fmla="*/ 124 h 714"/>
              <a:gd name="T18" fmla="*/ 11 w 719"/>
              <a:gd name="T19" fmla="*/ 150 h 714"/>
              <a:gd name="T20" fmla="*/ 0 w 719"/>
              <a:gd name="T21" fmla="*/ 198 h 714"/>
              <a:gd name="T22" fmla="*/ 8 w 719"/>
              <a:gd name="T23" fmla="*/ 233 h 714"/>
              <a:gd name="T24" fmla="*/ 31 w 719"/>
              <a:gd name="T25" fmla="*/ 256 h 714"/>
              <a:gd name="T26" fmla="*/ 84 w 719"/>
              <a:gd name="T27" fmla="*/ 271 h 714"/>
              <a:gd name="T28" fmla="*/ 205 w 719"/>
              <a:gd name="T29" fmla="*/ 278 h 714"/>
              <a:gd name="T30" fmla="*/ 308 w 719"/>
              <a:gd name="T31" fmla="*/ 280 h 714"/>
              <a:gd name="T32" fmla="*/ 58 w 719"/>
              <a:gd name="T33" fmla="*/ 428 h 714"/>
              <a:gd name="T34" fmla="*/ 31 w 719"/>
              <a:gd name="T35" fmla="*/ 438 h 714"/>
              <a:gd name="T36" fmla="*/ 12 w 719"/>
              <a:gd name="T37" fmla="*/ 457 h 714"/>
              <a:gd name="T38" fmla="*/ 2 w 719"/>
              <a:gd name="T39" fmla="*/ 484 h 714"/>
              <a:gd name="T40" fmla="*/ 3 w 719"/>
              <a:gd name="T41" fmla="*/ 517 h 714"/>
              <a:gd name="T42" fmla="*/ 19 w 719"/>
              <a:gd name="T43" fmla="*/ 547 h 714"/>
              <a:gd name="T44" fmla="*/ 48 w 719"/>
              <a:gd name="T45" fmla="*/ 566 h 714"/>
              <a:gd name="T46" fmla="*/ 102 w 719"/>
              <a:gd name="T47" fmla="*/ 585 h 714"/>
              <a:gd name="T48" fmla="*/ 129 w 719"/>
              <a:gd name="T49" fmla="*/ 611 h 714"/>
              <a:gd name="T50" fmla="*/ 148 w 719"/>
              <a:gd name="T51" fmla="*/ 666 h 714"/>
              <a:gd name="T52" fmla="*/ 168 w 719"/>
              <a:gd name="T53" fmla="*/ 694 h 714"/>
              <a:gd name="T54" fmla="*/ 197 w 719"/>
              <a:gd name="T55" fmla="*/ 711 h 714"/>
              <a:gd name="T56" fmla="*/ 232 w 719"/>
              <a:gd name="T57" fmla="*/ 712 h 714"/>
              <a:gd name="T58" fmla="*/ 257 w 719"/>
              <a:gd name="T59" fmla="*/ 698 h 714"/>
              <a:gd name="T60" fmla="*/ 276 w 719"/>
              <a:gd name="T61" fmla="*/ 674 h 714"/>
              <a:gd name="T62" fmla="*/ 287 w 719"/>
              <a:gd name="T63" fmla="*/ 645 h 714"/>
              <a:gd name="T64" fmla="*/ 434 w 719"/>
              <a:gd name="T65" fmla="*/ 406 h 714"/>
              <a:gd name="T66" fmla="*/ 437 w 719"/>
              <a:gd name="T67" fmla="*/ 509 h 714"/>
              <a:gd name="T68" fmla="*/ 443 w 719"/>
              <a:gd name="T69" fmla="*/ 630 h 714"/>
              <a:gd name="T70" fmla="*/ 459 w 719"/>
              <a:gd name="T71" fmla="*/ 683 h 714"/>
              <a:gd name="T72" fmla="*/ 481 w 719"/>
              <a:gd name="T73" fmla="*/ 706 h 714"/>
              <a:gd name="T74" fmla="*/ 517 w 719"/>
              <a:gd name="T75" fmla="*/ 714 h 714"/>
              <a:gd name="T76" fmla="*/ 552 w 719"/>
              <a:gd name="T77" fmla="*/ 709 h 714"/>
              <a:gd name="T78" fmla="*/ 576 w 719"/>
              <a:gd name="T79" fmla="*/ 695 h 714"/>
              <a:gd name="T80" fmla="*/ 594 w 719"/>
              <a:gd name="T81" fmla="*/ 662 h 714"/>
              <a:gd name="T82" fmla="*/ 602 w 719"/>
              <a:gd name="T83" fmla="*/ 612 h 714"/>
              <a:gd name="T84" fmla="*/ 603 w 719"/>
              <a:gd name="T85" fmla="*/ 439 h 714"/>
              <a:gd name="T86" fmla="*/ 601 w 719"/>
              <a:gd name="T87" fmla="*/ 349 h 714"/>
              <a:gd name="T88" fmla="*/ 600 w 719"/>
              <a:gd name="T89" fmla="*/ 240 h 714"/>
              <a:gd name="T90" fmla="*/ 709 w 719"/>
              <a:gd name="T91" fmla="*/ 125 h 714"/>
              <a:gd name="T92" fmla="*/ 718 w 719"/>
              <a:gd name="T93" fmla="*/ 93 h 714"/>
              <a:gd name="T94" fmla="*/ 715 w 719"/>
              <a:gd name="T95" fmla="*/ 59 h 714"/>
              <a:gd name="T96" fmla="*/ 699 w 719"/>
              <a:gd name="T97" fmla="*/ 29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9" h="714">
                <a:moveTo>
                  <a:pt x="693" y="21"/>
                </a:moveTo>
                <a:lnTo>
                  <a:pt x="688" y="16"/>
                </a:lnTo>
                <a:lnTo>
                  <a:pt x="682" y="12"/>
                </a:lnTo>
                <a:lnTo>
                  <a:pt x="675" y="8"/>
                </a:lnTo>
                <a:lnTo>
                  <a:pt x="666" y="5"/>
                </a:lnTo>
                <a:lnTo>
                  <a:pt x="658" y="3"/>
                </a:lnTo>
                <a:lnTo>
                  <a:pt x="649" y="1"/>
                </a:lnTo>
                <a:lnTo>
                  <a:pt x="640" y="0"/>
                </a:lnTo>
                <a:lnTo>
                  <a:pt x="631" y="0"/>
                </a:lnTo>
                <a:lnTo>
                  <a:pt x="621" y="0"/>
                </a:lnTo>
                <a:lnTo>
                  <a:pt x="612" y="1"/>
                </a:lnTo>
                <a:lnTo>
                  <a:pt x="603" y="3"/>
                </a:lnTo>
                <a:lnTo>
                  <a:pt x="595" y="5"/>
                </a:lnTo>
                <a:lnTo>
                  <a:pt x="587" y="8"/>
                </a:lnTo>
                <a:lnTo>
                  <a:pt x="580" y="12"/>
                </a:lnTo>
                <a:lnTo>
                  <a:pt x="574" y="16"/>
                </a:lnTo>
                <a:lnTo>
                  <a:pt x="568" y="21"/>
                </a:lnTo>
                <a:lnTo>
                  <a:pt x="475" y="114"/>
                </a:lnTo>
                <a:lnTo>
                  <a:pt x="447" y="114"/>
                </a:lnTo>
                <a:lnTo>
                  <a:pt x="420" y="114"/>
                </a:lnTo>
                <a:lnTo>
                  <a:pt x="393" y="113"/>
                </a:lnTo>
                <a:lnTo>
                  <a:pt x="368" y="113"/>
                </a:lnTo>
                <a:lnTo>
                  <a:pt x="343" y="113"/>
                </a:lnTo>
                <a:lnTo>
                  <a:pt x="320" y="112"/>
                </a:lnTo>
                <a:lnTo>
                  <a:pt x="298" y="112"/>
                </a:lnTo>
                <a:lnTo>
                  <a:pt x="277" y="111"/>
                </a:lnTo>
                <a:lnTo>
                  <a:pt x="248" y="111"/>
                </a:lnTo>
                <a:lnTo>
                  <a:pt x="220" y="111"/>
                </a:lnTo>
                <a:lnTo>
                  <a:pt x="195" y="110"/>
                </a:lnTo>
                <a:lnTo>
                  <a:pt x="173" y="110"/>
                </a:lnTo>
                <a:lnTo>
                  <a:pt x="131" y="111"/>
                </a:lnTo>
                <a:lnTo>
                  <a:pt x="96" y="113"/>
                </a:lnTo>
                <a:lnTo>
                  <a:pt x="80" y="115"/>
                </a:lnTo>
                <a:lnTo>
                  <a:pt x="66" y="117"/>
                </a:lnTo>
                <a:lnTo>
                  <a:pt x="54" y="120"/>
                </a:lnTo>
                <a:lnTo>
                  <a:pt x="43" y="124"/>
                </a:lnTo>
                <a:lnTo>
                  <a:pt x="32" y="129"/>
                </a:lnTo>
                <a:lnTo>
                  <a:pt x="24" y="135"/>
                </a:lnTo>
                <a:lnTo>
                  <a:pt x="16" y="142"/>
                </a:lnTo>
                <a:lnTo>
                  <a:pt x="11" y="150"/>
                </a:lnTo>
                <a:lnTo>
                  <a:pt x="6" y="161"/>
                </a:lnTo>
                <a:lnTo>
                  <a:pt x="3" y="171"/>
                </a:lnTo>
                <a:lnTo>
                  <a:pt x="1" y="184"/>
                </a:lnTo>
                <a:lnTo>
                  <a:pt x="0" y="198"/>
                </a:lnTo>
                <a:lnTo>
                  <a:pt x="1" y="211"/>
                </a:lnTo>
                <a:lnTo>
                  <a:pt x="4" y="223"/>
                </a:lnTo>
                <a:lnTo>
                  <a:pt x="6" y="228"/>
                </a:lnTo>
                <a:lnTo>
                  <a:pt x="8" y="233"/>
                </a:lnTo>
                <a:lnTo>
                  <a:pt x="11" y="238"/>
                </a:lnTo>
                <a:lnTo>
                  <a:pt x="14" y="242"/>
                </a:lnTo>
                <a:lnTo>
                  <a:pt x="22" y="249"/>
                </a:lnTo>
                <a:lnTo>
                  <a:pt x="31" y="256"/>
                </a:lnTo>
                <a:lnTo>
                  <a:pt x="43" y="261"/>
                </a:lnTo>
                <a:lnTo>
                  <a:pt x="55" y="265"/>
                </a:lnTo>
                <a:lnTo>
                  <a:pt x="69" y="269"/>
                </a:lnTo>
                <a:lnTo>
                  <a:pt x="84" y="271"/>
                </a:lnTo>
                <a:lnTo>
                  <a:pt x="101" y="273"/>
                </a:lnTo>
                <a:lnTo>
                  <a:pt x="120" y="275"/>
                </a:lnTo>
                <a:lnTo>
                  <a:pt x="159" y="277"/>
                </a:lnTo>
                <a:lnTo>
                  <a:pt x="205" y="278"/>
                </a:lnTo>
                <a:lnTo>
                  <a:pt x="229" y="278"/>
                </a:lnTo>
                <a:lnTo>
                  <a:pt x="254" y="278"/>
                </a:lnTo>
                <a:lnTo>
                  <a:pt x="280" y="279"/>
                </a:lnTo>
                <a:lnTo>
                  <a:pt x="308" y="280"/>
                </a:lnTo>
                <a:lnTo>
                  <a:pt x="151" y="426"/>
                </a:lnTo>
                <a:lnTo>
                  <a:pt x="72" y="426"/>
                </a:lnTo>
                <a:lnTo>
                  <a:pt x="65" y="426"/>
                </a:lnTo>
                <a:lnTo>
                  <a:pt x="58" y="428"/>
                </a:lnTo>
                <a:lnTo>
                  <a:pt x="51" y="429"/>
                </a:lnTo>
                <a:lnTo>
                  <a:pt x="44" y="432"/>
                </a:lnTo>
                <a:lnTo>
                  <a:pt x="37" y="435"/>
                </a:lnTo>
                <a:lnTo>
                  <a:pt x="31" y="438"/>
                </a:lnTo>
                <a:lnTo>
                  <a:pt x="26" y="442"/>
                </a:lnTo>
                <a:lnTo>
                  <a:pt x="21" y="447"/>
                </a:lnTo>
                <a:lnTo>
                  <a:pt x="16" y="452"/>
                </a:lnTo>
                <a:lnTo>
                  <a:pt x="12" y="457"/>
                </a:lnTo>
                <a:lnTo>
                  <a:pt x="9" y="463"/>
                </a:lnTo>
                <a:lnTo>
                  <a:pt x="6" y="470"/>
                </a:lnTo>
                <a:lnTo>
                  <a:pt x="3" y="477"/>
                </a:lnTo>
                <a:lnTo>
                  <a:pt x="2" y="484"/>
                </a:lnTo>
                <a:lnTo>
                  <a:pt x="1" y="491"/>
                </a:lnTo>
                <a:lnTo>
                  <a:pt x="0" y="498"/>
                </a:lnTo>
                <a:lnTo>
                  <a:pt x="1" y="508"/>
                </a:lnTo>
                <a:lnTo>
                  <a:pt x="3" y="517"/>
                </a:lnTo>
                <a:lnTo>
                  <a:pt x="5" y="525"/>
                </a:lnTo>
                <a:lnTo>
                  <a:pt x="9" y="533"/>
                </a:lnTo>
                <a:lnTo>
                  <a:pt x="14" y="541"/>
                </a:lnTo>
                <a:lnTo>
                  <a:pt x="19" y="547"/>
                </a:lnTo>
                <a:lnTo>
                  <a:pt x="25" y="552"/>
                </a:lnTo>
                <a:lnTo>
                  <a:pt x="32" y="557"/>
                </a:lnTo>
                <a:lnTo>
                  <a:pt x="40" y="562"/>
                </a:lnTo>
                <a:lnTo>
                  <a:pt x="48" y="566"/>
                </a:lnTo>
                <a:lnTo>
                  <a:pt x="57" y="570"/>
                </a:lnTo>
                <a:lnTo>
                  <a:pt x="66" y="573"/>
                </a:lnTo>
                <a:lnTo>
                  <a:pt x="84" y="579"/>
                </a:lnTo>
                <a:lnTo>
                  <a:pt x="102" y="585"/>
                </a:lnTo>
                <a:lnTo>
                  <a:pt x="113" y="589"/>
                </a:lnTo>
                <a:lnTo>
                  <a:pt x="123" y="591"/>
                </a:lnTo>
                <a:lnTo>
                  <a:pt x="126" y="602"/>
                </a:lnTo>
                <a:lnTo>
                  <a:pt x="129" y="611"/>
                </a:lnTo>
                <a:lnTo>
                  <a:pt x="134" y="629"/>
                </a:lnTo>
                <a:lnTo>
                  <a:pt x="140" y="647"/>
                </a:lnTo>
                <a:lnTo>
                  <a:pt x="144" y="656"/>
                </a:lnTo>
                <a:lnTo>
                  <a:pt x="148" y="666"/>
                </a:lnTo>
                <a:lnTo>
                  <a:pt x="152" y="674"/>
                </a:lnTo>
                <a:lnTo>
                  <a:pt x="157" y="681"/>
                </a:lnTo>
                <a:lnTo>
                  <a:pt x="162" y="688"/>
                </a:lnTo>
                <a:lnTo>
                  <a:pt x="168" y="694"/>
                </a:lnTo>
                <a:lnTo>
                  <a:pt x="174" y="700"/>
                </a:lnTo>
                <a:lnTo>
                  <a:pt x="181" y="705"/>
                </a:lnTo>
                <a:lnTo>
                  <a:pt x="189" y="709"/>
                </a:lnTo>
                <a:lnTo>
                  <a:pt x="197" y="711"/>
                </a:lnTo>
                <a:lnTo>
                  <a:pt x="206" y="713"/>
                </a:lnTo>
                <a:lnTo>
                  <a:pt x="216" y="714"/>
                </a:lnTo>
                <a:lnTo>
                  <a:pt x="224" y="713"/>
                </a:lnTo>
                <a:lnTo>
                  <a:pt x="232" y="712"/>
                </a:lnTo>
                <a:lnTo>
                  <a:pt x="239" y="709"/>
                </a:lnTo>
                <a:lnTo>
                  <a:pt x="245" y="706"/>
                </a:lnTo>
                <a:lnTo>
                  <a:pt x="251" y="702"/>
                </a:lnTo>
                <a:lnTo>
                  <a:pt x="257" y="698"/>
                </a:lnTo>
                <a:lnTo>
                  <a:pt x="263" y="693"/>
                </a:lnTo>
                <a:lnTo>
                  <a:pt x="268" y="687"/>
                </a:lnTo>
                <a:lnTo>
                  <a:pt x="272" y="681"/>
                </a:lnTo>
                <a:lnTo>
                  <a:pt x="276" y="674"/>
                </a:lnTo>
                <a:lnTo>
                  <a:pt x="280" y="668"/>
                </a:lnTo>
                <a:lnTo>
                  <a:pt x="283" y="659"/>
                </a:lnTo>
                <a:lnTo>
                  <a:pt x="285" y="652"/>
                </a:lnTo>
                <a:lnTo>
                  <a:pt x="287" y="645"/>
                </a:lnTo>
                <a:lnTo>
                  <a:pt x="288" y="637"/>
                </a:lnTo>
                <a:lnTo>
                  <a:pt x="288" y="630"/>
                </a:lnTo>
                <a:lnTo>
                  <a:pt x="288" y="563"/>
                </a:lnTo>
                <a:lnTo>
                  <a:pt x="434" y="406"/>
                </a:lnTo>
                <a:lnTo>
                  <a:pt x="435" y="434"/>
                </a:lnTo>
                <a:lnTo>
                  <a:pt x="436" y="460"/>
                </a:lnTo>
                <a:lnTo>
                  <a:pt x="437" y="486"/>
                </a:lnTo>
                <a:lnTo>
                  <a:pt x="437" y="509"/>
                </a:lnTo>
                <a:lnTo>
                  <a:pt x="438" y="555"/>
                </a:lnTo>
                <a:lnTo>
                  <a:pt x="440" y="595"/>
                </a:lnTo>
                <a:lnTo>
                  <a:pt x="441" y="614"/>
                </a:lnTo>
                <a:lnTo>
                  <a:pt x="443" y="630"/>
                </a:lnTo>
                <a:lnTo>
                  <a:pt x="446" y="645"/>
                </a:lnTo>
                <a:lnTo>
                  <a:pt x="449" y="659"/>
                </a:lnTo>
                <a:lnTo>
                  <a:pt x="453" y="672"/>
                </a:lnTo>
                <a:lnTo>
                  <a:pt x="459" y="683"/>
                </a:lnTo>
                <a:lnTo>
                  <a:pt x="465" y="692"/>
                </a:lnTo>
                <a:lnTo>
                  <a:pt x="472" y="700"/>
                </a:lnTo>
                <a:lnTo>
                  <a:pt x="476" y="703"/>
                </a:lnTo>
                <a:lnTo>
                  <a:pt x="481" y="706"/>
                </a:lnTo>
                <a:lnTo>
                  <a:pt x="487" y="708"/>
                </a:lnTo>
                <a:lnTo>
                  <a:pt x="492" y="710"/>
                </a:lnTo>
                <a:lnTo>
                  <a:pt x="503" y="713"/>
                </a:lnTo>
                <a:lnTo>
                  <a:pt x="517" y="714"/>
                </a:lnTo>
                <a:lnTo>
                  <a:pt x="526" y="713"/>
                </a:lnTo>
                <a:lnTo>
                  <a:pt x="535" y="713"/>
                </a:lnTo>
                <a:lnTo>
                  <a:pt x="543" y="711"/>
                </a:lnTo>
                <a:lnTo>
                  <a:pt x="552" y="709"/>
                </a:lnTo>
                <a:lnTo>
                  <a:pt x="559" y="707"/>
                </a:lnTo>
                <a:lnTo>
                  <a:pt x="565" y="703"/>
                </a:lnTo>
                <a:lnTo>
                  <a:pt x="571" y="699"/>
                </a:lnTo>
                <a:lnTo>
                  <a:pt x="576" y="695"/>
                </a:lnTo>
                <a:lnTo>
                  <a:pt x="581" y="688"/>
                </a:lnTo>
                <a:lnTo>
                  <a:pt x="586" y="681"/>
                </a:lnTo>
                <a:lnTo>
                  <a:pt x="590" y="673"/>
                </a:lnTo>
                <a:lnTo>
                  <a:pt x="594" y="662"/>
                </a:lnTo>
                <a:lnTo>
                  <a:pt x="597" y="652"/>
                </a:lnTo>
                <a:lnTo>
                  <a:pt x="599" y="640"/>
                </a:lnTo>
                <a:lnTo>
                  <a:pt x="601" y="627"/>
                </a:lnTo>
                <a:lnTo>
                  <a:pt x="602" y="612"/>
                </a:lnTo>
                <a:lnTo>
                  <a:pt x="604" y="578"/>
                </a:lnTo>
                <a:lnTo>
                  <a:pt x="604" y="539"/>
                </a:lnTo>
                <a:lnTo>
                  <a:pt x="604" y="493"/>
                </a:lnTo>
                <a:lnTo>
                  <a:pt x="603" y="439"/>
                </a:lnTo>
                <a:lnTo>
                  <a:pt x="602" y="419"/>
                </a:lnTo>
                <a:lnTo>
                  <a:pt x="602" y="396"/>
                </a:lnTo>
                <a:lnTo>
                  <a:pt x="601" y="373"/>
                </a:lnTo>
                <a:lnTo>
                  <a:pt x="601" y="349"/>
                </a:lnTo>
                <a:lnTo>
                  <a:pt x="601" y="323"/>
                </a:lnTo>
                <a:lnTo>
                  <a:pt x="600" y="297"/>
                </a:lnTo>
                <a:lnTo>
                  <a:pt x="600" y="268"/>
                </a:lnTo>
                <a:lnTo>
                  <a:pt x="600" y="240"/>
                </a:lnTo>
                <a:lnTo>
                  <a:pt x="693" y="146"/>
                </a:lnTo>
                <a:lnTo>
                  <a:pt x="699" y="139"/>
                </a:lnTo>
                <a:lnTo>
                  <a:pt x="705" y="132"/>
                </a:lnTo>
                <a:lnTo>
                  <a:pt x="709" y="125"/>
                </a:lnTo>
                <a:lnTo>
                  <a:pt x="712" y="117"/>
                </a:lnTo>
                <a:lnTo>
                  <a:pt x="715" y="109"/>
                </a:lnTo>
                <a:lnTo>
                  <a:pt x="717" y="101"/>
                </a:lnTo>
                <a:lnTo>
                  <a:pt x="718" y="93"/>
                </a:lnTo>
                <a:lnTo>
                  <a:pt x="719" y="84"/>
                </a:lnTo>
                <a:lnTo>
                  <a:pt x="718" y="75"/>
                </a:lnTo>
                <a:lnTo>
                  <a:pt x="717" y="67"/>
                </a:lnTo>
                <a:lnTo>
                  <a:pt x="715" y="59"/>
                </a:lnTo>
                <a:lnTo>
                  <a:pt x="712" y="51"/>
                </a:lnTo>
                <a:lnTo>
                  <a:pt x="709" y="43"/>
                </a:lnTo>
                <a:lnTo>
                  <a:pt x="705" y="36"/>
                </a:lnTo>
                <a:lnTo>
                  <a:pt x="699" y="29"/>
                </a:lnTo>
                <a:lnTo>
                  <a:pt x="693" y="21"/>
                </a:lnTo>
                <a:close/>
              </a:path>
            </a:pathLst>
          </a:custGeom>
          <a:solidFill>
            <a:srgbClr val="0C34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20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3" t="51" r="7817" b="207"/>
          <a:stretch/>
        </p:blipFill>
        <p:spPr>
          <a:xfrm flipH="1">
            <a:off x="5258552" y="3175"/>
            <a:ext cx="6933449" cy="6237968"/>
          </a:xfrm>
          <a:custGeom>
            <a:avLst/>
            <a:gdLst>
              <a:gd name="connsiteX0" fmla="*/ 3569978 w 6933449"/>
              <a:gd name="connsiteY0" fmla="*/ 0 h 6237968"/>
              <a:gd name="connsiteX1" fmla="*/ 0 w 6933449"/>
              <a:gd name="connsiteY1" fmla="*/ 0 h 6237968"/>
              <a:gd name="connsiteX2" fmla="*/ 0 w 6933449"/>
              <a:gd name="connsiteY2" fmla="*/ 6237968 h 6237968"/>
              <a:gd name="connsiteX3" fmla="*/ 6933449 w 6933449"/>
              <a:gd name="connsiteY3" fmla="*/ 6237968 h 6237968"/>
              <a:gd name="connsiteX4" fmla="*/ 2133916 w 6933449"/>
              <a:gd name="connsiteY4" fmla="*/ 1437249 h 623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449" h="6237968">
                <a:moveTo>
                  <a:pt x="3569978" y="0"/>
                </a:moveTo>
                <a:lnTo>
                  <a:pt x="0" y="0"/>
                </a:lnTo>
                <a:lnTo>
                  <a:pt x="0" y="6237968"/>
                </a:lnTo>
                <a:lnTo>
                  <a:pt x="6933449" y="6237968"/>
                </a:lnTo>
                <a:lnTo>
                  <a:pt x="2133916" y="1437249"/>
                </a:lnTo>
                <a:close/>
              </a:path>
            </a:pathLst>
          </a:custGeom>
        </p:spPr>
      </p:pic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rgbClr val="0C344C"/>
                </a:solidFill>
                <a:latin typeface="+mj-lt"/>
              </a:rPr>
              <a:t>Right Image Slide</a:t>
            </a: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5258551" y="3175"/>
            <a:ext cx="6933449" cy="6237968"/>
          </a:xfrm>
          <a:custGeom>
            <a:avLst/>
            <a:gdLst>
              <a:gd name="T0" fmla="*/ 2834 w 5842"/>
              <a:gd name="T1" fmla="*/ 0 h 5256"/>
              <a:gd name="T2" fmla="*/ 4044 w 5842"/>
              <a:gd name="T3" fmla="*/ 1211 h 5256"/>
              <a:gd name="T4" fmla="*/ 0 w 5842"/>
              <a:gd name="T5" fmla="*/ 5256 h 5256"/>
              <a:gd name="T6" fmla="*/ 5842 w 5842"/>
              <a:gd name="T7" fmla="*/ 5256 h 5256"/>
              <a:gd name="T8" fmla="*/ 5842 w 5842"/>
              <a:gd name="T9" fmla="*/ 0 h 5256"/>
              <a:gd name="T10" fmla="*/ 2834 w 5842"/>
              <a:gd name="T11" fmla="*/ 0 h 5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42" h="5256">
                <a:moveTo>
                  <a:pt x="2834" y="0"/>
                </a:moveTo>
                <a:lnTo>
                  <a:pt x="4044" y="1211"/>
                </a:lnTo>
                <a:lnTo>
                  <a:pt x="0" y="5256"/>
                </a:lnTo>
                <a:lnTo>
                  <a:pt x="5842" y="5256"/>
                </a:lnTo>
                <a:lnTo>
                  <a:pt x="5842" y="0"/>
                </a:lnTo>
                <a:lnTo>
                  <a:pt x="2834" y="0"/>
                </a:lnTo>
                <a:close/>
              </a:path>
            </a:pathLst>
          </a:custGeom>
          <a:gradFill flip="none" rotWithShape="1">
            <a:gsLst>
              <a:gs pos="0">
                <a:srgbClr val="0C344C">
                  <a:alpha val="90000"/>
                </a:srgbClr>
              </a:gs>
              <a:gs pos="100000">
                <a:srgbClr val="0C344C">
                  <a:alpha val="3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4950431" y="2470758"/>
            <a:ext cx="3260119" cy="1276725"/>
            <a:chOff x="6515099" y="1612228"/>
            <a:chExt cx="5230310" cy="1276725"/>
          </a:xfrm>
        </p:grpSpPr>
        <p:sp>
          <p:nvSpPr>
            <p:cNvPr id="19" name="TextBox 25"/>
            <p:cNvSpPr txBox="1"/>
            <p:nvPr/>
          </p:nvSpPr>
          <p:spPr>
            <a:xfrm>
              <a:off x="6515099" y="1612228"/>
              <a:ext cx="5230310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6F878C"/>
                  </a:solidFill>
                  <a:latin typeface="+mj-lt"/>
                  <a:cs typeface="Calibri Light" panose="020F0302020204030204" pitchFamily="34" charset="0"/>
                </a:rPr>
                <a:t>Lorem Ipsum has been the industry's standard dummy text ever since 1500s.</a:t>
              </a: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6515099" y="2388779"/>
              <a:ext cx="4557935" cy="5001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Calibri Light" panose="020F0302020204030204" pitchFamily="34" charset="0"/>
                </a:rPr>
                <a:t>There are many variations of passages of Lorem Ipsum available, but the majority have suffered alteration in some form.</a:t>
              </a:r>
            </a:p>
          </p:txBody>
        </p:sp>
      </p:grpSp>
      <p:graphicFrame>
        <p:nvGraphicFramePr>
          <p:cNvPr id="37" name="Chart 36"/>
          <p:cNvGraphicFramePr/>
          <p:nvPr>
            <p:extLst>
              <p:ext uri="{D42A27DB-BD31-4B8C-83A1-F6EECF244321}">
                <p14:modId xmlns:p14="http://schemas.microsoft.com/office/powerpoint/2010/main" val="3035291480"/>
              </p:ext>
            </p:extLst>
          </p:nvPr>
        </p:nvGraphicFramePr>
        <p:xfrm>
          <a:off x="1030289" y="1554822"/>
          <a:ext cx="3439916" cy="2293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" name="Freeform 13"/>
          <p:cNvSpPr>
            <a:spLocks/>
          </p:cNvSpPr>
          <p:nvPr/>
        </p:nvSpPr>
        <p:spPr bwMode="auto">
          <a:xfrm>
            <a:off x="839788" y="1741892"/>
            <a:ext cx="718375" cy="574492"/>
          </a:xfrm>
          <a:custGeom>
            <a:avLst/>
            <a:gdLst>
              <a:gd name="T0" fmla="*/ 874 w 874"/>
              <a:gd name="T1" fmla="*/ 501 h 698"/>
              <a:gd name="T2" fmla="*/ 722 w 874"/>
              <a:gd name="T3" fmla="*/ 349 h 698"/>
              <a:gd name="T4" fmla="*/ 403 w 874"/>
              <a:gd name="T5" fmla="*/ 31 h 698"/>
              <a:gd name="T6" fmla="*/ 293 w 874"/>
              <a:gd name="T7" fmla="*/ 31 h 698"/>
              <a:gd name="T8" fmla="*/ 30 w 874"/>
              <a:gd name="T9" fmla="*/ 294 h 698"/>
              <a:gd name="T10" fmla="*/ 30 w 874"/>
              <a:gd name="T11" fmla="*/ 404 h 698"/>
              <a:gd name="T12" fmla="*/ 293 w 874"/>
              <a:gd name="T13" fmla="*/ 667 h 698"/>
              <a:gd name="T14" fmla="*/ 403 w 874"/>
              <a:gd name="T15" fmla="*/ 667 h 698"/>
              <a:gd name="T16" fmla="*/ 607 w 874"/>
              <a:gd name="T17" fmla="*/ 464 h 698"/>
              <a:gd name="T18" fmla="*/ 874 w 874"/>
              <a:gd name="T19" fmla="*/ 501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4" h="698">
                <a:moveTo>
                  <a:pt x="874" y="501"/>
                </a:moveTo>
                <a:cubicBezTo>
                  <a:pt x="722" y="349"/>
                  <a:pt x="722" y="349"/>
                  <a:pt x="722" y="349"/>
                </a:cubicBezTo>
                <a:cubicBezTo>
                  <a:pt x="403" y="31"/>
                  <a:pt x="403" y="31"/>
                  <a:pt x="403" y="31"/>
                </a:cubicBezTo>
                <a:cubicBezTo>
                  <a:pt x="373" y="0"/>
                  <a:pt x="324" y="0"/>
                  <a:pt x="293" y="31"/>
                </a:cubicBezTo>
                <a:cubicBezTo>
                  <a:pt x="30" y="294"/>
                  <a:pt x="30" y="294"/>
                  <a:pt x="30" y="294"/>
                </a:cubicBezTo>
                <a:cubicBezTo>
                  <a:pt x="0" y="325"/>
                  <a:pt x="0" y="374"/>
                  <a:pt x="30" y="404"/>
                </a:cubicBezTo>
                <a:cubicBezTo>
                  <a:pt x="293" y="667"/>
                  <a:pt x="293" y="667"/>
                  <a:pt x="293" y="667"/>
                </a:cubicBezTo>
                <a:cubicBezTo>
                  <a:pt x="324" y="698"/>
                  <a:pt x="373" y="698"/>
                  <a:pt x="403" y="667"/>
                </a:cubicBezTo>
                <a:cubicBezTo>
                  <a:pt x="607" y="464"/>
                  <a:pt x="607" y="464"/>
                  <a:pt x="607" y="464"/>
                </a:cubicBezTo>
                <a:lnTo>
                  <a:pt x="874" y="5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3"/>
          <p:cNvSpPr>
            <a:spLocks/>
          </p:cNvSpPr>
          <p:nvPr/>
        </p:nvSpPr>
        <p:spPr bwMode="auto">
          <a:xfrm flipV="1">
            <a:off x="839788" y="3028807"/>
            <a:ext cx="718375" cy="574492"/>
          </a:xfrm>
          <a:custGeom>
            <a:avLst/>
            <a:gdLst>
              <a:gd name="T0" fmla="*/ 874 w 874"/>
              <a:gd name="T1" fmla="*/ 501 h 698"/>
              <a:gd name="T2" fmla="*/ 722 w 874"/>
              <a:gd name="T3" fmla="*/ 349 h 698"/>
              <a:gd name="T4" fmla="*/ 403 w 874"/>
              <a:gd name="T5" fmla="*/ 31 h 698"/>
              <a:gd name="T6" fmla="*/ 293 w 874"/>
              <a:gd name="T7" fmla="*/ 31 h 698"/>
              <a:gd name="T8" fmla="*/ 30 w 874"/>
              <a:gd name="T9" fmla="*/ 294 h 698"/>
              <a:gd name="T10" fmla="*/ 30 w 874"/>
              <a:gd name="T11" fmla="*/ 404 h 698"/>
              <a:gd name="T12" fmla="*/ 293 w 874"/>
              <a:gd name="T13" fmla="*/ 667 h 698"/>
              <a:gd name="T14" fmla="*/ 403 w 874"/>
              <a:gd name="T15" fmla="*/ 667 h 698"/>
              <a:gd name="T16" fmla="*/ 607 w 874"/>
              <a:gd name="T17" fmla="*/ 464 h 698"/>
              <a:gd name="T18" fmla="*/ 874 w 874"/>
              <a:gd name="T19" fmla="*/ 501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4" h="698">
                <a:moveTo>
                  <a:pt x="874" y="501"/>
                </a:moveTo>
                <a:cubicBezTo>
                  <a:pt x="722" y="349"/>
                  <a:pt x="722" y="349"/>
                  <a:pt x="722" y="349"/>
                </a:cubicBezTo>
                <a:cubicBezTo>
                  <a:pt x="403" y="31"/>
                  <a:pt x="403" y="31"/>
                  <a:pt x="403" y="31"/>
                </a:cubicBezTo>
                <a:cubicBezTo>
                  <a:pt x="373" y="0"/>
                  <a:pt x="324" y="0"/>
                  <a:pt x="293" y="31"/>
                </a:cubicBezTo>
                <a:cubicBezTo>
                  <a:pt x="30" y="294"/>
                  <a:pt x="30" y="294"/>
                  <a:pt x="30" y="294"/>
                </a:cubicBezTo>
                <a:cubicBezTo>
                  <a:pt x="0" y="325"/>
                  <a:pt x="0" y="374"/>
                  <a:pt x="30" y="404"/>
                </a:cubicBezTo>
                <a:cubicBezTo>
                  <a:pt x="293" y="667"/>
                  <a:pt x="293" y="667"/>
                  <a:pt x="293" y="667"/>
                </a:cubicBezTo>
                <a:cubicBezTo>
                  <a:pt x="324" y="698"/>
                  <a:pt x="373" y="698"/>
                  <a:pt x="403" y="667"/>
                </a:cubicBezTo>
                <a:cubicBezTo>
                  <a:pt x="607" y="464"/>
                  <a:pt x="607" y="464"/>
                  <a:pt x="607" y="464"/>
                </a:cubicBezTo>
                <a:lnTo>
                  <a:pt x="874" y="5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3"/>
          <p:cNvSpPr>
            <a:spLocks/>
          </p:cNvSpPr>
          <p:nvPr/>
        </p:nvSpPr>
        <p:spPr bwMode="auto">
          <a:xfrm flipH="1">
            <a:off x="3931994" y="1741892"/>
            <a:ext cx="718375" cy="574492"/>
          </a:xfrm>
          <a:custGeom>
            <a:avLst/>
            <a:gdLst>
              <a:gd name="T0" fmla="*/ 874 w 874"/>
              <a:gd name="T1" fmla="*/ 501 h 698"/>
              <a:gd name="T2" fmla="*/ 722 w 874"/>
              <a:gd name="T3" fmla="*/ 349 h 698"/>
              <a:gd name="T4" fmla="*/ 403 w 874"/>
              <a:gd name="T5" fmla="*/ 31 h 698"/>
              <a:gd name="T6" fmla="*/ 293 w 874"/>
              <a:gd name="T7" fmla="*/ 31 h 698"/>
              <a:gd name="T8" fmla="*/ 30 w 874"/>
              <a:gd name="T9" fmla="*/ 294 h 698"/>
              <a:gd name="T10" fmla="*/ 30 w 874"/>
              <a:gd name="T11" fmla="*/ 404 h 698"/>
              <a:gd name="T12" fmla="*/ 293 w 874"/>
              <a:gd name="T13" fmla="*/ 667 h 698"/>
              <a:gd name="T14" fmla="*/ 403 w 874"/>
              <a:gd name="T15" fmla="*/ 667 h 698"/>
              <a:gd name="T16" fmla="*/ 607 w 874"/>
              <a:gd name="T17" fmla="*/ 464 h 698"/>
              <a:gd name="T18" fmla="*/ 874 w 874"/>
              <a:gd name="T19" fmla="*/ 501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4" h="698">
                <a:moveTo>
                  <a:pt x="874" y="501"/>
                </a:moveTo>
                <a:cubicBezTo>
                  <a:pt x="722" y="349"/>
                  <a:pt x="722" y="349"/>
                  <a:pt x="722" y="349"/>
                </a:cubicBezTo>
                <a:cubicBezTo>
                  <a:pt x="403" y="31"/>
                  <a:pt x="403" y="31"/>
                  <a:pt x="403" y="31"/>
                </a:cubicBezTo>
                <a:cubicBezTo>
                  <a:pt x="373" y="0"/>
                  <a:pt x="324" y="0"/>
                  <a:pt x="293" y="31"/>
                </a:cubicBezTo>
                <a:cubicBezTo>
                  <a:pt x="30" y="294"/>
                  <a:pt x="30" y="294"/>
                  <a:pt x="30" y="294"/>
                </a:cubicBezTo>
                <a:cubicBezTo>
                  <a:pt x="0" y="325"/>
                  <a:pt x="0" y="374"/>
                  <a:pt x="30" y="404"/>
                </a:cubicBezTo>
                <a:cubicBezTo>
                  <a:pt x="293" y="667"/>
                  <a:pt x="293" y="667"/>
                  <a:pt x="293" y="667"/>
                </a:cubicBezTo>
                <a:cubicBezTo>
                  <a:pt x="324" y="698"/>
                  <a:pt x="373" y="698"/>
                  <a:pt x="403" y="667"/>
                </a:cubicBezTo>
                <a:cubicBezTo>
                  <a:pt x="607" y="464"/>
                  <a:pt x="607" y="464"/>
                  <a:pt x="607" y="464"/>
                </a:cubicBezTo>
                <a:lnTo>
                  <a:pt x="874" y="5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977370" y="1949505"/>
            <a:ext cx="31418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cy-GB" sz="1200" dirty="0">
                <a:solidFill>
                  <a:srgbClr val="0C344C"/>
                </a:solidFill>
                <a:latin typeface="+mj-lt"/>
              </a:rPr>
              <a:t>30%</a:t>
            </a:r>
            <a:endParaRPr lang="en-US" sz="12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77369" y="3236420"/>
            <a:ext cx="31419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cy-GB" sz="1200" dirty="0">
                <a:solidFill>
                  <a:srgbClr val="0C344C"/>
                </a:solidFill>
                <a:latin typeface="+mj-lt"/>
              </a:rPr>
              <a:t>10%</a:t>
            </a:r>
            <a:endParaRPr lang="en-US" sz="12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08934" y="1949505"/>
            <a:ext cx="31419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cy-GB" sz="1200" dirty="0">
                <a:solidFill>
                  <a:srgbClr val="D80F79"/>
                </a:solidFill>
                <a:latin typeface="+mj-lt"/>
              </a:rPr>
              <a:t>40%</a:t>
            </a:r>
            <a:endParaRPr lang="en-US" sz="1200" dirty="0">
              <a:solidFill>
                <a:srgbClr val="D80F79"/>
              </a:solidFill>
              <a:latin typeface="+mj-lt"/>
            </a:endParaRPr>
          </a:p>
        </p:txBody>
      </p:sp>
      <p:sp>
        <p:nvSpPr>
          <p:cNvPr id="50" name="Freeform 17"/>
          <p:cNvSpPr>
            <a:spLocks/>
          </p:cNvSpPr>
          <p:nvPr/>
        </p:nvSpPr>
        <p:spPr bwMode="auto">
          <a:xfrm>
            <a:off x="2506661" y="3637788"/>
            <a:ext cx="573093" cy="574492"/>
          </a:xfrm>
          <a:custGeom>
            <a:avLst/>
            <a:gdLst>
              <a:gd name="T0" fmla="*/ 657 w 691"/>
              <a:gd name="T1" fmla="*/ 408 h 692"/>
              <a:gd name="T2" fmla="*/ 407 w 691"/>
              <a:gd name="T3" fmla="*/ 658 h 692"/>
              <a:gd name="T4" fmla="*/ 284 w 691"/>
              <a:gd name="T5" fmla="*/ 658 h 692"/>
              <a:gd name="T6" fmla="*/ 34 w 691"/>
              <a:gd name="T7" fmla="*/ 408 h 692"/>
              <a:gd name="T8" fmla="*/ 34 w 691"/>
              <a:gd name="T9" fmla="*/ 284 h 692"/>
              <a:gd name="T10" fmla="*/ 284 w 691"/>
              <a:gd name="T11" fmla="*/ 35 h 692"/>
              <a:gd name="T12" fmla="*/ 407 w 691"/>
              <a:gd name="T13" fmla="*/ 35 h 692"/>
              <a:gd name="T14" fmla="*/ 657 w 691"/>
              <a:gd name="T15" fmla="*/ 284 h 692"/>
              <a:gd name="T16" fmla="*/ 657 w 691"/>
              <a:gd name="T17" fmla="*/ 408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1" h="692">
                <a:moveTo>
                  <a:pt x="657" y="408"/>
                </a:moveTo>
                <a:cubicBezTo>
                  <a:pt x="407" y="658"/>
                  <a:pt x="407" y="658"/>
                  <a:pt x="407" y="658"/>
                </a:cubicBezTo>
                <a:cubicBezTo>
                  <a:pt x="373" y="692"/>
                  <a:pt x="318" y="692"/>
                  <a:pt x="284" y="658"/>
                </a:cubicBezTo>
                <a:cubicBezTo>
                  <a:pt x="34" y="408"/>
                  <a:pt x="34" y="408"/>
                  <a:pt x="34" y="408"/>
                </a:cubicBezTo>
                <a:cubicBezTo>
                  <a:pt x="0" y="374"/>
                  <a:pt x="0" y="319"/>
                  <a:pt x="34" y="284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318" y="0"/>
                  <a:pt x="373" y="0"/>
                  <a:pt x="407" y="35"/>
                </a:cubicBezTo>
                <a:cubicBezTo>
                  <a:pt x="657" y="284"/>
                  <a:pt x="657" y="284"/>
                  <a:pt x="657" y="284"/>
                </a:cubicBezTo>
                <a:cubicBezTo>
                  <a:pt x="691" y="319"/>
                  <a:pt x="691" y="374"/>
                  <a:pt x="657" y="40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636112" y="3845401"/>
            <a:ext cx="31419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cy-GB" sz="1200" dirty="0">
                <a:solidFill>
                  <a:srgbClr val="0C344C"/>
                </a:solidFill>
                <a:latin typeface="+mj-lt"/>
              </a:rPr>
              <a:t>20%</a:t>
            </a:r>
            <a:endParaRPr lang="en-US" sz="1200" dirty="0">
              <a:solidFill>
                <a:srgbClr val="0C344C"/>
              </a:solidFill>
              <a:latin typeface="+mj-lt"/>
            </a:endParaRPr>
          </a:p>
        </p:txBody>
      </p:sp>
      <p:grpSp>
        <p:nvGrpSpPr>
          <p:cNvPr id="53" name="Group 20"/>
          <p:cNvGrpSpPr>
            <a:grpSpLocks noChangeAspect="1"/>
          </p:cNvGrpSpPr>
          <p:nvPr/>
        </p:nvGrpSpPr>
        <p:grpSpPr bwMode="auto">
          <a:xfrm>
            <a:off x="1897760" y="1882310"/>
            <a:ext cx="1704975" cy="990600"/>
            <a:chOff x="3560" y="1230"/>
            <a:chExt cx="1074" cy="624"/>
          </a:xfrm>
        </p:grpSpPr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3560" y="1398"/>
              <a:ext cx="1074" cy="456"/>
            </a:xfrm>
            <a:custGeom>
              <a:avLst/>
              <a:gdLst>
                <a:gd name="T0" fmla="*/ 394 w 452"/>
                <a:gd name="T1" fmla="*/ 36 h 191"/>
                <a:gd name="T2" fmla="*/ 226 w 452"/>
                <a:gd name="T3" fmla="*/ 0 h 191"/>
                <a:gd name="T4" fmla="*/ 57 w 452"/>
                <a:gd name="T5" fmla="*/ 36 h 191"/>
                <a:gd name="T6" fmla="*/ 0 w 452"/>
                <a:gd name="T7" fmla="*/ 36 h 191"/>
                <a:gd name="T8" fmla="*/ 11 w 452"/>
                <a:gd name="T9" fmla="*/ 96 h 191"/>
                <a:gd name="T10" fmla="*/ 226 w 452"/>
                <a:gd name="T11" fmla="*/ 191 h 191"/>
                <a:gd name="T12" fmla="*/ 441 w 452"/>
                <a:gd name="T13" fmla="*/ 96 h 191"/>
                <a:gd name="T14" fmla="*/ 452 w 452"/>
                <a:gd name="T15" fmla="*/ 36 h 191"/>
                <a:gd name="T16" fmla="*/ 394 w 452"/>
                <a:gd name="T17" fmla="*/ 3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2" h="191">
                  <a:moveTo>
                    <a:pt x="394" y="36"/>
                  </a:moveTo>
                  <a:cubicBezTo>
                    <a:pt x="355" y="14"/>
                    <a:pt x="294" y="0"/>
                    <a:pt x="226" y="0"/>
                  </a:cubicBezTo>
                  <a:cubicBezTo>
                    <a:pt x="157" y="0"/>
                    <a:pt x="97" y="14"/>
                    <a:pt x="57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148"/>
                    <a:pt x="107" y="191"/>
                    <a:pt x="226" y="191"/>
                  </a:cubicBezTo>
                  <a:cubicBezTo>
                    <a:pt x="345" y="191"/>
                    <a:pt x="441" y="148"/>
                    <a:pt x="441" y="96"/>
                  </a:cubicBezTo>
                  <a:cubicBezTo>
                    <a:pt x="452" y="36"/>
                    <a:pt x="452" y="36"/>
                    <a:pt x="452" y="36"/>
                  </a:cubicBezTo>
                  <a:lnTo>
                    <a:pt x="394" y="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21"/>
            <p:cNvSpPr>
              <a:spLocks noChangeArrowheads="1"/>
            </p:cNvSpPr>
            <p:nvPr/>
          </p:nvSpPr>
          <p:spPr bwMode="auto">
            <a:xfrm>
              <a:off x="3560" y="1230"/>
              <a:ext cx="1074" cy="52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579495" y="2120151"/>
            <a:ext cx="341504" cy="339618"/>
            <a:chOff x="7018338" y="4656138"/>
            <a:chExt cx="287337" cy="285750"/>
          </a:xfrm>
          <a:solidFill>
            <a:srgbClr val="0C344C"/>
          </a:solidFill>
          <a:effectLst/>
        </p:grpSpPr>
        <p:sp>
          <p:nvSpPr>
            <p:cNvPr id="58" name="Freeform 4604"/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05"/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606"/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4607"/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Rectangle: Rounded Corners 50"/>
          <p:cNvSpPr/>
          <p:nvPr/>
        </p:nvSpPr>
        <p:spPr>
          <a:xfrm rot="2700000">
            <a:off x="876065" y="4660570"/>
            <a:ext cx="175159" cy="175159"/>
          </a:xfrm>
          <a:prstGeom prst="roundRect">
            <a:avLst>
              <a:gd name="adj" fmla="val 9141"/>
            </a:avLst>
          </a:prstGeom>
          <a:solidFill>
            <a:srgbClr val="D80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839788" y="4432041"/>
            <a:ext cx="3810581" cy="0"/>
          </a:xfrm>
          <a:prstGeom prst="line">
            <a:avLst/>
          </a:prstGeom>
          <a:ln>
            <a:solidFill>
              <a:srgbClr val="BFB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: Rounded Corners 50"/>
          <p:cNvSpPr/>
          <p:nvPr/>
        </p:nvSpPr>
        <p:spPr>
          <a:xfrm rot="2700000">
            <a:off x="876065" y="5173205"/>
            <a:ext cx="175159" cy="175159"/>
          </a:xfrm>
          <a:prstGeom prst="roundRect">
            <a:avLst>
              <a:gd name="adj" fmla="val 9141"/>
            </a:avLst>
          </a:prstGeom>
          <a:solidFill>
            <a:srgbClr val="0C3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: Rounded Corners 50"/>
          <p:cNvSpPr/>
          <p:nvPr/>
        </p:nvSpPr>
        <p:spPr>
          <a:xfrm rot="2700000">
            <a:off x="876066" y="4660569"/>
            <a:ext cx="175159" cy="175159"/>
          </a:xfrm>
          <a:prstGeom prst="roundRect">
            <a:avLst>
              <a:gd name="adj" fmla="val 9141"/>
            </a:avLst>
          </a:prstGeom>
          <a:solidFill>
            <a:srgbClr val="D80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: Rounded Corners 50"/>
          <p:cNvSpPr/>
          <p:nvPr/>
        </p:nvSpPr>
        <p:spPr>
          <a:xfrm rot="2700000">
            <a:off x="876066" y="5173204"/>
            <a:ext cx="175159" cy="175159"/>
          </a:xfrm>
          <a:prstGeom prst="roundRect">
            <a:avLst>
              <a:gd name="adj" fmla="val 9141"/>
            </a:avLst>
          </a:prstGeom>
          <a:solidFill>
            <a:srgbClr val="0C3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: Rounded Corners 50"/>
          <p:cNvSpPr/>
          <p:nvPr/>
        </p:nvSpPr>
        <p:spPr>
          <a:xfrm rot="2700000">
            <a:off x="2905941" y="4660568"/>
            <a:ext cx="175159" cy="175159"/>
          </a:xfrm>
          <a:prstGeom prst="roundRect">
            <a:avLst>
              <a:gd name="adj" fmla="val 9141"/>
            </a:avLst>
          </a:prstGeom>
          <a:solidFill>
            <a:srgbClr val="19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: Rounded Corners 50"/>
          <p:cNvSpPr/>
          <p:nvPr/>
        </p:nvSpPr>
        <p:spPr>
          <a:xfrm rot="2700000">
            <a:off x="2905941" y="5173204"/>
            <a:ext cx="175159" cy="175159"/>
          </a:xfrm>
          <a:prstGeom prst="roundRect">
            <a:avLst>
              <a:gd name="adj" fmla="val 9141"/>
            </a:avLst>
          </a:prstGeom>
          <a:solidFill>
            <a:srgbClr val="6F87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1201833" y="4655814"/>
            <a:ext cx="92813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y-GB" sz="1200" dirty="0">
                <a:solidFill>
                  <a:srgbClr val="D80F79"/>
                </a:solidFill>
                <a:latin typeface="+mj-lt"/>
              </a:rPr>
              <a:t>Lorem ipsum</a:t>
            </a:r>
            <a:endParaRPr lang="en-US" sz="1200" dirty="0">
              <a:solidFill>
                <a:srgbClr val="D80F79"/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01833" y="5168450"/>
            <a:ext cx="92813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y-GB" sz="1200" dirty="0">
                <a:solidFill>
                  <a:srgbClr val="0C344C"/>
                </a:solidFill>
                <a:latin typeface="+mj-lt"/>
              </a:rPr>
              <a:t>Lorem ipsum</a:t>
            </a:r>
            <a:endParaRPr lang="en-US" sz="12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25924" y="4650643"/>
            <a:ext cx="92813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y-GB" sz="1200" dirty="0">
                <a:solidFill>
                  <a:srgbClr val="19627F"/>
                </a:solidFill>
                <a:latin typeface="+mj-lt"/>
              </a:rPr>
              <a:t>Lorem ipsum</a:t>
            </a:r>
            <a:endParaRPr lang="en-US" sz="1200" dirty="0">
              <a:solidFill>
                <a:srgbClr val="19627F"/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225924" y="5168450"/>
            <a:ext cx="92813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y-GB" sz="1200" dirty="0">
                <a:solidFill>
                  <a:srgbClr val="6F878C"/>
                </a:solidFill>
                <a:latin typeface="+mj-lt"/>
              </a:rPr>
              <a:t>Lorem ipsum</a:t>
            </a:r>
            <a:endParaRPr lang="en-US" sz="1200" dirty="0">
              <a:solidFill>
                <a:srgbClr val="6F878C"/>
              </a:solidFill>
              <a:latin typeface="+mj-lt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4950430" y="1684996"/>
            <a:ext cx="578721" cy="620053"/>
            <a:chOff x="10464800" y="1382713"/>
            <a:chExt cx="266701" cy="285750"/>
          </a:xfrm>
          <a:solidFill>
            <a:srgbClr val="19627F"/>
          </a:solidFill>
          <a:effectLst/>
        </p:grpSpPr>
        <p:sp>
          <p:nvSpPr>
            <p:cNvPr id="77" name="Freeform 4133"/>
            <p:cNvSpPr>
              <a:spLocks noEditPoints="1"/>
            </p:cNvSpPr>
            <p:nvPr/>
          </p:nvSpPr>
          <p:spPr bwMode="auto">
            <a:xfrm>
              <a:off x="10464800" y="1487488"/>
              <a:ext cx="230188" cy="180975"/>
            </a:xfrm>
            <a:custGeom>
              <a:avLst/>
              <a:gdLst>
                <a:gd name="T0" fmla="*/ 210 w 721"/>
                <a:gd name="T1" fmla="*/ 420 h 570"/>
                <a:gd name="T2" fmla="*/ 511 w 721"/>
                <a:gd name="T3" fmla="*/ 150 h 570"/>
                <a:gd name="T4" fmla="*/ 706 w 721"/>
                <a:gd name="T5" fmla="*/ 0 h 570"/>
                <a:gd name="T6" fmla="*/ 556 w 721"/>
                <a:gd name="T7" fmla="*/ 60 h 570"/>
                <a:gd name="T8" fmla="*/ 554 w 721"/>
                <a:gd name="T9" fmla="*/ 72 h 570"/>
                <a:gd name="T10" fmla="*/ 547 w 721"/>
                <a:gd name="T11" fmla="*/ 80 h 570"/>
                <a:gd name="T12" fmla="*/ 538 w 721"/>
                <a:gd name="T13" fmla="*/ 88 h 570"/>
                <a:gd name="T14" fmla="*/ 526 w 721"/>
                <a:gd name="T15" fmla="*/ 90 h 570"/>
                <a:gd name="T16" fmla="*/ 514 w 721"/>
                <a:gd name="T17" fmla="*/ 87 h 570"/>
                <a:gd name="T18" fmla="*/ 505 w 721"/>
                <a:gd name="T19" fmla="*/ 80 h 570"/>
                <a:gd name="T20" fmla="*/ 498 w 721"/>
                <a:gd name="T21" fmla="*/ 72 h 570"/>
                <a:gd name="T22" fmla="*/ 496 w 721"/>
                <a:gd name="T23" fmla="*/ 60 h 570"/>
                <a:gd name="T24" fmla="*/ 225 w 721"/>
                <a:gd name="T25" fmla="*/ 0 h 570"/>
                <a:gd name="T26" fmla="*/ 225 w 721"/>
                <a:gd name="T27" fmla="*/ 65 h 570"/>
                <a:gd name="T28" fmla="*/ 221 w 721"/>
                <a:gd name="T29" fmla="*/ 76 h 570"/>
                <a:gd name="T30" fmla="*/ 212 w 721"/>
                <a:gd name="T31" fmla="*/ 85 h 570"/>
                <a:gd name="T32" fmla="*/ 201 w 721"/>
                <a:gd name="T33" fmla="*/ 89 h 570"/>
                <a:gd name="T34" fmla="*/ 189 w 721"/>
                <a:gd name="T35" fmla="*/ 89 h 570"/>
                <a:gd name="T36" fmla="*/ 179 w 721"/>
                <a:gd name="T37" fmla="*/ 85 h 570"/>
                <a:gd name="T38" fmla="*/ 170 w 721"/>
                <a:gd name="T39" fmla="*/ 76 h 570"/>
                <a:gd name="T40" fmla="*/ 166 w 721"/>
                <a:gd name="T41" fmla="*/ 65 h 570"/>
                <a:gd name="T42" fmla="*/ 165 w 721"/>
                <a:gd name="T43" fmla="*/ 0 h 570"/>
                <a:gd name="T44" fmla="*/ 11 w 721"/>
                <a:gd name="T45" fmla="*/ 0 h 570"/>
                <a:gd name="T46" fmla="*/ 6 w 721"/>
                <a:gd name="T47" fmla="*/ 2 h 570"/>
                <a:gd name="T48" fmla="*/ 3 w 721"/>
                <a:gd name="T49" fmla="*/ 6 h 570"/>
                <a:gd name="T50" fmla="*/ 0 w 721"/>
                <a:gd name="T51" fmla="*/ 12 h 570"/>
                <a:gd name="T52" fmla="*/ 0 w 721"/>
                <a:gd name="T53" fmla="*/ 555 h 570"/>
                <a:gd name="T54" fmla="*/ 1 w 721"/>
                <a:gd name="T55" fmla="*/ 562 h 570"/>
                <a:gd name="T56" fmla="*/ 4 w 721"/>
                <a:gd name="T57" fmla="*/ 566 h 570"/>
                <a:gd name="T58" fmla="*/ 9 w 721"/>
                <a:gd name="T59" fmla="*/ 569 h 570"/>
                <a:gd name="T60" fmla="*/ 15 w 721"/>
                <a:gd name="T61" fmla="*/ 570 h 570"/>
                <a:gd name="T62" fmla="*/ 709 w 721"/>
                <a:gd name="T63" fmla="*/ 570 h 570"/>
                <a:gd name="T64" fmla="*/ 715 w 721"/>
                <a:gd name="T65" fmla="*/ 568 h 570"/>
                <a:gd name="T66" fmla="*/ 719 w 721"/>
                <a:gd name="T67" fmla="*/ 564 h 570"/>
                <a:gd name="T68" fmla="*/ 721 w 721"/>
                <a:gd name="T69" fmla="*/ 559 h 570"/>
                <a:gd name="T70" fmla="*/ 721 w 721"/>
                <a:gd name="T71" fmla="*/ 15 h 570"/>
                <a:gd name="T72" fmla="*/ 720 w 721"/>
                <a:gd name="T73" fmla="*/ 9 h 570"/>
                <a:gd name="T74" fmla="*/ 717 w 721"/>
                <a:gd name="T75" fmla="*/ 4 h 570"/>
                <a:gd name="T76" fmla="*/ 713 w 721"/>
                <a:gd name="T77" fmla="*/ 1 h 570"/>
                <a:gd name="T78" fmla="*/ 706 w 72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1" h="570">
                  <a:moveTo>
                    <a:pt x="511" y="420"/>
                  </a:moveTo>
                  <a:lnTo>
                    <a:pt x="210" y="420"/>
                  </a:lnTo>
                  <a:lnTo>
                    <a:pt x="210" y="150"/>
                  </a:lnTo>
                  <a:lnTo>
                    <a:pt x="511" y="150"/>
                  </a:lnTo>
                  <a:lnTo>
                    <a:pt x="511" y="420"/>
                  </a:lnTo>
                  <a:close/>
                  <a:moveTo>
                    <a:pt x="706" y="0"/>
                  </a:moveTo>
                  <a:lnTo>
                    <a:pt x="556" y="0"/>
                  </a:lnTo>
                  <a:lnTo>
                    <a:pt x="556" y="60"/>
                  </a:lnTo>
                  <a:lnTo>
                    <a:pt x="555" y="65"/>
                  </a:lnTo>
                  <a:lnTo>
                    <a:pt x="554" y="72"/>
                  </a:lnTo>
                  <a:lnTo>
                    <a:pt x="551" y="76"/>
                  </a:lnTo>
                  <a:lnTo>
                    <a:pt x="547" y="80"/>
                  </a:lnTo>
                  <a:lnTo>
                    <a:pt x="543" y="85"/>
                  </a:lnTo>
                  <a:lnTo>
                    <a:pt x="538" y="88"/>
                  </a:lnTo>
                  <a:lnTo>
                    <a:pt x="532" y="89"/>
                  </a:lnTo>
                  <a:lnTo>
                    <a:pt x="526" y="90"/>
                  </a:lnTo>
                  <a:lnTo>
                    <a:pt x="520" y="89"/>
                  </a:lnTo>
                  <a:lnTo>
                    <a:pt x="514" y="87"/>
                  </a:lnTo>
                  <a:lnTo>
                    <a:pt x="509" y="85"/>
                  </a:lnTo>
                  <a:lnTo>
                    <a:pt x="505" y="80"/>
                  </a:lnTo>
                  <a:lnTo>
                    <a:pt x="501" y="76"/>
                  </a:lnTo>
                  <a:lnTo>
                    <a:pt x="498" y="72"/>
                  </a:lnTo>
                  <a:lnTo>
                    <a:pt x="496" y="65"/>
                  </a:lnTo>
                  <a:lnTo>
                    <a:pt x="496" y="60"/>
                  </a:lnTo>
                  <a:lnTo>
                    <a:pt x="496" y="0"/>
                  </a:lnTo>
                  <a:lnTo>
                    <a:pt x="225" y="0"/>
                  </a:lnTo>
                  <a:lnTo>
                    <a:pt x="226" y="60"/>
                  </a:lnTo>
                  <a:lnTo>
                    <a:pt x="225" y="65"/>
                  </a:lnTo>
                  <a:lnTo>
                    <a:pt x="223" y="72"/>
                  </a:lnTo>
                  <a:lnTo>
                    <a:pt x="221" y="76"/>
                  </a:lnTo>
                  <a:lnTo>
                    <a:pt x="216" y="80"/>
                  </a:lnTo>
                  <a:lnTo>
                    <a:pt x="212" y="85"/>
                  </a:lnTo>
                  <a:lnTo>
                    <a:pt x="207" y="88"/>
                  </a:lnTo>
                  <a:lnTo>
                    <a:pt x="201" y="89"/>
                  </a:lnTo>
                  <a:lnTo>
                    <a:pt x="195" y="90"/>
                  </a:lnTo>
                  <a:lnTo>
                    <a:pt x="189" y="89"/>
                  </a:lnTo>
                  <a:lnTo>
                    <a:pt x="184" y="87"/>
                  </a:lnTo>
                  <a:lnTo>
                    <a:pt x="179" y="85"/>
                  </a:lnTo>
                  <a:lnTo>
                    <a:pt x="174" y="80"/>
                  </a:lnTo>
                  <a:lnTo>
                    <a:pt x="170" y="76"/>
                  </a:lnTo>
                  <a:lnTo>
                    <a:pt x="168" y="72"/>
                  </a:lnTo>
                  <a:lnTo>
                    <a:pt x="166" y="65"/>
                  </a:lnTo>
                  <a:lnTo>
                    <a:pt x="165" y="6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55"/>
                  </a:lnTo>
                  <a:lnTo>
                    <a:pt x="1" y="559"/>
                  </a:lnTo>
                  <a:lnTo>
                    <a:pt x="1" y="562"/>
                  </a:lnTo>
                  <a:lnTo>
                    <a:pt x="3" y="564"/>
                  </a:lnTo>
                  <a:lnTo>
                    <a:pt x="4" y="566"/>
                  </a:lnTo>
                  <a:lnTo>
                    <a:pt x="6" y="568"/>
                  </a:lnTo>
                  <a:lnTo>
                    <a:pt x="9" y="569"/>
                  </a:lnTo>
                  <a:lnTo>
                    <a:pt x="11" y="570"/>
                  </a:lnTo>
                  <a:lnTo>
                    <a:pt x="15" y="570"/>
                  </a:lnTo>
                  <a:lnTo>
                    <a:pt x="706" y="570"/>
                  </a:lnTo>
                  <a:lnTo>
                    <a:pt x="709" y="570"/>
                  </a:lnTo>
                  <a:lnTo>
                    <a:pt x="713" y="569"/>
                  </a:lnTo>
                  <a:lnTo>
                    <a:pt x="715" y="568"/>
                  </a:lnTo>
                  <a:lnTo>
                    <a:pt x="717" y="566"/>
                  </a:lnTo>
                  <a:lnTo>
                    <a:pt x="719" y="564"/>
                  </a:lnTo>
                  <a:lnTo>
                    <a:pt x="720" y="562"/>
                  </a:lnTo>
                  <a:lnTo>
                    <a:pt x="721" y="559"/>
                  </a:lnTo>
                  <a:lnTo>
                    <a:pt x="721" y="555"/>
                  </a:lnTo>
                  <a:lnTo>
                    <a:pt x="721" y="15"/>
                  </a:lnTo>
                  <a:lnTo>
                    <a:pt x="721" y="12"/>
                  </a:lnTo>
                  <a:lnTo>
                    <a:pt x="720" y="9"/>
                  </a:lnTo>
                  <a:lnTo>
                    <a:pt x="719" y="6"/>
                  </a:lnTo>
                  <a:lnTo>
                    <a:pt x="717" y="4"/>
                  </a:lnTo>
                  <a:lnTo>
                    <a:pt x="715" y="2"/>
                  </a:lnTo>
                  <a:lnTo>
                    <a:pt x="713" y="1"/>
                  </a:lnTo>
                  <a:lnTo>
                    <a:pt x="709" y="0"/>
                  </a:lnTo>
                  <a:lnTo>
                    <a:pt x="7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134"/>
            <p:cNvSpPr>
              <a:spLocks/>
            </p:cNvSpPr>
            <p:nvPr/>
          </p:nvSpPr>
          <p:spPr bwMode="auto">
            <a:xfrm>
              <a:off x="10521950" y="1382713"/>
              <a:ext cx="115888" cy="128588"/>
            </a:xfrm>
            <a:custGeom>
              <a:avLst/>
              <a:gdLst>
                <a:gd name="T0" fmla="*/ 0 w 361"/>
                <a:gd name="T1" fmla="*/ 391 h 406"/>
                <a:gd name="T2" fmla="*/ 2 w 361"/>
                <a:gd name="T3" fmla="*/ 396 h 406"/>
                <a:gd name="T4" fmla="*/ 5 w 361"/>
                <a:gd name="T5" fmla="*/ 402 h 406"/>
                <a:gd name="T6" fmla="*/ 9 w 361"/>
                <a:gd name="T7" fmla="*/ 405 h 406"/>
                <a:gd name="T8" fmla="*/ 15 w 361"/>
                <a:gd name="T9" fmla="*/ 406 h 406"/>
                <a:gd name="T10" fmla="*/ 21 w 361"/>
                <a:gd name="T11" fmla="*/ 405 h 406"/>
                <a:gd name="T12" fmla="*/ 26 w 361"/>
                <a:gd name="T13" fmla="*/ 402 h 406"/>
                <a:gd name="T14" fmla="*/ 29 w 361"/>
                <a:gd name="T15" fmla="*/ 396 h 406"/>
                <a:gd name="T16" fmla="*/ 30 w 361"/>
                <a:gd name="T17" fmla="*/ 391 h 406"/>
                <a:gd name="T18" fmla="*/ 30 w 361"/>
                <a:gd name="T19" fmla="*/ 169 h 406"/>
                <a:gd name="T20" fmla="*/ 34 w 361"/>
                <a:gd name="T21" fmla="*/ 140 h 406"/>
                <a:gd name="T22" fmla="*/ 44 w 361"/>
                <a:gd name="T23" fmla="*/ 113 h 406"/>
                <a:gd name="T24" fmla="*/ 59 w 361"/>
                <a:gd name="T25" fmla="*/ 89 h 406"/>
                <a:gd name="T26" fmla="*/ 80 w 361"/>
                <a:gd name="T27" fmla="*/ 67 h 406"/>
                <a:gd name="T28" fmla="*/ 105 w 361"/>
                <a:gd name="T29" fmla="*/ 50 h 406"/>
                <a:gd name="T30" fmla="*/ 132 w 361"/>
                <a:gd name="T31" fmla="*/ 37 h 406"/>
                <a:gd name="T32" fmla="*/ 162 w 361"/>
                <a:gd name="T33" fmla="*/ 31 h 406"/>
                <a:gd name="T34" fmla="*/ 179 w 361"/>
                <a:gd name="T35" fmla="*/ 30 h 406"/>
                <a:gd name="T36" fmla="*/ 191 w 361"/>
                <a:gd name="T37" fmla="*/ 31 h 406"/>
                <a:gd name="T38" fmla="*/ 213 w 361"/>
                <a:gd name="T39" fmla="*/ 34 h 406"/>
                <a:gd name="T40" fmla="*/ 226 w 361"/>
                <a:gd name="T41" fmla="*/ 37 h 406"/>
                <a:gd name="T42" fmla="*/ 236 w 361"/>
                <a:gd name="T43" fmla="*/ 41 h 406"/>
                <a:gd name="T44" fmla="*/ 253 w 361"/>
                <a:gd name="T45" fmla="*/ 48 h 406"/>
                <a:gd name="T46" fmla="*/ 269 w 361"/>
                <a:gd name="T47" fmla="*/ 59 h 406"/>
                <a:gd name="T48" fmla="*/ 284 w 361"/>
                <a:gd name="T49" fmla="*/ 71 h 406"/>
                <a:gd name="T50" fmla="*/ 291 w 361"/>
                <a:gd name="T51" fmla="*/ 77 h 406"/>
                <a:gd name="T52" fmla="*/ 301 w 361"/>
                <a:gd name="T53" fmla="*/ 89 h 406"/>
                <a:gd name="T54" fmla="*/ 316 w 361"/>
                <a:gd name="T55" fmla="*/ 113 h 406"/>
                <a:gd name="T56" fmla="*/ 327 w 361"/>
                <a:gd name="T57" fmla="*/ 141 h 406"/>
                <a:gd name="T58" fmla="*/ 331 w 361"/>
                <a:gd name="T59" fmla="*/ 170 h 406"/>
                <a:gd name="T60" fmla="*/ 331 w 361"/>
                <a:gd name="T61" fmla="*/ 331 h 406"/>
                <a:gd name="T62" fmla="*/ 331 w 361"/>
                <a:gd name="T63" fmla="*/ 393 h 406"/>
                <a:gd name="T64" fmla="*/ 333 w 361"/>
                <a:gd name="T65" fmla="*/ 399 h 406"/>
                <a:gd name="T66" fmla="*/ 337 w 361"/>
                <a:gd name="T67" fmla="*/ 403 h 406"/>
                <a:gd name="T68" fmla="*/ 343 w 361"/>
                <a:gd name="T69" fmla="*/ 405 h 406"/>
                <a:gd name="T70" fmla="*/ 349 w 361"/>
                <a:gd name="T71" fmla="*/ 405 h 406"/>
                <a:gd name="T72" fmla="*/ 355 w 361"/>
                <a:gd name="T73" fmla="*/ 403 h 406"/>
                <a:gd name="T74" fmla="*/ 359 w 361"/>
                <a:gd name="T75" fmla="*/ 400 h 406"/>
                <a:gd name="T76" fmla="*/ 361 w 361"/>
                <a:gd name="T77" fmla="*/ 394 h 406"/>
                <a:gd name="T78" fmla="*/ 361 w 361"/>
                <a:gd name="T79" fmla="*/ 186 h 406"/>
                <a:gd name="T80" fmla="*/ 360 w 361"/>
                <a:gd name="T81" fmla="*/ 158 h 406"/>
                <a:gd name="T82" fmla="*/ 355 w 361"/>
                <a:gd name="T83" fmla="*/ 132 h 406"/>
                <a:gd name="T84" fmla="*/ 346 w 361"/>
                <a:gd name="T85" fmla="*/ 106 h 406"/>
                <a:gd name="T86" fmla="*/ 332 w 361"/>
                <a:gd name="T87" fmla="*/ 82 h 406"/>
                <a:gd name="T88" fmla="*/ 313 w 361"/>
                <a:gd name="T89" fmla="*/ 57 h 406"/>
                <a:gd name="T90" fmla="*/ 285 w 361"/>
                <a:gd name="T91" fmla="*/ 33 h 406"/>
                <a:gd name="T92" fmla="*/ 254 w 361"/>
                <a:gd name="T93" fmla="*/ 16 h 406"/>
                <a:gd name="T94" fmla="*/ 220 w 361"/>
                <a:gd name="T95" fmla="*/ 4 h 406"/>
                <a:gd name="T96" fmla="*/ 184 w 361"/>
                <a:gd name="T97" fmla="*/ 0 h 406"/>
                <a:gd name="T98" fmla="*/ 180 w 361"/>
                <a:gd name="T99" fmla="*/ 0 h 406"/>
                <a:gd name="T100" fmla="*/ 173 w 361"/>
                <a:gd name="T101" fmla="*/ 0 h 406"/>
                <a:gd name="T102" fmla="*/ 138 w 361"/>
                <a:gd name="T103" fmla="*/ 5 h 406"/>
                <a:gd name="T104" fmla="*/ 105 w 361"/>
                <a:gd name="T105" fmla="*/ 16 h 406"/>
                <a:gd name="T106" fmla="*/ 74 w 361"/>
                <a:gd name="T107" fmla="*/ 34 h 406"/>
                <a:gd name="T108" fmla="*/ 47 w 361"/>
                <a:gd name="T109" fmla="*/ 57 h 406"/>
                <a:gd name="T110" fmla="*/ 26 w 361"/>
                <a:gd name="T111" fmla="*/ 86 h 406"/>
                <a:gd name="T112" fmla="*/ 11 w 361"/>
                <a:gd name="T113" fmla="*/ 117 h 406"/>
                <a:gd name="T114" fmla="*/ 2 w 361"/>
                <a:gd name="T115" fmla="*/ 151 h 406"/>
                <a:gd name="T116" fmla="*/ 0 w 361"/>
                <a:gd name="T117" fmla="*/ 18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406">
                  <a:moveTo>
                    <a:pt x="0" y="331"/>
                  </a:moveTo>
                  <a:lnTo>
                    <a:pt x="0" y="391"/>
                  </a:lnTo>
                  <a:lnTo>
                    <a:pt x="1" y="393"/>
                  </a:lnTo>
                  <a:lnTo>
                    <a:pt x="2" y="396"/>
                  </a:lnTo>
                  <a:lnTo>
                    <a:pt x="3" y="399"/>
                  </a:lnTo>
                  <a:lnTo>
                    <a:pt x="5" y="402"/>
                  </a:lnTo>
                  <a:lnTo>
                    <a:pt x="7" y="403"/>
                  </a:lnTo>
                  <a:lnTo>
                    <a:pt x="9" y="405"/>
                  </a:lnTo>
                  <a:lnTo>
                    <a:pt x="13" y="405"/>
                  </a:lnTo>
                  <a:lnTo>
                    <a:pt x="15" y="406"/>
                  </a:lnTo>
                  <a:lnTo>
                    <a:pt x="18" y="405"/>
                  </a:lnTo>
                  <a:lnTo>
                    <a:pt x="21" y="405"/>
                  </a:lnTo>
                  <a:lnTo>
                    <a:pt x="23" y="403"/>
                  </a:lnTo>
                  <a:lnTo>
                    <a:pt x="26" y="402"/>
                  </a:lnTo>
                  <a:lnTo>
                    <a:pt x="28" y="400"/>
                  </a:lnTo>
                  <a:lnTo>
                    <a:pt x="29" y="396"/>
                  </a:lnTo>
                  <a:lnTo>
                    <a:pt x="30" y="394"/>
                  </a:lnTo>
                  <a:lnTo>
                    <a:pt x="30" y="391"/>
                  </a:lnTo>
                  <a:lnTo>
                    <a:pt x="30" y="184"/>
                  </a:lnTo>
                  <a:lnTo>
                    <a:pt x="30" y="169"/>
                  </a:lnTo>
                  <a:lnTo>
                    <a:pt x="32" y="155"/>
                  </a:lnTo>
                  <a:lnTo>
                    <a:pt x="34" y="140"/>
                  </a:lnTo>
                  <a:lnTo>
                    <a:pt x="38" y="127"/>
                  </a:lnTo>
                  <a:lnTo>
                    <a:pt x="44" y="113"/>
                  </a:lnTo>
                  <a:lnTo>
                    <a:pt x="51" y="101"/>
                  </a:lnTo>
                  <a:lnTo>
                    <a:pt x="59" y="89"/>
                  </a:lnTo>
                  <a:lnTo>
                    <a:pt x="68" y="78"/>
                  </a:lnTo>
                  <a:lnTo>
                    <a:pt x="80" y="67"/>
                  </a:lnTo>
                  <a:lnTo>
                    <a:pt x="92" y="58"/>
                  </a:lnTo>
                  <a:lnTo>
                    <a:pt x="105" y="50"/>
                  </a:lnTo>
                  <a:lnTo>
                    <a:pt x="118" y="43"/>
                  </a:lnTo>
                  <a:lnTo>
                    <a:pt x="132" y="37"/>
                  </a:lnTo>
                  <a:lnTo>
                    <a:pt x="147" y="34"/>
                  </a:lnTo>
                  <a:lnTo>
                    <a:pt x="162" y="31"/>
                  </a:lnTo>
                  <a:lnTo>
                    <a:pt x="177" y="30"/>
                  </a:lnTo>
                  <a:lnTo>
                    <a:pt x="179" y="30"/>
                  </a:lnTo>
                  <a:lnTo>
                    <a:pt x="180" y="30"/>
                  </a:lnTo>
                  <a:lnTo>
                    <a:pt x="191" y="31"/>
                  </a:lnTo>
                  <a:lnTo>
                    <a:pt x="200" y="32"/>
                  </a:lnTo>
                  <a:lnTo>
                    <a:pt x="213" y="34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6" y="41"/>
                  </a:lnTo>
                  <a:lnTo>
                    <a:pt x="244" y="44"/>
                  </a:lnTo>
                  <a:lnTo>
                    <a:pt x="253" y="48"/>
                  </a:lnTo>
                  <a:lnTo>
                    <a:pt x="261" y="53"/>
                  </a:lnTo>
                  <a:lnTo>
                    <a:pt x="269" y="59"/>
                  </a:lnTo>
                  <a:lnTo>
                    <a:pt x="276" y="64"/>
                  </a:lnTo>
                  <a:lnTo>
                    <a:pt x="284" y="71"/>
                  </a:lnTo>
                  <a:lnTo>
                    <a:pt x="290" y="77"/>
                  </a:lnTo>
                  <a:lnTo>
                    <a:pt x="291" y="77"/>
                  </a:lnTo>
                  <a:lnTo>
                    <a:pt x="291" y="78"/>
                  </a:lnTo>
                  <a:lnTo>
                    <a:pt x="301" y="89"/>
                  </a:lnTo>
                  <a:lnTo>
                    <a:pt x="310" y="102"/>
                  </a:lnTo>
                  <a:lnTo>
                    <a:pt x="316" y="113"/>
                  </a:lnTo>
                  <a:lnTo>
                    <a:pt x="322" y="127"/>
                  </a:lnTo>
                  <a:lnTo>
                    <a:pt x="327" y="141"/>
                  </a:lnTo>
                  <a:lnTo>
                    <a:pt x="329" y="155"/>
                  </a:lnTo>
                  <a:lnTo>
                    <a:pt x="331" y="170"/>
                  </a:lnTo>
                  <a:lnTo>
                    <a:pt x="331" y="185"/>
                  </a:lnTo>
                  <a:lnTo>
                    <a:pt x="331" y="331"/>
                  </a:lnTo>
                  <a:lnTo>
                    <a:pt x="331" y="391"/>
                  </a:lnTo>
                  <a:lnTo>
                    <a:pt x="331" y="393"/>
                  </a:lnTo>
                  <a:lnTo>
                    <a:pt x="332" y="396"/>
                  </a:lnTo>
                  <a:lnTo>
                    <a:pt x="333" y="399"/>
                  </a:lnTo>
                  <a:lnTo>
                    <a:pt x="335" y="402"/>
                  </a:lnTo>
                  <a:lnTo>
                    <a:pt x="337" y="403"/>
                  </a:lnTo>
                  <a:lnTo>
                    <a:pt x="340" y="405"/>
                  </a:lnTo>
                  <a:lnTo>
                    <a:pt x="343" y="405"/>
                  </a:lnTo>
                  <a:lnTo>
                    <a:pt x="346" y="406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5" y="403"/>
                  </a:lnTo>
                  <a:lnTo>
                    <a:pt x="357" y="402"/>
                  </a:lnTo>
                  <a:lnTo>
                    <a:pt x="359" y="400"/>
                  </a:lnTo>
                  <a:lnTo>
                    <a:pt x="360" y="396"/>
                  </a:lnTo>
                  <a:lnTo>
                    <a:pt x="361" y="394"/>
                  </a:lnTo>
                  <a:lnTo>
                    <a:pt x="361" y="391"/>
                  </a:lnTo>
                  <a:lnTo>
                    <a:pt x="361" y="186"/>
                  </a:lnTo>
                  <a:lnTo>
                    <a:pt x="361" y="172"/>
                  </a:lnTo>
                  <a:lnTo>
                    <a:pt x="360" y="158"/>
                  </a:lnTo>
                  <a:lnTo>
                    <a:pt x="358" y="145"/>
                  </a:lnTo>
                  <a:lnTo>
                    <a:pt x="355" y="132"/>
                  </a:lnTo>
                  <a:lnTo>
                    <a:pt x="351" y="119"/>
                  </a:lnTo>
                  <a:lnTo>
                    <a:pt x="346" y="106"/>
                  </a:lnTo>
                  <a:lnTo>
                    <a:pt x="340" y="94"/>
                  </a:lnTo>
                  <a:lnTo>
                    <a:pt x="332" y="82"/>
                  </a:lnTo>
                  <a:lnTo>
                    <a:pt x="323" y="68"/>
                  </a:lnTo>
                  <a:lnTo>
                    <a:pt x="313" y="57"/>
                  </a:lnTo>
                  <a:lnTo>
                    <a:pt x="300" y="44"/>
                  </a:lnTo>
                  <a:lnTo>
                    <a:pt x="285" y="33"/>
                  </a:lnTo>
                  <a:lnTo>
                    <a:pt x="270" y="23"/>
                  </a:lnTo>
                  <a:lnTo>
                    <a:pt x="254" y="16"/>
                  </a:lnTo>
                  <a:lnTo>
                    <a:pt x="237" y="9"/>
                  </a:lnTo>
                  <a:lnTo>
                    <a:pt x="220" y="4"/>
                  </a:lnTo>
                  <a:lnTo>
                    <a:pt x="202" y="2"/>
                  </a:lnTo>
                  <a:lnTo>
                    <a:pt x="184" y="0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5"/>
                  </a:lnTo>
                  <a:lnTo>
                    <a:pt x="121" y="9"/>
                  </a:lnTo>
                  <a:lnTo>
                    <a:pt x="105" y="16"/>
                  </a:lnTo>
                  <a:lnTo>
                    <a:pt x="89" y="24"/>
                  </a:lnTo>
                  <a:lnTo>
                    <a:pt x="74" y="34"/>
                  </a:lnTo>
                  <a:lnTo>
                    <a:pt x="60" y="45"/>
                  </a:lnTo>
                  <a:lnTo>
                    <a:pt x="47" y="57"/>
                  </a:lnTo>
                  <a:lnTo>
                    <a:pt x="35" y="71"/>
                  </a:lnTo>
                  <a:lnTo>
                    <a:pt x="26" y="86"/>
                  </a:lnTo>
                  <a:lnTo>
                    <a:pt x="17" y="101"/>
                  </a:lnTo>
                  <a:lnTo>
                    <a:pt x="11" y="117"/>
                  </a:lnTo>
                  <a:lnTo>
                    <a:pt x="5" y="134"/>
                  </a:lnTo>
                  <a:lnTo>
                    <a:pt x="2" y="151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0" y="3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135"/>
            <p:cNvSpPr>
              <a:spLocks/>
            </p:cNvSpPr>
            <p:nvPr/>
          </p:nvSpPr>
          <p:spPr bwMode="auto">
            <a:xfrm>
              <a:off x="10656888" y="1398588"/>
              <a:ext cx="74613" cy="79375"/>
            </a:xfrm>
            <a:custGeom>
              <a:avLst/>
              <a:gdLst>
                <a:gd name="T0" fmla="*/ 230 w 235"/>
                <a:gd name="T1" fmla="*/ 85 h 250"/>
                <a:gd name="T2" fmla="*/ 150 w 235"/>
                <a:gd name="T3" fmla="*/ 5 h 250"/>
                <a:gd name="T4" fmla="*/ 148 w 235"/>
                <a:gd name="T5" fmla="*/ 2 h 250"/>
                <a:gd name="T6" fmla="*/ 145 w 235"/>
                <a:gd name="T7" fmla="*/ 1 h 250"/>
                <a:gd name="T8" fmla="*/ 142 w 235"/>
                <a:gd name="T9" fmla="*/ 0 h 250"/>
                <a:gd name="T10" fmla="*/ 138 w 235"/>
                <a:gd name="T11" fmla="*/ 0 h 250"/>
                <a:gd name="T12" fmla="*/ 135 w 235"/>
                <a:gd name="T13" fmla="*/ 0 h 250"/>
                <a:gd name="T14" fmla="*/ 133 w 235"/>
                <a:gd name="T15" fmla="*/ 1 h 250"/>
                <a:gd name="T16" fmla="*/ 130 w 235"/>
                <a:gd name="T17" fmla="*/ 2 h 250"/>
                <a:gd name="T18" fmla="*/ 128 w 235"/>
                <a:gd name="T19" fmla="*/ 5 h 250"/>
                <a:gd name="T20" fmla="*/ 3 w 235"/>
                <a:gd name="T21" fmla="*/ 149 h 250"/>
                <a:gd name="T22" fmla="*/ 1 w 235"/>
                <a:gd name="T23" fmla="*/ 155 h 250"/>
                <a:gd name="T24" fmla="*/ 0 w 235"/>
                <a:gd name="T25" fmla="*/ 159 h 250"/>
                <a:gd name="T26" fmla="*/ 0 w 235"/>
                <a:gd name="T27" fmla="*/ 235 h 250"/>
                <a:gd name="T28" fmla="*/ 0 w 235"/>
                <a:gd name="T29" fmla="*/ 237 h 250"/>
                <a:gd name="T30" fmla="*/ 1 w 235"/>
                <a:gd name="T31" fmla="*/ 240 h 250"/>
                <a:gd name="T32" fmla="*/ 2 w 235"/>
                <a:gd name="T33" fmla="*/ 243 h 250"/>
                <a:gd name="T34" fmla="*/ 4 w 235"/>
                <a:gd name="T35" fmla="*/ 245 h 250"/>
                <a:gd name="T36" fmla="*/ 6 w 235"/>
                <a:gd name="T37" fmla="*/ 247 h 250"/>
                <a:gd name="T38" fmla="*/ 10 w 235"/>
                <a:gd name="T39" fmla="*/ 248 h 250"/>
                <a:gd name="T40" fmla="*/ 12 w 235"/>
                <a:gd name="T41" fmla="*/ 249 h 250"/>
                <a:gd name="T42" fmla="*/ 15 w 235"/>
                <a:gd name="T43" fmla="*/ 250 h 250"/>
                <a:gd name="T44" fmla="*/ 90 w 235"/>
                <a:gd name="T45" fmla="*/ 250 h 250"/>
                <a:gd name="T46" fmla="*/ 93 w 235"/>
                <a:gd name="T47" fmla="*/ 249 h 250"/>
                <a:gd name="T48" fmla="*/ 96 w 235"/>
                <a:gd name="T49" fmla="*/ 248 h 250"/>
                <a:gd name="T50" fmla="*/ 99 w 235"/>
                <a:gd name="T51" fmla="*/ 247 h 250"/>
                <a:gd name="T52" fmla="*/ 101 w 235"/>
                <a:gd name="T53" fmla="*/ 245 h 250"/>
                <a:gd name="T54" fmla="*/ 230 w 235"/>
                <a:gd name="T55" fmla="*/ 105 h 250"/>
                <a:gd name="T56" fmla="*/ 233 w 235"/>
                <a:gd name="T57" fmla="*/ 103 h 250"/>
                <a:gd name="T58" fmla="*/ 234 w 235"/>
                <a:gd name="T59" fmla="*/ 101 h 250"/>
                <a:gd name="T60" fmla="*/ 235 w 235"/>
                <a:gd name="T61" fmla="*/ 98 h 250"/>
                <a:gd name="T62" fmla="*/ 235 w 235"/>
                <a:gd name="T63" fmla="*/ 95 h 250"/>
                <a:gd name="T64" fmla="*/ 235 w 235"/>
                <a:gd name="T65" fmla="*/ 92 h 250"/>
                <a:gd name="T66" fmla="*/ 234 w 235"/>
                <a:gd name="T67" fmla="*/ 89 h 250"/>
                <a:gd name="T68" fmla="*/ 233 w 235"/>
                <a:gd name="T69" fmla="*/ 87 h 250"/>
                <a:gd name="T70" fmla="*/ 230 w 235"/>
                <a:gd name="T71" fmla="*/ 8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50">
                  <a:moveTo>
                    <a:pt x="230" y="85"/>
                  </a:moveTo>
                  <a:lnTo>
                    <a:pt x="150" y="5"/>
                  </a:lnTo>
                  <a:lnTo>
                    <a:pt x="148" y="2"/>
                  </a:lnTo>
                  <a:lnTo>
                    <a:pt x="145" y="1"/>
                  </a:lnTo>
                  <a:lnTo>
                    <a:pt x="142" y="0"/>
                  </a:lnTo>
                  <a:lnTo>
                    <a:pt x="138" y="0"/>
                  </a:lnTo>
                  <a:lnTo>
                    <a:pt x="135" y="0"/>
                  </a:lnTo>
                  <a:lnTo>
                    <a:pt x="133" y="1"/>
                  </a:lnTo>
                  <a:lnTo>
                    <a:pt x="130" y="2"/>
                  </a:lnTo>
                  <a:lnTo>
                    <a:pt x="128" y="5"/>
                  </a:lnTo>
                  <a:lnTo>
                    <a:pt x="3" y="149"/>
                  </a:lnTo>
                  <a:lnTo>
                    <a:pt x="1" y="155"/>
                  </a:lnTo>
                  <a:lnTo>
                    <a:pt x="0" y="159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" y="245"/>
                  </a:lnTo>
                  <a:lnTo>
                    <a:pt x="6" y="247"/>
                  </a:lnTo>
                  <a:lnTo>
                    <a:pt x="10" y="248"/>
                  </a:lnTo>
                  <a:lnTo>
                    <a:pt x="12" y="249"/>
                  </a:lnTo>
                  <a:lnTo>
                    <a:pt x="15" y="250"/>
                  </a:lnTo>
                  <a:lnTo>
                    <a:pt x="90" y="250"/>
                  </a:lnTo>
                  <a:lnTo>
                    <a:pt x="93" y="249"/>
                  </a:lnTo>
                  <a:lnTo>
                    <a:pt x="96" y="248"/>
                  </a:lnTo>
                  <a:lnTo>
                    <a:pt x="99" y="247"/>
                  </a:lnTo>
                  <a:lnTo>
                    <a:pt x="101" y="245"/>
                  </a:lnTo>
                  <a:lnTo>
                    <a:pt x="230" y="105"/>
                  </a:lnTo>
                  <a:lnTo>
                    <a:pt x="233" y="103"/>
                  </a:lnTo>
                  <a:lnTo>
                    <a:pt x="234" y="101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35" y="92"/>
                  </a:lnTo>
                  <a:lnTo>
                    <a:pt x="234" y="89"/>
                  </a:lnTo>
                  <a:lnTo>
                    <a:pt x="233" y="87"/>
                  </a:lnTo>
                  <a:lnTo>
                    <a:pt x="23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5406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3409950"/>
            <a:ext cx="121920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rgbClr val="0C344C"/>
                </a:solidFill>
                <a:latin typeface="+mj-lt"/>
              </a:rPr>
              <a:t>Year Process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5675148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1962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6427000" y="3251200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2700" cap="flat">
            <a:solidFill>
              <a:srgbClr val="19627F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1399304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D80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2151156" y="3251200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2700" cap="flat">
            <a:solidFill>
              <a:srgbClr val="D80F79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 flipV="1">
            <a:off x="3537226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0C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 flipV="1">
            <a:off x="4289078" y="2809599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2700" cap="flat">
            <a:solidFill>
              <a:srgbClr val="0C344C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V="1">
            <a:off x="7813070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6F8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flipV="1">
            <a:off x="8564922" y="2809599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2700" cap="flat">
            <a:solidFill>
              <a:srgbClr val="6F878C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9950991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BFB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702843" y="3251200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4288" cap="flat">
            <a:solidFill>
              <a:srgbClr val="BFBEBE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049603" y="3521303"/>
            <a:ext cx="410370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cy-GB" sz="1400" dirty="0">
                <a:solidFill>
                  <a:srgbClr val="D80F79"/>
                </a:solidFill>
                <a:latin typeface="+mj-lt"/>
              </a:rPr>
              <a:t>2010</a:t>
            </a:r>
            <a:endParaRPr lang="en-US" sz="1400" dirty="0">
              <a:solidFill>
                <a:srgbClr val="D80F79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92483" y="3521303"/>
            <a:ext cx="410370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cy-GB" sz="1400" dirty="0">
                <a:solidFill>
                  <a:srgbClr val="0C344C"/>
                </a:solidFill>
                <a:latin typeface="+mj-lt"/>
              </a:rPr>
              <a:t>2011</a:t>
            </a:r>
            <a:endParaRPr lang="en-US" sz="1400" dirty="0">
              <a:solidFill>
                <a:srgbClr val="0C344C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20359" y="3521303"/>
            <a:ext cx="410370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cy-GB" sz="1400" dirty="0">
                <a:solidFill>
                  <a:srgbClr val="19627F"/>
                </a:solidFill>
                <a:latin typeface="+mj-lt"/>
              </a:rPr>
              <a:t>2012</a:t>
            </a:r>
            <a:endParaRPr lang="en-US" sz="1400" dirty="0">
              <a:solidFill>
                <a:srgbClr val="19627F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70573" y="3521303"/>
            <a:ext cx="410370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cy-GB" sz="1400" dirty="0">
                <a:solidFill>
                  <a:srgbClr val="6F878C"/>
                </a:solidFill>
                <a:latin typeface="+mj-lt"/>
              </a:rPr>
              <a:t>2013</a:t>
            </a:r>
            <a:endParaRPr lang="en-US" sz="1400" dirty="0">
              <a:solidFill>
                <a:srgbClr val="6F878C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94716" y="3521303"/>
            <a:ext cx="410370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cy-GB" sz="1400" dirty="0">
                <a:solidFill>
                  <a:srgbClr val="BFBEBE"/>
                </a:solidFill>
                <a:latin typeface="+mj-lt"/>
              </a:rPr>
              <a:t>2014</a:t>
            </a:r>
            <a:endParaRPr lang="en-US" sz="1400" dirty="0">
              <a:solidFill>
                <a:srgbClr val="BFBEBE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5411" y="4916349"/>
            <a:ext cx="1851861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1500s.</a:t>
            </a:r>
          </a:p>
        </p:txBody>
      </p:sp>
      <p:sp>
        <p:nvSpPr>
          <p:cNvPr id="38" name="TextBox 25"/>
          <p:cNvSpPr txBox="1"/>
          <p:nvPr/>
        </p:nvSpPr>
        <p:spPr>
          <a:xfrm>
            <a:off x="1459973" y="4587023"/>
            <a:ext cx="1237299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121255" y="4916349"/>
            <a:ext cx="1851861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1500s.</a:t>
            </a:r>
          </a:p>
        </p:txBody>
      </p:sp>
      <p:sp>
        <p:nvSpPr>
          <p:cNvPr id="40" name="TextBox 25"/>
          <p:cNvSpPr txBox="1"/>
          <p:nvPr/>
        </p:nvSpPr>
        <p:spPr>
          <a:xfrm>
            <a:off x="5735817" y="4587023"/>
            <a:ext cx="1237299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397099" y="4916349"/>
            <a:ext cx="1851861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1500s.</a:t>
            </a:r>
          </a:p>
        </p:txBody>
      </p:sp>
      <p:sp>
        <p:nvSpPr>
          <p:cNvPr id="42" name="TextBox 25"/>
          <p:cNvSpPr txBox="1"/>
          <p:nvPr/>
        </p:nvSpPr>
        <p:spPr>
          <a:xfrm>
            <a:off x="10011661" y="4587023"/>
            <a:ext cx="1237299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59177" y="2158595"/>
            <a:ext cx="1851861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1500s.</a:t>
            </a:r>
          </a:p>
        </p:txBody>
      </p:sp>
      <p:sp>
        <p:nvSpPr>
          <p:cNvPr id="44" name="TextBox 25"/>
          <p:cNvSpPr txBox="1"/>
          <p:nvPr/>
        </p:nvSpPr>
        <p:spPr>
          <a:xfrm>
            <a:off x="7873739" y="1829269"/>
            <a:ext cx="1237299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83333" y="2158595"/>
            <a:ext cx="1851861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Lorem Ipsum has been the industry's standard dummy text ever since the 1500s.</a:t>
            </a:r>
          </a:p>
        </p:txBody>
      </p:sp>
      <p:sp>
        <p:nvSpPr>
          <p:cNvPr id="46" name="TextBox 25"/>
          <p:cNvSpPr txBox="1"/>
          <p:nvPr/>
        </p:nvSpPr>
        <p:spPr>
          <a:xfrm>
            <a:off x="3597895" y="1829269"/>
            <a:ext cx="1237299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sp>
        <p:nvSpPr>
          <p:cNvPr id="47" name="Freeform 2802"/>
          <p:cNvSpPr>
            <a:spLocks noEditPoints="1"/>
          </p:cNvSpPr>
          <p:nvPr/>
        </p:nvSpPr>
        <p:spPr bwMode="auto">
          <a:xfrm>
            <a:off x="1914000" y="3530792"/>
            <a:ext cx="276225" cy="201613"/>
          </a:xfrm>
          <a:custGeom>
            <a:avLst/>
            <a:gdLst>
              <a:gd name="T0" fmla="*/ 577 w 697"/>
              <a:gd name="T1" fmla="*/ 360 h 505"/>
              <a:gd name="T2" fmla="*/ 649 w 697"/>
              <a:gd name="T3" fmla="*/ 480 h 505"/>
              <a:gd name="T4" fmla="*/ 649 w 697"/>
              <a:gd name="T5" fmla="*/ 432 h 505"/>
              <a:gd name="T6" fmla="*/ 177 w 697"/>
              <a:gd name="T7" fmla="*/ 24 h 505"/>
              <a:gd name="T8" fmla="*/ 125 w 697"/>
              <a:gd name="T9" fmla="*/ 192 h 505"/>
              <a:gd name="T10" fmla="*/ 337 w 697"/>
              <a:gd name="T11" fmla="*/ 272 h 505"/>
              <a:gd name="T12" fmla="*/ 348 w 697"/>
              <a:gd name="T13" fmla="*/ 264 h 505"/>
              <a:gd name="T14" fmla="*/ 360 w 697"/>
              <a:gd name="T15" fmla="*/ 272 h 505"/>
              <a:gd name="T16" fmla="*/ 360 w 697"/>
              <a:gd name="T17" fmla="*/ 304 h 505"/>
              <a:gd name="T18" fmla="*/ 348 w 697"/>
              <a:gd name="T19" fmla="*/ 312 h 505"/>
              <a:gd name="T20" fmla="*/ 337 w 697"/>
              <a:gd name="T21" fmla="*/ 304 h 505"/>
              <a:gd name="T22" fmla="*/ 264 w 697"/>
              <a:gd name="T23" fmla="*/ 432 h 505"/>
              <a:gd name="T24" fmla="*/ 433 w 697"/>
              <a:gd name="T25" fmla="*/ 432 h 505"/>
              <a:gd name="T26" fmla="*/ 24 w 697"/>
              <a:gd name="T27" fmla="*/ 312 h 505"/>
              <a:gd name="T28" fmla="*/ 121 w 697"/>
              <a:gd name="T29" fmla="*/ 480 h 505"/>
              <a:gd name="T30" fmla="*/ 121 w 697"/>
              <a:gd name="T31" fmla="*/ 432 h 505"/>
              <a:gd name="T32" fmla="*/ 697 w 697"/>
              <a:gd name="T33" fmla="*/ 156 h 505"/>
              <a:gd name="T34" fmla="*/ 690 w 697"/>
              <a:gd name="T35" fmla="*/ 145 h 505"/>
              <a:gd name="T36" fmla="*/ 586 w 697"/>
              <a:gd name="T37" fmla="*/ 145 h 505"/>
              <a:gd name="T38" fmla="*/ 538 w 697"/>
              <a:gd name="T39" fmla="*/ 5 h 505"/>
              <a:gd name="T40" fmla="*/ 528 w 697"/>
              <a:gd name="T41" fmla="*/ 0 h 505"/>
              <a:gd name="T42" fmla="*/ 161 w 697"/>
              <a:gd name="T43" fmla="*/ 3 h 505"/>
              <a:gd name="T44" fmla="*/ 114 w 697"/>
              <a:gd name="T45" fmla="*/ 146 h 505"/>
              <a:gd name="T46" fmla="*/ 12 w 697"/>
              <a:gd name="T47" fmla="*/ 144 h 505"/>
              <a:gd name="T48" fmla="*/ 1 w 697"/>
              <a:gd name="T49" fmla="*/ 151 h 505"/>
              <a:gd name="T50" fmla="*/ 1 w 697"/>
              <a:gd name="T51" fmla="*/ 209 h 505"/>
              <a:gd name="T52" fmla="*/ 12 w 697"/>
              <a:gd name="T53" fmla="*/ 216 h 505"/>
              <a:gd name="T54" fmla="*/ 2 w 697"/>
              <a:gd name="T55" fmla="*/ 293 h 505"/>
              <a:gd name="T56" fmla="*/ 0 w 697"/>
              <a:gd name="T57" fmla="*/ 300 h 505"/>
              <a:gd name="T58" fmla="*/ 1 w 697"/>
              <a:gd name="T59" fmla="*/ 425 h 505"/>
              <a:gd name="T60" fmla="*/ 12 w 697"/>
              <a:gd name="T61" fmla="*/ 432 h 505"/>
              <a:gd name="T62" fmla="*/ 25 w 697"/>
              <a:gd name="T63" fmla="*/ 498 h 505"/>
              <a:gd name="T64" fmla="*/ 36 w 697"/>
              <a:gd name="T65" fmla="*/ 505 h 505"/>
              <a:gd name="T66" fmla="*/ 141 w 697"/>
              <a:gd name="T67" fmla="*/ 501 h 505"/>
              <a:gd name="T68" fmla="*/ 144 w 697"/>
              <a:gd name="T69" fmla="*/ 432 h 505"/>
              <a:gd name="T70" fmla="*/ 242 w 697"/>
              <a:gd name="T71" fmla="*/ 449 h 505"/>
              <a:gd name="T72" fmla="*/ 253 w 697"/>
              <a:gd name="T73" fmla="*/ 456 h 505"/>
              <a:gd name="T74" fmla="*/ 453 w 697"/>
              <a:gd name="T75" fmla="*/ 453 h 505"/>
              <a:gd name="T76" fmla="*/ 456 w 697"/>
              <a:gd name="T77" fmla="*/ 432 h 505"/>
              <a:gd name="T78" fmla="*/ 554 w 697"/>
              <a:gd name="T79" fmla="*/ 498 h 505"/>
              <a:gd name="T80" fmla="*/ 565 w 697"/>
              <a:gd name="T81" fmla="*/ 505 h 505"/>
              <a:gd name="T82" fmla="*/ 669 w 697"/>
              <a:gd name="T83" fmla="*/ 501 h 505"/>
              <a:gd name="T84" fmla="*/ 673 w 697"/>
              <a:gd name="T85" fmla="*/ 432 h 505"/>
              <a:gd name="T86" fmla="*/ 693 w 697"/>
              <a:gd name="T87" fmla="*/ 428 h 505"/>
              <a:gd name="T88" fmla="*/ 697 w 697"/>
              <a:gd name="T89" fmla="*/ 373 h 505"/>
              <a:gd name="T90" fmla="*/ 696 w 697"/>
              <a:gd name="T91" fmla="*/ 296 h 505"/>
              <a:gd name="T92" fmla="*/ 618 w 697"/>
              <a:gd name="T93" fmla="*/ 216 h 505"/>
              <a:gd name="T94" fmla="*/ 693 w 697"/>
              <a:gd name="T95" fmla="*/ 213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97" h="505">
                <a:moveTo>
                  <a:pt x="673" y="312"/>
                </a:moveTo>
                <a:lnTo>
                  <a:pt x="673" y="360"/>
                </a:lnTo>
                <a:lnTo>
                  <a:pt x="577" y="360"/>
                </a:lnTo>
                <a:lnTo>
                  <a:pt x="577" y="312"/>
                </a:lnTo>
                <a:lnTo>
                  <a:pt x="673" y="312"/>
                </a:lnTo>
                <a:close/>
                <a:moveTo>
                  <a:pt x="649" y="480"/>
                </a:moveTo>
                <a:lnTo>
                  <a:pt x="577" y="480"/>
                </a:lnTo>
                <a:lnTo>
                  <a:pt x="577" y="432"/>
                </a:lnTo>
                <a:lnTo>
                  <a:pt x="649" y="432"/>
                </a:lnTo>
                <a:lnTo>
                  <a:pt x="649" y="480"/>
                </a:lnTo>
                <a:close/>
                <a:moveTo>
                  <a:pt x="125" y="192"/>
                </a:moveTo>
                <a:lnTo>
                  <a:pt x="177" y="24"/>
                </a:lnTo>
                <a:lnTo>
                  <a:pt x="520" y="24"/>
                </a:lnTo>
                <a:lnTo>
                  <a:pt x="572" y="192"/>
                </a:lnTo>
                <a:lnTo>
                  <a:pt x="125" y="192"/>
                </a:lnTo>
                <a:close/>
                <a:moveTo>
                  <a:pt x="336" y="300"/>
                </a:moveTo>
                <a:lnTo>
                  <a:pt x="336" y="276"/>
                </a:lnTo>
                <a:lnTo>
                  <a:pt x="337" y="272"/>
                </a:lnTo>
                <a:lnTo>
                  <a:pt x="340" y="268"/>
                </a:lnTo>
                <a:lnTo>
                  <a:pt x="344" y="265"/>
                </a:lnTo>
                <a:lnTo>
                  <a:pt x="348" y="264"/>
                </a:lnTo>
                <a:lnTo>
                  <a:pt x="353" y="265"/>
                </a:lnTo>
                <a:lnTo>
                  <a:pt x="356" y="268"/>
                </a:lnTo>
                <a:lnTo>
                  <a:pt x="360" y="272"/>
                </a:lnTo>
                <a:lnTo>
                  <a:pt x="361" y="276"/>
                </a:lnTo>
                <a:lnTo>
                  <a:pt x="361" y="300"/>
                </a:lnTo>
                <a:lnTo>
                  <a:pt x="360" y="304"/>
                </a:lnTo>
                <a:lnTo>
                  <a:pt x="356" y="309"/>
                </a:lnTo>
                <a:lnTo>
                  <a:pt x="353" y="312"/>
                </a:lnTo>
                <a:lnTo>
                  <a:pt x="348" y="312"/>
                </a:lnTo>
                <a:lnTo>
                  <a:pt x="344" y="312"/>
                </a:lnTo>
                <a:lnTo>
                  <a:pt x="340" y="309"/>
                </a:lnTo>
                <a:lnTo>
                  <a:pt x="337" y="304"/>
                </a:lnTo>
                <a:lnTo>
                  <a:pt x="336" y="300"/>
                </a:lnTo>
                <a:close/>
                <a:moveTo>
                  <a:pt x="433" y="432"/>
                </a:moveTo>
                <a:lnTo>
                  <a:pt x="264" y="432"/>
                </a:lnTo>
                <a:lnTo>
                  <a:pt x="264" y="360"/>
                </a:lnTo>
                <a:lnTo>
                  <a:pt x="433" y="360"/>
                </a:lnTo>
                <a:lnTo>
                  <a:pt x="433" y="432"/>
                </a:lnTo>
                <a:close/>
                <a:moveTo>
                  <a:pt x="121" y="360"/>
                </a:moveTo>
                <a:lnTo>
                  <a:pt x="24" y="360"/>
                </a:lnTo>
                <a:lnTo>
                  <a:pt x="24" y="312"/>
                </a:lnTo>
                <a:lnTo>
                  <a:pt x="121" y="312"/>
                </a:lnTo>
                <a:lnTo>
                  <a:pt x="121" y="360"/>
                </a:lnTo>
                <a:close/>
                <a:moveTo>
                  <a:pt x="121" y="480"/>
                </a:moveTo>
                <a:lnTo>
                  <a:pt x="49" y="480"/>
                </a:lnTo>
                <a:lnTo>
                  <a:pt x="49" y="432"/>
                </a:lnTo>
                <a:lnTo>
                  <a:pt x="121" y="432"/>
                </a:lnTo>
                <a:lnTo>
                  <a:pt x="121" y="480"/>
                </a:lnTo>
                <a:close/>
                <a:moveTo>
                  <a:pt x="697" y="204"/>
                </a:moveTo>
                <a:lnTo>
                  <a:pt x="697" y="156"/>
                </a:lnTo>
                <a:lnTo>
                  <a:pt x="696" y="151"/>
                </a:lnTo>
                <a:lnTo>
                  <a:pt x="693" y="148"/>
                </a:lnTo>
                <a:lnTo>
                  <a:pt x="690" y="145"/>
                </a:lnTo>
                <a:lnTo>
                  <a:pt x="685" y="144"/>
                </a:lnTo>
                <a:lnTo>
                  <a:pt x="588" y="144"/>
                </a:lnTo>
                <a:lnTo>
                  <a:pt x="586" y="145"/>
                </a:lnTo>
                <a:lnTo>
                  <a:pt x="583" y="146"/>
                </a:lnTo>
                <a:lnTo>
                  <a:pt x="540" y="8"/>
                </a:lnTo>
                <a:lnTo>
                  <a:pt x="538" y="5"/>
                </a:lnTo>
                <a:lnTo>
                  <a:pt x="535" y="3"/>
                </a:lnTo>
                <a:lnTo>
                  <a:pt x="532" y="1"/>
                </a:lnTo>
                <a:lnTo>
                  <a:pt x="528" y="0"/>
                </a:lnTo>
                <a:lnTo>
                  <a:pt x="169" y="0"/>
                </a:lnTo>
                <a:lnTo>
                  <a:pt x="164" y="1"/>
                </a:lnTo>
                <a:lnTo>
                  <a:pt x="161" y="3"/>
                </a:lnTo>
                <a:lnTo>
                  <a:pt x="158" y="5"/>
                </a:lnTo>
                <a:lnTo>
                  <a:pt x="157" y="8"/>
                </a:lnTo>
                <a:lnTo>
                  <a:pt x="114" y="146"/>
                </a:lnTo>
                <a:lnTo>
                  <a:pt x="112" y="145"/>
                </a:lnTo>
                <a:lnTo>
                  <a:pt x="109" y="144"/>
                </a:lnTo>
                <a:lnTo>
                  <a:pt x="12" y="144"/>
                </a:lnTo>
                <a:lnTo>
                  <a:pt x="8" y="145"/>
                </a:lnTo>
                <a:lnTo>
                  <a:pt x="4" y="148"/>
                </a:lnTo>
                <a:lnTo>
                  <a:pt x="1" y="151"/>
                </a:lnTo>
                <a:lnTo>
                  <a:pt x="0" y="156"/>
                </a:lnTo>
                <a:lnTo>
                  <a:pt x="0" y="204"/>
                </a:lnTo>
                <a:lnTo>
                  <a:pt x="1" y="209"/>
                </a:lnTo>
                <a:lnTo>
                  <a:pt x="4" y="213"/>
                </a:lnTo>
                <a:lnTo>
                  <a:pt x="8" y="215"/>
                </a:lnTo>
                <a:lnTo>
                  <a:pt x="12" y="216"/>
                </a:lnTo>
                <a:lnTo>
                  <a:pt x="79" y="216"/>
                </a:lnTo>
                <a:lnTo>
                  <a:pt x="4" y="291"/>
                </a:lnTo>
                <a:lnTo>
                  <a:pt x="2" y="293"/>
                </a:lnTo>
                <a:lnTo>
                  <a:pt x="1" y="296"/>
                </a:lnTo>
                <a:lnTo>
                  <a:pt x="1" y="298"/>
                </a:lnTo>
                <a:lnTo>
                  <a:pt x="0" y="300"/>
                </a:lnTo>
                <a:lnTo>
                  <a:pt x="0" y="373"/>
                </a:lnTo>
                <a:lnTo>
                  <a:pt x="0" y="420"/>
                </a:lnTo>
                <a:lnTo>
                  <a:pt x="1" y="425"/>
                </a:lnTo>
                <a:lnTo>
                  <a:pt x="4" y="428"/>
                </a:lnTo>
                <a:lnTo>
                  <a:pt x="8" y="431"/>
                </a:lnTo>
                <a:lnTo>
                  <a:pt x="12" y="432"/>
                </a:lnTo>
                <a:lnTo>
                  <a:pt x="24" y="432"/>
                </a:lnTo>
                <a:lnTo>
                  <a:pt x="24" y="492"/>
                </a:lnTo>
                <a:lnTo>
                  <a:pt x="25" y="498"/>
                </a:lnTo>
                <a:lnTo>
                  <a:pt x="27" y="501"/>
                </a:lnTo>
                <a:lnTo>
                  <a:pt x="31" y="504"/>
                </a:lnTo>
                <a:lnTo>
                  <a:pt x="36" y="505"/>
                </a:lnTo>
                <a:lnTo>
                  <a:pt x="132" y="505"/>
                </a:lnTo>
                <a:lnTo>
                  <a:pt x="137" y="504"/>
                </a:lnTo>
                <a:lnTo>
                  <a:pt x="141" y="501"/>
                </a:lnTo>
                <a:lnTo>
                  <a:pt x="143" y="498"/>
                </a:lnTo>
                <a:lnTo>
                  <a:pt x="144" y="492"/>
                </a:lnTo>
                <a:lnTo>
                  <a:pt x="144" y="432"/>
                </a:lnTo>
                <a:lnTo>
                  <a:pt x="241" y="432"/>
                </a:lnTo>
                <a:lnTo>
                  <a:pt x="241" y="444"/>
                </a:lnTo>
                <a:lnTo>
                  <a:pt x="242" y="449"/>
                </a:lnTo>
                <a:lnTo>
                  <a:pt x="244" y="453"/>
                </a:lnTo>
                <a:lnTo>
                  <a:pt x="248" y="455"/>
                </a:lnTo>
                <a:lnTo>
                  <a:pt x="253" y="456"/>
                </a:lnTo>
                <a:lnTo>
                  <a:pt x="445" y="456"/>
                </a:lnTo>
                <a:lnTo>
                  <a:pt x="449" y="455"/>
                </a:lnTo>
                <a:lnTo>
                  <a:pt x="453" y="453"/>
                </a:lnTo>
                <a:lnTo>
                  <a:pt x="456" y="449"/>
                </a:lnTo>
                <a:lnTo>
                  <a:pt x="456" y="444"/>
                </a:lnTo>
                <a:lnTo>
                  <a:pt x="456" y="432"/>
                </a:lnTo>
                <a:lnTo>
                  <a:pt x="553" y="432"/>
                </a:lnTo>
                <a:lnTo>
                  <a:pt x="553" y="492"/>
                </a:lnTo>
                <a:lnTo>
                  <a:pt x="554" y="498"/>
                </a:lnTo>
                <a:lnTo>
                  <a:pt x="556" y="501"/>
                </a:lnTo>
                <a:lnTo>
                  <a:pt x="560" y="504"/>
                </a:lnTo>
                <a:lnTo>
                  <a:pt x="565" y="505"/>
                </a:lnTo>
                <a:lnTo>
                  <a:pt x="660" y="505"/>
                </a:lnTo>
                <a:lnTo>
                  <a:pt x="665" y="504"/>
                </a:lnTo>
                <a:lnTo>
                  <a:pt x="669" y="501"/>
                </a:lnTo>
                <a:lnTo>
                  <a:pt x="671" y="498"/>
                </a:lnTo>
                <a:lnTo>
                  <a:pt x="673" y="492"/>
                </a:lnTo>
                <a:lnTo>
                  <a:pt x="673" y="432"/>
                </a:lnTo>
                <a:lnTo>
                  <a:pt x="685" y="432"/>
                </a:lnTo>
                <a:lnTo>
                  <a:pt x="690" y="431"/>
                </a:lnTo>
                <a:lnTo>
                  <a:pt x="693" y="428"/>
                </a:lnTo>
                <a:lnTo>
                  <a:pt x="696" y="425"/>
                </a:lnTo>
                <a:lnTo>
                  <a:pt x="697" y="420"/>
                </a:lnTo>
                <a:lnTo>
                  <a:pt x="697" y="373"/>
                </a:lnTo>
                <a:lnTo>
                  <a:pt x="697" y="300"/>
                </a:lnTo>
                <a:lnTo>
                  <a:pt x="697" y="298"/>
                </a:lnTo>
                <a:lnTo>
                  <a:pt x="696" y="296"/>
                </a:lnTo>
                <a:lnTo>
                  <a:pt x="695" y="293"/>
                </a:lnTo>
                <a:lnTo>
                  <a:pt x="693" y="291"/>
                </a:lnTo>
                <a:lnTo>
                  <a:pt x="618" y="216"/>
                </a:lnTo>
                <a:lnTo>
                  <a:pt x="685" y="216"/>
                </a:lnTo>
                <a:lnTo>
                  <a:pt x="690" y="215"/>
                </a:lnTo>
                <a:lnTo>
                  <a:pt x="693" y="213"/>
                </a:lnTo>
                <a:lnTo>
                  <a:pt x="696" y="209"/>
                </a:lnTo>
                <a:lnTo>
                  <a:pt x="697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056684" y="3554604"/>
            <a:ext cx="285750" cy="153988"/>
            <a:chOff x="4322763" y="5497513"/>
            <a:chExt cx="285750" cy="153988"/>
          </a:xfrm>
          <a:solidFill>
            <a:schemeClr val="bg1"/>
          </a:solidFill>
        </p:grpSpPr>
        <p:sp>
          <p:nvSpPr>
            <p:cNvPr id="49" name="Freeform 2815"/>
            <p:cNvSpPr>
              <a:spLocks noEditPoints="1"/>
            </p:cNvSpPr>
            <p:nvPr/>
          </p:nvSpPr>
          <p:spPr bwMode="auto">
            <a:xfrm>
              <a:off x="4322763" y="5497513"/>
              <a:ext cx="285750" cy="125413"/>
            </a:xfrm>
            <a:custGeom>
              <a:avLst/>
              <a:gdLst>
                <a:gd name="T0" fmla="*/ 263 w 720"/>
                <a:gd name="T1" fmla="*/ 138 h 312"/>
                <a:gd name="T2" fmla="*/ 256 w 720"/>
                <a:gd name="T3" fmla="*/ 144 h 312"/>
                <a:gd name="T4" fmla="*/ 247 w 720"/>
                <a:gd name="T5" fmla="*/ 143 h 312"/>
                <a:gd name="T6" fmla="*/ 241 w 720"/>
                <a:gd name="T7" fmla="*/ 132 h 312"/>
                <a:gd name="T8" fmla="*/ 279 w 720"/>
                <a:gd name="T9" fmla="*/ 52 h 312"/>
                <a:gd name="T10" fmla="*/ 288 w 720"/>
                <a:gd name="T11" fmla="*/ 48 h 312"/>
                <a:gd name="T12" fmla="*/ 333 w 720"/>
                <a:gd name="T13" fmla="*/ 51 h 312"/>
                <a:gd name="T14" fmla="*/ 335 w 720"/>
                <a:gd name="T15" fmla="*/ 65 h 312"/>
                <a:gd name="T16" fmla="*/ 324 w 720"/>
                <a:gd name="T17" fmla="*/ 72 h 312"/>
                <a:gd name="T18" fmla="*/ 697 w 720"/>
                <a:gd name="T19" fmla="*/ 132 h 312"/>
                <a:gd name="T20" fmla="*/ 690 w 720"/>
                <a:gd name="T21" fmla="*/ 121 h 312"/>
                <a:gd name="T22" fmla="*/ 673 w 720"/>
                <a:gd name="T23" fmla="*/ 83 h 312"/>
                <a:gd name="T24" fmla="*/ 719 w 720"/>
                <a:gd name="T25" fmla="*/ 66 h 312"/>
                <a:gd name="T26" fmla="*/ 718 w 720"/>
                <a:gd name="T27" fmla="*/ 52 h 312"/>
                <a:gd name="T28" fmla="*/ 710 w 720"/>
                <a:gd name="T29" fmla="*/ 48 h 312"/>
                <a:gd name="T30" fmla="*/ 622 w 720"/>
                <a:gd name="T31" fmla="*/ 73 h 312"/>
                <a:gd name="T32" fmla="*/ 613 w 720"/>
                <a:gd name="T33" fmla="*/ 83 h 312"/>
                <a:gd name="T34" fmla="*/ 618 w 720"/>
                <a:gd name="T35" fmla="*/ 94 h 312"/>
                <a:gd name="T36" fmla="*/ 626 w 720"/>
                <a:gd name="T37" fmla="*/ 96 h 312"/>
                <a:gd name="T38" fmla="*/ 649 w 720"/>
                <a:gd name="T39" fmla="*/ 120 h 312"/>
                <a:gd name="T40" fmla="*/ 399 w 720"/>
                <a:gd name="T41" fmla="*/ 1 h 312"/>
                <a:gd name="T42" fmla="*/ 249 w 720"/>
                <a:gd name="T43" fmla="*/ 1 h 312"/>
                <a:gd name="T44" fmla="*/ 242 w 720"/>
                <a:gd name="T45" fmla="*/ 6 h 312"/>
                <a:gd name="T46" fmla="*/ 55 w 720"/>
                <a:gd name="T47" fmla="*/ 120 h 312"/>
                <a:gd name="T48" fmla="*/ 37 w 720"/>
                <a:gd name="T49" fmla="*/ 125 h 312"/>
                <a:gd name="T50" fmla="*/ 22 w 720"/>
                <a:gd name="T51" fmla="*/ 135 h 312"/>
                <a:gd name="T52" fmla="*/ 11 w 720"/>
                <a:gd name="T53" fmla="*/ 147 h 312"/>
                <a:gd name="T54" fmla="*/ 3 w 720"/>
                <a:gd name="T55" fmla="*/ 163 h 312"/>
                <a:gd name="T56" fmla="*/ 0 w 720"/>
                <a:gd name="T57" fmla="*/ 180 h 312"/>
                <a:gd name="T58" fmla="*/ 4 w 720"/>
                <a:gd name="T59" fmla="*/ 308 h 312"/>
                <a:gd name="T60" fmla="*/ 30 w 720"/>
                <a:gd name="T61" fmla="*/ 312 h 312"/>
                <a:gd name="T62" fmla="*/ 30 w 720"/>
                <a:gd name="T63" fmla="*/ 296 h 312"/>
                <a:gd name="T64" fmla="*/ 38 w 720"/>
                <a:gd name="T65" fmla="*/ 267 h 312"/>
                <a:gd name="T66" fmla="*/ 54 w 720"/>
                <a:gd name="T67" fmla="*/ 241 h 312"/>
                <a:gd name="T68" fmla="*/ 75 w 720"/>
                <a:gd name="T69" fmla="*/ 222 h 312"/>
                <a:gd name="T70" fmla="*/ 101 w 720"/>
                <a:gd name="T71" fmla="*/ 209 h 312"/>
                <a:gd name="T72" fmla="*/ 132 w 720"/>
                <a:gd name="T73" fmla="*/ 204 h 312"/>
                <a:gd name="T74" fmla="*/ 162 w 720"/>
                <a:gd name="T75" fmla="*/ 209 h 312"/>
                <a:gd name="T76" fmla="*/ 189 w 720"/>
                <a:gd name="T77" fmla="*/ 222 h 312"/>
                <a:gd name="T78" fmla="*/ 211 w 720"/>
                <a:gd name="T79" fmla="*/ 241 h 312"/>
                <a:gd name="T80" fmla="*/ 226 w 720"/>
                <a:gd name="T81" fmla="*/ 267 h 312"/>
                <a:gd name="T82" fmla="*/ 234 w 720"/>
                <a:gd name="T83" fmla="*/ 296 h 312"/>
                <a:gd name="T84" fmla="*/ 234 w 720"/>
                <a:gd name="T85" fmla="*/ 312 h 312"/>
                <a:gd name="T86" fmla="*/ 390 w 720"/>
                <a:gd name="T87" fmla="*/ 306 h 312"/>
                <a:gd name="T88" fmla="*/ 395 w 720"/>
                <a:gd name="T89" fmla="*/ 276 h 312"/>
                <a:gd name="T90" fmla="*/ 408 w 720"/>
                <a:gd name="T91" fmla="*/ 249 h 312"/>
                <a:gd name="T92" fmla="*/ 428 w 720"/>
                <a:gd name="T93" fmla="*/ 228 h 312"/>
                <a:gd name="T94" fmla="*/ 453 w 720"/>
                <a:gd name="T95" fmla="*/ 212 h 312"/>
                <a:gd name="T96" fmla="*/ 483 w 720"/>
                <a:gd name="T97" fmla="*/ 205 h 312"/>
                <a:gd name="T98" fmla="*/ 513 w 720"/>
                <a:gd name="T99" fmla="*/ 206 h 312"/>
                <a:gd name="T100" fmla="*/ 541 w 720"/>
                <a:gd name="T101" fmla="*/ 217 h 312"/>
                <a:gd name="T102" fmla="*/ 565 w 720"/>
                <a:gd name="T103" fmla="*/ 234 h 312"/>
                <a:gd name="T104" fmla="*/ 582 w 720"/>
                <a:gd name="T105" fmla="*/ 258 h 312"/>
                <a:gd name="T106" fmla="*/ 592 w 720"/>
                <a:gd name="T107" fmla="*/ 286 h 312"/>
                <a:gd name="T108" fmla="*/ 594 w 720"/>
                <a:gd name="T109" fmla="*/ 309 h 312"/>
                <a:gd name="T110" fmla="*/ 709 w 720"/>
                <a:gd name="T111" fmla="*/ 312 h 312"/>
                <a:gd name="T112" fmla="*/ 720 w 720"/>
                <a:gd name="T113" fmla="*/ 305 h 312"/>
                <a:gd name="T114" fmla="*/ 717 w 720"/>
                <a:gd name="T115" fmla="*/ 29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312">
                  <a:moveTo>
                    <a:pt x="324" y="72"/>
                  </a:moveTo>
                  <a:lnTo>
                    <a:pt x="296" y="72"/>
                  </a:lnTo>
                  <a:lnTo>
                    <a:pt x="263" y="138"/>
                  </a:lnTo>
                  <a:lnTo>
                    <a:pt x="261" y="141"/>
                  </a:lnTo>
                  <a:lnTo>
                    <a:pt x="259" y="143"/>
                  </a:lnTo>
                  <a:lnTo>
                    <a:pt x="256" y="144"/>
                  </a:lnTo>
                  <a:lnTo>
                    <a:pt x="252" y="144"/>
                  </a:lnTo>
                  <a:lnTo>
                    <a:pt x="250" y="144"/>
                  </a:lnTo>
                  <a:lnTo>
                    <a:pt x="247" y="143"/>
                  </a:lnTo>
                  <a:lnTo>
                    <a:pt x="244" y="140"/>
                  </a:lnTo>
                  <a:lnTo>
                    <a:pt x="241" y="137"/>
                  </a:lnTo>
                  <a:lnTo>
                    <a:pt x="241" y="132"/>
                  </a:lnTo>
                  <a:lnTo>
                    <a:pt x="242" y="128"/>
                  </a:lnTo>
                  <a:lnTo>
                    <a:pt x="277" y="55"/>
                  </a:lnTo>
                  <a:lnTo>
                    <a:pt x="279" y="52"/>
                  </a:lnTo>
                  <a:lnTo>
                    <a:pt x="282" y="50"/>
                  </a:lnTo>
                  <a:lnTo>
                    <a:pt x="285" y="48"/>
                  </a:lnTo>
                  <a:lnTo>
                    <a:pt x="288" y="48"/>
                  </a:lnTo>
                  <a:lnTo>
                    <a:pt x="324" y="48"/>
                  </a:lnTo>
                  <a:lnTo>
                    <a:pt x="329" y="49"/>
                  </a:lnTo>
                  <a:lnTo>
                    <a:pt x="333" y="51"/>
                  </a:lnTo>
                  <a:lnTo>
                    <a:pt x="335" y="55"/>
                  </a:lnTo>
                  <a:lnTo>
                    <a:pt x="336" y="60"/>
                  </a:lnTo>
                  <a:lnTo>
                    <a:pt x="335" y="65"/>
                  </a:lnTo>
                  <a:lnTo>
                    <a:pt x="333" y="69"/>
                  </a:lnTo>
                  <a:lnTo>
                    <a:pt x="329" y="71"/>
                  </a:lnTo>
                  <a:lnTo>
                    <a:pt x="324" y="72"/>
                  </a:lnTo>
                  <a:close/>
                  <a:moveTo>
                    <a:pt x="709" y="288"/>
                  </a:moveTo>
                  <a:lnTo>
                    <a:pt x="697" y="288"/>
                  </a:lnTo>
                  <a:lnTo>
                    <a:pt x="697" y="132"/>
                  </a:lnTo>
                  <a:lnTo>
                    <a:pt x="696" y="128"/>
                  </a:lnTo>
                  <a:lnTo>
                    <a:pt x="693" y="124"/>
                  </a:lnTo>
                  <a:lnTo>
                    <a:pt x="690" y="121"/>
                  </a:lnTo>
                  <a:lnTo>
                    <a:pt x="685" y="120"/>
                  </a:lnTo>
                  <a:lnTo>
                    <a:pt x="673" y="120"/>
                  </a:lnTo>
                  <a:lnTo>
                    <a:pt x="673" y="83"/>
                  </a:lnTo>
                  <a:lnTo>
                    <a:pt x="712" y="72"/>
                  </a:lnTo>
                  <a:lnTo>
                    <a:pt x="716" y="70"/>
                  </a:lnTo>
                  <a:lnTo>
                    <a:pt x="719" y="66"/>
                  </a:lnTo>
                  <a:lnTo>
                    <a:pt x="720" y="62"/>
                  </a:lnTo>
                  <a:lnTo>
                    <a:pt x="720" y="57"/>
                  </a:lnTo>
                  <a:lnTo>
                    <a:pt x="718" y="52"/>
                  </a:lnTo>
                  <a:lnTo>
                    <a:pt x="714" y="49"/>
                  </a:lnTo>
                  <a:lnTo>
                    <a:pt x="712" y="49"/>
                  </a:lnTo>
                  <a:lnTo>
                    <a:pt x="710" y="48"/>
                  </a:lnTo>
                  <a:lnTo>
                    <a:pt x="708" y="48"/>
                  </a:lnTo>
                  <a:lnTo>
                    <a:pt x="705" y="49"/>
                  </a:lnTo>
                  <a:lnTo>
                    <a:pt x="622" y="73"/>
                  </a:lnTo>
                  <a:lnTo>
                    <a:pt x="617" y="75"/>
                  </a:lnTo>
                  <a:lnTo>
                    <a:pt x="615" y="79"/>
                  </a:lnTo>
                  <a:lnTo>
                    <a:pt x="613" y="83"/>
                  </a:lnTo>
                  <a:lnTo>
                    <a:pt x="614" y="88"/>
                  </a:lnTo>
                  <a:lnTo>
                    <a:pt x="615" y="91"/>
                  </a:lnTo>
                  <a:lnTo>
                    <a:pt x="618" y="94"/>
                  </a:lnTo>
                  <a:lnTo>
                    <a:pt x="621" y="95"/>
                  </a:lnTo>
                  <a:lnTo>
                    <a:pt x="625" y="96"/>
                  </a:lnTo>
                  <a:lnTo>
                    <a:pt x="626" y="96"/>
                  </a:lnTo>
                  <a:lnTo>
                    <a:pt x="628" y="96"/>
                  </a:lnTo>
                  <a:lnTo>
                    <a:pt x="649" y="90"/>
                  </a:lnTo>
                  <a:lnTo>
                    <a:pt x="649" y="120"/>
                  </a:lnTo>
                  <a:lnTo>
                    <a:pt x="616" y="120"/>
                  </a:lnTo>
                  <a:lnTo>
                    <a:pt x="402" y="3"/>
                  </a:lnTo>
                  <a:lnTo>
                    <a:pt x="399" y="1"/>
                  </a:lnTo>
                  <a:lnTo>
                    <a:pt x="396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7" y="2"/>
                  </a:lnTo>
                  <a:lnTo>
                    <a:pt x="244" y="4"/>
                  </a:lnTo>
                  <a:lnTo>
                    <a:pt x="242" y="6"/>
                  </a:lnTo>
                  <a:lnTo>
                    <a:pt x="174" y="120"/>
                  </a:lnTo>
                  <a:lnTo>
                    <a:pt x="60" y="120"/>
                  </a:lnTo>
                  <a:lnTo>
                    <a:pt x="55" y="120"/>
                  </a:lnTo>
                  <a:lnTo>
                    <a:pt x="49" y="121"/>
                  </a:lnTo>
                  <a:lnTo>
                    <a:pt x="43" y="122"/>
                  </a:lnTo>
                  <a:lnTo>
                    <a:pt x="37" y="125"/>
                  </a:lnTo>
                  <a:lnTo>
                    <a:pt x="32" y="128"/>
                  </a:lnTo>
                  <a:lnTo>
                    <a:pt x="27" y="131"/>
                  </a:lnTo>
                  <a:lnTo>
                    <a:pt x="22" y="135"/>
                  </a:lnTo>
                  <a:lnTo>
                    <a:pt x="18" y="139"/>
                  </a:lnTo>
                  <a:lnTo>
                    <a:pt x="14" y="143"/>
                  </a:lnTo>
                  <a:lnTo>
                    <a:pt x="11" y="147"/>
                  </a:lnTo>
                  <a:lnTo>
                    <a:pt x="8" y="152"/>
                  </a:lnTo>
                  <a:lnTo>
                    <a:pt x="5" y="157"/>
                  </a:lnTo>
                  <a:lnTo>
                    <a:pt x="3" y="163"/>
                  </a:lnTo>
                  <a:lnTo>
                    <a:pt x="2" y="168"/>
                  </a:lnTo>
                  <a:lnTo>
                    <a:pt x="1" y="174"/>
                  </a:lnTo>
                  <a:lnTo>
                    <a:pt x="0" y="180"/>
                  </a:lnTo>
                  <a:lnTo>
                    <a:pt x="0" y="300"/>
                  </a:lnTo>
                  <a:lnTo>
                    <a:pt x="1" y="305"/>
                  </a:lnTo>
                  <a:lnTo>
                    <a:pt x="4" y="308"/>
                  </a:lnTo>
                  <a:lnTo>
                    <a:pt x="8" y="311"/>
                  </a:lnTo>
                  <a:lnTo>
                    <a:pt x="12" y="312"/>
                  </a:lnTo>
                  <a:lnTo>
                    <a:pt x="30" y="312"/>
                  </a:lnTo>
                  <a:lnTo>
                    <a:pt x="30" y="309"/>
                  </a:lnTo>
                  <a:lnTo>
                    <a:pt x="30" y="306"/>
                  </a:lnTo>
                  <a:lnTo>
                    <a:pt x="30" y="296"/>
                  </a:lnTo>
                  <a:lnTo>
                    <a:pt x="32" y="286"/>
                  </a:lnTo>
                  <a:lnTo>
                    <a:pt x="34" y="276"/>
                  </a:lnTo>
                  <a:lnTo>
                    <a:pt x="38" y="267"/>
                  </a:lnTo>
                  <a:lnTo>
                    <a:pt x="43" y="258"/>
                  </a:lnTo>
                  <a:lnTo>
                    <a:pt x="48" y="249"/>
                  </a:lnTo>
                  <a:lnTo>
                    <a:pt x="54" y="241"/>
                  </a:lnTo>
                  <a:lnTo>
                    <a:pt x="60" y="234"/>
                  </a:lnTo>
                  <a:lnTo>
                    <a:pt x="67" y="228"/>
                  </a:lnTo>
                  <a:lnTo>
                    <a:pt x="75" y="222"/>
                  </a:lnTo>
                  <a:lnTo>
                    <a:pt x="83" y="217"/>
                  </a:lnTo>
                  <a:lnTo>
                    <a:pt x="92" y="212"/>
                  </a:lnTo>
                  <a:lnTo>
                    <a:pt x="101" y="209"/>
                  </a:lnTo>
                  <a:lnTo>
                    <a:pt x="112" y="206"/>
                  </a:lnTo>
                  <a:lnTo>
                    <a:pt x="122" y="205"/>
                  </a:lnTo>
                  <a:lnTo>
                    <a:pt x="132" y="204"/>
                  </a:lnTo>
                  <a:lnTo>
                    <a:pt x="143" y="205"/>
                  </a:lnTo>
                  <a:lnTo>
                    <a:pt x="153" y="206"/>
                  </a:lnTo>
                  <a:lnTo>
                    <a:pt x="162" y="209"/>
                  </a:lnTo>
                  <a:lnTo>
                    <a:pt x="172" y="212"/>
                  </a:lnTo>
                  <a:lnTo>
                    <a:pt x="181" y="217"/>
                  </a:lnTo>
                  <a:lnTo>
                    <a:pt x="189" y="222"/>
                  </a:lnTo>
                  <a:lnTo>
                    <a:pt x="197" y="228"/>
                  </a:lnTo>
                  <a:lnTo>
                    <a:pt x="204" y="234"/>
                  </a:lnTo>
                  <a:lnTo>
                    <a:pt x="211" y="241"/>
                  </a:lnTo>
                  <a:lnTo>
                    <a:pt x="217" y="249"/>
                  </a:lnTo>
                  <a:lnTo>
                    <a:pt x="222" y="258"/>
                  </a:lnTo>
                  <a:lnTo>
                    <a:pt x="226" y="267"/>
                  </a:lnTo>
                  <a:lnTo>
                    <a:pt x="229" y="276"/>
                  </a:lnTo>
                  <a:lnTo>
                    <a:pt x="233" y="286"/>
                  </a:lnTo>
                  <a:lnTo>
                    <a:pt x="234" y="296"/>
                  </a:lnTo>
                  <a:lnTo>
                    <a:pt x="235" y="306"/>
                  </a:lnTo>
                  <a:lnTo>
                    <a:pt x="235" y="309"/>
                  </a:lnTo>
                  <a:lnTo>
                    <a:pt x="234" y="312"/>
                  </a:lnTo>
                  <a:lnTo>
                    <a:pt x="391" y="312"/>
                  </a:lnTo>
                  <a:lnTo>
                    <a:pt x="390" y="309"/>
                  </a:lnTo>
                  <a:lnTo>
                    <a:pt x="390" y="306"/>
                  </a:lnTo>
                  <a:lnTo>
                    <a:pt x="391" y="296"/>
                  </a:lnTo>
                  <a:lnTo>
                    <a:pt x="392" y="286"/>
                  </a:lnTo>
                  <a:lnTo>
                    <a:pt x="395" y="276"/>
                  </a:lnTo>
                  <a:lnTo>
                    <a:pt x="398" y="267"/>
                  </a:lnTo>
                  <a:lnTo>
                    <a:pt x="403" y="258"/>
                  </a:lnTo>
                  <a:lnTo>
                    <a:pt x="408" y="249"/>
                  </a:lnTo>
                  <a:lnTo>
                    <a:pt x="413" y="241"/>
                  </a:lnTo>
                  <a:lnTo>
                    <a:pt x="421" y="234"/>
                  </a:lnTo>
                  <a:lnTo>
                    <a:pt x="428" y="228"/>
                  </a:lnTo>
                  <a:lnTo>
                    <a:pt x="436" y="222"/>
                  </a:lnTo>
                  <a:lnTo>
                    <a:pt x="444" y="217"/>
                  </a:lnTo>
                  <a:lnTo>
                    <a:pt x="453" y="212"/>
                  </a:lnTo>
                  <a:lnTo>
                    <a:pt x="462" y="209"/>
                  </a:lnTo>
                  <a:lnTo>
                    <a:pt x="472" y="206"/>
                  </a:lnTo>
                  <a:lnTo>
                    <a:pt x="483" y="205"/>
                  </a:lnTo>
                  <a:lnTo>
                    <a:pt x="493" y="204"/>
                  </a:lnTo>
                  <a:lnTo>
                    <a:pt x="503" y="205"/>
                  </a:lnTo>
                  <a:lnTo>
                    <a:pt x="513" y="206"/>
                  </a:lnTo>
                  <a:lnTo>
                    <a:pt x="523" y="209"/>
                  </a:lnTo>
                  <a:lnTo>
                    <a:pt x="532" y="212"/>
                  </a:lnTo>
                  <a:lnTo>
                    <a:pt x="541" y="217"/>
                  </a:lnTo>
                  <a:lnTo>
                    <a:pt x="550" y="222"/>
                  </a:lnTo>
                  <a:lnTo>
                    <a:pt x="558" y="228"/>
                  </a:lnTo>
                  <a:lnTo>
                    <a:pt x="565" y="234"/>
                  </a:lnTo>
                  <a:lnTo>
                    <a:pt x="571" y="241"/>
                  </a:lnTo>
                  <a:lnTo>
                    <a:pt x="577" y="249"/>
                  </a:lnTo>
                  <a:lnTo>
                    <a:pt x="582" y="258"/>
                  </a:lnTo>
                  <a:lnTo>
                    <a:pt x="586" y="267"/>
                  </a:lnTo>
                  <a:lnTo>
                    <a:pt x="590" y="276"/>
                  </a:lnTo>
                  <a:lnTo>
                    <a:pt x="592" y="286"/>
                  </a:lnTo>
                  <a:lnTo>
                    <a:pt x="594" y="296"/>
                  </a:lnTo>
                  <a:lnTo>
                    <a:pt x="594" y="306"/>
                  </a:lnTo>
                  <a:lnTo>
                    <a:pt x="594" y="309"/>
                  </a:lnTo>
                  <a:lnTo>
                    <a:pt x="594" y="312"/>
                  </a:lnTo>
                  <a:lnTo>
                    <a:pt x="685" y="312"/>
                  </a:lnTo>
                  <a:lnTo>
                    <a:pt x="709" y="312"/>
                  </a:lnTo>
                  <a:lnTo>
                    <a:pt x="713" y="311"/>
                  </a:lnTo>
                  <a:lnTo>
                    <a:pt x="717" y="308"/>
                  </a:lnTo>
                  <a:lnTo>
                    <a:pt x="720" y="305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17" y="292"/>
                  </a:lnTo>
                  <a:lnTo>
                    <a:pt x="713" y="289"/>
                  </a:lnTo>
                  <a:lnTo>
                    <a:pt x="709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816"/>
            <p:cNvSpPr>
              <a:spLocks/>
            </p:cNvSpPr>
            <p:nvPr/>
          </p:nvSpPr>
          <p:spPr bwMode="auto">
            <a:xfrm>
              <a:off x="4487863" y="5589588"/>
              <a:ext cx="61913" cy="61913"/>
            </a:xfrm>
            <a:custGeom>
              <a:avLst/>
              <a:gdLst>
                <a:gd name="T0" fmla="*/ 71 w 157"/>
                <a:gd name="T1" fmla="*/ 0 h 157"/>
                <a:gd name="T2" fmla="*/ 55 w 157"/>
                <a:gd name="T3" fmla="*/ 3 h 157"/>
                <a:gd name="T4" fmla="*/ 41 w 157"/>
                <a:gd name="T5" fmla="*/ 9 h 157"/>
                <a:gd name="T6" fmla="*/ 29 w 157"/>
                <a:gd name="T7" fmla="*/ 18 h 157"/>
                <a:gd name="T8" fmla="*/ 19 w 157"/>
                <a:gd name="T9" fmla="*/ 29 h 157"/>
                <a:gd name="T10" fmla="*/ 10 w 157"/>
                <a:gd name="T11" fmla="*/ 42 h 157"/>
                <a:gd name="T12" fmla="*/ 4 w 157"/>
                <a:gd name="T13" fmla="*/ 55 h 157"/>
                <a:gd name="T14" fmla="*/ 0 w 157"/>
                <a:gd name="T15" fmla="*/ 70 h 157"/>
                <a:gd name="T16" fmla="*/ 0 w 157"/>
                <a:gd name="T17" fmla="*/ 87 h 157"/>
                <a:gd name="T18" fmla="*/ 4 w 157"/>
                <a:gd name="T19" fmla="*/ 102 h 157"/>
                <a:gd name="T20" fmla="*/ 10 w 157"/>
                <a:gd name="T21" fmla="*/ 115 h 157"/>
                <a:gd name="T22" fmla="*/ 19 w 157"/>
                <a:gd name="T23" fmla="*/ 128 h 157"/>
                <a:gd name="T24" fmla="*/ 29 w 157"/>
                <a:gd name="T25" fmla="*/ 138 h 157"/>
                <a:gd name="T26" fmla="*/ 41 w 157"/>
                <a:gd name="T27" fmla="*/ 146 h 157"/>
                <a:gd name="T28" fmla="*/ 55 w 157"/>
                <a:gd name="T29" fmla="*/ 153 h 157"/>
                <a:gd name="T30" fmla="*/ 71 w 157"/>
                <a:gd name="T31" fmla="*/ 156 h 157"/>
                <a:gd name="T32" fmla="*/ 87 w 157"/>
                <a:gd name="T33" fmla="*/ 156 h 157"/>
                <a:gd name="T34" fmla="*/ 102 w 157"/>
                <a:gd name="T35" fmla="*/ 153 h 157"/>
                <a:gd name="T36" fmla="*/ 115 w 157"/>
                <a:gd name="T37" fmla="*/ 146 h 157"/>
                <a:gd name="T38" fmla="*/ 128 w 157"/>
                <a:gd name="T39" fmla="*/ 138 h 157"/>
                <a:gd name="T40" fmla="*/ 139 w 157"/>
                <a:gd name="T41" fmla="*/ 128 h 157"/>
                <a:gd name="T42" fmla="*/ 147 w 157"/>
                <a:gd name="T43" fmla="*/ 115 h 157"/>
                <a:gd name="T44" fmla="*/ 153 w 157"/>
                <a:gd name="T45" fmla="*/ 102 h 157"/>
                <a:gd name="T46" fmla="*/ 156 w 157"/>
                <a:gd name="T47" fmla="*/ 87 h 157"/>
                <a:gd name="T48" fmla="*/ 156 w 157"/>
                <a:gd name="T49" fmla="*/ 70 h 157"/>
                <a:gd name="T50" fmla="*/ 153 w 157"/>
                <a:gd name="T51" fmla="*/ 55 h 157"/>
                <a:gd name="T52" fmla="*/ 147 w 157"/>
                <a:gd name="T53" fmla="*/ 42 h 157"/>
                <a:gd name="T54" fmla="*/ 139 w 157"/>
                <a:gd name="T55" fmla="*/ 29 h 157"/>
                <a:gd name="T56" fmla="*/ 128 w 157"/>
                <a:gd name="T57" fmla="*/ 18 h 157"/>
                <a:gd name="T58" fmla="*/ 115 w 157"/>
                <a:gd name="T59" fmla="*/ 9 h 157"/>
                <a:gd name="T60" fmla="*/ 102 w 157"/>
                <a:gd name="T61" fmla="*/ 3 h 157"/>
                <a:gd name="T62" fmla="*/ 87 w 157"/>
                <a:gd name="T6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7" h="157">
                  <a:moveTo>
                    <a:pt x="79" y="0"/>
                  </a:moveTo>
                  <a:lnTo>
                    <a:pt x="71" y="0"/>
                  </a:lnTo>
                  <a:lnTo>
                    <a:pt x="62" y="1"/>
                  </a:lnTo>
                  <a:lnTo>
                    <a:pt x="55" y="3"/>
                  </a:lnTo>
                  <a:lnTo>
                    <a:pt x="48" y="6"/>
                  </a:lnTo>
                  <a:lnTo>
                    <a:pt x="41" y="9"/>
                  </a:lnTo>
                  <a:lnTo>
                    <a:pt x="35" y="13"/>
                  </a:lnTo>
                  <a:lnTo>
                    <a:pt x="29" y="18"/>
                  </a:lnTo>
                  <a:lnTo>
                    <a:pt x="24" y="24"/>
                  </a:lnTo>
                  <a:lnTo>
                    <a:pt x="19" y="29"/>
                  </a:lnTo>
                  <a:lnTo>
                    <a:pt x="14" y="35"/>
                  </a:lnTo>
                  <a:lnTo>
                    <a:pt x="10" y="42"/>
                  </a:lnTo>
                  <a:lnTo>
                    <a:pt x="7" y="48"/>
                  </a:lnTo>
                  <a:lnTo>
                    <a:pt x="4" y="55"/>
                  </a:lnTo>
                  <a:lnTo>
                    <a:pt x="2" y="63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7"/>
                  </a:lnTo>
                  <a:lnTo>
                    <a:pt x="2" y="94"/>
                  </a:lnTo>
                  <a:lnTo>
                    <a:pt x="4" y="102"/>
                  </a:lnTo>
                  <a:lnTo>
                    <a:pt x="7" y="109"/>
                  </a:lnTo>
                  <a:lnTo>
                    <a:pt x="10" y="115"/>
                  </a:lnTo>
                  <a:lnTo>
                    <a:pt x="14" y="122"/>
                  </a:lnTo>
                  <a:lnTo>
                    <a:pt x="19" y="128"/>
                  </a:lnTo>
                  <a:lnTo>
                    <a:pt x="24" y="133"/>
                  </a:lnTo>
                  <a:lnTo>
                    <a:pt x="29" y="138"/>
                  </a:lnTo>
                  <a:lnTo>
                    <a:pt x="35" y="142"/>
                  </a:lnTo>
                  <a:lnTo>
                    <a:pt x="41" y="146"/>
                  </a:lnTo>
                  <a:lnTo>
                    <a:pt x="48" y="151"/>
                  </a:lnTo>
                  <a:lnTo>
                    <a:pt x="55" y="153"/>
                  </a:lnTo>
                  <a:lnTo>
                    <a:pt x="62" y="155"/>
                  </a:lnTo>
                  <a:lnTo>
                    <a:pt x="71" y="156"/>
                  </a:lnTo>
                  <a:lnTo>
                    <a:pt x="79" y="157"/>
                  </a:lnTo>
                  <a:lnTo>
                    <a:pt x="87" y="156"/>
                  </a:lnTo>
                  <a:lnTo>
                    <a:pt x="94" y="155"/>
                  </a:lnTo>
                  <a:lnTo>
                    <a:pt x="102" y="153"/>
                  </a:lnTo>
                  <a:lnTo>
                    <a:pt x="109" y="151"/>
                  </a:lnTo>
                  <a:lnTo>
                    <a:pt x="115" y="146"/>
                  </a:lnTo>
                  <a:lnTo>
                    <a:pt x="122" y="142"/>
                  </a:lnTo>
                  <a:lnTo>
                    <a:pt x="128" y="138"/>
                  </a:lnTo>
                  <a:lnTo>
                    <a:pt x="134" y="133"/>
                  </a:lnTo>
                  <a:lnTo>
                    <a:pt x="139" y="128"/>
                  </a:lnTo>
                  <a:lnTo>
                    <a:pt x="144" y="122"/>
                  </a:lnTo>
                  <a:lnTo>
                    <a:pt x="147" y="115"/>
                  </a:lnTo>
                  <a:lnTo>
                    <a:pt x="151" y="109"/>
                  </a:lnTo>
                  <a:lnTo>
                    <a:pt x="153" y="102"/>
                  </a:lnTo>
                  <a:lnTo>
                    <a:pt x="155" y="94"/>
                  </a:lnTo>
                  <a:lnTo>
                    <a:pt x="156" y="87"/>
                  </a:lnTo>
                  <a:lnTo>
                    <a:pt x="157" y="78"/>
                  </a:lnTo>
                  <a:lnTo>
                    <a:pt x="156" y="70"/>
                  </a:lnTo>
                  <a:lnTo>
                    <a:pt x="155" y="63"/>
                  </a:lnTo>
                  <a:lnTo>
                    <a:pt x="153" y="55"/>
                  </a:lnTo>
                  <a:lnTo>
                    <a:pt x="151" y="48"/>
                  </a:lnTo>
                  <a:lnTo>
                    <a:pt x="147" y="42"/>
                  </a:lnTo>
                  <a:lnTo>
                    <a:pt x="144" y="35"/>
                  </a:lnTo>
                  <a:lnTo>
                    <a:pt x="139" y="29"/>
                  </a:lnTo>
                  <a:lnTo>
                    <a:pt x="134" y="24"/>
                  </a:lnTo>
                  <a:lnTo>
                    <a:pt x="128" y="18"/>
                  </a:lnTo>
                  <a:lnTo>
                    <a:pt x="122" y="13"/>
                  </a:lnTo>
                  <a:lnTo>
                    <a:pt x="115" y="9"/>
                  </a:lnTo>
                  <a:lnTo>
                    <a:pt x="109" y="6"/>
                  </a:lnTo>
                  <a:lnTo>
                    <a:pt x="102" y="3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817"/>
            <p:cNvSpPr>
              <a:spLocks/>
            </p:cNvSpPr>
            <p:nvPr/>
          </p:nvSpPr>
          <p:spPr bwMode="auto">
            <a:xfrm>
              <a:off x="4344988" y="5589588"/>
              <a:ext cx="61913" cy="61913"/>
            </a:xfrm>
            <a:custGeom>
              <a:avLst/>
              <a:gdLst>
                <a:gd name="T0" fmla="*/ 70 w 156"/>
                <a:gd name="T1" fmla="*/ 0 h 157"/>
                <a:gd name="T2" fmla="*/ 56 w 156"/>
                <a:gd name="T3" fmla="*/ 3 h 157"/>
                <a:gd name="T4" fmla="*/ 41 w 156"/>
                <a:gd name="T5" fmla="*/ 9 h 157"/>
                <a:gd name="T6" fmla="*/ 28 w 156"/>
                <a:gd name="T7" fmla="*/ 18 h 157"/>
                <a:gd name="T8" fmla="*/ 18 w 156"/>
                <a:gd name="T9" fmla="*/ 29 h 157"/>
                <a:gd name="T10" fmla="*/ 10 w 156"/>
                <a:gd name="T11" fmla="*/ 42 h 157"/>
                <a:gd name="T12" fmla="*/ 4 w 156"/>
                <a:gd name="T13" fmla="*/ 55 h 157"/>
                <a:gd name="T14" fmla="*/ 1 w 156"/>
                <a:gd name="T15" fmla="*/ 70 h 157"/>
                <a:gd name="T16" fmla="*/ 1 w 156"/>
                <a:gd name="T17" fmla="*/ 87 h 157"/>
                <a:gd name="T18" fmla="*/ 4 w 156"/>
                <a:gd name="T19" fmla="*/ 102 h 157"/>
                <a:gd name="T20" fmla="*/ 10 w 156"/>
                <a:gd name="T21" fmla="*/ 115 h 157"/>
                <a:gd name="T22" fmla="*/ 18 w 156"/>
                <a:gd name="T23" fmla="*/ 128 h 157"/>
                <a:gd name="T24" fmla="*/ 28 w 156"/>
                <a:gd name="T25" fmla="*/ 138 h 157"/>
                <a:gd name="T26" fmla="*/ 41 w 156"/>
                <a:gd name="T27" fmla="*/ 146 h 157"/>
                <a:gd name="T28" fmla="*/ 56 w 156"/>
                <a:gd name="T29" fmla="*/ 153 h 157"/>
                <a:gd name="T30" fmla="*/ 70 w 156"/>
                <a:gd name="T31" fmla="*/ 156 h 157"/>
                <a:gd name="T32" fmla="*/ 86 w 156"/>
                <a:gd name="T33" fmla="*/ 156 h 157"/>
                <a:gd name="T34" fmla="*/ 101 w 156"/>
                <a:gd name="T35" fmla="*/ 153 h 157"/>
                <a:gd name="T36" fmla="*/ 116 w 156"/>
                <a:gd name="T37" fmla="*/ 146 h 157"/>
                <a:gd name="T38" fmla="*/ 128 w 156"/>
                <a:gd name="T39" fmla="*/ 138 h 157"/>
                <a:gd name="T40" fmla="*/ 139 w 156"/>
                <a:gd name="T41" fmla="*/ 128 h 157"/>
                <a:gd name="T42" fmla="*/ 147 w 156"/>
                <a:gd name="T43" fmla="*/ 115 h 157"/>
                <a:gd name="T44" fmla="*/ 153 w 156"/>
                <a:gd name="T45" fmla="*/ 102 h 157"/>
                <a:gd name="T46" fmla="*/ 156 w 156"/>
                <a:gd name="T47" fmla="*/ 87 h 157"/>
                <a:gd name="T48" fmla="*/ 156 w 156"/>
                <a:gd name="T49" fmla="*/ 70 h 157"/>
                <a:gd name="T50" fmla="*/ 153 w 156"/>
                <a:gd name="T51" fmla="*/ 55 h 157"/>
                <a:gd name="T52" fmla="*/ 147 w 156"/>
                <a:gd name="T53" fmla="*/ 42 h 157"/>
                <a:gd name="T54" fmla="*/ 139 w 156"/>
                <a:gd name="T55" fmla="*/ 29 h 157"/>
                <a:gd name="T56" fmla="*/ 128 w 156"/>
                <a:gd name="T57" fmla="*/ 18 h 157"/>
                <a:gd name="T58" fmla="*/ 116 w 156"/>
                <a:gd name="T59" fmla="*/ 9 h 157"/>
                <a:gd name="T60" fmla="*/ 101 w 156"/>
                <a:gd name="T61" fmla="*/ 3 h 157"/>
                <a:gd name="T62" fmla="*/ 86 w 156"/>
                <a:gd name="T6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157">
                  <a:moveTo>
                    <a:pt x="78" y="0"/>
                  </a:moveTo>
                  <a:lnTo>
                    <a:pt x="70" y="0"/>
                  </a:lnTo>
                  <a:lnTo>
                    <a:pt x="63" y="1"/>
                  </a:lnTo>
                  <a:lnTo>
                    <a:pt x="56" y="3"/>
                  </a:lnTo>
                  <a:lnTo>
                    <a:pt x="47" y="6"/>
                  </a:lnTo>
                  <a:lnTo>
                    <a:pt x="41" y="9"/>
                  </a:lnTo>
                  <a:lnTo>
                    <a:pt x="34" y="13"/>
                  </a:lnTo>
                  <a:lnTo>
                    <a:pt x="28" y="18"/>
                  </a:lnTo>
                  <a:lnTo>
                    <a:pt x="23" y="24"/>
                  </a:lnTo>
                  <a:lnTo>
                    <a:pt x="18" y="29"/>
                  </a:lnTo>
                  <a:lnTo>
                    <a:pt x="14" y="35"/>
                  </a:lnTo>
                  <a:lnTo>
                    <a:pt x="10" y="42"/>
                  </a:lnTo>
                  <a:lnTo>
                    <a:pt x="7" y="48"/>
                  </a:lnTo>
                  <a:lnTo>
                    <a:pt x="4" y="55"/>
                  </a:lnTo>
                  <a:lnTo>
                    <a:pt x="2" y="63"/>
                  </a:lnTo>
                  <a:lnTo>
                    <a:pt x="1" y="70"/>
                  </a:lnTo>
                  <a:lnTo>
                    <a:pt x="0" y="78"/>
                  </a:lnTo>
                  <a:lnTo>
                    <a:pt x="1" y="87"/>
                  </a:lnTo>
                  <a:lnTo>
                    <a:pt x="2" y="94"/>
                  </a:lnTo>
                  <a:lnTo>
                    <a:pt x="4" y="102"/>
                  </a:lnTo>
                  <a:lnTo>
                    <a:pt x="7" y="109"/>
                  </a:lnTo>
                  <a:lnTo>
                    <a:pt x="10" y="115"/>
                  </a:lnTo>
                  <a:lnTo>
                    <a:pt x="14" y="122"/>
                  </a:lnTo>
                  <a:lnTo>
                    <a:pt x="18" y="128"/>
                  </a:lnTo>
                  <a:lnTo>
                    <a:pt x="23" y="133"/>
                  </a:lnTo>
                  <a:lnTo>
                    <a:pt x="28" y="138"/>
                  </a:lnTo>
                  <a:lnTo>
                    <a:pt x="34" y="142"/>
                  </a:lnTo>
                  <a:lnTo>
                    <a:pt x="41" y="146"/>
                  </a:lnTo>
                  <a:lnTo>
                    <a:pt x="47" y="151"/>
                  </a:lnTo>
                  <a:lnTo>
                    <a:pt x="56" y="153"/>
                  </a:lnTo>
                  <a:lnTo>
                    <a:pt x="63" y="155"/>
                  </a:lnTo>
                  <a:lnTo>
                    <a:pt x="70" y="156"/>
                  </a:lnTo>
                  <a:lnTo>
                    <a:pt x="78" y="157"/>
                  </a:lnTo>
                  <a:lnTo>
                    <a:pt x="86" y="156"/>
                  </a:lnTo>
                  <a:lnTo>
                    <a:pt x="94" y="155"/>
                  </a:lnTo>
                  <a:lnTo>
                    <a:pt x="101" y="153"/>
                  </a:lnTo>
                  <a:lnTo>
                    <a:pt x="108" y="151"/>
                  </a:lnTo>
                  <a:lnTo>
                    <a:pt x="116" y="146"/>
                  </a:lnTo>
                  <a:lnTo>
                    <a:pt x="122" y="142"/>
                  </a:lnTo>
                  <a:lnTo>
                    <a:pt x="128" y="138"/>
                  </a:lnTo>
                  <a:lnTo>
                    <a:pt x="134" y="133"/>
                  </a:lnTo>
                  <a:lnTo>
                    <a:pt x="139" y="128"/>
                  </a:lnTo>
                  <a:lnTo>
                    <a:pt x="143" y="122"/>
                  </a:lnTo>
                  <a:lnTo>
                    <a:pt x="147" y="115"/>
                  </a:lnTo>
                  <a:lnTo>
                    <a:pt x="150" y="109"/>
                  </a:lnTo>
                  <a:lnTo>
                    <a:pt x="153" y="102"/>
                  </a:lnTo>
                  <a:lnTo>
                    <a:pt x="155" y="94"/>
                  </a:lnTo>
                  <a:lnTo>
                    <a:pt x="156" y="87"/>
                  </a:lnTo>
                  <a:lnTo>
                    <a:pt x="156" y="78"/>
                  </a:lnTo>
                  <a:lnTo>
                    <a:pt x="156" y="70"/>
                  </a:lnTo>
                  <a:lnTo>
                    <a:pt x="155" y="63"/>
                  </a:lnTo>
                  <a:lnTo>
                    <a:pt x="153" y="55"/>
                  </a:lnTo>
                  <a:lnTo>
                    <a:pt x="150" y="48"/>
                  </a:lnTo>
                  <a:lnTo>
                    <a:pt x="147" y="42"/>
                  </a:lnTo>
                  <a:lnTo>
                    <a:pt x="143" y="35"/>
                  </a:lnTo>
                  <a:lnTo>
                    <a:pt x="139" y="29"/>
                  </a:lnTo>
                  <a:lnTo>
                    <a:pt x="134" y="24"/>
                  </a:lnTo>
                  <a:lnTo>
                    <a:pt x="128" y="18"/>
                  </a:lnTo>
                  <a:lnTo>
                    <a:pt x="122" y="13"/>
                  </a:lnTo>
                  <a:lnTo>
                    <a:pt x="116" y="9"/>
                  </a:lnTo>
                  <a:lnTo>
                    <a:pt x="108" y="6"/>
                  </a:lnTo>
                  <a:lnTo>
                    <a:pt x="101" y="3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171746" y="3526823"/>
            <a:ext cx="285750" cy="209550"/>
            <a:chOff x="892175" y="5441950"/>
            <a:chExt cx="285750" cy="209550"/>
          </a:xfrm>
          <a:solidFill>
            <a:schemeClr val="bg1"/>
          </a:solidFill>
        </p:grpSpPr>
        <p:sp>
          <p:nvSpPr>
            <p:cNvPr id="53" name="Freeform 2803"/>
            <p:cNvSpPr>
              <a:spLocks noEditPoints="1"/>
            </p:cNvSpPr>
            <p:nvPr/>
          </p:nvSpPr>
          <p:spPr bwMode="auto">
            <a:xfrm>
              <a:off x="892175" y="5441950"/>
              <a:ext cx="285750" cy="209550"/>
            </a:xfrm>
            <a:custGeom>
              <a:avLst/>
              <a:gdLst>
                <a:gd name="T0" fmla="*/ 575 w 720"/>
                <a:gd name="T1" fmla="*/ 350 h 529"/>
                <a:gd name="T2" fmla="*/ 565 w 720"/>
                <a:gd name="T3" fmla="*/ 317 h 529"/>
                <a:gd name="T4" fmla="*/ 586 w 720"/>
                <a:gd name="T5" fmla="*/ 291 h 529"/>
                <a:gd name="T6" fmla="*/ 620 w 720"/>
                <a:gd name="T7" fmla="*/ 294 h 529"/>
                <a:gd name="T8" fmla="*/ 636 w 720"/>
                <a:gd name="T9" fmla="*/ 324 h 529"/>
                <a:gd name="T10" fmla="*/ 620 w 720"/>
                <a:gd name="T11" fmla="*/ 354 h 529"/>
                <a:gd name="T12" fmla="*/ 528 w 720"/>
                <a:gd name="T13" fmla="*/ 504 h 529"/>
                <a:gd name="T14" fmla="*/ 600 w 720"/>
                <a:gd name="T15" fmla="*/ 504 h 529"/>
                <a:gd name="T16" fmla="*/ 388 w 720"/>
                <a:gd name="T17" fmla="*/ 301 h 529"/>
                <a:gd name="T18" fmla="*/ 325 w 720"/>
                <a:gd name="T19" fmla="*/ 299 h 529"/>
                <a:gd name="T20" fmla="*/ 206 w 720"/>
                <a:gd name="T21" fmla="*/ 208 h 529"/>
                <a:gd name="T22" fmla="*/ 312 w 720"/>
                <a:gd name="T23" fmla="*/ 171 h 529"/>
                <a:gd name="T24" fmla="*/ 431 w 720"/>
                <a:gd name="T25" fmla="*/ 176 h 529"/>
                <a:gd name="T26" fmla="*/ 530 w 720"/>
                <a:gd name="T27" fmla="*/ 220 h 529"/>
                <a:gd name="T28" fmla="*/ 432 w 720"/>
                <a:gd name="T29" fmla="*/ 384 h 529"/>
                <a:gd name="T30" fmla="*/ 126 w 720"/>
                <a:gd name="T31" fmla="*/ 456 h 529"/>
                <a:gd name="T32" fmla="*/ 84 w 720"/>
                <a:gd name="T33" fmla="*/ 317 h 529"/>
                <a:gd name="T34" fmla="*/ 105 w 720"/>
                <a:gd name="T35" fmla="*/ 291 h 529"/>
                <a:gd name="T36" fmla="*/ 140 w 720"/>
                <a:gd name="T37" fmla="*/ 294 h 529"/>
                <a:gd name="T38" fmla="*/ 155 w 720"/>
                <a:gd name="T39" fmla="*/ 324 h 529"/>
                <a:gd name="T40" fmla="*/ 140 w 720"/>
                <a:gd name="T41" fmla="*/ 354 h 529"/>
                <a:gd name="T42" fmla="*/ 105 w 720"/>
                <a:gd name="T43" fmla="*/ 357 h 529"/>
                <a:gd name="T44" fmla="*/ 84 w 720"/>
                <a:gd name="T45" fmla="*/ 332 h 529"/>
                <a:gd name="T46" fmla="*/ 186 w 720"/>
                <a:gd name="T47" fmla="*/ 37 h 529"/>
                <a:gd name="T48" fmla="*/ 204 w 720"/>
                <a:gd name="T49" fmla="*/ 24 h 529"/>
                <a:gd name="T50" fmla="*/ 530 w 720"/>
                <a:gd name="T51" fmla="*/ 34 h 529"/>
                <a:gd name="T52" fmla="*/ 562 w 720"/>
                <a:gd name="T53" fmla="*/ 206 h 529"/>
                <a:gd name="T54" fmla="*/ 525 w 720"/>
                <a:gd name="T55" fmla="*/ 187 h 529"/>
                <a:gd name="T56" fmla="*/ 467 w 720"/>
                <a:gd name="T57" fmla="*/ 161 h 529"/>
                <a:gd name="T58" fmla="*/ 402 w 720"/>
                <a:gd name="T59" fmla="*/ 147 h 529"/>
                <a:gd name="T60" fmla="*/ 331 w 720"/>
                <a:gd name="T61" fmla="*/ 145 h 529"/>
                <a:gd name="T62" fmla="*/ 265 w 720"/>
                <a:gd name="T63" fmla="*/ 157 h 529"/>
                <a:gd name="T64" fmla="*/ 205 w 720"/>
                <a:gd name="T65" fmla="*/ 181 h 529"/>
                <a:gd name="T66" fmla="*/ 161 w 720"/>
                <a:gd name="T67" fmla="*/ 207 h 529"/>
                <a:gd name="T68" fmla="*/ 638 w 720"/>
                <a:gd name="T69" fmla="*/ 209 h 529"/>
                <a:gd name="T70" fmla="*/ 594 w 720"/>
                <a:gd name="T71" fmla="*/ 201 h 529"/>
                <a:gd name="T72" fmla="*/ 552 w 720"/>
                <a:gd name="T73" fmla="*/ 23 h 529"/>
                <a:gd name="T74" fmla="*/ 524 w 720"/>
                <a:gd name="T75" fmla="*/ 1 h 529"/>
                <a:gd name="T76" fmla="*/ 196 w 720"/>
                <a:gd name="T77" fmla="*/ 1 h 529"/>
                <a:gd name="T78" fmla="*/ 166 w 720"/>
                <a:gd name="T79" fmla="*/ 23 h 529"/>
                <a:gd name="T80" fmla="*/ 125 w 720"/>
                <a:gd name="T81" fmla="*/ 201 h 529"/>
                <a:gd name="T82" fmla="*/ 81 w 720"/>
                <a:gd name="T83" fmla="*/ 209 h 529"/>
                <a:gd name="T84" fmla="*/ 43 w 720"/>
                <a:gd name="T85" fmla="*/ 231 h 529"/>
                <a:gd name="T86" fmla="*/ 17 w 720"/>
                <a:gd name="T87" fmla="*/ 261 h 529"/>
                <a:gd name="T88" fmla="*/ 2 w 720"/>
                <a:gd name="T89" fmla="*/ 299 h 529"/>
                <a:gd name="T90" fmla="*/ 1 w 720"/>
                <a:gd name="T91" fmla="*/ 347 h 529"/>
                <a:gd name="T92" fmla="*/ 20 w 720"/>
                <a:gd name="T93" fmla="*/ 398 h 529"/>
                <a:gd name="T94" fmla="*/ 57 w 720"/>
                <a:gd name="T95" fmla="*/ 434 h 529"/>
                <a:gd name="T96" fmla="*/ 95 w 720"/>
                <a:gd name="T97" fmla="*/ 516 h 529"/>
                <a:gd name="T98" fmla="*/ 204 w 720"/>
                <a:gd name="T99" fmla="*/ 529 h 529"/>
                <a:gd name="T100" fmla="*/ 215 w 720"/>
                <a:gd name="T101" fmla="*/ 456 h 529"/>
                <a:gd name="T102" fmla="*/ 271 w 720"/>
                <a:gd name="T103" fmla="*/ 479 h 529"/>
                <a:gd name="T104" fmla="*/ 455 w 720"/>
                <a:gd name="T105" fmla="*/ 473 h 529"/>
                <a:gd name="T106" fmla="*/ 505 w 720"/>
                <a:gd name="T107" fmla="*/ 522 h 529"/>
                <a:gd name="T108" fmla="*/ 616 w 720"/>
                <a:gd name="T109" fmla="*/ 528 h 529"/>
                <a:gd name="T110" fmla="*/ 634 w 720"/>
                <a:gd name="T111" fmla="*/ 448 h 529"/>
                <a:gd name="T112" fmla="*/ 678 w 720"/>
                <a:gd name="T113" fmla="*/ 421 h 529"/>
                <a:gd name="T114" fmla="*/ 709 w 720"/>
                <a:gd name="T115" fmla="*/ 378 h 529"/>
                <a:gd name="T116" fmla="*/ 720 w 720"/>
                <a:gd name="T117" fmla="*/ 324 h 529"/>
                <a:gd name="T118" fmla="*/ 713 w 720"/>
                <a:gd name="T119" fmla="*/ 284 h 529"/>
                <a:gd name="T120" fmla="*/ 693 w 720"/>
                <a:gd name="T121" fmla="*/ 248 h 529"/>
                <a:gd name="T122" fmla="*/ 662 w 720"/>
                <a:gd name="T123" fmla="*/ 221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0" h="529">
                  <a:moveTo>
                    <a:pt x="600" y="360"/>
                  </a:moveTo>
                  <a:lnTo>
                    <a:pt x="592" y="359"/>
                  </a:lnTo>
                  <a:lnTo>
                    <a:pt x="586" y="357"/>
                  </a:lnTo>
                  <a:lnTo>
                    <a:pt x="580" y="354"/>
                  </a:lnTo>
                  <a:lnTo>
                    <a:pt x="575" y="350"/>
                  </a:lnTo>
                  <a:lnTo>
                    <a:pt x="570" y="345"/>
                  </a:lnTo>
                  <a:lnTo>
                    <a:pt x="567" y="339"/>
                  </a:lnTo>
                  <a:lnTo>
                    <a:pt x="565" y="332"/>
                  </a:lnTo>
                  <a:lnTo>
                    <a:pt x="564" y="324"/>
                  </a:lnTo>
                  <a:lnTo>
                    <a:pt x="565" y="317"/>
                  </a:lnTo>
                  <a:lnTo>
                    <a:pt x="567" y="310"/>
                  </a:lnTo>
                  <a:lnTo>
                    <a:pt x="570" y="304"/>
                  </a:lnTo>
                  <a:lnTo>
                    <a:pt x="575" y="299"/>
                  </a:lnTo>
                  <a:lnTo>
                    <a:pt x="580" y="294"/>
                  </a:lnTo>
                  <a:lnTo>
                    <a:pt x="586" y="291"/>
                  </a:lnTo>
                  <a:lnTo>
                    <a:pt x="592" y="289"/>
                  </a:lnTo>
                  <a:lnTo>
                    <a:pt x="600" y="288"/>
                  </a:lnTo>
                  <a:lnTo>
                    <a:pt x="607" y="289"/>
                  </a:lnTo>
                  <a:lnTo>
                    <a:pt x="613" y="291"/>
                  </a:lnTo>
                  <a:lnTo>
                    <a:pt x="620" y="294"/>
                  </a:lnTo>
                  <a:lnTo>
                    <a:pt x="626" y="299"/>
                  </a:lnTo>
                  <a:lnTo>
                    <a:pt x="630" y="304"/>
                  </a:lnTo>
                  <a:lnTo>
                    <a:pt x="633" y="310"/>
                  </a:lnTo>
                  <a:lnTo>
                    <a:pt x="635" y="317"/>
                  </a:lnTo>
                  <a:lnTo>
                    <a:pt x="636" y="324"/>
                  </a:lnTo>
                  <a:lnTo>
                    <a:pt x="635" y="332"/>
                  </a:lnTo>
                  <a:lnTo>
                    <a:pt x="633" y="339"/>
                  </a:lnTo>
                  <a:lnTo>
                    <a:pt x="630" y="345"/>
                  </a:lnTo>
                  <a:lnTo>
                    <a:pt x="626" y="350"/>
                  </a:lnTo>
                  <a:lnTo>
                    <a:pt x="620" y="354"/>
                  </a:lnTo>
                  <a:lnTo>
                    <a:pt x="613" y="357"/>
                  </a:lnTo>
                  <a:lnTo>
                    <a:pt x="607" y="359"/>
                  </a:lnTo>
                  <a:lnTo>
                    <a:pt x="600" y="360"/>
                  </a:lnTo>
                  <a:close/>
                  <a:moveTo>
                    <a:pt x="600" y="504"/>
                  </a:moveTo>
                  <a:lnTo>
                    <a:pt x="528" y="504"/>
                  </a:lnTo>
                  <a:lnTo>
                    <a:pt x="528" y="456"/>
                  </a:lnTo>
                  <a:lnTo>
                    <a:pt x="588" y="456"/>
                  </a:lnTo>
                  <a:lnTo>
                    <a:pt x="594" y="456"/>
                  </a:lnTo>
                  <a:lnTo>
                    <a:pt x="600" y="456"/>
                  </a:lnTo>
                  <a:lnTo>
                    <a:pt x="600" y="504"/>
                  </a:lnTo>
                  <a:close/>
                  <a:moveTo>
                    <a:pt x="413" y="291"/>
                  </a:moveTo>
                  <a:lnTo>
                    <a:pt x="407" y="294"/>
                  </a:lnTo>
                  <a:lnTo>
                    <a:pt x="401" y="297"/>
                  </a:lnTo>
                  <a:lnTo>
                    <a:pt x="395" y="299"/>
                  </a:lnTo>
                  <a:lnTo>
                    <a:pt x="388" y="301"/>
                  </a:lnTo>
                  <a:lnTo>
                    <a:pt x="374" y="304"/>
                  </a:lnTo>
                  <a:lnTo>
                    <a:pt x="359" y="305"/>
                  </a:lnTo>
                  <a:lnTo>
                    <a:pt x="345" y="304"/>
                  </a:lnTo>
                  <a:lnTo>
                    <a:pt x="331" y="301"/>
                  </a:lnTo>
                  <a:lnTo>
                    <a:pt x="325" y="299"/>
                  </a:lnTo>
                  <a:lnTo>
                    <a:pt x="318" y="297"/>
                  </a:lnTo>
                  <a:lnTo>
                    <a:pt x="312" y="294"/>
                  </a:lnTo>
                  <a:lnTo>
                    <a:pt x="306" y="291"/>
                  </a:lnTo>
                  <a:lnTo>
                    <a:pt x="189" y="220"/>
                  </a:lnTo>
                  <a:lnTo>
                    <a:pt x="206" y="208"/>
                  </a:lnTo>
                  <a:lnTo>
                    <a:pt x="224" y="197"/>
                  </a:lnTo>
                  <a:lnTo>
                    <a:pt x="245" y="189"/>
                  </a:lnTo>
                  <a:lnTo>
                    <a:pt x="266" y="181"/>
                  </a:lnTo>
                  <a:lnTo>
                    <a:pt x="288" y="176"/>
                  </a:lnTo>
                  <a:lnTo>
                    <a:pt x="312" y="171"/>
                  </a:lnTo>
                  <a:lnTo>
                    <a:pt x="335" y="169"/>
                  </a:lnTo>
                  <a:lnTo>
                    <a:pt x="359" y="168"/>
                  </a:lnTo>
                  <a:lnTo>
                    <a:pt x="384" y="169"/>
                  </a:lnTo>
                  <a:lnTo>
                    <a:pt x="407" y="171"/>
                  </a:lnTo>
                  <a:lnTo>
                    <a:pt x="431" y="176"/>
                  </a:lnTo>
                  <a:lnTo>
                    <a:pt x="453" y="181"/>
                  </a:lnTo>
                  <a:lnTo>
                    <a:pt x="474" y="189"/>
                  </a:lnTo>
                  <a:lnTo>
                    <a:pt x="495" y="197"/>
                  </a:lnTo>
                  <a:lnTo>
                    <a:pt x="513" y="208"/>
                  </a:lnTo>
                  <a:lnTo>
                    <a:pt x="530" y="220"/>
                  </a:lnTo>
                  <a:lnTo>
                    <a:pt x="413" y="291"/>
                  </a:lnTo>
                  <a:close/>
                  <a:moveTo>
                    <a:pt x="432" y="456"/>
                  </a:moveTo>
                  <a:lnTo>
                    <a:pt x="287" y="456"/>
                  </a:lnTo>
                  <a:lnTo>
                    <a:pt x="287" y="384"/>
                  </a:lnTo>
                  <a:lnTo>
                    <a:pt x="432" y="384"/>
                  </a:lnTo>
                  <a:lnTo>
                    <a:pt x="432" y="456"/>
                  </a:lnTo>
                  <a:close/>
                  <a:moveTo>
                    <a:pt x="192" y="504"/>
                  </a:moveTo>
                  <a:lnTo>
                    <a:pt x="120" y="504"/>
                  </a:lnTo>
                  <a:lnTo>
                    <a:pt x="120" y="456"/>
                  </a:lnTo>
                  <a:lnTo>
                    <a:pt x="126" y="456"/>
                  </a:lnTo>
                  <a:lnTo>
                    <a:pt x="132" y="456"/>
                  </a:lnTo>
                  <a:lnTo>
                    <a:pt x="192" y="456"/>
                  </a:lnTo>
                  <a:lnTo>
                    <a:pt x="192" y="504"/>
                  </a:lnTo>
                  <a:close/>
                  <a:moveTo>
                    <a:pt x="83" y="324"/>
                  </a:moveTo>
                  <a:lnTo>
                    <a:pt x="84" y="317"/>
                  </a:lnTo>
                  <a:lnTo>
                    <a:pt x="86" y="310"/>
                  </a:lnTo>
                  <a:lnTo>
                    <a:pt x="89" y="304"/>
                  </a:lnTo>
                  <a:lnTo>
                    <a:pt x="94" y="299"/>
                  </a:lnTo>
                  <a:lnTo>
                    <a:pt x="99" y="294"/>
                  </a:lnTo>
                  <a:lnTo>
                    <a:pt x="105" y="291"/>
                  </a:lnTo>
                  <a:lnTo>
                    <a:pt x="112" y="289"/>
                  </a:lnTo>
                  <a:lnTo>
                    <a:pt x="120" y="288"/>
                  </a:lnTo>
                  <a:lnTo>
                    <a:pt x="127" y="289"/>
                  </a:lnTo>
                  <a:lnTo>
                    <a:pt x="134" y="291"/>
                  </a:lnTo>
                  <a:lnTo>
                    <a:pt x="140" y="294"/>
                  </a:lnTo>
                  <a:lnTo>
                    <a:pt x="145" y="299"/>
                  </a:lnTo>
                  <a:lnTo>
                    <a:pt x="149" y="304"/>
                  </a:lnTo>
                  <a:lnTo>
                    <a:pt x="152" y="310"/>
                  </a:lnTo>
                  <a:lnTo>
                    <a:pt x="155" y="317"/>
                  </a:lnTo>
                  <a:lnTo>
                    <a:pt x="155" y="324"/>
                  </a:lnTo>
                  <a:lnTo>
                    <a:pt x="155" y="332"/>
                  </a:lnTo>
                  <a:lnTo>
                    <a:pt x="152" y="339"/>
                  </a:lnTo>
                  <a:lnTo>
                    <a:pt x="149" y="345"/>
                  </a:lnTo>
                  <a:lnTo>
                    <a:pt x="145" y="350"/>
                  </a:lnTo>
                  <a:lnTo>
                    <a:pt x="140" y="354"/>
                  </a:lnTo>
                  <a:lnTo>
                    <a:pt x="134" y="357"/>
                  </a:lnTo>
                  <a:lnTo>
                    <a:pt x="127" y="359"/>
                  </a:lnTo>
                  <a:lnTo>
                    <a:pt x="120" y="360"/>
                  </a:lnTo>
                  <a:lnTo>
                    <a:pt x="112" y="359"/>
                  </a:lnTo>
                  <a:lnTo>
                    <a:pt x="105" y="357"/>
                  </a:lnTo>
                  <a:lnTo>
                    <a:pt x="99" y="354"/>
                  </a:lnTo>
                  <a:lnTo>
                    <a:pt x="94" y="350"/>
                  </a:lnTo>
                  <a:lnTo>
                    <a:pt x="89" y="345"/>
                  </a:lnTo>
                  <a:lnTo>
                    <a:pt x="86" y="339"/>
                  </a:lnTo>
                  <a:lnTo>
                    <a:pt x="84" y="332"/>
                  </a:lnTo>
                  <a:lnTo>
                    <a:pt x="83" y="324"/>
                  </a:lnTo>
                  <a:close/>
                  <a:moveTo>
                    <a:pt x="180" y="50"/>
                  </a:moveTo>
                  <a:lnTo>
                    <a:pt x="181" y="46"/>
                  </a:lnTo>
                  <a:lnTo>
                    <a:pt x="183" y="42"/>
                  </a:lnTo>
                  <a:lnTo>
                    <a:pt x="186" y="37"/>
                  </a:lnTo>
                  <a:lnTo>
                    <a:pt x="189" y="33"/>
                  </a:lnTo>
                  <a:lnTo>
                    <a:pt x="193" y="30"/>
                  </a:lnTo>
                  <a:lnTo>
                    <a:pt x="197" y="27"/>
                  </a:lnTo>
                  <a:lnTo>
                    <a:pt x="200" y="25"/>
                  </a:lnTo>
                  <a:lnTo>
                    <a:pt x="204" y="24"/>
                  </a:lnTo>
                  <a:lnTo>
                    <a:pt x="516" y="24"/>
                  </a:lnTo>
                  <a:lnTo>
                    <a:pt x="519" y="25"/>
                  </a:lnTo>
                  <a:lnTo>
                    <a:pt x="523" y="27"/>
                  </a:lnTo>
                  <a:lnTo>
                    <a:pt x="526" y="30"/>
                  </a:lnTo>
                  <a:lnTo>
                    <a:pt x="530" y="34"/>
                  </a:lnTo>
                  <a:lnTo>
                    <a:pt x="533" y="38"/>
                  </a:lnTo>
                  <a:lnTo>
                    <a:pt x="536" y="42"/>
                  </a:lnTo>
                  <a:lnTo>
                    <a:pt x="538" y="46"/>
                  </a:lnTo>
                  <a:lnTo>
                    <a:pt x="540" y="50"/>
                  </a:lnTo>
                  <a:lnTo>
                    <a:pt x="562" y="206"/>
                  </a:lnTo>
                  <a:lnTo>
                    <a:pt x="558" y="207"/>
                  </a:lnTo>
                  <a:lnTo>
                    <a:pt x="555" y="209"/>
                  </a:lnTo>
                  <a:lnTo>
                    <a:pt x="544" y="201"/>
                  </a:lnTo>
                  <a:lnTo>
                    <a:pt x="535" y="194"/>
                  </a:lnTo>
                  <a:lnTo>
                    <a:pt x="525" y="187"/>
                  </a:lnTo>
                  <a:lnTo>
                    <a:pt x="514" y="181"/>
                  </a:lnTo>
                  <a:lnTo>
                    <a:pt x="503" y="176"/>
                  </a:lnTo>
                  <a:lnTo>
                    <a:pt x="492" y="170"/>
                  </a:lnTo>
                  <a:lnTo>
                    <a:pt x="479" y="166"/>
                  </a:lnTo>
                  <a:lnTo>
                    <a:pt x="467" y="161"/>
                  </a:lnTo>
                  <a:lnTo>
                    <a:pt x="455" y="157"/>
                  </a:lnTo>
                  <a:lnTo>
                    <a:pt x="442" y="154"/>
                  </a:lnTo>
                  <a:lnTo>
                    <a:pt x="429" y="151"/>
                  </a:lnTo>
                  <a:lnTo>
                    <a:pt x="415" y="149"/>
                  </a:lnTo>
                  <a:lnTo>
                    <a:pt x="402" y="147"/>
                  </a:lnTo>
                  <a:lnTo>
                    <a:pt x="388" y="145"/>
                  </a:lnTo>
                  <a:lnTo>
                    <a:pt x="374" y="145"/>
                  </a:lnTo>
                  <a:lnTo>
                    <a:pt x="359" y="144"/>
                  </a:lnTo>
                  <a:lnTo>
                    <a:pt x="345" y="145"/>
                  </a:lnTo>
                  <a:lnTo>
                    <a:pt x="331" y="145"/>
                  </a:lnTo>
                  <a:lnTo>
                    <a:pt x="318" y="147"/>
                  </a:lnTo>
                  <a:lnTo>
                    <a:pt x="304" y="149"/>
                  </a:lnTo>
                  <a:lnTo>
                    <a:pt x="290" y="151"/>
                  </a:lnTo>
                  <a:lnTo>
                    <a:pt x="277" y="154"/>
                  </a:lnTo>
                  <a:lnTo>
                    <a:pt x="265" y="157"/>
                  </a:lnTo>
                  <a:lnTo>
                    <a:pt x="252" y="161"/>
                  </a:lnTo>
                  <a:lnTo>
                    <a:pt x="240" y="166"/>
                  </a:lnTo>
                  <a:lnTo>
                    <a:pt x="228" y="170"/>
                  </a:lnTo>
                  <a:lnTo>
                    <a:pt x="216" y="176"/>
                  </a:lnTo>
                  <a:lnTo>
                    <a:pt x="205" y="181"/>
                  </a:lnTo>
                  <a:lnTo>
                    <a:pt x="195" y="187"/>
                  </a:lnTo>
                  <a:lnTo>
                    <a:pt x="185" y="194"/>
                  </a:lnTo>
                  <a:lnTo>
                    <a:pt x="174" y="201"/>
                  </a:lnTo>
                  <a:lnTo>
                    <a:pt x="165" y="209"/>
                  </a:lnTo>
                  <a:lnTo>
                    <a:pt x="161" y="207"/>
                  </a:lnTo>
                  <a:lnTo>
                    <a:pt x="157" y="206"/>
                  </a:lnTo>
                  <a:lnTo>
                    <a:pt x="180" y="50"/>
                  </a:lnTo>
                  <a:close/>
                  <a:moveTo>
                    <a:pt x="655" y="216"/>
                  </a:moveTo>
                  <a:lnTo>
                    <a:pt x="647" y="212"/>
                  </a:lnTo>
                  <a:lnTo>
                    <a:pt x="638" y="209"/>
                  </a:lnTo>
                  <a:lnTo>
                    <a:pt x="630" y="206"/>
                  </a:lnTo>
                  <a:lnTo>
                    <a:pt x="621" y="204"/>
                  </a:lnTo>
                  <a:lnTo>
                    <a:pt x="612" y="201"/>
                  </a:lnTo>
                  <a:lnTo>
                    <a:pt x="603" y="201"/>
                  </a:lnTo>
                  <a:lnTo>
                    <a:pt x="594" y="201"/>
                  </a:lnTo>
                  <a:lnTo>
                    <a:pt x="586" y="201"/>
                  </a:lnTo>
                  <a:lnTo>
                    <a:pt x="564" y="47"/>
                  </a:lnTo>
                  <a:lnTo>
                    <a:pt x="562" y="39"/>
                  </a:lnTo>
                  <a:lnTo>
                    <a:pt x="558" y="31"/>
                  </a:lnTo>
                  <a:lnTo>
                    <a:pt x="552" y="23"/>
                  </a:lnTo>
                  <a:lnTo>
                    <a:pt x="546" y="16"/>
                  </a:lnTo>
                  <a:lnTo>
                    <a:pt x="539" y="9"/>
                  </a:lnTo>
                  <a:lnTo>
                    <a:pt x="532" y="4"/>
                  </a:lnTo>
                  <a:lnTo>
                    <a:pt x="528" y="2"/>
                  </a:lnTo>
                  <a:lnTo>
                    <a:pt x="524" y="1"/>
                  </a:lnTo>
                  <a:lnTo>
                    <a:pt x="520" y="0"/>
                  </a:lnTo>
                  <a:lnTo>
                    <a:pt x="516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1"/>
                  </a:lnTo>
                  <a:lnTo>
                    <a:pt x="192" y="2"/>
                  </a:lnTo>
                  <a:lnTo>
                    <a:pt x="188" y="4"/>
                  </a:lnTo>
                  <a:lnTo>
                    <a:pt x="180" y="9"/>
                  </a:lnTo>
                  <a:lnTo>
                    <a:pt x="172" y="16"/>
                  </a:lnTo>
                  <a:lnTo>
                    <a:pt x="166" y="23"/>
                  </a:lnTo>
                  <a:lnTo>
                    <a:pt x="161" y="31"/>
                  </a:lnTo>
                  <a:lnTo>
                    <a:pt x="157" y="39"/>
                  </a:lnTo>
                  <a:lnTo>
                    <a:pt x="155" y="47"/>
                  </a:lnTo>
                  <a:lnTo>
                    <a:pt x="134" y="201"/>
                  </a:lnTo>
                  <a:lnTo>
                    <a:pt x="125" y="201"/>
                  </a:lnTo>
                  <a:lnTo>
                    <a:pt x="116" y="201"/>
                  </a:lnTo>
                  <a:lnTo>
                    <a:pt x="107" y="201"/>
                  </a:lnTo>
                  <a:lnTo>
                    <a:pt x="98" y="204"/>
                  </a:lnTo>
                  <a:lnTo>
                    <a:pt x="90" y="206"/>
                  </a:lnTo>
                  <a:lnTo>
                    <a:pt x="81" y="209"/>
                  </a:lnTo>
                  <a:lnTo>
                    <a:pt x="73" y="212"/>
                  </a:lnTo>
                  <a:lnTo>
                    <a:pt x="65" y="216"/>
                  </a:lnTo>
                  <a:lnTo>
                    <a:pt x="57" y="221"/>
                  </a:lnTo>
                  <a:lnTo>
                    <a:pt x="51" y="225"/>
                  </a:lnTo>
                  <a:lnTo>
                    <a:pt x="43" y="231"/>
                  </a:lnTo>
                  <a:lnTo>
                    <a:pt x="37" y="236"/>
                  </a:lnTo>
                  <a:lnTo>
                    <a:pt x="31" y="242"/>
                  </a:lnTo>
                  <a:lnTo>
                    <a:pt x="26" y="248"/>
                  </a:lnTo>
                  <a:lnTo>
                    <a:pt x="21" y="255"/>
                  </a:lnTo>
                  <a:lnTo>
                    <a:pt x="17" y="261"/>
                  </a:lnTo>
                  <a:lnTo>
                    <a:pt x="13" y="269"/>
                  </a:lnTo>
                  <a:lnTo>
                    <a:pt x="10" y="277"/>
                  </a:lnTo>
                  <a:lnTo>
                    <a:pt x="7" y="284"/>
                  </a:lnTo>
                  <a:lnTo>
                    <a:pt x="4" y="292"/>
                  </a:lnTo>
                  <a:lnTo>
                    <a:pt x="2" y="299"/>
                  </a:lnTo>
                  <a:lnTo>
                    <a:pt x="1" y="307"/>
                  </a:lnTo>
                  <a:lnTo>
                    <a:pt x="0" y="315"/>
                  </a:lnTo>
                  <a:lnTo>
                    <a:pt x="0" y="324"/>
                  </a:lnTo>
                  <a:lnTo>
                    <a:pt x="0" y="336"/>
                  </a:lnTo>
                  <a:lnTo>
                    <a:pt x="1" y="347"/>
                  </a:lnTo>
                  <a:lnTo>
                    <a:pt x="4" y="358"/>
                  </a:lnTo>
                  <a:lnTo>
                    <a:pt x="7" y="368"/>
                  </a:lnTo>
                  <a:lnTo>
                    <a:pt x="10" y="378"/>
                  </a:lnTo>
                  <a:lnTo>
                    <a:pt x="15" y="388"/>
                  </a:lnTo>
                  <a:lnTo>
                    <a:pt x="20" y="398"/>
                  </a:lnTo>
                  <a:lnTo>
                    <a:pt x="26" y="406"/>
                  </a:lnTo>
                  <a:lnTo>
                    <a:pt x="33" y="414"/>
                  </a:lnTo>
                  <a:lnTo>
                    <a:pt x="40" y="421"/>
                  </a:lnTo>
                  <a:lnTo>
                    <a:pt x="48" y="428"/>
                  </a:lnTo>
                  <a:lnTo>
                    <a:pt x="57" y="434"/>
                  </a:lnTo>
                  <a:lnTo>
                    <a:pt x="66" y="439"/>
                  </a:lnTo>
                  <a:lnTo>
                    <a:pt x="75" y="444"/>
                  </a:lnTo>
                  <a:lnTo>
                    <a:pt x="85" y="448"/>
                  </a:lnTo>
                  <a:lnTo>
                    <a:pt x="95" y="451"/>
                  </a:lnTo>
                  <a:lnTo>
                    <a:pt x="95" y="516"/>
                  </a:lnTo>
                  <a:lnTo>
                    <a:pt x="96" y="522"/>
                  </a:lnTo>
                  <a:lnTo>
                    <a:pt x="99" y="525"/>
                  </a:lnTo>
                  <a:lnTo>
                    <a:pt x="102" y="528"/>
                  </a:lnTo>
                  <a:lnTo>
                    <a:pt x="107" y="529"/>
                  </a:lnTo>
                  <a:lnTo>
                    <a:pt x="204" y="529"/>
                  </a:lnTo>
                  <a:lnTo>
                    <a:pt x="208" y="528"/>
                  </a:lnTo>
                  <a:lnTo>
                    <a:pt x="212" y="525"/>
                  </a:lnTo>
                  <a:lnTo>
                    <a:pt x="214" y="522"/>
                  </a:lnTo>
                  <a:lnTo>
                    <a:pt x="215" y="516"/>
                  </a:lnTo>
                  <a:lnTo>
                    <a:pt x="215" y="456"/>
                  </a:lnTo>
                  <a:lnTo>
                    <a:pt x="264" y="456"/>
                  </a:lnTo>
                  <a:lnTo>
                    <a:pt x="264" y="468"/>
                  </a:lnTo>
                  <a:lnTo>
                    <a:pt x="265" y="473"/>
                  </a:lnTo>
                  <a:lnTo>
                    <a:pt x="267" y="477"/>
                  </a:lnTo>
                  <a:lnTo>
                    <a:pt x="271" y="479"/>
                  </a:lnTo>
                  <a:lnTo>
                    <a:pt x="275" y="480"/>
                  </a:lnTo>
                  <a:lnTo>
                    <a:pt x="444" y="480"/>
                  </a:lnTo>
                  <a:lnTo>
                    <a:pt x="449" y="479"/>
                  </a:lnTo>
                  <a:lnTo>
                    <a:pt x="452" y="477"/>
                  </a:lnTo>
                  <a:lnTo>
                    <a:pt x="455" y="473"/>
                  </a:lnTo>
                  <a:lnTo>
                    <a:pt x="456" y="468"/>
                  </a:lnTo>
                  <a:lnTo>
                    <a:pt x="456" y="456"/>
                  </a:lnTo>
                  <a:lnTo>
                    <a:pt x="504" y="456"/>
                  </a:lnTo>
                  <a:lnTo>
                    <a:pt x="504" y="516"/>
                  </a:lnTo>
                  <a:lnTo>
                    <a:pt x="505" y="522"/>
                  </a:lnTo>
                  <a:lnTo>
                    <a:pt x="508" y="525"/>
                  </a:lnTo>
                  <a:lnTo>
                    <a:pt x="511" y="528"/>
                  </a:lnTo>
                  <a:lnTo>
                    <a:pt x="516" y="529"/>
                  </a:lnTo>
                  <a:lnTo>
                    <a:pt x="611" y="529"/>
                  </a:lnTo>
                  <a:lnTo>
                    <a:pt x="616" y="528"/>
                  </a:lnTo>
                  <a:lnTo>
                    <a:pt x="621" y="525"/>
                  </a:lnTo>
                  <a:lnTo>
                    <a:pt x="623" y="522"/>
                  </a:lnTo>
                  <a:lnTo>
                    <a:pt x="624" y="516"/>
                  </a:lnTo>
                  <a:lnTo>
                    <a:pt x="624" y="451"/>
                  </a:lnTo>
                  <a:lnTo>
                    <a:pt x="634" y="448"/>
                  </a:lnTo>
                  <a:lnTo>
                    <a:pt x="644" y="444"/>
                  </a:lnTo>
                  <a:lnTo>
                    <a:pt x="653" y="439"/>
                  </a:lnTo>
                  <a:lnTo>
                    <a:pt x="662" y="434"/>
                  </a:lnTo>
                  <a:lnTo>
                    <a:pt x="671" y="428"/>
                  </a:lnTo>
                  <a:lnTo>
                    <a:pt x="678" y="421"/>
                  </a:lnTo>
                  <a:lnTo>
                    <a:pt x="687" y="414"/>
                  </a:lnTo>
                  <a:lnTo>
                    <a:pt x="693" y="406"/>
                  </a:lnTo>
                  <a:lnTo>
                    <a:pt x="699" y="398"/>
                  </a:lnTo>
                  <a:lnTo>
                    <a:pt x="704" y="388"/>
                  </a:lnTo>
                  <a:lnTo>
                    <a:pt x="709" y="378"/>
                  </a:lnTo>
                  <a:lnTo>
                    <a:pt x="713" y="368"/>
                  </a:lnTo>
                  <a:lnTo>
                    <a:pt x="716" y="358"/>
                  </a:lnTo>
                  <a:lnTo>
                    <a:pt x="718" y="347"/>
                  </a:lnTo>
                  <a:lnTo>
                    <a:pt x="719" y="336"/>
                  </a:lnTo>
                  <a:lnTo>
                    <a:pt x="720" y="324"/>
                  </a:lnTo>
                  <a:lnTo>
                    <a:pt x="719" y="315"/>
                  </a:lnTo>
                  <a:lnTo>
                    <a:pt x="719" y="307"/>
                  </a:lnTo>
                  <a:lnTo>
                    <a:pt x="717" y="299"/>
                  </a:lnTo>
                  <a:lnTo>
                    <a:pt x="715" y="292"/>
                  </a:lnTo>
                  <a:lnTo>
                    <a:pt x="713" y="284"/>
                  </a:lnTo>
                  <a:lnTo>
                    <a:pt x="710" y="277"/>
                  </a:lnTo>
                  <a:lnTo>
                    <a:pt x="706" y="269"/>
                  </a:lnTo>
                  <a:lnTo>
                    <a:pt x="702" y="261"/>
                  </a:lnTo>
                  <a:lnTo>
                    <a:pt x="698" y="255"/>
                  </a:lnTo>
                  <a:lnTo>
                    <a:pt x="693" y="248"/>
                  </a:lnTo>
                  <a:lnTo>
                    <a:pt x="688" y="242"/>
                  </a:lnTo>
                  <a:lnTo>
                    <a:pt x="682" y="236"/>
                  </a:lnTo>
                  <a:lnTo>
                    <a:pt x="675" y="231"/>
                  </a:lnTo>
                  <a:lnTo>
                    <a:pt x="669" y="225"/>
                  </a:lnTo>
                  <a:lnTo>
                    <a:pt x="662" y="221"/>
                  </a:lnTo>
                  <a:lnTo>
                    <a:pt x="655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804"/>
            <p:cNvSpPr>
              <a:spLocks/>
            </p:cNvSpPr>
            <p:nvPr/>
          </p:nvSpPr>
          <p:spPr bwMode="auto">
            <a:xfrm>
              <a:off x="1030288" y="5541963"/>
              <a:ext cx="9525" cy="7938"/>
            </a:xfrm>
            <a:custGeom>
              <a:avLst/>
              <a:gdLst>
                <a:gd name="T0" fmla="*/ 12 w 25"/>
                <a:gd name="T1" fmla="*/ 0 h 24"/>
                <a:gd name="T2" fmla="*/ 8 w 25"/>
                <a:gd name="T3" fmla="*/ 1 h 24"/>
                <a:gd name="T4" fmla="*/ 4 w 25"/>
                <a:gd name="T5" fmla="*/ 3 h 24"/>
                <a:gd name="T6" fmla="*/ 1 w 25"/>
                <a:gd name="T7" fmla="*/ 7 h 24"/>
                <a:gd name="T8" fmla="*/ 0 w 25"/>
                <a:gd name="T9" fmla="*/ 12 h 24"/>
                <a:gd name="T10" fmla="*/ 1 w 25"/>
                <a:gd name="T11" fmla="*/ 17 h 24"/>
                <a:gd name="T12" fmla="*/ 4 w 25"/>
                <a:gd name="T13" fmla="*/ 21 h 24"/>
                <a:gd name="T14" fmla="*/ 8 w 25"/>
                <a:gd name="T15" fmla="*/ 23 h 24"/>
                <a:gd name="T16" fmla="*/ 12 w 25"/>
                <a:gd name="T17" fmla="*/ 24 h 24"/>
                <a:gd name="T18" fmla="*/ 17 w 25"/>
                <a:gd name="T19" fmla="*/ 23 h 24"/>
                <a:gd name="T20" fmla="*/ 22 w 25"/>
                <a:gd name="T21" fmla="*/ 21 h 24"/>
                <a:gd name="T22" fmla="*/ 24 w 25"/>
                <a:gd name="T23" fmla="*/ 17 h 24"/>
                <a:gd name="T24" fmla="*/ 25 w 25"/>
                <a:gd name="T25" fmla="*/ 12 h 24"/>
                <a:gd name="T26" fmla="*/ 24 w 25"/>
                <a:gd name="T27" fmla="*/ 7 h 24"/>
                <a:gd name="T28" fmla="*/ 22 w 25"/>
                <a:gd name="T29" fmla="*/ 3 h 24"/>
                <a:gd name="T30" fmla="*/ 17 w 25"/>
                <a:gd name="T31" fmla="*/ 1 h 24"/>
                <a:gd name="T32" fmla="*/ 12 w 25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4">
                  <a:moveTo>
                    <a:pt x="12" y="0"/>
                  </a:move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2" y="24"/>
                  </a:lnTo>
                  <a:lnTo>
                    <a:pt x="17" y="23"/>
                  </a:lnTo>
                  <a:lnTo>
                    <a:pt x="22" y="21"/>
                  </a:lnTo>
                  <a:lnTo>
                    <a:pt x="24" y="17"/>
                  </a:lnTo>
                  <a:lnTo>
                    <a:pt x="25" y="12"/>
                  </a:lnTo>
                  <a:lnTo>
                    <a:pt x="24" y="7"/>
                  </a:lnTo>
                  <a:lnTo>
                    <a:pt x="22" y="3"/>
                  </a:lnTo>
                  <a:lnTo>
                    <a:pt x="17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2805"/>
          <p:cNvSpPr>
            <a:spLocks noEditPoints="1"/>
          </p:cNvSpPr>
          <p:nvPr/>
        </p:nvSpPr>
        <p:spPr bwMode="auto">
          <a:xfrm>
            <a:off x="8302048" y="3487929"/>
            <a:ext cx="285750" cy="287338"/>
          </a:xfrm>
          <a:custGeom>
            <a:avLst/>
            <a:gdLst>
              <a:gd name="T0" fmla="*/ 569 w 721"/>
              <a:gd name="T1" fmla="*/ 480 h 722"/>
              <a:gd name="T2" fmla="*/ 148 w 721"/>
              <a:gd name="T3" fmla="*/ 478 h 722"/>
              <a:gd name="T4" fmla="*/ 146 w 721"/>
              <a:gd name="T5" fmla="*/ 176 h 722"/>
              <a:gd name="T6" fmla="*/ 565 w 721"/>
              <a:gd name="T7" fmla="*/ 169 h 722"/>
              <a:gd name="T8" fmla="*/ 577 w 721"/>
              <a:gd name="T9" fmla="*/ 181 h 722"/>
              <a:gd name="T10" fmla="*/ 440 w 721"/>
              <a:gd name="T11" fmla="*/ 576 h 722"/>
              <a:gd name="T12" fmla="*/ 434 w 721"/>
              <a:gd name="T13" fmla="*/ 561 h 722"/>
              <a:gd name="T14" fmla="*/ 517 w 721"/>
              <a:gd name="T15" fmla="*/ 553 h 722"/>
              <a:gd name="T16" fmla="*/ 529 w 721"/>
              <a:gd name="T17" fmla="*/ 565 h 722"/>
              <a:gd name="T18" fmla="*/ 517 w 721"/>
              <a:gd name="T19" fmla="*/ 577 h 722"/>
              <a:gd name="T20" fmla="*/ 529 w 721"/>
              <a:gd name="T21" fmla="*/ 673 h 722"/>
              <a:gd name="T22" fmla="*/ 201 w 721"/>
              <a:gd name="T23" fmla="*/ 576 h 722"/>
              <a:gd name="T24" fmla="*/ 193 w 721"/>
              <a:gd name="T25" fmla="*/ 561 h 722"/>
              <a:gd name="T26" fmla="*/ 277 w 721"/>
              <a:gd name="T27" fmla="*/ 553 h 722"/>
              <a:gd name="T28" fmla="*/ 289 w 721"/>
              <a:gd name="T29" fmla="*/ 565 h 722"/>
              <a:gd name="T30" fmla="*/ 277 w 721"/>
              <a:gd name="T31" fmla="*/ 577 h 722"/>
              <a:gd name="T32" fmla="*/ 241 w 721"/>
              <a:gd name="T33" fmla="*/ 673 h 722"/>
              <a:gd name="T34" fmla="*/ 244 w 721"/>
              <a:gd name="T35" fmla="*/ 52 h 722"/>
              <a:gd name="T36" fmla="*/ 474 w 721"/>
              <a:gd name="T37" fmla="*/ 50 h 722"/>
              <a:gd name="T38" fmla="*/ 481 w 721"/>
              <a:gd name="T39" fmla="*/ 132 h 722"/>
              <a:gd name="T40" fmla="*/ 469 w 721"/>
              <a:gd name="T41" fmla="*/ 145 h 722"/>
              <a:gd name="T42" fmla="*/ 241 w 721"/>
              <a:gd name="T43" fmla="*/ 137 h 722"/>
              <a:gd name="T44" fmla="*/ 638 w 721"/>
              <a:gd name="T45" fmla="*/ 193 h 722"/>
              <a:gd name="T46" fmla="*/ 599 w 721"/>
              <a:gd name="T47" fmla="*/ 97 h 722"/>
              <a:gd name="T48" fmla="*/ 581 w 721"/>
              <a:gd name="T49" fmla="*/ 54 h 722"/>
              <a:gd name="T50" fmla="*/ 547 w 721"/>
              <a:gd name="T51" fmla="*/ 22 h 722"/>
              <a:gd name="T52" fmla="*/ 504 w 721"/>
              <a:gd name="T53" fmla="*/ 3 h 722"/>
              <a:gd name="T54" fmla="*/ 229 w 721"/>
              <a:gd name="T55" fmla="*/ 1 h 722"/>
              <a:gd name="T56" fmla="*/ 184 w 721"/>
              <a:gd name="T57" fmla="*/ 16 h 722"/>
              <a:gd name="T58" fmla="*/ 149 w 721"/>
              <a:gd name="T59" fmla="*/ 45 h 722"/>
              <a:gd name="T60" fmla="*/ 126 w 721"/>
              <a:gd name="T61" fmla="*/ 86 h 722"/>
              <a:gd name="T62" fmla="*/ 120 w 721"/>
              <a:gd name="T63" fmla="*/ 193 h 722"/>
              <a:gd name="T64" fmla="*/ 4 w 721"/>
              <a:gd name="T65" fmla="*/ 196 h 722"/>
              <a:gd name="T66" fmla="*/ 1 w 721"/>
              <a:gd name="T67" fmla="*/ 426 h 722"/>
              <a:gd name="T68" fmla="*/ 85 w 721"/>
              <a:gd name="T69" fmla="*/ 433 h 722"/>
              <a:gd name="T70" fmla="*/ 97 w 721"/>
              <a:gd name="T71" fmla="*/ 421 h 722"/>
              <a:gd name="T72" fmla="*/ 121 w 721"/>
              <a:gd name="T73" fmla="*/ 634 h 722"/>
              <a:gd name="T74" fmla="*/ 144 w 721"/>
              <a:gd name="T75" fmla="*/ 665 h 722"/>
              <a:gd name="T76" fmla="*/ 169 w 721"/>
              <a:gd name="T77" fmla="*/ 709 h 722"/>
              <a:gd name="T78" fmla="*/ 180 w 721"/>
              <a:gd name="T79" fmla="*/ 722 h 722"/>
              <a:gd name="T80" fmla="*/ 264 w 721"/>
              <a:gd name="T81" fmla="*/ 715 h 722"/>
              <a:gd name="T82" fmla="*/ 457 w 721"/>
              <a:gd name="T83" fmla="*/ 709 h 722"/>
              <a:gd name="T84" fmla="*/ 469 w 721"/>
              <a:gd name="T85" fmla="*/ 722 h 722"/>
              <a:gd name="T86" fmla="*/ 552 w 721"/>
              <a:gd name="T87" fmla="*/ 715 h 722"/>
              <a:gd name="T88" fmla="*/ 570 w 721"/>
              <a:gd name="T89" fmla="*/ 669 h 722"/>
              <a:gd name="T90" fmla="*/ 597 w 721"/>
              <a:gd name="T91" fmla="*/ 642 h 722"/>
              <a:gd name="T92" fmla="*/ 625 w 721"/>
              <a:gd name="T93" fmla="*/ 217 h 722"/>
              <a:gd name="T94" fmla="*/ 632 w 721"/>
              <a:gd name="T95" fmla="*/ 432 h 722"/>
              <a:gd name="T96" fmla="*/ 718 w 721"/>
              <a:gd name="T97" fmla="*/ 430 h 722"/>
              <a:gd name="T98" fmla="*/ 720 w 721"/>
              <a:gd name="T99" fmla="*/ 20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1" h="722">
                <a:moveTo>
                  <a:pt x="577" y="469"/>
                </a:moveTo>
                <a:lnTo>
                  <a:pt x="577" y="474"/>
                </a:lnTo>
                <a:lnTo>
                  <a:pt x="574" y="478"/>
                </a:lnTo>
                <a:lnTo>
                  <a:pt x="569" y="480"/>
                </a:lnTo>
                <a:lnTo>
                  <a:pt x="565" y="481"/>
                </a:lnTo>
                <a:lnTo>
                  <a:pt x="157" y="481"/>
                </a:lnTo>
                <a:lnTo>
                  <a:pt x="152" y="480"/>
                </a:lnTo>
                <a:lnTo>
                  <a:pt x="148" y="478"/>
                </a:lnTo>
                <a:lnTo>
                  <a:pt x="146" y="474"/>
                </a:lnTo>
                <a:lnTo>
                  <a:pt x="145" y="469"/>
                </a:lnTo>
                <a:lnTo>
                  <a:pt x="145" y="181"/>
                </a:lnTo>
                <a:lnTo>
                  <a:pt x="146" y="176"/>
                </a:lnTo>
                <a:lnTo>
                  <a:pt x="148" y="173"/>
                </a:lnTo>
                <a:lnTo>
                  <a:pt x="152" y="170"/>
                </a:lnTo>
                <a:lnTo>
                  <a:pt x="157" y="169"/>
                </a:lnTo>
                <a:lnTo>
                  <a:pt x="565" y="169"/>
                </a:lnTo>
                <a:lnTo>
                  <a:pt x="569" y="170"/>
                </a:lnTo>
                <a:lnTo>
                  <a:pt x="574" y="173"/>
                </a:lnTo>
                <a:lnTo>
                  <a:pt x="577" y="176"/>
                </a:lnTo>
                <a:lnTo>
                  <a:pt x="577" y="181"/>
                </a:lnTo>
                <a:lnTo>
                  <a:pt x="577" y="469"/>
                </a:lnTo>
                <a:close/>
                <a:moveTo>
                  <a:pt x="517" y="577"/>
                </a:moveTo>
                <a:lnTo>
                  <a:pt x="444" y="577"/>
                </a:lnTo>
                <a:lnTo>
                  <a:pt x="440" y="576"/>
                </a:lnTo>
                <a:lnTo>
                  <a:pt x="436" y="573"/>
                </a:lnTo>
                <a:lnTo>
                  <a:pt x="434" y="570"/>
                </a:lnTo>
                <a:lnTo>
                  <a:pt x="433" y="565"/>
                </a:lnTo>
                <a:lnTo>
                  <a:pt x="434" y="561"/>
                </a:lnTo>
                <a:lnTo>
                  <a:pt x="436" y="557"/>
                </a:lnTo>
                <a:lnTo>
                  <a:pt x="440" y="554"/>
                </a:lnTo>
                <a:lnTo>
                  <a:pt x="444" y="553"/>
                </a:lnTo>
                <a:lnTo>
                  <a:pt x="517" y="553"/>
                </a:lnTo>
                <a:lnTo>
                  <a:pt x="522" y="554"/>
                </a:lnTo>
                <a:lnTo>
                  <a:pt x="526" y="557"/>
                </a:lnTo>
                <a:lnTo>
                  <a:pt x="528" y="561"/>
                </a:lnTo>
                <a:lnTo>
                  <a:pt x="529" y="565"/>
                </a:lnTo>
                <a:lnTo>
                  <a:pt x="528" y="570"/>
                </a:lnTo>
                <a:lnTo>
                  <a:pt x="526" y="573"/>
                </a:lnTo>
                <a:lnTo>
                  <a:pt x="522" y="576"/>
                </a:lnTo>
                <a:lnTo>
                  <a:pt x="517" y="577"/>
                </a:lnTo>
                <a:close/>
                <a:moveTo>
                  <a:pt x="529" y="697"/>
                </a:moveTo>
                <a:lnTo>
                  <a:pt x="481" y="697"/>
                </a:lnTo>
                <a:lnTo>
                  <a:pt x="481" y="673"/>
                </a:lnTo>
                <a:lnTo>
                  <a:pt x="529" y="673"/>
                </a:lnTo>
                <a:lnTo>
                  <a:pt x="529" y="697"/>
                </a:lnTo>
                <a:close/>
                <a:moveTo>
                  <a:pt x="277" y="577"/>
                </a:moveTo>
                <a:lnTo>
                  <a:pt x="205" y="577"/>
                </a:lnTo>
                <a:lnTo>
                  <a:pt x="201" y="576"/>
                </a:lnTo>
                <a:lnTo>
                  <a:pt x="197" y="573"/>
                </a:lnTo>
                <a:lnTo>
                  <a:pt x="193" y="570"/>
                </a:lnTo>
                <a:lnTo>
                  <a:pt x="192" y="565"/>
                </a:lnTo>
                <a:lnTo>
                  <a:pt x="193" y="561"/>
                </a:lnTo>
                <a:lnTo>
                  <a:pt x="197" y="557"/>
                </a:lnTo>
                <a:lnTo>
                  <a:pt x="201" y="554"/>
                </a:lnTo>
                <a:lnTo>
                  <a:pt x="205" y="553"/>
                </a:lnTo>
                <a:lnTo>
                  <a:pt x="277" y="553"/>
                </a:lnTo>
                <a:lnTo>
                  <a:pt x="282" y="554"/>
                </a:lnTo>
                <a:lnTo>
                  <a:pt x="285" y="557"/>
                </a:lnTo>
                <a:lnTo>
                  <a:pt x="288" y="561"/>
                </a:lnTo>
                <a:lnTo>
                  <a:pt x="289" y="565"/>
                </a:lnTo>
                <a:lnTo>
                  <a:pt x="288" y="570"/>
                </a:lnTo>
                <a:lnTo>
                  <a:pt x="285" y="573"/>
                </a:lnTo>
                <a:lnTo>
                  <a:pt x="282" y="576"/>
                </a:lnTo>
                <a:lnTo>
                  <a:pt x="277" y="577"/>
                </a:lnTo>
                <a:close/>
                <a:moveTo>
                  <a:pt x="241" y="697"/>
                </a:moveTo>
                <a:lnTo>
                  <a:pt x="192" y="697"/>
                </a:lnTo>
                <a:lnTo>
                  <a:pt x="192" y="673"/>
                </a:lnTo>
                <a:lnTo>
                  <a:pt x="241" y="673"/>
                </a:lnTo>
                <a:lnTo>
                  <a:pt x="241" y="697"/>
                </a:lnTo>
                <a:close/>
                <a:moveTo>
                  <a:pt x="241" y="61"/>
                </a:moveTo>
                <a:lnTo>
                  <a:pt x="241" y="56"/>
                </a:lnTo>
                <a:lnTo>
                  <a:pt x="244" y="52"/>
                </a:lnTo>
                <a:lnTo>
                  <a:pt x="248" y="50"/>
                </a:lnTo>
                <a:lnTo>
                  <a:pt x="252" y="49"/>
                </a:lnTo>
                <a:lnTo>
                  <a:pt x="469" y="49"/>
                </a:lnTo>
                <a:lnTo>
                  <a:pt x="474" y="50"/>
                </a:lnTo>
                <a:lnTo>
                  <a:pt x="477" y="52"/>
                </a:lnTo>
                <a:lnTo>
                  <a:pt x="480" y="56"/>
                </a:lnTo>
                <a:lnTo>
                  <a:pt x="481" y="61"/>
                </a:lnTo>
                <a:lnTo>
                  <a:pt x="481" y="132"/>
                </a:lnTo>
                <a:lnTo>
                  <a:pt x="480" y="137"/>
                </a:lnTo>
                <a:lnTo>
                  <a:pt x="477" y="141"/>
                </a:lnTo>
                <a:lnTo>
                  <a:pt x="474" y="144"/>
                </a:lnTo>
                <a:lnTo>
                  <a:pt x="469" y="145"/>
                </a:lnTo>
                <a:lnTo>
                  <a:pt x="252" y="145"/>
                </a:lnTo>
                <a:lnTo>
                  <a:pt x="248" y="144"/>
                </a:lnTo>
                <a:lnTo>
                  <a:pt x="244" y="141"/>
                </a:lnTo>
                <a:lnTo>
                  <a:pt x="241" y="137"/>
                </a:lnTo>
                <a:lnTo>
                  <a:pt x="241" y="132"/>
                </a:lnTo>
                <a:lnTo>
                  <a:pt x="241" y="61"/>
                </a:lnTo>
                <a:close/>
                <a:moveTo>
                  <a:pt x="710" y="193"/>
                </a:moveTo>
                <a:lnTo>
                  <a:pt x="638" y="193"/>
                </a:lnTo>
                <a:lnTo>
                  <a:pt x="601" y="193"/>
                </a:lnTo>
                <a:lnTo>
                  <a:pt x="601" y="121"/>
                </a:lnTo>
                <a:lnTo>
                  <a:pt x="601" y="109"/>
                </a:lnTo>
                <a:lnTo>
                  <a:pt x="599" y="97"/>
                </a:lnTo>
                <a:lnTo>
                  <a:pt x="596" y="86"/>
                </a:lnTo>
                <a:lnTo>
                  <a:pt x="592" y="74"/>
                </a:lnTo>
                <a:lnTo>
                  <a:pt x="587" y="64"/>
                </a:lnTo>
                <a:lnTo>
                  <a:pt x="581" y="54"/>
                </a:lnTo>
                <a:lnTo>
                  <a:pt x="574" y="45"/>
                </a:lnTo>
                <a:lnTo>
                  <a:pt x="565" y="37"/>
                </a:lnTo>
                <a:lnTo>
                  <a:pt x="557" y="29"/>
                </a:lnTo>
                <a:lnTo>
                  <a:pt x="547" y="22"/>
                </a:lnTo>
                <a:lnTo>
                  <a:pt x="538" y="16"/>
                </a:lnTo>
                <a:lnTo>
                  <a:pt x="527" y="10"/>
                </a:lnTo>
                <a:lnTo>
                  <a:pt x="517" y="6"/>
                </a:lnTo>
                <a:lnTo>
                  <a:pt x="504" y="3"/>
                </a:lnTo>
                <a:lnTo>
                  <a:pt x="493" y="1"/>
                </a:lnTo>
                <a:lnTo>
                  <a:pt x="481" y="0"/>
                </a:lnTo>
                <a:lnTo>
                  <a:pt x="241" y="0"/>
                </a:lnTo>
                <a:lnTo>
                  <a:pt x="229" y="1"/>
                </a:lnTo>
                <a:lnTo>
                  <a:pt x="217" y="3"/>
                </a:lnTo>
                <a:lnTo>
                  <a:pt x="206" y="6"/>
                </a:lnTo>
                <a:lnTo>
                  <a:pt x="194" y="10"/>
                </a:lnTo>
                <a:lnTo>
                  <a:pt x="184" y="16"/>
                </a:lnTo>
                <a:lnTo>
                  <a:pt x="174" y="22"/>
                </a:lnTo>
                <a:lnTo>
                  <a:pt x="165" y="29"/>
                </a:lnTo>
                <a:lnTo>
                  <a:pt x="156" y="37"/>
                </a:lnTo>
                <a:lnTo>
                  <a:pt x="149" y="45"/>
                </a:lnTo>
                <a:lnTo>
                  <a:pt x="142" y="54"/>
                </a:lnTo>
                <a:lnTo>
                  <a:pt x="136" y="64"/>
                </a:lnTo>
                <a:lnTo>
                  <a:pt x="130" y="74"/>
                </a:lnTo>
                <a:lnTo>
                  <a:pt x="126" y="86"/>
                </a:lnTo>
                <a:lnTo>
                  <a:pt x="123" y="97"/>
                </a:lnTo>
                <a:lnTo>
                  <a:pt x="121" y="109"/>
                </a:lnTo>
                <a:lnTo>
                  <a:pt x="120" y="121"/>
                </a:lnTo>
                <a:lnTo>
                  <a:pt x="120" y="193"/>
                </a:lnTo>
                <a:lnTo>
                  <a:pt x="85" y="193"/>
                </a:lnTo>
                <a:lnTo>
                  <a:pt x="13" y="193"/>
                </a:lnTo>
                <a:lnTo>
                  <a:pt x="8" y="194"/>
                </a:lnTo>
                <a:lnTo>
                  <a:pt x="4" y="196"/>
                </a:lnTo>
                <a:lnTo>
                  <a:pt x="1" y="200"/>
                </a:lnTo>
                <a:lnTo>
                  <a:pt x="0" y="204"/>
                </a:lnTo>
                <a:lnTo>
                  <a:pt x="0" y="421"/>
                </a:lnTo>
                <a:lnTo>
                  <a:pt x="1" y="426"/>
                </a:lnTo>
                <a:lnTo>
                  <a:pt x="4" y="430"/>
                </a:lnTo>
                <a:lnTo>
                  <a:pt x="8" y="432"/>
                </a:lnTo>
                <a:lnTo>
                  <a:pt x="13" y="433"/>
                </a:lnTo>
                <a:lnTo>
                  <a:pt x="85" y="433"/>
                </a:lnTo>
                <a:lnTo>
                  <a:pt x="90" y="432"/>
                </a:lnTo>
                <a:lnTo>
                  <a:pt x="93" y="430"/>
                </a:lnTo>
                <a:lnTo>
                  <a:pt x="96" y="426"/>
                </a:lnTo>
                <a:lnTo>
                  <a:pt x="97" y="421"/>
                </a:lnTo>
                <a:lnTo>
                  <a:pt x="97" y="217"/>
                </a:lnTo>
                <a:lnTo>
                  <a:pt x="120" y="217"/>
                </a:lnTo>
                <a:lnTo>
                  <a:pt x="120" y="625"/>
                </a:lnTo>
                <a:lnTo>
                  <a:pt x="121" y="634"/>
                </a:lnTo>
                <a:lnTo>
                  <a:pt x="125" y="642"/>
                </a:lnTo>
                <a:lnTo>
                  <a:pt x="129" y="651"/>
                </a:lnTo>
                <a:lnTo>
                  <a:pt x="136" y="658"/>
                </a:lnTo>
                <a:lnTo>
                  <a:pt x="144" y="665"/>
                </a:lnTo>
                <a:lnTo>
                  <a:pt x="152" y="669"/>
                </a:lnTo>
                <a:lnTo>
                  <a:pt x="160" y="672"/>
                </a:lnTo>
                <a:lnTo>
                  <a:pt x="169" y="673"/>
                </a:lnTo>
                <a:lnTo>
                  <a:pt x="169" y="709"/>
                </a:lnTo>
                <a:lnTo>
                  <a:pt x="170" y="715"/>
                </a:lnTo>
                <a:lnTo>
                  <a:pt x="172" y="718"/>
                </a:lnTo>
                <a:lnTo>
                  <a:pt x="176" y="721"/>
                </a:lnTo>
                <a:lnTo>
                  <a:pt x="180" y="722"/>
                </a:lnTo>
                <a:lnTo>
                  <a:pt x="252" y="722"/>
                </a:lnTo>
                <a:lnTo>
                  <a:pt x="257" y="721"/>
                </a:lnTo>
                <a:lnTo>
                  <a:pt x="262" y="718"/>
                </a:lnTo>
                <a:lnTo>
                  <a:pt x="264" y="715"/>
                </a:lnTo>
                <a:lnTo>
                  <a:pt x="265" y="709"/>
                </a:lnTo>
                <a:lnTo>
                  <a:pt x="265" y="673"/>
                </a:lnTo>
                <a:lnTo>
                  <a:pt x="457" y="673"/>
                </a:lnTo>
                <a:lnTo>
                  <a:pt x="457" y="709"/>
                </a:lnTo>
                <a:lnTo>
                  <a:pt x="458" y="715"/>
                </a:lnTo>
                <a:lnTo>
                  <a:pt x="461" y="718"/>
                </a:lnTo>
                <a:lnTo>
                  <a:pt x="465" y="721"/>
                </a:lnTo>
                <a:lnTo>
                  <a:pt x="469" y="722"/>
                </a:lnTo>
                <a:lnTo>
                  <a:pt x="541" y="722"/>
                </a:lnTo>
                <a:lnTo>
                  <a:pt x="546" y="721"/>
                </a:lnTo>
                <a:lnTo>
                  <a:pt x="549" y="718"/>
                </a:lnTo>
                <a:lnTo>
                  <a:pt x="552" y="715"/>
                </a:lnTo>
                <a:lnTo>
                  <a:pt x="553" y="709"/>
                </a:lnTo>
                <a:lnTo>
                  <a:pt x="553" y="673"/>
                </a:lnTo>
                <a:lnTo>
                  <a:pt x="561" y="672"/>
                </a:lnTo>
                <a:lnTo>
                  <a:pt x="570" y="669"/>
                </a:lnTo>
                <a:lnTo>
                  <a:pt x="579" y="665"/>
                </a:lnTo>
                <a:lnTo>
                  <a:pt x="586" y="658"/>
                </a:lnTo>
                <a:lnTo>
                  <a:pt x="592" y="651"/>
                </a:lnTo>
                <a:lnTo>
                  <a:pt x="597" y="642"/>
                </a:lnTo>
                <a:lnTo>
                  <a:pt x="600" y="634"/>
                </a:lnTo>
                <a:lnTo>
                  <a:pt x="601" y="625"/>
                </a:lnTo>
                <a:lnTo>
                  <a:pt x="601" y="217"/>
                </a:lnTo>
                <a:lnTo>
                  <a:pt x="625" y="217"/>
                </a:lnTo>
                <a:lnTo>
                  <a:pt x="625" y="421"/>
                </a:lnTo>
                <a:lnTo>
                  <a:pt x="626" y="426"/>
                </a:lnTo>
                <a:lnTo>
                  <a:pt x="628" y="430"/>
                </a:lnTo>
                <a:lnTo>
                  <a:pt x="632" y="432"/>
                </a:lnTo>
                <a:lnTo>
                  <a:pt x="638" y="433"/>
                </a:lnTo>
                <a:lnTo>
                  <a:pt x="710" y="433"/>
                </a:lnTo>
                <a:lnTo>
                  <a:pt x="714" y="432"/>
                </a:lnTo>
                <a:lnTo>
                  <a:pt x="718" y="430"/>
                </a:lnTo>
                <a:lnTo>
                  <a:pt x="720" y="426"/>
                </a:lnTo>
                <a:lnTo>
                  <a:pt x="721" y="421"/>
                </a:lnTo>
                <a:lnTo>
                  <a:pt x="721" y="204"/>
                </a:lnTo>
                <a:lnTo>
                  <a:pt x="720" y="200"/>
                </a:lnTo>
                <a:lnTo>
                  <a:pt x="718" y="196"/>
                </a:lnTo>
                <a:lnTo>
                  <a:pt x="714" y="194"/>
                </a:lnTo>
                <a:lnTo>
                  <a:pt x="71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0471402" y="3487929"/>
            <a:ext cx="238125" cy="287338"/>
            <a:chOff x="5505450" y="5364163"/>
            <a:chExt cx="238125" cy="287338"/>
          </a:xfrm>
          <a:solidFill>
            <a:schemeClr val="bg1"/>
          </a:solidFill>
        </p:grpSpPr>
        <p:sp>
          <p:nvSpPr>
            <p:cNvPr id="57" name="Freeform 2822"/>
            <p:cNvSpPr>
              <a:spLocks noEditPoints="1"/>
            </p:cNvSpPr>
            <p:nvPr/>
          </p:nvSpPr>
          <p:spPr bwMode="auto">
            <a:xfrm>
              <a:off x="5505450" y="5392738"/>
              <a:ext cx="238125" cy="258763"/>
            </a:xfrm>
            <a:custGeom>
              <a:avLst/>
              <a:gdLst>
                <a:gd name="T0" fmla="*/ 300 w 601"/>
                <a:gd name="T1" fmla="*/ 541 h 650"/>
                <a:gd name="T2" fmla="*/ 96 w 601"/>
                <a:gd name="T3" fmla="*/ 376 h 650"/>
                <a:gd name="T4" fmla="*/ 81 w 601"/>
                <a:gd name="T5" fmla="*/ 368 h 650"/>
                <a:gd name="T6" fmla="*/ 90 w 601"/>
                <a:gd name="T7" fmla="*/ 354 h 650"/>
                <a:gd name="T8" fmla="*/ 146 w 601"/>
                <a:gd name="T9" fmla="*/ 119 h 650"/>
                <a:gd name="T10" fmla="*/ 180 w 601"/>
                <a:gd name="T11" fmla="*/ 97 h 650"/>
                <a:gd name="T12" fmla="*/ 449 w 601"/>
                <a:gd name="T13" fmla="*/ 113 h 650"/>
                <a:gd name="T14" fmla="*/ 312 w 601"/>
                <a:gd name="T15" fmla="*/ 293 h 650"/>
                <a:gd name="T16" fmla="*/ 511 w 601"/>
                <a:gd name="T17" fmla="*/ 372 h 650"/>
                <a:gd name="T18" fmla="*/ 312 w 601"/>
                <a:gd name="T19" fmla="*/ 317 h 650"/>
                <a:gd name="T20" fmla="*/ 387 w 601"/>
                <a:gd name="T21" fmla="*/ 625 h 650"/>
                <a:gd name="T22" fmla="*/ 222 w 601"/>
                <a:gd name="T23" fmla="*/ 625 h 650"/>
                <a:gd name="T24" fmla="*/ 577 w 601"/>
                <a:gd name="T25" fmla="*/ 597 h 650"/>
                <a:gd name="T26" fmla="*/ 566 w 601"/>
                <a:gd name="T27" fmla="*/ 621 h 650"/>
                <a:gd name="T28" fmla="*/ 540 w 601"/>
                <a:gd name="T29" fmla="*/ 621 h 650"/>
                <a:gd name="T30" fmla="*/ 528 w 601"/>
                <a:gd name="T31" fmla="*/ 595 h 650"/>
                <a:gd name="T32" fmla="*/ 515 w 601"/>
                <a:gd name="T33" fmla="*/ 563 h 650"/>
                <a:gd name="T34" fmla="*/ 487 w 601"/>
                <a:gd name="T35" fmla="*/ 544 h 650"/>
                <a:gd name="T36" fmla="*/ 551 w 601"/>
                <a:gd name="T37" fmla="*/ 289 h 650"/>
                <a:gd name="T38" fmla="*/ 564 w 601"/>
                <a:gd name="T39" fmla="*/ 276 h 650"/>
                <a:gd name="T40" fmla="*/ 480 w 601"/>
                <a:gd name="T41" fmla="*/ 132 h 650"/>
                <a:gd name="T42" fmla="*/ 470 w 601"/>
                <a:gd name="T43" fmla="*/ 100 h 650"/>
                <a:gd name="T44" fmla="*/ 443 w 601"/>
                <a:gd name="T45" fmla="*/ 78 h 650"/>
                <a:gd name="T46" fmla="*/ 360 w 601"/>
                <a:gd name="T47" fmla="*/ 0 h 650"/>
                <a:gd name="T48" fmla="*/ 162 w 601"/>
                <a:gd name="T49" fmla="*/ 76 h 650"/>
                <a:gd name="T50" fmla="*/ 133 w 601"/>
                <a:gd name="T51" fmla="*/ 95 h 650"/>
                <a:gd name="T52" fmla="*/ 120 w 601"/>
                <a:gd name="T53" fmla="*/ 126 h 650"/>
                <a:gd name="T54" fmla="*/ 38 w 601"/>
                <a:gd name="T55" fmla="*/ 271 h 650"/>
                <a:gd name="T56" fmla="*/ 50 w 601"/>
                <a:gd name="T57" fmla="*/ 289 h 650"/>
                <a:gd name="T58" fmla="*/ 86 w 601"/>
                <a:gd name="T59" fmla="*/ 563 h 650"/>
                <a:gd name="T60" fmla="*/ 70 w 601"/>
                <a:gd name="T61" fmla="*/ 610 h 650"/>
                <a:gd name="T62" fmla="*/ 48 w 601"/>
                <a:gd name="T63" fmla="*/ 625 h 650"/>
                <a:gd name="T64" fmla="*/ 27 w 601"/>
                <a:gd name="T65" fmla="*/ 610 h 650"/>
                <a:gd name="T66" fmla="*/ 12 w 601"/>
                <a:gd name="T67" fmla="*/ 589 h 650"/>
                <a:gd name="T68" fmla="*/ 4 w 601"/>
                <a:gd name="T69" fmla="*/ 620 h 650"/>
                <a:gd name="T70" fmla="*/ 48 w 601"/>
                <a:gd name="T71" fmla="*/ 650 h 650"/>
                <a:gd name="T72" fmla="*/ 93 w 601"/>
                <a:gd name="T73" fmla="*/ 620 h 650"/>
                <a:gd name="T74" fmla="*/ 107 w 601"/>
                <a:gd name="T75" fmla="*/ 575 h 650"/>
                <a:gd name="T76" fmla="*/ 146 w 601"/>
                <a:gd name="T77" fmla="*/ 568 h 650"/>
                <a:gd name="T78" fmla="*/ 169 w 601"/>
                <a:gd name="T79" fmla="*/ 601 h 650"/>
                <a:gd name="T80" fmla="*/ 198 w 601"/>
                <a:gd name="T81" fmla="*/ 646 h 650"/>
                <a:gd name="T82" fmla="*/ 250 w 601"/>
                <a:gd name="T83" fmla="*/ 635 h 650"/>
                <a:gd name="T84" fmla="*/ 267 w 601"/>
                <a:gd name="T85" fmla="*/ 588 h 650"/>
                <a:gd name="T86" fmla="*/ 301 w 601"/>
                <a:gd name="T87" fmla="*/ 565 h 650"/>
                <a:gd name="T88" fmla="*/ 333 w 601"/>
                <a:gd name="T89" fmla="*/ 588 h 650"/>
                <a:gd name="T90" fmla="*/ 351 w 601"/>
                <a:gd name="T91" fmla="*/ 635 h 650"/>
                <a:gd name="T92" fmla="*/ 404 w 601"/>
                <a:gd name="T93" fmla="*/ 646 h 650"/>
                <a:gd name="T94" fmla="*/ 433 w 601"/>
                <a:gd name="T95" fmla="*/ 601 h 650"/>
                <a:gd name="T96" fmla="*/ 454 w 601"/>
                <a:gd name="T97" fmla="*/ 568 h 650"/>
                <a:gd name="T98" fmla="*/ 494 w 601"/>
                <a:gd name="T99" fmla="*/ 575 h 650"/>
                <a:gd name="T100" fmla="*/ 508 w 601"/>
                <a:gd name="T101" fmla="*/ 620 h 650"/>
                <a:gd name="T102" fmla="*/ 553 w 601"/>
                <a:gd name="T103" fmla="*/ 650 h 650"/>
                <a:gd name="T104" fmla="*/ 597 w 601"/>
                <a:gd name="T105" fmla="*/ 620 h 650"/>
                <a:gd name="T106" fmla="*/ 588 w 601"/>
                <a:gd name="T107" fmla="*/ 58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650">
                  <a:moveTo>
                    <a:pt x="312" y="317"/>
                  </a:moveTo>
                  <a:lnTo>
                    <a:pt x="312" y="529"/>
                  </a:lnTo>
                  <a:lnTo>
                    <a:pt x="311" y="534"/>
                  </a:lnTo>
                  <a:lnTo>
                    <a:pt x="308" y="538"/>
                  </a:lnTo>
                  <a:lnTo>
                    <a:pt x="304" y="540"/>
                  </a:lnTo>
                  <a:lnTo>
                    <a:pt x="300" y="541"/>
                  </a:lnTo>
                  <a:lnTo>
                    <a:pt x="295" y="540"/>
                  </a:lnTo>
                  <a:lnTo>
                    <a:pt x="292" y="538"/>
                  </a:lnTo>
                  <a:lnTo>
                    <a:pt x="289" y="534"/>
                  </a:lnTo>
                  <a:lnTo>
                    <a:pt x="288" y="529"/>
                  </a:lnTo>
                  <a:lnTo>
                    <a:pt x="288" y="317"/>
                  </a:lnTo>
                  <a:lnTo>
                    <a:pt x="96" y="376"/>
                  </a:lnTo>
                  <a:lnTo>
                    <a:pt x="94" y="377"/>
                  </a:lnTo>
                  <a:lnTo>
                    <a:pt x="92" y="377"/>
                  </a:lnTo>
                  <a:lnTo>
                    <a:pt x="90" y="377"/>
                  </a:lnTo>
                  <a:lnTo>
                    <a:pt x="86" y="376"/>
                  </a:lnTo>
                  <a:lnTo>
                    <a:pt x="83" y="373"/>
                  </a:lnTo>
                  <a:lnTo>
                    <a:pt x="81" y="368"/>
                  </a:lnTo>
                  <a:lnTo>
                    <a:pt x="80" y="363"/>
                  </a:lnTo>
                  <a:lnTo>
                    <a:pt x="82" y="359"/>
                  </a:lnTo>
                  <a:lnTo>
                    <a:pt x="83" y="357"/>
                  </a:lnTo>
                  <a:lnTo>
                    <a:pt x="84" y="356"/>
                  </a:lnTo>
                  <a:lnTo>
                    <a:pt x="86" y="355"/>
                  </a:lnTo>
                  <a:lnTo>
                    <a:pt x="90" y="354"/>
                  </a:lnTo>
                  <a:lnTo>
                    <a:pt x="288" y="293"/>
                  </a:lnTo>
                  <a:lnTo>
                    <a:pt x="288" y="208"/>
                  </a:lnTo>
                  <a:lnTo>
                    <a:pt x="143" y="242"/>
                  </a:lnTo>
                  <a:lnTo>
                    <a:pt x="143" y="132"/>
                  </a:lnTo>
                  <a:lnTo>
                    <a:pt x="144" y="125"/>
                  </a:lnTo>
                  <a:lnTo>
                    <a:pt x="146" y="119"/>
                  </a:lnTo>
                  <a:lnTo>
                    <a:pt x="149" y="113"/>
                  </a:lnTo>
                  <a:lnTo>
                    <a:pt x="155" y="108"/>
                  </a:lnTo>
                  <a:lnTo>
                    <a:pt x="160" y="103"/>
                  </a:lnTo>
                  <a:lnTo>
                    <a:pt x="166" y="100"/>
                  </a:lnTo>
                  <a:lnTo>
                    <a:pt x="173" y="98"/>
                  </a:lnTo>
                  <a:lnTo>
                    <a:pt x="180" y="97"/>
                  </a:lnTo>
                  <a:lnTo>
                    <a:pt x="420" y="97"/>
                  </a:lnTo>
                  <a:lnTo>
                    <a:pt x="427" y="98"/>
                  </a:lnTo>
                  <a:lnTo>
                    <a:pt x="434" y="100"/>
                  </a:lnTo>
                  <a:lnTo>
                    <a:pt x="440" y="103"/>
                  </a:lnTo>
                  <a:lnTo>
                    <a:pt x="445" y="108"/>
                  </a:lnTo>
                  <a:lnTo>
                    <a:pt x="449" y="113"/>
                  </a:lnTo>
                  <a:lnTo>
                    <a:pt x="453" y="119"/>
                  </a:lnTo>
                  <a:lnTo>
                    <a:pt x="455" y="125"/>
                  </a:lnTo>
                  <a:lnTo>
                    <a:pt x="456" y="132"/>
                  </a:lnTo>
                  <a:lnTo>
                    <a:pt x="456" y="242"/>
                  </a:lnTo>
                  <a:lnTo>
                    <a:pt x="312" y="208"/>
                  </a:lnTo>
                  <a:lnTo>
                    <a:pt x="312" y="293"/>
                  </a:lnTo>
                  <a:lnTo>
                    <a:pt x="505" y="354"/>
                  </a:lnTo>
                  <a:lnTo>
                    <a:pt x="509" y="356"/>
                  </a:lnTo>
                  <a:lnTo>
                    <a:pt x="512" y="360"/>
                  </a:lnTo>
                  <a:lnTo>
                    <a:pt x="513" y="364"/>
                  </a:lnTo>
                  <a:lnTo>
                    <a:pt x="513" y="368"/>
                  </a:lnTo>
                  <a:lnTo>
                    <a:pt x="511" y="372"/>
                  </a:lnTo>
                  <a:lnTo>
                    <a:pt x="508" y="374"/>
                  </a:lnTo>
                  <a:lnTo>
                    <a:pt x="505" y="376"/>
                  </a:lnTo>
                  <a:lnTo>
                    <a:pt x="501" y="376"/>
                  </a:lnTo>
                  <a:lnTo>
                    <a:pt x="500" y="376"/>
                  </a:lnTo>
                  <a:lnTo>
                    <a:pt x="498" y="376"/>
                  </a:lnTo>
                  <a:lnTo>
                    <a:pt x="312" y="317"/>
                  </a:lnTo>
                  <a:close/>
                  <a:moveTo>
                    <a:pt x="384" y="625"/>
                  </a:moveTo>
                  <a:lnTo>
                    <a:pt x="384" y="625"/>
                  </a:lnTo>
                  <a:lnTo>
                    <a:pt x="384" y="625"/>
                  </a:lnTo>
                  <a:lnTo>
                    <a:pt x="387" y="625"/>
                  </a:lnTo>
                  <a:lnTo>
                    <a:pt x="389" y="625"/>
                  </a:lnTo>
                  <a:lnTo>
                    <a:pt x="387" y="625"/>
                  </a:lnTo>
                  <a:lnTo>
                    <a:pt x="384" y="625"/>
                  </a:lnTo>
                  <a:close/>
                  <a:moveTo>
                    <a:pt x="217" y="625"/>
                  </a:moveTo>
                  <a:lnTo>
                    <a:pt x="217" y="625"/>
                  </a:lnTo>
                  <a:lnTo>
                    <a:pt x="217" y="625"/>
                  </a:lnTo>
                  <a:lnTo>
                    <a:pt x="219" y="625"/>
                  </a:lnTo>
                  <a:lnTo>
                    <a:pt x="222" y="625"/>
                  </a:lnTo>
                  <a:lnTo>
                    <a:pt x="219" y="625"/>
                  </a:lnTo>
                  <a:lnTo>
                    <a:pt x="217" y="625"/>
                  </a:lnTo>
                  <a:close/>
                  <a:moveTo>
                    <a:pt x="588" y="589"/>
                  </a:moveTo>
                  <a:lnTo>
                    <a:pt x="584" y="590"/>
                  </a:lnTo>
                  <a:lnTo>
                    <a:pt x="580" y="593"/>
                  </a:lnTo>
                  <a:lnTo>
                    <a:pt x="577" y="597"/>
                  </a:lnTo>
                  <a:lnTo>
                    <a:pt x="576" y="601"/>
                  </a:lnTo>
                  <a:lnTo>
                    <a:pt x="576" y="606"/>
                  </a:lnTo>
                  <a:lnTo>
                    <a:pt x="575" y="610"/>
                  </a:lnTo>
                  <a:lnTo>
                    <a:pt x="572" y="614"/>
                  </a:lnTo>
                  <a:lnTo>
                    <a:pt x="569" y="618"/>
                  </a:lnTo>
                  <a:lnTo>
                    <a:pt x="566" y="621"/>
                  </a:lnTo>
                  <a:lnTo>
                    <a:pt x="562" y="623"/>
                  </a:lnTo>
                  <a:lnTo>
                    <a:pt x="558" y="624"/>
                  </a:lnTo>
                  <a:lnTo>
                    <a:pt x="553" y="625"/>
                  </a:lnTo>
                  <a:lnTo>
                    <a:pt x="548" y="624"/>
                  </a:lnTo>
                  <a:lnTo>
                    <a:pt x="544" y="623"/>
                  </a:lnTo>
                  <a:lnTo>
                    <a:pt x="540" y="621"/>
                  </a:lnTo>
                  <a:lnTo>
                    <a:pt x="536" y="618"/>
                  </a:lnTo>
                  <a:lnTo>
                    <a:pt x="533" y="614"/>
                  </a:lnTo>
                  <a:lnTo>
                    <a:pt x="531" y="610"/>
                  </a:lnTo>
                  <a:lnTo>
                    <a:pt x="530" y="606"/>
                  </a:lnTo>
                  <a:lnTo>
                    <a:pt x="528" y="601"/>
                  </a:lnTo>
                  <a:lnTo>
                    <a:pt x="528" y="595"/>
                  </a:lnTo>
                  <a:lnTo>
                    <a:pt x="527" y="590"/>
                  </a:lnTo>
                  <a:lnTo>
                    <a:pt x="525" y="584"/>
                  </a:lnTo>
                  <a:lnTo>
                    <a:pt x="524" y="579"/>
                  </a:lnTo>
                  <a:lnTo>
                    <a:pt x="521" y="572"/>
                  </a:lnTo>
                  <a:lnTo>
                    <a:pt x="518" y="568"/>
                  </a:lnTo>
                  <a:lnTo>
                    <a:pt x="515" y="563"/>
                  </a:lnTo>
                  <a:lnTo>
                    <a:pt x="511" y="559"/>
                  </a:lnTo>
                  <a:lnTo>
                    <a:pt x="507" y="555"/>
                  </a:lnTo>
                  <a:lnTo>
                    <a:pt x="502" y="551"/>
                  </a:lnTo>
                  <a:lnTo>
                    <a:pt x="497" y="548"/>
                  </a:lnTo>
                  <a:lnTo>
                    <a:pt x="492" y="546"/>
                  </a:lnTo>
                  <a:lnTo>
                    <a:pt x="487" y="544"/>
                  </a:lnTo>
                  <a:lnTo>
                    <a:pt x="481" y="542"/>
                  </a:lnTo>
                  <a:lnTo>
                    <a:pt x="475" y="541"/>
                  </a:lnTo>
                  <a:lnTo>
                    <a:pt x="469" y="541"/>
                  </a:lnTo>
                  <a:lnTo>
                    <a:pt x="536" y="285"/>
                  </a:lnTo>
                  <a:lnTo>
                    <a:pt x="549" y="289"/>
                  </a:lnTo>
                  <a:lnTo>
                    <a:pt x="551" y="289"/>
                  </a:lnTo>
                  <a:lnTo>
                    <a:pt x="552" y="289"/>
                  </a:lnTo>
                  <a:lnTo>
                    <a:pt x="556" y="288"/>
                  </a:lnTo>
                  <a:lnTo>
                    <a:pt x="559" y="287"/>
                  </a:lnTo>
                  <a:lnTo>
                    <a:pt x="562" y="284"/>
                  </a:lnTo>
                  <a:lnTo>
                    <a:pt x="564" y="281"/>
                  </a:lnTo>
                  <a:lnTo>
                    <a:pt x="564" y="276"/>
                  </a:lnTo>
                  <a:lnTo>
                    <a:pt x="562" y="271"/>
                  </a:lnTo>
                  <a:lnTo>
                    <a:pt x="559" y="268"/>
                  </a:lnTo>
                  <a:lnTo>
                    <a:pt x="555" y="267"/>
                  </a:lnTo>
                  <a:lnTo>
                    <a:pt x="542" y="263"/>
                  </a:lnTo>
                  <a:lnTo>
                    <a:pt x="480" y="248"/>
                  </a:lnTo>
                  <a:lnTo>
                    <a:pt x="480" y="132"/>
                  </a:lnTo>
                  <a:lnTo>
                    <a:pt x="480" y="126"/>
                  </a:lnTo>
                  <a:lnTo>
                    <a:pt x="479" y="121"/>
                  </a:lnTo>
                  <a:lnTo>
                    <a:pt x="478" y="115"/>
                  </a:lnTo>
                  <a:lnTo>
                    <a:pt x="476" y="110"/>
                  </a:lnTo>
                  <a:lnTo>
                    <a:pt x="473" y="104"/>
                  </a:lnTo>
                  <a:lnTo>
                    <a:pt x="470" y="100"/>
                  </a:lnTo>
                  <a:lnTo>
                    <a:pt x="467" y="95"/>
                  </a:lnTo>
                  <a:lnTo>
                    <a:pt x="462" y="91"/>
                  </a:lnTo>
                  <a:lnTo>
                    <a:pt x="458" y="87"/>
                  </a:lnTo>
                  <a:lnTo>
                    <a:pt x="453" y="84"/>
                  </a:lnTo>
                  <a:lnTo>
                    <a:pt x="448" y="81"/>
                  </a:lnTo>
                  <a:lnTo>
                    <a:pt x="443" y="78"/>
                  </a:lnTo>
                  <a:lnTo>
                    <a:pt x="438" y="76"/>
                  </a:lnTo>
                  <a:lnTo>
                    <a:pt x="432" y="74"/>
                  </a:lnTo>
                  <a:lnTo>
                    <a:pt x="426" y="74"/>
                  </a:lnTo>
                  <a:lnTo>
                    <a:pt x="420" y="73"/>
                  </a:lnTo>
                  <a:lnTo>
                    <a:pt x="360" y="73"/>
                  </a:lnTo>
                  <a:lnTo>
                    <a:pt x="360" y="0"/>
                  </a:lnTo>
                  <a:lnTo>
                    <a:pt x="240" y="0"/>
                  </a:lnTo>
                  <a:lnTo>
                    <a:pt x="240" y="73"/>
                  </a:lnTo>
                  <a:lnTo>
                    <a:pt x="180" y="73"/>
                  </a:lnTo>
                  <a:lnTo>
                    <a:pt x="174" y="74"/>
                  </a:lnTo>
                  <a:lnTo>
                    <a:pt x="168" y="74"/>
                  </a:lnTo>
                  <a:lnTo>
                    <a:pt x="162" y="76"/>
                  </a:lnTo>
                  <a:lnTo>
                    <a:pt x="157" y="78"/>
                  </a:lnTo>
                  <a:lnTo>
                    <a:pt x="152" y="81"/>
                  </a:lnTo>
                  <a:lnTo>
                    <a:pt x="146" y="84"/>
                  </a:lnTo>
                  <a:lnTo>
                    <a:pt x="141" y="87"/>
                  </a:lnTo>
                  <a:lnTo>
                    <a:pt x="137" y="91"/>
                  </a:lnTo>
                  <a:lnTo>
                    <a:pt x="133" y="95"/>
                  </a:lnTo>
                  <a:lnTo>
                    <a:pt x="130" y="100"/>
                  </a:lnTo>
                  <a:lnTo>
                    <a:pt x="127" y="104"/>
                  </a:lnTo>
                  <a:lnTo>
                    <a:pt x="124" y="110"/>
                  </a:lnTo>
                  <a:lnTo>
                    <a:pt x="122" y="115"/>
                  </a:lnTo>
                  <a:lnTo>
                    <a:pt x="121" y="121"/>
                  </a:lnTo>
                  <a:lnTo>
                    <a:pt x="120" y="126"/>
                  </a:lnTo>
                  <a:lnTo>
                    <a:pt x="120" y="132"/>
                  </a:lnTo>
                  <a:lnTo>
                    <a:pt x="120" y="248"/>
                  </a:lnTo>
                  <a:lnTo>
                    <a:pt x="55" y="264"/>
                  </a:lnTo>
                  <a:lnTo>
                    <a:pt x="45" y="267"/>
                  </a:lnTo>
                  <a:lnTo>
                    <a:pt x="41" y="268"/>
                  </a:lnTo>
                  <a:lnTo>
                    <a:pt x="38" y="271"/>
                  </a:lnTo>
                  <a:lnTo>
                    <a:pt x="36" y="276"/>
                  </a:lnTo>
                  <a:lnTo>
                    <a:pt x="36" y="281"/>
                  </a:lnTo>
                  <a:lnTo>
                    <a:pt x="38" y="285"/>
                  </a:lnTo>
                  <a:lnTo>
                    <a:pt x="42" y="287"/>
                  </a:lnTo>
                  <a:lnTo>
                    <a:pt x="46" y="289"/>
                  </a:lnTo>
                  <a:lnTo>
                    <a:pt x="50" y="289"/>
                  </a:lnTo>
                  <a:lnTo>
                    <a:pt x="61" y="287"/>
                  </a:lnTo>
                  <a:lnTo>
                    <a:pt x="120" y="542"/>
                  </a:lnTo>
                  <a:lnTo>
                    <a:pt x="111" y="545"/>
                  </a:lnTo>
                  <a:lnTo>
                    <a:pt x="102" y="550"/>
                  </a:lnTo>
                  <a:lnTo>
                    <a:pt x="94" y="556"/>
                  </a:lnTo>
                  <a:lnTo>
                    <a:pt x="86" y="563"/>
                  </a:lnTo>
                  <a:lnTo>
                    <a:pt x="80" y="571"/>
                  </a:lnTo>
                  <a:lnTo>
                    <a:pt x="76" y="581"/>
                  </a:lnTo>
                  <a:lnTo>
                    <a:pt x="73" y="591"/>
                  </a:lnTo>
                  <a:lnTo>
                    <a:pt x="72" y="601"/>
                  </a:lnTo>
                  <a:lnTo>
                    <a:pt x="72" y="606"/>
                  </a:lnTo>
                  <a:lnTo>
                    <a:pt x="70" y="610"/>
                  </a:lnTo>
                  <a:lnTo>
                    <a:pt x="68" y="614"/>
                  </a:lnTo>
                  <a:lnTo>
                    <a:pt x="65" y="618"/>
                  </a:lnTo>
                  <a:lnTo>
                    <a:pt x="62" y="621"/>
                  </a:lnTo>
                  <a:lnTo>
                    <a:pt x="58" y="623"/>
                  </a:lnTo>
                  <a:lnTo>
                    <a:pt x="53" y="624"/>
                  </a:lnTo>
                  <a:lnTo>
                    <a:pt x="48" y="625"/>
                  </a:lnTo>
                  <a:lnTo>
                    <a:pt x="44" y="624"/>
                  </a:lnTo>
                  <a:lnTo>
                    <a:pt x="39" y="623"/>
                  </a:lnTo>
                  <a:lnTo>
                    <a:pt x="35" y="621"/>
                  </a:lnTo>
                  <a:lnTo>
                    <a:pt x="32" y="618"/>
                  </a:lnTo>
                  <a:lnTo>
                    <a:pt x="29" y="614"/>
                  </a:lnTo>
                  <a:lnTo>
                    <a:pt x="27" y="610"/>
                  </a:lnTo>
                  <a:lnTo>
                    <a:pt x="24" y="606"/>
                  </a:lnTo>
                  <a:lnTo>
                    <a:pt x="24" y="601"/>
                  </a:lnTo>
                  <a:lnTo>
                    <a:pt x="23" y="597"/>
                  </a:lnTo>
                  <a:lnTo>
                    <a:pt x="20" y="593"/>
                  </a:lnTo>
                  <a:lnTo>
                    <a:pt x="17" y="590"/>
                  </a:lnTo>
                  <a:lnTo>
                    <a:pt x="12" y="589"/>
                  </a:lnTo>
                  <a:lnTo>
                    <a:pt x="7" y="590"/>
                  </a:lnTo>
                  <a:lnTo>
                    <a:pt x="4" y="593"/>
                  </a:lnTo>
                  <a:lnTo>
                    <a:pt x="1" y="597"/>
                  </a:lnTo>
                  <a:lnTo>
                    <a:pt x="0" y="601"/>
                  </a:lnTo>
                  <a:lnTo>
                    <a:pt x="1" y="611"/>
                  </a:lnTo>
                  <a:lnTo>
                    <a:pt x="4" y="620"/>
                  </a:lnTo>
                  <a:lnTo>
                    <a:pt x="8" y="628"/>
                  </a:lnTo>
                  <a:lnTo>
                    <a:pt x="14" y="635"/>
                  </a:lnTo>
                  <a:lnTo>
                    <a:pt x="21" y="640"/>
                  </a:lnTo>
                  <a:lnTo>
                    <a:pt x="30" y="646"/>
                  </a:lnTo>
                  <a:lnTo>
                    <a:pt x="39" y="649"/>
                  </a:lnTo>
                  <a:lnTo>
                    <a:pt x="48" y="650"/>
                  </a:lnTo>
                  <a:lnTo>
                    <a:pt x="58" y="649"/>
                  </a:lnTo>
                  <a:lnTo>
                    <a:pt x="67" y="646"/>
                  </a:lnTo>
                  <a:lnTo>
                    <a:pt x="75" y="640"/>
                  </a:lnTo>
                  <a:lnTo>
                    <a:pt x="82" y="635"/>
                  </a:lnTo>
                  <a:lnTo>
                    <a:pt x="89" y="628"/>
                  </a:lnTo>
                  <a:lnTo>
                    <a:pt x="93" y="620"/>
                  </a:lnTo>
                  <a:lnTo>
                    <a:pt x="96" y="611"/>
                  </a:lnTo>
                  <a:lnTo>
                    <a:pt x="97" y="601"/>
                  </a:lnTo>
                  <a:lnTo>
                    <a:pt x="97" y="594"/>
                  </a:lnTo>
                  <a:lnTo>
                    <a:pt x="99" y="588"/>
                  </a:lnTo>
                  <a:lnTo>
                    <a:pt x="103" y="582"/>
                  </a:lnTo>
                  <a:lnTo>
                    <a:pt x="107" y="575"/>
                  </a:lnTo>
                  <a:lnTo>
                    <a:pt x="112" y="571"/>
                  </a:lnTo>
                  <a:lnTo>
                    <a:pt x="118" y="568"/>
                  </a:lnTo>
                  <a:lnTo>
                    <a:pt x="125" y="566"/>
                  </a:lnTo>
                  <a:lnTo>
                    <a:pt x="132" y="565"/>
                  </a:lnTo>
                  <a:lnTo>
                    <a:pt x="139" y="566"/>
                  </a:lnTo>
                  <a:lnTo>
                    <a:pt x="146" y="568"/>
                  </a:lnTo>
                  <a:lnTo>
                    <a:pt x="153" y="571"/>
                  </a:lnTo>
                  <a:lnTo>
                    <a:pt x="158" y="575"/>
                  </a:lnTo>
                  <a:lnTo>
                    <a:pt x="163" y="582"/>
                  </a:lnTo>
                  <a:lnTo>
                    <a:pt x="166" y="588"/>
                  </a:lnTo>
                  <a:lnTo>
                    <a:pt x="168" y="594"/>
                  </a:lnTo>
                  <a:lnTo>
                    <a:pt x="169" y="601"/>
                  </a:lnTo>
                  <a:lnTo>
                    <a:pt x="170" y="611"/>
                  </a:lnTo>
                  <a:lnTo>
                    <a:pt x="172" y="620"/>
                  </a:lnTo>
                  <a:lnTo>
                    <a:pt x="177" y="628"/>
                  </a:lnTo>
                  <a:lnTo>
                    <a:pt x="182" y="635"/>
                  </a:lnTo>
                  <a:lnTo>
                    <a:pt x="189" y="640"/>
                  </a:lnTo>
                  <a:lnTo>
                    <a:pt x="198" y="646"/>
                  </a:lnTo>
                  <a:lnTo>
                    <a:pt x="206" y="649"/>
                  </a:lnTo>
                  <a:lnTo>
                    <a:pt x="217" y="650"/>
                  </a:lnTo>
                  <a:lnTo>
                    <a:pt x="226" y="649"/>
                  </a:lnTo>
                  <a:lnTo>
                    <a:pt x="235" y="646"/>
                  </a:lnTo>
                  <a:lnTo>
                    <a:pt x="243" y="640"/>
                  </a:lnTo>
                  <a:lnTo>
                    <a:pt x="250" y="635"/>
                  </a:lnTo>
                  <a:lnTo>
                    <a:pt x="256" y="628"/>
                  </a:lnTo>
                  <a:lnTo>
                    <a:pt x="260" y="620"/>
                  </a:lnTo>
                  <a:lnTo>
                    <a:pt x="263" y="611"/>
                  </a:lnTo>
                  <a:lnTo>
                    <a:pt x="264" y="601"/>
                  </a:lnTo>
                  <a:lnTo>
                    <a:pt x="265" y="594"/>
                  </a:lnTo>
                  <a:lnTo>
                    <a:pt x="267" y="588"/>
                  </a:lnTo>
                  <a:lnTo>
                    <a:pt x="270" y="582"/>
                  </a:lnTo>
                  <a:lnTo>
                    <a:pt x="275" y="575"/>
                  </a:lnTo>
                  <a:lnTo>
                    <a:pt x="281" y="571"/>
                  </a:lnTo>
                  <a:lnTo>
                    <a:pt x="287" y="568"/>
                  </a:lnTo>
                  <a:lnTo>
                    <a:pt x="293" y="566"/>
                  </a:lnTo>
                  <a:lnTo>
                    <a:pt x="301" y="565"/>
                  </a:lnTo>
                  <a:lnTo>
                    <a:pt x="308" y="566"/>
                  </a:lnTo>
                  <a:lnTo>
                    <a:pt x="314" y="568"/>
                  </a:lnTo>
                  <a:lnTo>
                    <a:pt x="320" y="571"/>
                  </a:lnTo>
                  <a:lnTo>
                    <a:pt x="326" y="575"/>
                  </a:lnTo>
                  <a:lnTo>
                    <a:pt x="330" y="582"/>
                  </a:lnTo>
                  <a:lnTo>
                    <a:pt x="333" y="588"/>
                  </a:lnTo>
                  <a:lnTo>
                    <a:pt x="335" y="594"/>
                  </a:lnTo>
                  <a:lnTo>
                    <a:pt x="336" y="601"/>
                  </a:lnTo>
                  <a:lnTo>
                    <a:pt x="337" y="611"/>
                  </a:lnTo>
                  <a:lnTo>
                    <a:pt x="341" y="620"/>
                  </a:lnTo>
                  <a:lnTo>
                    <a:pt x="345" y="628"/>
                  </a:lnTo>
                  <a:lnTo>
                    <a:pt x="351" y="635"/>
                  </a:lnTo>
                  <a:lnTo>
                    <a:pt x="358" y="640"/>
                  </a:lnTo>
                  <a:lnTo>
                    <a:pt x="366" y="646"/>
                  </a:lnTo>
                  <a:lnTo>
                    <a:pt x="375" y="649"/>
                  </a:lnTo>
                  <a:lnTo>
                    <a:pt x="384" y="650"/>
                  </a:lnTo>
                  <a:lnTo>
                    <a:pt x="394" y="649"/>
                  </a:lnTo>
                  <a:lnTo>
                    <a:pt x="404" y="646"/>
                  </a:lnTo>
                  <a:lnTo>
                    <a:pt x="412" y="640"/>
                  </a:lnTo>
                  <a:lnTo>
                    <a:pt x="419" y="635"/>
                  </a:lnTo>
                  <a:lnTo>
                    <a:pt x="425" y="628"/>
                  </a:lnTo>
                  <a:lnTo>
                    <a:pt x="429" y="620"/>
                  </a:lnTo>
                  <a:lnTo>
                    <a:pt x="432" y="611"/>
                  </a:lnTo>
                  <a:lnTo>
                    <a:pt x="433" y="601"/>
                  </a:lnTo>
                  <a:lnTo>
                    <a:pt x="433" y="594"/>
                  </a:lnTo>
                  <a:lnTo>
                    <a:pt x="435" y="588"/>
                  </a:lnTo>
                  <a:lnTo>
                    <a:pt x="439" y="582"/>
                  </a:lnTo>
                  <a:lnTo>
                    <a:pt x="443" y="575"/>
                  </a:lnTo>
                  <a:lnTo>
                    <a:pt x="448" y="571"/>
                  </a:lnTo>
                  <a:lnTo>
                    <a:pt x="454" y="568"/>
                  </a:lnTo>
                  <a:lnTo>
                    <a:pt x="461" y="566"/>
                  </a:lnTo>
                  <a:lnTo>
                    <a:pt x="469" y="565"/>
                  </a:lnTo>
                  <a:lnTo>
                    <a:pt x="476" y="566"/>
                  </a:lnTo>
                  <a:lnTo>
                    <a:pt x="483" y="568"/>
                  </a:lnTo>
                  <a:lnTo>
                    <a:pt x="489" y="571"/>
                  </a:lnTo>
                  <a:lnTo>
                    <a:pt x="494" y="575"/>
                  </a:lnTo>
                  <a:lnTo>
                    <a:pt x="498" y="582"/>
                  </a:lnTo>
                  <a:lnTo>
                    <a:pt x="502" y="588"/>
                  </a:lnTo>
                  <a:lnTo>
                    <a:pt x="504" y="594"/>
                  </a:lnTo>
                  <a:lnTo>
                    <a:pt x="505" y="601"/>
                  </a:lnTo>
                  <a:lnTo>
                    <a:pt x="505" y="611"/>
                  </a:lnTo>
                  <a:lnTo>
                    <a:pt x="508" y="620"/>
                  </a:lnTo>
                  <a:lnTo>
                    <a:pt x="513" y="628"/>
                  </a:lnTo>
                  <a:lnTo>
                    <a:pt x="518" y="635"/>
                  </a:lnTo>
                  <a:lnTo>
                    <a:pt x="525" y="640"/>
                  </a:lnTo>
                  <a:lnTo>
                    <a:pt x="534" y="646"/>
                  </a:lnTo>
                  <a:lnTo>
                    <a:pt x="543" y="649"/>
                  </a:lnTo>
                  <a:lnTo>
                    <a:pt x="553" y="650"/>
                  </a:lnTo>
                  <a:lnTo>
                    <a:pt x="562" y="649"/>
                  </a:lnTo>
                  <a:lnTo>
                    <a:pt x="571" y="646"/>
                  </a:lnTo>
                  <a:lnTo>
                    <a:pt x="579" y="640"/>
                  </a:lnTo>
                  <a:lnTo>
                    <a:pt x="586" y="635"/>
                  </a:lnTo>
                  <a:lnTo>
                    <a:pt x="593" y="628"/>
                  </a:lnTo>
                  <a:lnTo>
                    <a:pt x="597" y="620"/>
                  </a:lnTo>
                  <a:lnTo>
                    <a:pt x="600" y="611"/>
                  </a:lnTo>
                  <a:lnTo>
                    <a:pt x="601" y="601"/>
                  </a:lnTo>
                  <a:lnTo>
                    <a:pt x="600" y="597"/>
                  </a:lnTo>
                  <a:lnTo>
                    <a:pt x="598" y="593"/>
                  </a:lnTo>
                  <a:lnTo>
                    <a:pt x="594" y="590"/>
                  </a:lnTo>
                  <a:lnTo>
                    <a:pt x="588" y="5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823"/>
            <p:cNvSpPr>
              <a:spLocks/>
            </p:cNvSpPr>
            <p:nvPr/>
          </p:nvSpPr>
          <p:spPr bwMode="auto">
            <a:xfrm>
              <a:off x="5586413" y="5449888"/>
              <a:ext cx="76200" cy="11113"/>
            </a:xfrm>
            <a:custGeom>
              <a:avLst/>
              <a:gdLst>
                <a:gd name="T0" fmla="*/ 192 w 192"/>
                <a:gd name="T1" fmla="*/ 12 h 24"/>
                <a:gd name="T2" fmla="*/ 192 w 192"/>
                <a:gd name="T3" fmla="*/ 8 h 24"/>
                <a:gd name="T4" fmla="*/ 189 w 192"/>
                <a:gd name="T5" fmla="*/ 4 h 24"/>
                <a:gd name="T6" fmla="*/ 185 w 192"/>
                <a:gd name="T7" fmla="*/ 1 h 24"/>
                <a:gd name="T8" fmla="*/ 181 w 192"/>
                <a:gd name="T9" fmla="*/ 0 h 24"/>
                <a:gd name="T10" fmla="*/ 13 w 192"/>
                <a:gd name="T11" fmla="*/ 0 h 24"/>
                <a:gd name="T12" fmla="*/ 8 w 192"/>
                <a:gd name="T13" fmla="*/ 1 h 24"/>
                <a:gd name="T14" fmla="*/ 4 w 192"/>
                <a:gd name="T15" fmla="*/ 4 h 24"/>
                <a:gd name="T16" fmla="*/ 1 w 192"/>
                <a:gd name="T17" fmla="*/ 8 h 24"/>
                <a:gd name="T18" fmla="*/ 0 w 192"/>
                <a:gd name="T19" fmla="*/ 12 h 24"/>
                <a:gd name="T20" fmla="*/ 1 w 192"/>
                <a:gd name="T21" fmla="*/ 17 h 24"/>
                <a:gd name="T22" fmla="*/ 4 w 192"/>
                <a:gd name="T23" fmla="*/ 21 h 24"/>
                <a:gd name="T24" fmla="*/ 8 w 192"/>
                <a:gd name="T25" fmla="*/ 23 h 24"/>
                <a:gd name="T26" fmla="*/ 13 w 192"/>
                <a:gd name="T27" fmla="*/ 24 h 24"/>
                <a:gd name="T28" fmla="*/ 181 w 192"/>
                <a:gd name="T29" fmla="*/ 24 h 24"/>
                <a:gd name="T30" fmla="*/ 185 w 192"/>
                <a:gd name="T31" fmla="*/ 23 h 24"/>
                <a:gd name="T32" fmla="*/ 189 w 192"/>
                <a:gd name="T33" fmla="*/ 21 h 24"/>
                <a:gd name="T34" fmla="*/ 192 w 192"/>
                <a:gd name="T35" fmla="*/ 17 h 24"/>
                <a:gd name="T36" fmla="*/ 192 w 192"/>
                <a:gd name="T3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24">
                  <a:moveTo>
                    <a:pt x="192" y="12"/>
                  </a:moveTo>
                  <a:lnTo>
                    <a:pt x="192" y="8"/>
                  </a:lnTo>
                  <a:lnTo>
                    <a:pt x="189" y="4"/>
                  </a:lnTo>
                  <a:lnTo>
                    <a:pt x="185" y="1"/>
                  </a:lnTo>
                  <a:lnTo>
                    <a:pt x="181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3" y="24"/>
                  </a:lnTo>
                  <a:lnTo>
                    <a:pt x="181" y="24"/>
                  </a:lnTo>
                  <a:lnTo>
                    <a:pt x="185" y="23"/>
                  </a:lnTo>
                  <a:lnTo>
                    <a:pt x="189" y="21"/>
                  </a:lnTo>
                  <a:lnTo>
                    <a:pt x="192" y="17"/>
                  </a:lnTo>
                  <a:lnTo>
                    <a:pt x="19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824"/>
            <p:cNvSpPr>
              <a:spLocks/>
            </p:cNvSpPr>
            <p:nvPr/>
          </p:nvSpPr>
          <p:spPr bwMode="auto">
            <a:xfrm>
              <a:off x="5600700" y="5364163"/>
              <a:ext cx="47625" cy="20638"/>
            </a:xfrm>
            <a:custGeom>
              <a:avLst/>
              <a:gdLst>
                <a:gd name="T0" fmla="*/ 120 w 120"/>
                <a:gd name="T1" fmla="*/ 12 h 49"/>
                <a:gd name="T2" fmla="*/ 119 w 120"/>
                <a:gd name="T3" fmla="*/ 8 h 49"/>
                <a:gd name="T4" fmla="*/ 117 w 120"/>
                <a:gd name="T5" fmla="*/ 4 h 49"/>
                <a:gd name="T6" fmla="*/ 113 w 120"/>
                <a:gd name="T7" fmla="*/ 1 h 49"/>
                <a:gd name="T8" fmla="*/ 108 w 120"/>
                <a:gd name="T9" fmla="*/ 0 h 49"/>
                <a:gd name="T10" fmla="*/ 12 w 120"/>
                <a:gd name="T11" fmla="*/ 0 h 49"/>
                <a:gd name="T12" fmla="*/ 7 w 120"/>
                <a:gd name="T13" fmla="*/ 1 h 49"/>
                <a:gd name="T14" fmla="*/ 3 w 120"/>
                <a:gd name="T15" fmla="*/ 4 h 49"/>
                <a:gd name="T16" fmla="*/ 1 w 120"/>
                <a:gd name="T17" fmla="*/ 8 h 49"/>
                <a:gd name="T18" fmla="*/ 0 w 120"/>
                <a:gd name="T19" fmla="*/ 12 h 49"/>
                <a:gd name="T20" fmla="*/ 0 w 120"/>
                <a:gd name="T21" fmla="*/ 49 h 49"/>
                <a:gd name="T22" fmla="*/ 120 w 120"/>
                <a:gd name="T23" fmla="*/ 49 h 49"/>
                <a:gd name="T24" fmla="*/ 120 w 120"/>
                <a:gd name="T2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49">
                  <a:moveTo>
                    <a:pt x="120" y="12"/>
                  </a:moveTo>
                  <a:lnTo>
                    <a:pt x="119" y="8"/>
                  </a:lnTo>
                  <a:lnTo>
                    <a:pt x="117" y="4"/>
                  </a:lnTo>
                  <a:lnTo>
                    <a:pt x="113" y="1"/>
                  </a:lnTo>
                  <a:lnTo>
                    <a:pt x="10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9"/>
                  </a:lnTo>
                  <a:lnTo>
                    <a:pt x="120" y="49"/>
                  </a:lnTo>
                  <a:lnTo>
                    <a:pt x="1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1675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3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rgbClr val="0C344C"/>
                </a:solidFill>
                <a:latin typeface="+mj-lt"/>
              </a:rPr>
              <a:t>Sales Charts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031572520"/>
              </p:ext>
            </p:extLst>
          </p:nvPr>
        </p:nvGraphicFramePr>
        <p:xfrm>
          <a:off x="839787" y="2574980"/>
          <a:ext cx="10512425" cy="3403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25"/>
          <p:cNvSpPr txBox="1"/>
          <p:nvPr/>
        </p:nvSpPr>
        <p:spPr>
          <a:xfrm>
            <a:off x="1938466" y="1951616"/>
            <a:ext cx="3879721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Calibri Light" panose="020F0302020204030204" pitchFamily="34" charset="0"/>
              </a:rPr>
              <a:t>Many desktop publishing packages and web page editors now use Lorem Ipsum as their default model text, and a search for 'lorem ipsum' will uncover many web sites still in their infancy. </a:t>
            </a:r>
          </a:p>
        </p:txBody>
      </p:sp>
      <p:sp>
        <p:nvSpPr>
          <p:cNvPr id="19" name="TextBox 25"/>
          <p:cNvSpPr txBox="1"/>
          <p:nvPr/>
        </p:nvSpPr>
        <p:spPr>
          <a:xfrm>
            <a:off x="1938466" y="1620733"/>
            <a:ext cx="265123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936303" y="1724748"/>
            <a:ext cx="731771" cy="559571"/>
            <a:chOff x="936303" y="1724748"/>
            <a:chExt cx="731771" cy="559571"/>
          </a:xfrm>
        </p:grpSpPr>
        <p:sp>
          <p:nvSpPr>
            <p:cNvPr id="20" name="Rectangle: Rounded Corners 19"/>
            <p:cNvSpPr/>
            <p:nvPr/>
          </p:nvSpPr>
          <p:spPr>
            <a:xfrm rot="18900000">
              <a:off x="1300213" y="1820604"/>
              <a:ext cx="367861" cy="367862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BFBEBE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/>
            <p:cNvSpPr/>
            <p:nvPr/>
          </p:nvSpPr>
          <p:spPr>
            <a:xfrm rot="2700000">
              <a:off x="936303" y="1724748"/>
              <a:ext cx="559571" cy="559572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51582" y="1864661"/>
            <a:ext cx="303349" cy="263126"/>
            <a:chOff x="2598738" y="2530475"/>
            <a:chExt cx="287338" cy="249238"/>
          </a:xfrm>
          <a:solidFill>
            <a:schemeClr val="bg1"/>
          </a:solidFill>
        </p:grpSpPr>
        <p:sp>
          <p:nvSpPr>
            <p:cNvPr id="10" name="Freeform 527"/>
            <p:cNvSpPr>
              <a:spLocks/>
            </p:cNvSpPr>
            <p:nvPr/>
          </p:nvSpPr>
          <p:spPr bwMode="auto">
            <a:xfrm>
              <a:off x="2655888" y="2625725"/>
              <a:ext cx="123825" cy="134938"/>
            </a:xfrm>
            <a:custGeom>
              <a:avLst/>
              <a:gdLst>
                <a:gd name="T0" fmla="*/ 187 w 391"/>
                <a:gd name="T1" fmla="*/ 0 h 421"/>
                <a:gd name="T2" fmla="*/ 172 w 391"/>
                <a:gd name="T3" fmla="*/ 19 h 421"/>
                <a:gd name="T4" fmla="*/ 155 w 391"/>
                <a:gd name="T5" fmla="*/ 36 h 421"/>
                <a:gd name="T6" fmla="*/ 135 w 391"/>
                <a:gd name="T7" fmla="*/ 52 h 421"/>
                <a:gd name="T8" fmla="*/ 113 w 391"/>
                <a:gd name="T9" fmla="*/ 65 h 421"/>
                <a:gd name="T10" fmla="*/ 91 w 391"/>
                <a:gd name="T11" fmla="*/ 76 h 421"/>
                <a:gd name="T12" fmla="*/ 67 w 391"/>
                <a:gd name="T13" fmla="*/ 83 h 421"/>
                <a:gd name="T14" fmla="*/ 41 w 391"/>
                <a:gd name="T15" fmla="*/ 89 h 421"/>
                <a:gd name="T16" fmla="*/ 15 w 391"/>
                <a:gd name="T17" fmla="*/ 90 h 421"/>
                <a:gd name="T18" fmla="*/ 0 w 391"/>
                <a:gd name="T19" fmla="*/ 89 h 421"/>
                <a:gd name="T20" fmla="*/ 1 w 391"/>
                <a:gd name="T21" fmla="*/ 410 h 421"/>
                <a:gd name="T22" fmla="*/ 3 w 391"/>
                <a:gd name="T23" fmla="*/ 415 h 421"/>
                <a:gd name="T24" fmla="*/ 6 w 391"/>
                <a:gd name="T25" fmla="*/ 418 h 421"/>
                <a:gd name="T26" fmla="*/ 11 w 391"/>
                <a:gd name="T27" fmla="*/ 421 h 421"/>
                <a:gd name="T28" fmla="*/ 77 w 391"/>
                <a:gd name="T29" fmla="*/ 421 h 421"/>
                <a:gd name="T30" fmla="*/ 75 w 391"/>
                <a:gd name="T31" fmla="*/ 406 h 421"/>
                <a:gd name="T32" fmla="*/ 77 w 391"/>
                <a:gd name="T33" fmla="*/ 385 h 421"/>
                <a:gd name="T34" fmla="*/ 83 w 391"/>
                <a:gd name="T35" fmla="*/ 366 h 421"/>
                <a:gd name="T36" fmla="*/ 93 w 391"/>
                <a:gd name="T37" fmla="*/ 347 h 421"/>
                <a:gd name="T38" fmla="*/ 106 w 391"/>
                <a:gd name="T39" fmla="*/ 331 h 421"/>
                <a:gd name="T40" fmla="*/ 122 w 391"/>
                <a:gd name="T41" fmla="*/ 318 h 421"/>
                <a:gd name="T42" fmla="*/ 139 w 391"/>
                <a:gd name="T43" fmla="*/ 309 h 421"/>
                <a:gd name="T44" fmla="*/ 159 w 391"/>
                <a:gd name="T45" fmla="*/ 303 h 421"/>
                <a:gd name="T46" fmla="*/ 181 w 391"/>
                <a:gd name="T47" fmla="*/ 301 h 421"/>
                <a:gd name="T48" fmla="*/ 201 w 391"/>
                <a:gd name="T49" fmla="*/ 303 h 421"/>
                <a:gd name="T50" fmla="*/ 222 w 391"/>
                <a:gd name="T51" fmla="*/ 309 h 421"/>
                <a:gd name="T52" fmla="*/ 240 w 391"/>
                <a:gd name="T53" fmla="*/ 318 h 421"/>
                <a:gd name="T54" fmla="*/ 255 w 391"/>
                <a:gd name="T55" fmla="*/ 331 h 421"/>
                <a:gd name="T56" fmla="*/ 268 w 391"/>
                <a:gd name="T57" fmla="*/ 347 h 421"/>
                <a:gd name="T58" fmla="*/ 277 w 391"/>
                <a:gd name="T59" fmla="*/ 366 h 421"/>
                <a:gd name="T60" fmla="*/ 284 w 391"/>
                <a:gd name="T61" fmla="*/ 385 h 421"/>
                <a:gd name="T62" fmla="*/ 286 w 391"/>
                <a:gd name="T63" fmla="*/ 406 h 421"/>
                <a:gd name="T64" fmla="*/ 285 w 391"/>
                <a:gd name="T65" fmla="*/ 421 h 421"/>
                <a:gd name="T66" fmla="*/ 379 w 391"/>
                <a:gd name="T67" fmla="*/ 420 h 421"/>
                <a:gd name="T68" fmla="*/ 385 w 391"/>
                <a:gd name="T69" fmla="*/ 418 h 421"/>
                <a:gd name="T70" fmla="*/ 389 w 391"/>
                <a:gd name="T71" fmla="*/ 415 h 421"/>
                <a:gd name="T72" fmla="*/ 391 w 391"/>
                <a:gd name="T73" fmla="*/ 410 h 421"/>
                <a:gd name="T74" fmla="*/ 391 w 391"/>
                <a:gd name="T75" fmla="*/ 15 h 421"/>
                <a:gd name="T76" fmla="*/ 390 w 391"/>
                <a:gd name="T77" fmla="*/ 8 h 421"/>
                <a:gd name="T78" fmla="*/ 387 w 391"/>
                <a:gd name="T79" fmla="*/ 4 h 421"/>
                <a:gd name="T80" fmla="*/ 382 w 391"/>
                <a:gd name="T81" fmla="*/ 1 h 421"/>
                <a:gd name="T82" fmla="*/ 376 w 391"/>
                <a:gd name="T8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421">
                  <a:moveTo>
                    <a:pt x="376" y="0"/>
                  </a:moveTo>
                  <a:lnTo>
                    <a:pt x="187" y="0"/>
                  </a:lnTo>
                  <a:lnTo>
                    <a:pt x="180" y="9"/>
                  </a:lnTo>
                  <a:lnTo>
                    <a:pt x="172" y="19"/>
                  </a:lnTo>
                  <a:lnTo>
                    <a:pt x="164" y="28"/>
                  </a:lnTo>
                  <a:lnTo>
                    <a:pt x="155" y="36"/>
                  </a:lnTo>
                  <a:lnTo>
                    <a:pt x="145" y="45"/>
                  </a:lnTo>
                  <a:lnTo>
                    <a:pt x="135" y="52"/>
                  </a:lnTo>
                  <a:lnTo>
                    <a:pt x="125" y="59"/>
                  </a:lnTo>
                  <a:lnTo>
                    <a:pt x="113" y="65"/>
                  </a:lnTo>
                  <a:lnTo>
                    <a:pt x="103" y="71"/>
                  </a:lnTo>
                  <a:lnTo>
                    <a:pt x="91" y="76"/>
                  </a:lnTo>
                  <a:lnTo>
                    <a:pt x="79" y="80"/>
                  </a:lnTo>
                  <a:lnTo>
                    <a:pt x="67" y="83"/>
                  </a:lnTo>
                  <a:lnTo>
                    <a:pt x="54" y="87"/>
                  </a:lnTo>
                  <a:lnTo>
                    <a:pt x="41" y="89"/>
                  </a:lnTo>
                  <a:lnTo>
                    <a:pt x="29" y="90"/>
                  </a:lnTo>
                  <a:lnTo>
                    <a:pt x="15" y="90"/>
                  </a:lnTo>
                  <a:lnTo>
                    <a:pt x="7" y="90"/>
                  </a:lnTo>
                  <a:lnTo>
                    <a:pt x="0" y="89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1" y="421"/>
                  </a:lnTo>
                  <a:lnTo>
                    <a:pt x="15" y="421"/>
                  </a:lnTo>
                  <a:lnTo>
                    <a:pt x="77" y="421"/>
                  </a:lnTo>
                  <a:lnTo>
                    <a:pt x="76" y="414"/>
                  </a:lnTo>
                  <a:lnTo>
                    <a:pt x="75" y="406"/>
                  </a:lnTo>
                  <a:lnTo>
                    <a:pt x="76" y="396"/>
                  </a:lnTo>
                  <a:lnTo>
                    <a:pt x="77" y="385"/>
                  </a:lnTo>
                  <a:lnTo>
                    <a:pt x="80" y="375"/>
                  </a:lnTo>
                  <a:lnTo>
                    <a:pt x="83" y="366"/>
                  </a:lnTo>
                  <a:lnTo>
                    <a:pt x="88" y="356"/>
                  </a:lnTo>
                  <a:lnTo>
                    <a:pt x="93" y="347"/>
                  </a:lnTo>
                  <a:lnTo>
                    <a:pt x="99" y="339"/>
                  </a:lnTo>
                  <a:lnTo>
                    <a:pt x="106" y="331"/>
                  </a:lnTo>
                  <a:lnTo>
                    <a:pt x="113" y="325"/>
                  </a:lnTo>
                  <a:lnTo>
                    <a:pt x="122" y="318"/>
                  </a:lnTo>
                  <a:lnTo>
                    <a:pt x="130" y="313"/>
                  </a:lnTo>
                  <a:lnTo>
                    <a:pt x="139" y="309"/>
                  </a:lnTo>
                  <a:lnTo>
                    <a:pt x="150" y="305"/>
                  </a:lnTo>
                  <a:lnTo>
                    <a:pt x="159" y="303"/>
                  </a:lnTo>
                  <a:lnTo>
                    <a:pt x="170" y="301"/>
                  </a:lnTo>
                  <a:lnTo>
                    <a:pt x="181" y="301"/>
                  </a:lnTo>
                  <a:lnTo>
                    <a:pt x="192" y="301"/>
                  </a:lnTo>
                  <a:lnTo>
                    <a:pt x="201" y="303"/>
                  </a:lnTo>
                  <a:lnTo>
                    <a:pt x="212" y="305"/>
                  </a:lnTo>
                  <a:lnTo>
                    <a:pt x="222" y="309"/>
                  </a:lnTo>
                  <a:lnTo>
                    <a:pt x="230" y="313"/>
                  </a:lnTo>
                  <a:lnTo>
                    <a:pt x="240" y="318"/>
                  </a:lnTo>
                  <a:lnTo>
                    <a:pt x="247" y="325"/>
                  </a:lnTo>
                  <a:lnTo>
                    <a:pt x="255" y="331"/>
                  </a:lnTo>
                  <a:lnTo>
                    <a:pt x="261" y="339"/>
                  </a:lnTo>
                  <a:lnTo>
                    <a:pt x="268" y="347"/>
                  </a:lnTo>
                  <a:lnTo>
                    <a:pt x="273" y="356"/>
                  </a:lnTo>
                  <a:lnTo>
                    <a:pt x="277" y="366"/>
                  </a:lnTo>
                  <a:lnTo>
                    <a:pt x="282" y="375"/>
                  </a:lnTo>
                  <a:lnTo>
                    <a:pt x="284" y="385"/>
                  </a:lnTo>
                  <a:lnTo>
                    <a:pt x="285" y="396"/>
                  </a:lnTo>
                  <a:lnTo>
                    <a:pt x="286" y="406"/>
                  </a:lnTo>
                  <a:lnTo>
                    <a:pt x="286" y="414"/>
                  </a:lnTo>
                  <a:lnTo>
                    <a:pt x="285" y="421"/>
                  </a:lnTo>
                  <a:lnTo>
                    <a:pt x="376" y="421"/>
                  </a:lnTo>
                  <a:lnTo>
                    <a:pt x="379" y="420"/>
                  </a:lnTo>
                  <a:lnTo>
                    <a:pt x="382" y="420"/>
                  </a:lnTo>
                  <a:lnTo>
                    <a:pt x="385" y="418"/>
                  </a:lnTo>
                  <a:lnTo>
                    <a:pt x="387" y="417"/>
                  </a:lnTo>
                  <a:lnTo>
                    <a:pt x="389" y="415"/>
                  </a:lnTo>
                  <a:lnTo>
                    <a:pt x="390" y="412"/>
                  </a:lnTo>
                  <a:lnTo>
                    <a:pt x="391" y="410"/>
                  </a:lnTo>
                  <a:lnTo>
                    <a:pt x="391" y="406"/>
                  </a:lnTo>
                  <a:lnTo>
                    <a:pt x="391" y="15"/>
                  </a:lnTo>
                  <a:lnTo>
                    <a:pt x="391" y="12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2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 528"/>
            <p:cNvSpPr>
              <a:spLocks/>
            </p:cNvSpPr>
            <p:nvPr/>
          </p:nvSpPr>
          <p:spPr bwMode="auto">
            <a:xfrm>
              <a:off x="2598738" y="2692400"/>
              <a:ext cx="47625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2 w 151"/>
                <a:gd name="T5" fmla="*/ 1 h 30"/>
                <a:gd name="T6" fmla="*/ 9 w 151"/>
                <a:gd name="T7" fmla="*/ 1 h 30"/>
                <a:gd name="T8" fmla="*/ 7 w 151"/>
                <a:gd name="T9" fmla="*/ 3 h 30"/>
                <a:gd name="T10" fmla="*/ 5 w 151"/>
                <a:gd name="T11" fmla="*/ 4 h 30"/>
                <a:gd name="T12" fmla="*/ 3 w 151"/>
                <a:gd name="T13" fmla="*/ 6 h 30"/>
                <a:gd name="T14" fmla="*/ 2 w 151"/>
                <a:gd name="T15" fmla="*/ 10 h 30"/>
                <a:gd name="T16" fmla="*/ 0 w 151"/>
                <a:gd name="T17" fmla="*/ 13 h 30"/>
                <a:gd name="T18" fmla="*/ 0 w 151"/>
                <a:gd name="T19" fmla="*/ 15 h 30"/>
                <a:gd name="T20" fmla="*/ 0 w 151"/>
                <a:gd name="T21" fmla="*/ 18 h 30"/>
                <a:gd name="T22" fmla="*/ 2 w 151"/>
                <a:gd name="T23" fmla="*/ 21 h 30"/>
                <a:gd name="T24" fmla="*/ 3 w 151"/>
                <a:gd name="T25" fmla="*/ 24 h 30"/>
                <a:gd name="T26" fmla="*/ 5 w 151"/>
                <a:gd name="T27" fmla="*/ 26 h 30"/>
                <a:gd name="T28" fmla="*/ 7 w 151"/>
                <a:gd name="T29" fmla="*/ 28 h 30"/>
                <a:gd name="T30" fmla="*/ 9 w 151"/>
                <a:gd name="T31" fmla="*/ 29 h 30"/>
                <a:gd name="T32" fmla="*/ 12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2 w 151"/>
                <a:gd name="T41" fmla="*/ 29 h 30"/>
                <a:gd name="T42" fmla="*/ 144 w 151"/>
                <a:gd name="T43" fmla="*/ 28 h 30"/>
                <a:gd name="T44" fmla="*/ 146 w 151"/>
                <a:gd name="T45" fmla="*/ 26 h 30"/>
                <a:gd name="T46" fmla="*/ 148 w 151"/>
                <a:gd name="T47" fmla="*/ 24 h 30"/>
                <a:gd name="T48" fmla="*/ 150 w 151"/>
                <a:gd name="T49" fmla="*/ 21 h 30"/>
                <a:gd name="T50" fmla="*/ 151 w 151"/>
                <a:gd name="T51" fmla="*/ 18 h 30"/>
                <a:gd name="T52" fmla="*/ 151 w 151"/>
                <a:gd name="T53" fmla="*/ 15 h 30"/>
                <a:gd name="T54" fmla="*/ 151 w 151"/>
                <a:gd name="T55" fmla="*/ 13 h 30"/>
                <a:gd name="T56" fmla="*/ 150 w 151"/>
                <a:gd name="T57" fmla="*/ 10 h 30"/>
                <a:gd name="T58" fmla="*/ 148 w 151"/>
                <a:gd name="T59" fmla="*/ 8 h 30"/>
                <a:gd name="T60" fmla="*/ 146 w 151"/>
                <a:gd name="T61" fmla="*/ 4 h 30"/>
                <a:gd name="T62" fmla="*/ 144 w 151"/>
                <a:gd name="T63" fmla="*/ 3 h 30"/>
                <a:gd name="T64" fmla="*/ 142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50" y="21"/>
                  </a:lnTo>
                  <a:lnTo>
                    <a:pt x="151" y="18"/>
                  </a:lnTo>
                  <a:lnTo>
                    <a:pt x="151" y="15"/>
                  </a:lnTo>
                  <a:lnTo>
                    <a:pt x="151" y="13"/>
                  </a:lnTo>
                  <a:lnTo>
                    <a:pt x="150" y="10"/>
                  </a:lnTo>
                  <a:lnTo>
                    <a:pt x="148" y="8"/>
                  </a:lnTo>
                  <a:lnTo>
                    <a:pt x="146" y="4"/>
                  </a:lnTo>
                  <a:lnTo>
                    <a:pt x="144" y="3"/>
                  </a:lnTo>
                  <a:lnTo>
                    <a:pt x="142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529"/>
            <p:cNvSpPr>
              <a:spLocks/>
            </p:cNvSpPr>
            <p:nvPr/>
          </p:nvSpPr>
          <p:spPr bwMode="auto">
            <a:xfrm>
              <a:off x="2617788" y="2711450"/>
              <a:ext cx="28575" cy="11113"/>
            </a:xfrm>
            <a:custGeom>
              <a:avLst/>
              <a:gdLst>
                <a:gd name="T0" fmla="*/ 76 w 91"/>
                <a:gd name="T1" fmla="*/ 0 h 31"/>
                <a:gd name="T2" fmla="*/ 16 w 91"/>
                <a:gd name="T3" fmla="*/ 0 h 31"/>
                <a:gd name="T4" fmla="*/ 12 w 91"/>
                <a:gd name="T5" fmla="*/ 1 h 31"/>
                <a:gd name="T6" fmla="*/ 10 w 91"/>
                <a:gd name="T7" fmla="*/ 1 h 31"/>
                <a:gd name="T8" fmla="*/ 7 w 91"/>
                <a:gd name="T9" fmla="*/ 3 h 31"/>
                <a:gd name="T10" fmla="*/ 5 w 91"/>
                <a:gd name="T11" fmla="*/ 5 h 31"/>
                <a:gd name="T12" fmla="*/ 3 w 91"/>
                <a:gd name="T13" fmla="*/ 8 h 31"/>
                <a:gd name="T14" fmla="*/ 2 w 91"/>
                <a:gd name="T15" fmla="*/ 10 h 31"/>
                <a:gd name="T16" fmla="*/ 0 w 91"/>
                <a:gd name="T17" fmla="*/ 13 h 31"/>
                <a:gd name="T18" fmla="*/ 0 w 91"/>
                <a:gd name="T19" fmla="*/ 15 h 31"/>
                <a:gd name="T20" fmla="*/ 0 w 91"/>
                <a:gd name="T21" fmla="*/ 18 h 31"/>
                <a:gd name="T22" fmla="*/ 2 w 91"/>
                <a:gd name="T23" fmla="*/ 22 h 31"/>
                <a:gd name="T24" fmla="*/ 3 w 91"/>
                <a:gd name="T25" fmla="*/ 24 h 31"/>
                <a:gd name="T26" fmla="*/ 5 w 91"/>
                <a:gd name="T27" fmla="*/ 26 h 31"/>
                <a:gd name="T28" fmla="*/ 7 w 91"/>
                <a:gd name="T29" fmla="*/ 28 h 31"/>
                <a:gd name="T30" fmla="*/ 10 w 91"/>
                <a:gd name="T31" fmla="*/ 29 h 31"/>
                <a:gd name="T32" fmla="*/ 12 w 91"/>
                <a:gd name="T33" fmla="*/ 30 h 31"/>
                <a:gd name="T34" fmla="*/ 16 w 91"/>
                <a:gd name="T35" fmla="*/ 31 h 31"/>
                <a:gd name="T36" fmla="*/ 76 w 91"/>
                <a:gd name="T37" fmla="*/ 31 h 31"/>
                <a:gd name="T38" fmla="*/ 79 w 91"/>
                <a:gd name="T39" fmla="*/ 30 h 31"/>
                <a:gd name="T40" fmla="*/ 82 w 91"/>
                <a:gd name="T41" fmla="*/ 29 h 31"/>
                <a:gd name="T42" fmla="*/ 84 w 91"/>
                <a:gd name="T43" fmla="*/ 28 h 31"/>
                <a:gd name="T44" fmla="*/ 86 w 91"/>
                <a:gd name="T45" fmla="*/ 26 h 31"/>
                <a:gd name="T46" fmla="*/ 88 w 91"/>
                <a:gd name="T47" fmla="*/ 24 h 31"/>
                <a:gd name="T48" fmla="*/ 90 w 91"/>
                <a:gd name="T49" fmla="*/ 22 h 31"/>
                <a:gd name="T50" fmla="*/ 91 w 91"/>
                <a:gd name="T51" fmla="*/ 18 h 31"/>
                <a:gd name="T52" fmla="*/ 91 w 91"/>
                <a:gd name="T53" fmla="*/ 15 h 31"/>
                <a:gd name="T54" fmla="*/ 91 w 91"/>
                <a:gd name="T55" fmla="*/ 13 h 31"/>
                <a:gd name="T56" fmla="*/ 90 w 91"/>
                <a:gd name="T57" fmla="*/ 10 h 31"/>
                <a:gd name="T58" fmla="*/ 88 w 91"/>
                <a:gd name="T59" fmla="*/ 8 h 31"/>
                <a:gd name="T60" fmla="*/ 86 w 91"/>
                <a:gd name="T61" fmla="*/ 5 h 31"/>
                <a:gd name="T62" fmla="*/ 84 w 91"/>
                <a:gd name="T63" fmla="*/ 3 h 31"/>
                <a:gd name="T64" fmla="*/ 82 w 91"/>
                <a:gd name="T65" fmla="*/ 2 h 31"/>
                <a:gd name="T66" fmla="*/ 79 w 91"/>
                <a:gd name="T67" fmla="*/ 1 h 31"/>
                <a:gd name="T68" fmla="*/ 76 w 91"/>
                <a:gd name="T69" fmla="*/ 0 h 31"/>
                <a:gd name="T70" fmla="*/ 76 w 91"/>
                <a:gd name="T7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31">
                  <a:moveTo>
                    <a:pt x="76" y="0"/>
                  </a:moveTo>
                  <a:lnTo>
                    <a:pt x="16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79" y="30"/>
                  </a:lnTo>
                  <a:lnTo>
                    <a:pt x="82" y="29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2"/>
                  </a:lnTo>
                  <a:lnTo>
                    <a:pt x="91" y="18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0" y="10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530"/>
            <p:cNvSpPr>
              <a:spLocks/>
            </p:cNvSpPr>
            <p:nvPr/>
          </p:nvSpPr>
          <p:spPr bwMode="auto">
            <a:xfrm>
              <a:off x="2627313" y="27320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1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7 h 30"/>
                <a:gd name="T22" fmla="*/ 1 w 60"/>
                <a:gd name="T23" fmla="*/ 21 h 30"/>
                <a:gd name="T24" fmla="*/ 2 w 60"/>
                <a:gd name="T25" fmla="*/ 23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1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3 w 60"/>
                <a:gd name="T43" fmla="*/ 27 h 30"/>
                <a:gd name="T44" fmla="*/ 55 w 60"/>
                <a:gd name="T45" fmla="*/ 26 h 30"/>
                <a:gd name="T46" fmla="*/ 57 w 60"/>
                <a:gd name="T47" fmla="*/ 23 h 30"/>
                <a:gd name="T48" fmla="*/ 59 w 60"/>
                <a:gd name="T49" fmla="*/ 21 h 30"/>
                <a:gd name="T50" fmla="*/ 60 w 60"/>
                <a:gd name="T51" fmla="*/ 17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5 w 60"/>
                <a:gd name="T61" fmla="*/ 5 h 30"/>
                <a:gd name="T62" fmla="*/ 53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3" y="27"/>
                  </a:lnTo>
                  <a:lnTo>
                    <a:pt x="55" y="26"/>
                  </a:lnTo>
                  <a:lnTo>
                    <a:pt x="57" y="23"/>
                  </a:lnTo>
                  <a:lnTo>
                    <a:pt x="59" y="21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5" y="5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 531"/>
            <p:cNvSpPr>
              <a:spLocks noEditPoints="1"/>
            </p:cNvSpPr>
            <p:nvPr/>
          </p:nvSpPr>
          <p:spPr bwMode="auto">
            <a:xfrm>
              <a:off x="2603500" y="2530475"/>
              <a:ext cx="114300" cy="114300"/>
            </a:xfrm>
            <a:custGeom>
              <a:avLst/>
              <a:gdLst>
                <a:gd name="T0" fmla="*/ 167 w 362"/>
                <a:gd name="T1" fmla="*/ 103 h 362"/>
                <a:gd name="T2" fmla="*/ 169 w 362"/>
                <a:gd name="T3" fmla="*/ 98 h 362"/>
                <a:gd name="T4" fmla="*/ 172 w 362"/>
                <a:gd name="T5" fmla="*/ 94 h 362"/>
                <a:gd name="T6" fmla="*/ 177 w 362"/>
                <a:gd name="T7" fmla="*/ 92 h 362"/>
                <a:gd name="T8" fmla="*/ 184 w 362"/>
                <a:gd name="T9" fmla="*/ 92 h 362"/>
                <a:gd name="T10" fmla="*/ 189 w 362"/>
                <a:gd name="T11" fmla="*/ 94 h 362"/>
                <a:gd name="T12" fmla="*/ 193 w 362"/>
                <a:gd name="T13" fmla="*/ 98 h 362"/>
                <a:gd name="T14" fmla="*/ 196 w 362"/>
                <a:gd name="T15" fmla="*/ 103 h 362"/>
                <a:gd name="T16" fmla="*/ 196 w 362"/>
                <a:gd name="T17" fmla="*/ 181 h 362"/>
                <a:gd name="T18" fmla="*/ 244 w 362"/>
                <a:gd name="T19" fmla="*/ 182 h 362"/>
                <a:gd name="T20" fmla="*/ 249 w 362"/>
                <a:gd name="T21" fmla="*/ 184 h 362"/>
                <a:gd name="T22" fmla="*/ 254 w 362"/>
                <a:gd name="T23" fmla="*/ 188 h 362"/>
                <a:gd name="T24" fmla="*/ 256 w 362"/>
                <a:gd name="T25" fmla="*/ 193 h 362"/>
                <a:gd name="T26" fmla="*/ 256 w 362"/>
                <a:gd name="T27" fmla="*/ 199 h 362"/>
                <a:gd name="T28" fmla="*/ 254 w 362"/>
                <a:gd name="T29" fmla="*/ 204 h 362"/>
                <a:gd name="T30" fmla="*/ 249 w 362"/>
                <a:gd name="T31" fmla="*/ 208 h 362"/>
                <a:gd name="T32" fmla="*/ 244 w 362"/>
                <a:gd name="T33" fmla="*/ 211 h 362"/>
                <a:gd name="T34" fmla="*/ 181 w 362"/>
                <a:gd name="T35" fmla="*/ 212 h 362"/>
                <a:gd name="T36" fmla="*/ 175 w 362"/>
                <a:gd name="T37" fmla="*/ 211 h 362"/>
                <a:gd name="T38" fmla="*/ 170 w 362"/>
                <a:gd name="T39" fmla="*/ 206 h 362"/>
                <a:gd name="T40" fmla="*/ 167 w 362"/>
                <a:gd name="T41" fmla="*/ 202 h 362"/>
                <a:gd name="T42" fmla="*/ 166 w 362"/>
                <a:gd name="T43" fmla="*/ 197 h 362"/>
                <a:gd name="T44" fmla="*/ 181 w 362"/>
                <a:gd name="T45" fmla="*/ 362 h 362"/>
                <a:gd name="T46" fmla="*/ 217 w 362"/>
                <a:gd name="T47" fmla="*/ 359 h 362"/>
                <a:gd name="T48" fmla="*/ 251 w 362"/>
                <a:gd name="T49" fmla="*/ 348 h 362"/>
                <a:gd name="T50" fmla="*/ 281 w 362"/>
                <a:gd name="T51" fmla="*/ 331 h 362"/>
                <a:gd name="T52" fmla="*/ 308 w 362"/>
                <a:gd name="T53" fmla="*/ 309 h 362"/>
                <a:gd name="T54" fmla="*/ 331 w 362"/>
                <a:gd name="T55" fmla="*/ 282 h 362"/>
                <a:gd name="T56" fmla="*/ 347 w 362"/>
                <a:gd name="T57" fmla="*/ 251 h 362"/>
                <a:gd name="T58" fmla="*/ 358 w 362"/>
                <a:gd name="T59" fmla="*/ 217 h 362"/>
                <a:gd name="T60" fmla="*/ 362 w 362"/>
                <a:gd name="T61" fmla="*/ 182 h 362"/>
                <a:gd name="T62" fmla="*/ 358 w 362"/>
                <a:gd name="T63" fmla="*/ 145 h 362"/>
                <a:gd name="T64" fmla="*/ 347 w 362"/>
                <a:gd name="T65" fmla="*/ 111 h 362"/>
                <a:gd name="T66" fmla="*/ 331 w 362"/>
                <a:gd name="T67" fmla="*/ 80 h 362"/>
                <a:gd name="T68" fmla="*/ 308 w 362"/>
                <a:gd name="T69" fmla="*/ 53 h 362"/>
                <a:gd name="T70" fmla="*/ 281 w 362"/>
                <a:gd name="T71" fmla="*/ 31 h 362"/>
                <a:gd name="T72" fmla="*/ 251 w 362"/>
                <a:gd name="T73" fmla="*/ 14 h 362"/>
                <a:gd name="T74" fmla="*/ 217 w 362"/>
                <a:gd name="T75" fmla="*/ 5 h 362"/>
                <a:gd name="T76" fmla="*/ 181 w 362"/>
                <a:gd name="T77" fmla="*/ 0 h 362"/>
                <a:gd name="T78" fmla="*/ 144 w 362"/>
                <a:gd name="T79" fmla="*/ 5 h 362"/>
                <a:gd name="T80" fmla="*/ 111 w 362"/>
                <a:gd name="T81" fmla="*/ 14 h 362"/>
                <a:gd name="T82" fmla="*/ 80 w 362"/>
                <a:gd name="T83" fmla="*/ 31 h 362"/>
                <a:gd name="T84" fmla="*/ 53 w 362"/>
                <a:gd name="T85" fmla="*/ 53 h 362"/>
                <a:gd name="T86" fmla="*/ 32 w 362"/>
                <a:gd name="T87" fmla="*/ 80 h 362"/>
                <a:gd name="T88" fmla="*/ 14 w 362"/>
                <a:gd name="T89" fmla="*/ 111 h 362"/>
                <a:gd name="T90" fmla="*/ 4 w 362"/>
                <a:gd name="T91" fmla="*/ 145 h 362"/>
                <a:gd name="T92" fmla="*/ 0 w 362"/>
                <a:gd name="T93" fmla="*/ 182 h 362"/>
                <a:gd name="T94" fmla="*/ 4 w 362"/>
                <a:gd name="T95" fmla="*/ 217 h 362"/>
                <a:gd name="T96" fmla="*/ 14 w 362"/>
                <a:gd name="T97" fmla="*/ 251 h 362"/>
                <a:gd name="T98" fmla="*/ 32 w 362"/>
                <a:gd name="T99" fmla="*/ 282 h 362"/>
                <a:gd name="T100" fmla="*/ 53 w 362"/>
                <a:gd name="T101" fmla="*/ 309 h 362"/>
                <a:gd name="T102" fmla="*/ 80 w 362"/>
                <a:gd name="T103" fmla="*/ 331 h 362"/>
                <a:gd name="T104" fmla="*/ 111 w 362"/>
                <a:gd name="T105" fmla="*/ 348 h 362"/>
                <a:gd name="T106" fmla="*/ 144 w 362"/>
                <a:gd name="T107" fmla="*/ 359 h 362"/>
                <a:gd name="T108" fmla="*/ 181 w 362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362">
                  <a:moveTo>
                    <a:pt x="166" y="105"/>
                  </a:moveTo>
                  <a:lnTo>
                    <a:pt x="167" y="103"/>
                  </a:lnTo>
                  <a:lnTo>
                    <a:pt x="167" y="100"/>
                  </a:lnTo>
                  <a:lnTo>
                    <a:pt x="169" y="98"/>
                  </a:lnTo>
                  <a:lnTo>
                    <a:pt x="170" y="95"/>
                  </a:lnTo>
                  <a:lnTo>
                    <a:pt x="172" y="94"/>
                  </a:lnTo>
                  <a:lnTo>
                    <a:pt x="175" y="92"/>
                  </a:lnTo>
                  <a:lnTo>
                    <a:pt x="177" y="92"/>
                  </a:lnTo>
                  <a:lnTo>
                    <a:pt x="181" y="90"/>
                  </a:lnTo>
                  <a:lnTo>
                    <a:pt x="184" y="92"/>
                  </a:lnTo>
                  <a:lnTo>
                    <a:pt x="187" y="92"/>
                  </a:lnTo>
                  <a:lnTo>
                    <a:pt x="189" y="94"/>
                  </a:lnTo>
                  <a:lnTo>
                    <a:pt x="191" y="95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6" y="103"/>
                  </a:lnTo>
                  <a:lnTo>
                    <a:pt x="196" y="105"/>
                  </a:lnTo>
                  <a:lnTo>
                    <a:pt x="196" y="181"/>
                  </a:lnTo>
                  <a:lnTo>
                    <a:pt x="241" y="181"/>
                  </a:lnTo>
                  <a:lnTo>
                    <a:pt x="244" y="182"/>
                  </a:lnTo>
                  <a:lnTo>
                    <a:pt x="247" y="183"/>
                  </a:lnTo>
                  <a:lnTo>
                    <a:pt x="249" y="184"/>
                  </a:lnTo>
                  <a:lnTo>
                    <a:pt x="251" y="186"/>
                  </a:lnTo>
                  <a:lnTo>
                    <a:pt x="254" y="188"/>
                  </a:lnTo>
                  <a:lnTo>
                    <a:pt x="255" y="190"/>
                  </a:lnTo>
                  <a:lnTo>
                    <a:pt x="256" y="193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5" y="202"/>
                  </a:lnTo>
                  <a:lnTo>
                    <a:pt x="254" y="204"/>
                  </a:lnTo>
                  <a:lnTo>
                    <a:pt x="251" y="206"/>
                  </a:lnTo>
                  <a:lnTo>
                    <a:pt x="249" y="208"/>
                  </a:lnTo>
                  <a:lnTo>
                    <a:pt x="247" y="211"/>
                  </a:lnTo>
                  <a:lnTo>
                    <a:pt x="244" y="211"/>
                  </a:lnTo>
                  <a:lnTo>
                    <a:pt x="241" y="212"/>
                  </a:lnTo>
                  <a:lnTo>
                    <a:pt x="181" y="212"/>
                  </a:lnTo>
                  <a:lnTo>
                    <a:pt x="177" y="211"/>
                  </a:lnTo>
                  <a:lnTo>
                    <a:pt x="175" y="211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69" y="204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6" y="197"/>
                  </a:lnTo>
                  <a:lnTo>
                    <a:pt x="166" y="105"/>
                  </a:lnTo>
                  <a:close/>
                  <a:moveTo>
                    <a:pt x="181" y="362"/>
                  </a:moveTo>
                  <a:lnTo>
                    <a:pt x="200" y="361"/>
                  </a:lnTo>
                  <a:lnTo>
                    <a:pt x="217" y="359"/>
                  </a:lnTo>
                  <a:lnTo>
                    <a:pt x="234" y="353"/>
                  </a:lnTo>
                  <a:lnTo>
                    <a:pt x="251" y="348"/>
                  </a:lnTo>
                  <a:lnTo>
                    <a:pt x="268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1" y="282"/>
                  </a:lnTo>
                  <a:lnTo>
                    <a:pt x="339" y="267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200"/>
                  </a:lnTo>
                  <a:lnTo>
                    <a:pt x="362" y="182"/>
                  </a:lnTo>
                  <a:lnTo>
                    <a:pt x="361" y="162"/>
                  </a:lnTo>
                  <a:lnTo>
                    <a:pt x="358" y="145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39" y="95"/>
                  </a:lnTo>
                  <a:lnTo>
                    <a:pt x="331" y="80"/>
                  </a:lnTo>
                  <a:lnTo>
                    <a:pt x="320" y="66"/>
                  </a:lnTo>
                  <a:lnTo>
                    <a:pt x="308" y="53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8" y="22"/>
                  </a:lnTo>
                  <a:lnTo>
                    <a:pt x="251" y="14"/>
                  </a:lnTo>
                  <a:lnTo>
                    <a:pt x="234" y="9"/>
                  </a:lnTo>
                  <a:lnTo>
                    <a:pt x="217" y="5"/>
                  </a:lnTo>
                  <a:lnTo>
                    <a:pt x="200" y="1"/>
                  </a:lnTo>
                  <a:lnTo>
                    <a:pt x="181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7" y="9"/>
                  </a:lnTo>
                  <a:lnTo>
                    <a:pt x="111" y="14"/>
                  </a:lnTo>
                  <a:lnTo>
                    <a:pt x="95" y="22"/>
                  </a:lnTo>
                  <a:lnTo>
                    <a:pt x="80" y="31"/>
                  </a:lnTo>
                  <a:lnTo>
                    <a:pt x="66" y="42"/>
                  </a:lnTo>
                  <a:lnTo>
                    <a:pt x="53" y="53"/>
                  </a:lnTo>
                  <a:lnTo>
                    <a:pt x="41" y="66"/>
                  </a:lnTo>
                  <a:lnTo>
                    <a:pt x="32" y="80"/>
                  </a:lnTo>
                  <a:lnTo>
                    <a:pt x="22" y="95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4" y="145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200"/>
                  </a:lnTo>
                  <a:lnTo>
                    <a:pt x="4" y="217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2" y="267"/>
                  </a:lnTo>
                  <a:lnTo>
                    <a:pt x="32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6" y="320"/>
                  </a:lnTo>
                  <a:lnTo>
                    <a:pt x="80" y="331"/>
                  </a:lnTo>
                  <a:lnTo>
                    <a:pt x="95" y="340"/>
                  </a:lnTo>
                  <a:lnTo>
                    <a:pt x="111" y="348"/>
                  </a:lnTo>
                  <a:lnTo>
                    <a:pt x="127" y="353"/>
                  </a:lnTo>
                  <a:lnTo>
                    <a:pt x="144" y="359"/>
                  </a:lnTo>
                  <a:lnTo>
                    <a:pt x="162" y="361"/>
                  </a:lnTo>
                  <a:lnTo>
                    <a:pt x="1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532"/>
            <p:cNvSpPr>
              <a:spLocks/>
            </p:cNvSpPr>
            <p:nvPr/>
          </p:nvSpPr>
          <p:spPr bwMode="auto">
            <a:xfrm>
              <a:off x="2689225" y="2732088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8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8 w 150"/>
                <a:gd name="T11" fmla="*/ 39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8 w 150"/>
                <a:gd name="T21" fmla="*/ 111 h 150"/>
                <a:gd name="T22" fmla="*/ 17 w 150"/>
                <a:gd name="T23" fmla="*/ 123 h 150"/>
                <a:gd name="T24" fmla="*/ 27 w 150"/>
                <a:gd name="T25" fmla="*/ 133 h 150"/>
                <a:gd name="T26" fmla="*/ 38 w 150"/>
                <a:gd name="T27" fmla="*/ 141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1 h 150"/>
                <a:gd name="T38" fmla="*/ 122 w 150"/>
                <a:gd name="T39" fmla="*/ 133 h 150"/>
                <a:gd name="T40" fmla="*/ 133 w 150"/>
                <a:gd name="T41" fmla="*/ 123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39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8" y="39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8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2" y="138"/>
                  </a:lnTo>
                  <a:lnTo>
                    <a:pt x="38" y="141"/>
                  </a:lnTo>
                  <a:lnTo>
                    <a:pt x="45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4"/>
                  </a:lnTo>
                  <a:lnTo>
                    <a:pt x="110" y="141"/>
                  </a:lnTo>
                  <a:lnTo>
                    <a:pt x="117" y="138"/>
                  </a:lnTo>
                  <a:lnTo>
                    <a:pt x="122" y="133"/>
                  </a:lnTo>
                  <a:lnTo>
                    <a:pt x="127" y="128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5"/>
                  </a:lnTo>
                  <a:lnTo>
                    <a:pt x="140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7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533"/>
            <p:cNvSpPr>
              <a:spLocks noEditPoints="1"/>
            </p:cNvSpPr>
            <p:nvPr/>
          </p:nvSpPr>
          <p:spPr bwMode="auto">
            <a:xfrm>
              <a:off x="2789238" y="2654300"/>
              <a:ext cx="96838" cy="106363"/>
            </a:xfrm>
            <a:custGeom>
              <a:avLst/>
              <a:gdLst>
                <a:gd name="T0" fmla="*/ 30 w 301"/>
                <a:gd name="T1" fmla="*/ 30 h 331"/>
                <a:gd name="T2" fmla="*/ 250 w 301"/>
                <a:gd name="T3" fmla="*/ 150 h 331"/>
                <a:gd name="T4" fmla="*/ 301 w 301"/>
                <a:gd name="T5" fmla="*/ 165 h 331"/>
                <a:gd name="T6" fmla="*/ 300 w 301"/>
                <a:gd name="T7" fmla="*/ 161 h 331"/>
                <a:gd name="T8" fmla="*/ 300 w 301"/>
                <a:gd name="T9" fmla="*/ 160 h 331"/>
                <a:gd name="T10" fmla="*/ 297 w 301"/>
                <a:gd name="T11" fmla="*/ 155 h 331"/>
                <a:gd name="T12" fmla="*/ 297 w 301"/>
                <a:gd name="T13" fmla="*/ 155 h 331"/>
                <a:gd name="T14" fmla="*/ 144 w 301"/>
                <a:gd name="T15" fmla="*/ 2 h 331"/>
                <a:gd name="T16" fmla="*/ 138 w 301"/>
                <a:gd name="T17" fmla="*/ 0 h 331"/>
                <a:gd name="T18" fmla="*/ 15 w 301"/>
                <a:gd name="T19" fmla="*/ 0 h 331"/>
                <a:gd name="T20" fmla="*/ 10 w 301"/>
                <a:gd name="T21" fmla="*/ 1 h 331"/>
                <a:gd name="T22" fmla="*/ 4 w 301"/>
                <a:gd name="T23" fmla="*/ 4 h 331"/>
                <a:gd name="T24" fmla="*/ 1 w 301"/>
                <a:gd name="T25" fmla="*/ 10 h 331"/>
                <a:gd name="T26" fmla="*/ 0 w 301"/>
                <a:gd name="T27" fmla="*/ 15 h 331"/>
                <a:gd name="T28" fmla="*/ 0 w 301"/>
                <a:gd name="T29" fmla="*/ 316 h 331"/>
                <a:gd name="T30" fmla="*/ 1 w 301"/>
                <a:gd name="T31" fmla="*/ 322 h 331"/>
                <a:gd name="T32" fmla="*/ 4 w 301"/>
                <a:gd name="T33" fmla="*/ 327 h 331"/>
                <a:gd name="T34" fmla="*/ 10 w 301"/>
                <a:gd name="T35" fmla="*/ 330 h 331"/>
                <a:gd name="T36" fmla="*/ 15 w 301"/>
                <a:gd name="T37" fmla="*/ 331 h 331"/>
                <a:gd name="T38" fmla="*/ 31 w 301"/>
                <a:gd name="T39" fmla="*/ 324 h 331"/>
                <a:gd name="T40" fmla="*/ 31 w 301"/>
                <a:gd name="T41" fmla="*/ 306 h 331"/>
                <a:gd name="T42" fmla="*/ 35 w 301"/>
                <a:gd name="T43" fmla="*/ 285 h 331"/>
                <a:gd name="T44" fmla="*/ 43 w 301"/>
                <a:gd name="T45" fmla="*/ 266 h 331"/>
                <a:gd name="T46" fmla="*/ 55 w 301"/>
                <a:gd name="T47" fmla="*/ 249 h 331"/>
                <a:gd name="T48" fmla="*/ 69 w 301"/>
                <a:gd name="T49" fmla="*/ 235 h 331"/>
                <a:gd name="T50" fmla="*/ 86 w 301"/>
                <a:gd name="T51" fmla="*/ 223 h 331"/>
                <a:gd name="T52" fmla="*/ 104 w 301"/>
                <a:gd name="T53" fmla="*/ 215 h 331"/>
                <a:gd name="T54" fmla="*/ 126 w 301"/>
                <a:gd name="T55" fmla="*/ 211 h 331"/>
                <a:gd name="T56" fmla="*/ 147 w 301"/>
                <a:gd name="T57" fmla="*/ 211 h 331"/>
                <a:gd name="T58" fmla="*/ 167 w 301"/>
                <a:gd name="T59" fmla="*/ 215 h 331"/>
                <a:gd name="T60" fmla="*/ 186 w 301"/>
                <a:gd name="T61" fmla="*/ 223 h 331"/>
                <a:gd name="T62" fmla="*/ 203 w 301"/>
                <a:gd name="T63" fmla="*/ 235 h 331"/>
                <a:gd name="T64" fmla="*/ 217 w 301"/>
                <a:gd name="T65" fmla="*/ 249 h 331"/>
                <a:gd name="T66" fmla="*/ 229 w 301"/>
                <a:gd name="T67" fmla="*/ 266 h 331"/>
                <a:gd name="T68" fmla="*/ 236 w 301"/>
                <a:gd name="T69" fmla="*/ 285 h 331"/>
                <a:gd name="T70" fmla="*/ 240 w 301"/>
                <a:gd name="T71" fmla="*/ 306 h 331"/>
                <a:gd name="T72" fmla="*/ 241 w 301"/>
                <a:gd name="T73" fmla="*/ 324 h 331"/>
                <a:gd name="T74" fmla="*/ 286 w 301"/>
                <a:gd name="T75" fmla="*/ 331 h 331"/>
                <a:gd name="T76" fmla="*/ 292 w 301"/>
                <a:gd name="T77" fmla="*/ 330 h 331"/>
                <a:gd name="T78" fmla="*/ 297 w 301"/>
                <a:gd name="T79" fmla="*/ 327 h 331"/>
                <a:gd name="T80" fmla="*/ 300 w 301"/>
                <a:gd name="T81" fmla="*/ 322 h 331"/>
                <a:gd name="T82" fmla="*/ 301 w 301"/>
                <a:gd name="T83" fmla="*/ 316 h 331"/>
                <a:gd name="T84" fmla="*/ 301 w 301"/>
                <a:gd name="T85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31">
                  <a:moveTo>
                    <a:pt x="30" y="150"/>
                  </a:moveTo>
                  <a:lnTo>
                    <a:pt x="30" y="30"/>
                  </a:lnTo>
                  <a:lnTo>
                    <a:pt x="130" y="30"/>
                  </a:lnTo>
                  <a:lnTo>
                    <a:pt x="250" y="150"/>
                  </a:lnTo>
                  <a:lnTo>
                    <a:pt x="30" y="150"/>
                  </a:lnTo>
                  <a:close/>
                  <a:moveTo>
                    <a:pt x="301" y="165"/>
                  </a:moveTo>
                  <a:lnTo>
                    <a:pt x="300" y="163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60"/>
                  </a:lnTo>
                  <a:lnTo>
                    <a:pt x="298" y="156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147" y="4"/>
                  </a:lnTo>
                  <a:lnTo>
                    <a:pt x="144" y="2"/>
                  </a:lnTo>
                  <a:lnTo>
                    <a:pt x="142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65"/>
                  </a:lnTo>
                  <a:lnTo>
                    <a:pt x="0" y="316"/>
                  </a:lnTo>
                  <a:lnTo>
                    <a:pt x="1" y="320"/>
                  </a:lnTo>
                  <a:lnTo>
                    <a:pt x="1" y="322"/>
                  </a:lnTo>
                  <a:lnTo>
                    <a:pt x="3" y="325"/>
                  </a:lnTo>
                  <a:lnTo>
                    <a:pt x="4" y="327"/>
                  </a:lnTo>
                  <a:lnTo>
                    <a:pt x="7" y="328"/>
                  </a:lnTo>
                  <a:lnTo>
                    <a:pt x="10" y="330"/>
                  </a:lnTo>
                  <a:lnTo>
                    <a:pt x="12" y="331"/>
                  </a:lnTo>
                  <a:lnTo>
                    <a:pt x="15" y="331"/>
                  </a:lnTo>
                  <a:lnTo>
                    <a:pt x="31" y="331"/>
                  </a:lnTo>
                  <a:lnTo>
                    <a:pt x="31" y="324"/>
                  </a:lnTo>
                  <a:lnTo>
                    <a:pt x="30" y="316"/>
                  </a:lnTo>
                  <a:lnTo>
                    <a:pt x="31" y="306"/>
                  </a:lnTo>
                  <a:lnTo>
                    <a:pt x="32" y="295"/>
                  </a:lnTo>
                  <a:lnTo>
                    <a:pt x="35" y="285"/>
                  </a:lnTo>
                  <a:lnTo>
                    <a:pt x="39" y="276"/>
                  </a:lnTo>
                  <a:lnTo>
                    <a:pt x="43" y="266"/>
                  </a:lnTo>
                  <a:lnTo>
                    <a:pt x="48" y="257"/>
                  </a:lnTo>
                  <a:lnTo>
                    <a:pt x="55" y="249"/>
                  </a:lnTo>
                  <a:lnTo>
                    <a:pt x="61" y="241"/>
                  </a:lnTo>
                  <a:lnTo>
                    <a:pt x="69" y="235"/>
                  </a:lnTo>
                  <a:lnTo>
                    <a:pt x="77" y="228"/>
                  </a:lnTo>
                  <a:lnTo>
                    <a:pt x="86" y="223"/>
                  </a:lnTo>
                  <a:lnTo>
                    <a:pt x="94" y="219"/>
                  </a:lnTo>
                  <a:lnTo>
                    <a:pt x="104" y="215"/>
                  </a:lnTo>
                  <a:lnTo>
                    <a:pt x="115" y="213"/>
                  </a:lnTo>
                  <a:lnTo>
                    <a:pt x="126" y="211"/>
                  </a:lnTo>
                  <a:lnTo>
                    <a:pt x="136" y="211"/>
                  </a:lnTo>
                  <a:lnTo>
                    <a:pt x="147" y="211"/>
                  </a:lnTo>
                  <a:lnTo>
                    <a:pt x="157" y="213"/>
                  </a:lnTo>
                  <a:lnTo>
                    <a:pt x="167" y="215"/>
                  </a:lnTo>
                  <a:lnTo>
                    <a:pt x="177" y="219"/>
                  </a:lnTo>
                  <a:lnTo>
                    <a:pt x="186" y="223"/>
                  </a:lnTo>
                  <a:lnTo>
                    <a:pt x="194" y="228"/>
                  </a:lnTo>
                  <a:lnTo>
                    <a:pt x="203" y="235"/>
                  </a:lnTo>
                  <a:lnTo>
                    <a:pt x="210" y="241"/>
                  </a:lnTo>
                  <a:lnTo>
                    <a:pt x="217" y="249"/>
                  </a:lnTo>
                  <a:lnTo>
                    <a:pt x="223" y="257"/>
                  </a:lnTo>
                  <a:lnTo>
                    <a:pt x="229" y="266"/>
                  </a:lnTo>
                  <a:lnTo>
                    <a:pt x="233" y="276"/>
                  </a:lnTo>
                  <a:lnTo>
                    <a:pt x="236" y="285"/>
                  </a:lnTo>
                  <a:lnTo>
                    <a:pt x="239" y="295"/>
                  </a:lnTo>
                  <a:lnTo>
                    <a:pt x="240" y="306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0" y="331"/>
                  </a:lnTo>
                  <a:lnTo>
                    <a:pt x="286" y="331"/>
                  </a:lnTo>
                  <a:lnTo>
                    <a:pt x="290" y="330"/>
                  </a:lnTo>
                  <a:lnTo>
                    <a:pt x="292" y="330"/>
                  </a:lnTo>
                  <a:lnTo>
                    <a:pt x="295" y="328"/>
                  </a:lnTo>
                  <a:lnTo>
                    <a:pt x="297" y="327"/>
                  </a:lnTo>
                  <a:lnTo>
                    <a:pt x="299" y="325"/>
                  </a:lnTo>
                  <a:lnTo>
                    <a:pt x="300" y="322"/>
                  </a:lnTo>
                  <a:lnTo>
                    <a:pt x="301" y="320"/>
                  </a:lnTo>
                  <a:lnTo>
                    <a:pt x="301" y="316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30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534"/>
            <p:cNvSpPr>
              <a:spLocks/>
            </p:cNvSpPr>
            <p:nvPr/>
          </p:nvSpPr>
          <p:spPr bwMode="auto">
            <a:xfrm>
              <a:off x="2808288" y="2732088"/>
              <a:ext cx="49213" cy="47625"/>
            </a:xfrm>
            <a:custGeom>
              <a:avLst/>
              <a:gdLst>
                <a:gd name="T0" fmla="*/ 68 w 151"/>
                <a:gd name="T1" fmla="*/ 0 h 150"/>
                <a:gd name="T2" fmla="*/ 54 w 151"/>
                <a:gd name="T3" fmla="*/ 3 h 150"/>
                <a:gd name="T4" fmla="*/ 40 w 151"/>
                <a:gd name="T5" fmla="*/ 9 h 150"/>
                <a:gd name="T6" fmla="*/ 28 w 151"/>
                <a:gd name="T7" fmla="*/ 17 h 150"/>
                <a:gd name="T8" fmla="*/ 17 w 151"/>
                <a:gd name="T9" fmla="*/ 27 h 150"/>
                <a:gd name="T10" fmla="*/ 10 w 151"/>
                <a:gd name="T11" fmla="*/ 39 h 150"/>
                <a:gd name="T12" fmla="*/ 4 w 151"/>
                <a:gd name="T13" fmla="*/ 53 h 150"/>
                <a:gd name="T14" fmla="*/ 1 w 151"/>
                <a:gd name="T15" fmla="*/ 68 h 150"/>
                <a:gd name="T16" fmla="*/ 1 w 151"/>
                <a:gd name="T17" fmla="*/ 83 h 150"/>
                <a:gd name="T18" fmla="*/ 4 w 151"/>
                <a:gd name="T19" fmla="*/ 98 h 150"/>
                <a:gd name="T20" fmla="*/ 10 w 151"/>
                <a:gd name="T21" fmla="*/ 111 h 150"/>
                <a:gd name="T22" fmla="*/ 17 w 151"/>
                <a:gd name="T23" fmla="*/ 123 h 150"/>
                <a:gd name="T24" fmla="*/ 28 w 151"/>
                <a:gd name="T25" fmla="*/ 133 h 150"/>
                <a:gd name="T26" fmla="*/ 40 w 151"/>
                <a:gd name="T27" fmla="*/ 141 h 150"/>
                <a:gd name="T28" fmla="*/ 54 w 151"/>
                <a:gd name="T29" fmla="*/ 147 h 150"/>
                <a:gd name="T30" fmla="*/ 68 w 151"/>
                <a:gd name="T31" fmla="*/ 150 h 150"/>
                <a:gd name="T32" fmla="*/ 84 w 151"/>
                <a:gd name="T33" fmla="*/ 150 h 150"/>
                <a:gd name="T34" fmla="*/ 98 w 151"/>
                <a:gd name="T35" fmla="*/ 147 h 150"/>
                <a:gd name="T36" fmla="*/ 112 w 151"/>
                <a:gd name="T37" fmla="*/ 141 h 150"/>
                <a:gd name="T38" fmla="*/ 124 w 151"/>
                <a:gd name="T39" fmla="*/ 133 h 150"/>
                <a:gd name="T40" fmla="*/ 134 w 151"/>
                <a:gd name="T41" fmla="*/ 123 h 150"/>
                <a:gd name="T42" fmla="*/ 142 w 151"/>
                <a:gd name="T43" fmla="*/ 111 h 150"/>
                <a:gd name="T44" fmla="*/ 148 w 151"/>
                <a:gd name="T45" fmla="*/ 98 h 150"/>
                <a:gd name="T46" fmla="*/ 150 w 151"/>
                <a:gd name="T47" fmla="*/ 83 h 150"/>
                <a:gd name="T48" fmla="*/ 150 w 151"/>
                <a:gd name="T49" fmla="*/ 68 h 150"/>
                <a:gd name="T50" fmla="*/ 148 w 151"/>
                <a:gd name="T51" fmla="*/ 53 h 150"/>
                <a:gd name="T52" fmla="*/ 142 w 151"/>
                <a:gd name="T53" fmla="*/ 39 h 150"/>
                <a:gd name="T54" fmla="*/ 134 w 151"/>
                <a:gd name="T55" fmla="*/ 27 h 150"/>
                <a:gd name="T56" fmla="*/ 124 w 151"/>
                <a:gd name="T57" fmla="*/ 17 h 150"/>
                <a:gd name="T58" fmla="*/ 112 w 151"/>
                <a:gd name="T59" fmla="*/ 9 h 150"/>
                <a:gd name="T60" fmla="*/ 98 w 151"/>
                <a:gd name="T61" fmla="*/ 3 h 150"/>
                <a:gd name="T62" fmla="*/ 84 w 151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0">
                  <a:moveTo>
                    <a:pt x="76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5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0"/>
                  </a:lnTo>
                  <a:lnTo>
                    <a:pt x="84" y="150"/>
                  </a:lnTo>
                  <a:lnTo>
                    <a:pt x="91" y="149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3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8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5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83203" y="3474957"/>
            <a:ext cx="221898" cy="221898"/>
            <a:chOff x="1783203" y="3474957"/>
            <a:chExt cx="221898" cy="221898"/>
          </a:xfrm>
        </p:grpSpPr>
        <p:sp>
          <p:nvSpPr>
            <p:cNvPr id="23" name="Rectangle: Rounded Corners 22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6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816767" y="4031069"/>
            <a:ext cx="221898" cy="221898"/>
            <a:chOff x="1783203" y="3474957"/>
            <a:chExt cx="221898" cy="221898"/>
          </a:xfrm>
        </p:grpSpPr>
        <p:sp>
          <p:nvSpPr>
            <p:cNvPr id="28" name="Rectangle: Rounded Corners 27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4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862196" y="3742812"/>
            <a:ext cx="221898" cy="221898"/>
            <a:chOff x="1783203" y="3474957"/>
            <a:chExt cx="221898" cy="221898"/>
          </a:xfrm>
        </p:grpSpPr>
        <p:sp>
          <p:nvSpPr>
            <p:cNvPr id="31" name="Rectangle: Rounded Corners 30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5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900546" y="3184806"/>
            <a:ext cx="221898" cy="221898"/>
            <a:chOff x="1783203" y="3474957"/>
            <a:chExt cx="221898" cy="221898"/>
          </a:xfrm>
        </p:grpSpPr>
        <p:sp>
          <p:nvSpPr>
            <p:cNvPr id="34" name="Rectangle: Rounded Corners 33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7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943586" y="3469073"/>
            <a:ext cx="221898" cy="221898"/>
            <a:chOff x="1783203" y="3474957"/>
            <a:chExt cx="221898" cy="221898"/>
          </a:xfrm>
        </p:grpSpPr>
        <p:sp>
          <p:nvSpPr>
            <p:cNvPr id="37" name="Rectangle: Rounded Corners 36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6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23747" y="4310831"/>
            <a:ext cx="221898" cy="221898"/>
            <a:chOff x="1783203" y="3474957"/>
            <a:chExt cx="221898" cy="221898"/>
          </a:xfrm>
        </p:grpSpPr>
        <p:sp>
          <p:nvSpPr>
            <p:cNvPr id="40" name="Rectangle: Rounded Corners 39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3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367799" y="4031069"/>
            <a:ext cx="221898" cy="221898"/>
            <a:chOff x="1783203" y="3474957"/>
            <a:chExt cx="221898" cy="221898"/>
          </a:xfrm>
        </p:grpSpPr>
        <p:sp>
          <p:nvSpPr>
            <p:cNvPr id="46" name="Rectangle: Rounded Corners 45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4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410500" y="3742812"/>
            <a:ext cx="221898" cy="221898"/>
            <a:chOff x="1783203" y="3474957"/>
            <a:chExt cx="221898" cy="221898"/>
          </a:xfrm>
        </p:grpSpPr>
        <p:sp>
          <p:nvSpPr>
            <p:cNvPr id="52" name="Rectangle: Rounded Corners 51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5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443985" y="3469073"/>
            <a:ext cx="221898" cy="221898"/>
            <a:chOff x="1783203" y="3474957"/>
            <a:chExt cx="221898" cy="221898"/>
          </a:xfrm>
        </p:grpSpPr>
        <p:sp>
          <p:nvSpPr>
            <p:cNvPr id="55" name="Rectangle: Rounded Corners 54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6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0487538" y="2902866"/>
            <a:ext cx="221898" cy="221898"/>
            <a:chOff x="1783203" y="3474957"/>
            <a:chExt cx="221898" cy="221898"/>
          </a:xfrm>
        </p:grpSpPr>
        <p:sp>
          <p:nvSpPr>
            <p:cNvPr id="58" name="Rectangle: Rounded Corners 57"/>
            <p:cNvSpPr/>
            <p:nvPr/>
          </p:nvSpPr>
          <p:spPr>
            <a:xfrm rot="2700000">
              <a:off x="1783203" y="3474957"/>
              <a:ext cx="221898" cy="221898"/>
            </a:xfrm>
            <a:prstGeom prst="roundRect">
              <a:avLst>
                <a:gd name="adj" fmla="val 914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TextBox 25"/>
            <p:cNvSpPr txBox="1"/>
            <p:nvPr/>
          </p:nvSpPr>
          <p:spPr>
            <a:xfrm>
              <a:off x="1833572" y="3501268"/>
              <a:ext cx="1211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>
                  <a:solidFill>
                    <a:srgbClr val="0C344C"/>
                  </a:solidFill>
                  <a:latin typeface="+mj-lt"/>
                  <a:cs typeface="Calibri Light" panose="020F0302020204030204" pitchFamily="34" charset="0"/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485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15580"/>
          <a:stretch/>
        </p:blipFill>
        <p:spPr>
          <a:xfrm>
            <a:off x="0" y="0"/>
            <a:ext cx="12192000" cy="623424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12192000" cy="6234249"/>
          </a:xfrm>
          <a:prstGeom prst="rect">
            <a:avLst/>
          </a:prstGeom>
          <a:solidFill>
            <a:srgbClr val="0C34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86346" y="0"/>
            <a:ext cx="1240778" cy="482568"/>
            <a:chOff x="5401469" y="1588"/>
            <a:chExt cx="1389063" cy="5402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401469" y="1588"/>
              <a:ext cx="1205279" cy="540239"/>
            </a:xfrm>
            <a:custGeom>
              <a:avLst/>
              <a:gdLst>
                <a:gd name="T0" fmla="*/ 0 w 1410"/>
                <a:gd name="T1" fmla="*/ 0 h 632"/>
                <a:gd name="T2" fmla="*/ 630 w 1410"/>
                <a:gd name="T3" fmla="*/ 632 h 632"/>
                <a:gd name="T4" fmla="*/ 1410 w 1410"/>
                <a:gd name="T5" fmla="*/ 632 h 632"/>
                <a:gd name="T6" fmla="*/ 780 w 1410"/>
                <a:gd name="T7" fmla="*/ 0 h 632"/>
                <a:gd name="T8" fmla="*/ 0 w 1410"/>
                <a:gd name="T9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632">
                  <a:moveTo>
                    <a:pt x="0" y="0"/>
                  </a:moveTo>
                  <a:lnTo>
                    <a:pt x="630" y="632"/>
                  </a:lnTo>
                  <a:lnTo>
                    <a:pt x="1410" y="632"/>
                  </a:lnTo>
                  <a:lnTo>
                    <a:pt x="78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252003" y="1588"/>
              <a:ext cx="538529" cy="426549"/>
            </a:xfrm>
            <a:custGeom>
              <a:avLst/>
              <a:gdLst>
                <a:gd name="T0" fmla="*/ 0 w 630"/>
                <a:gd name="T1" fmla="*/ 0 h 499"/>
                <a:gd name="T2" fmla="*/ 498 w 630"/>
                <a:gd name="T3" fmla="*/ 499 h 499"/>
                <a:gd name="T4" fmla="*/ 630 w 630"/>
                <a:gd name="T5" fmla="*/ 499 h 499"/>
                <a:gd name="T6" fmla="*/ 132 w 630"/>
                <a:gd name="T7" fmla="*/ 0 h 499"/>
                <a:gd name="T8" fmla="*/ 0 w 630"/>
                <a:gd name="T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499">
                  <a:moveTo>
                    <a:pt x="0" y="0"/>
                  </a:moveTo>
                  <a:lnTo>
                    <a:pt x="498" y="499"/>
                  </a:lnTo>
                  <a:lnTo>
                    <a:pt x="630" y="499"/>
                  </a:lnTo>
                  <a:lnTo>
                    <a:pt x="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9788" y="688975"/>
            <a:ext cx="56753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Image Slide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39119" y="3061729"/>
            <a:ext cx="1166638" cy="734542"/>
            <a:chOff x="920816" y="2053524"/>
            <a:chExt cx="1294484" cy="815037"/>
          </a:xfrm>
        </p:grpSpPr>
        <p:sp>
          <p:nvSpPr>
            <p:cNvPr id="10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49" name="TextBox 25"/>
          <p:cNvSpPr txBox="1"/>
          <p:nvPr/>
        </p:nvSpPr>
        <p:spPr>
          <a:xfrm>
            <a:off x="839788" y="4475393"/>
            <a:ext cx="176530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0" name="TextBox 25"/>
          <p:cNvSpPr txBox="1"/>
          <p:nvPr/>
        </p:nvSpPr>
        <p:spPr>
          <a:xfrm>
            <a:off x="839788" y="4144510"/>
            <a:ext cx="17653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3325900" y="3061729"/>
            <a:ext cx="1166638" cy="734542"/>
            <a:chOff x="920816" y="2053524"/>
            <a:chExt cx="1294484" cy="815037"/>
          </a:xfrm>
        </p:grpSpPr>
        <p:sp>
          <p:nvSpPr>
            <p:cNvPr id="58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56" name="TextBox 25"/>
          <p:cNvSpPr txBox="1"/>
          <p:nvPr/>
        </p:nvSpPr>
        <p:spPr>
          <a:xfrm>
            <a:off x="3026569" y="4475393"/>
            <a:ext cx="176530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7" name="TextBox 25"/>
          <p:cNvSpPr txBox="1"/>
          <p:nvPr/>
        </p:nvSpPr>
        <p:spPr>
          <a:xfrm>
            <a:off x="3026569" y="4144510"/>
            <a:ext cx="17653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5512681" y="3061729"/>
            <a:ext cx="1166638" cy="734542"/>
            <a:chOff x="920816" y="2053524"/>
            <a:chExt cx="1294484" cy="815037"/>
          </a:xfrm>
        </p:grpSpPr>
        <p:sp>
          <p:nvSpPr>
            <p:cNvPr id="65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63" name="TextBox 25"/>
          <p:cNvSpPr txBox="1"/>
          <p:nvPr/>
        </p:nvSpPr>
        <p:spPr>
          <a:xfrm>
            <a:off x="5213350" y="4475393"/>
            <a:ext cx="176530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64" name="TextBox 25"/>
          <p:cNvSpPr txBox="1"/>
          <p:nvPr/>
        </p:nvSpPr>
        <p:spPr>
          <a:xfrm>
            <a:off x="5213350" y="4144510"/>
            <a:ext cx="17653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7699462" y="3061729"/>
            <a:ext cx="1166638" cy="734542"/>
            <a:chOff x="920816" y="2053524"/>
            <a:chExt cx="1294484" cy="815037"/>
          </a:xfrm>
        </p:grpSpPr>
        <p:sp>
          <p:nvSpPr>
            <p:cNvPr id="72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70" name="TextBox 25"/>
          <p:cNvSpPr txBox="1"/>
          <p:nvPr/>
        </p:nvSpPr>
        <p:spPr>
          <a:xfrm>
            <a:off x="7400131" y="4475393"/>
            <a:ext cx="176530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71" name="TextBox 25"/>
          <p:cNvSpPr txBox="1"/>
          <p:nvPr/>
        </p:nvSpPr>
        <p:spPr>
          <a:xfrm>
            <a:off x="7400131" y="4144510"/>
            <a:ext cx="17653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9886244" y="3061729"/>
            <a:ext cx="1166638" cy="734542"/>
            <a:chOff x="920816" y="2053524"/>
            <a:chExt cx="1294484" cy="815037"/>
          </a:xfrm>
        </p:grpSpPr>
        <p:sp>
          <p:nvSpPr>
            <p:cNvPr id="79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77" name="TextBox 25"/>
          <p:cNvSpPr txBox="1"/>
          <p:nvPr/>
        </p:nvSpPr>
        <p:spPr>
          <a:xfrm>
            <a:off x="9586913" y="4475393"/>
            <a:ext cx="176530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78" name="TextBox 25"/>
          <p:cNvSpPr txBox="1"/>
          <p:nvPr/>
        </p:nvSpPr>
        <p:spPr>
          <a:xfrm>
            <a:off x="9586913" y="4144510"/>
            <a:ext cx="176530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Lorem Ipsum</a:t>
            </a:r>
          </a:p>
        </p:txBody>
      </p:sp>
      <p:grpSp>
        <p:nvGrpSpPr>
          <p:cNvPr id="87" name="Group 86"/>
          <p:cNvGrpSpPr/>
          <p:nvPr/>
        </p:nvGrpSpPr>
        <p:grpSpPr>
          <a:xfrm>
            <a:off x="4549860" y="1657485"/>
            <a:ext cx="1026740" cy="886905"/>
            <a:chOff x="4859710" y="1476475"/>
            <a:chExt cx="1236290" cy="1067916"/>
          </a:xfrm>
          <a:gradFill>
            <a:gsLst>
              <a:gs pos="0">
                <a:srgbClr val="0C344C"/>
              </a:gs>
              <a:gs pos="100000">
                <a:srgbClr val="D80F79"/>
              </a:gs>
            </a:gsLst>
            <a:lin ang="13500000" scaled="1"/>
          </a:gradFill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4859710" y="1476475"/>
              <a:ext cx="536371" cy="1067916"/>
            </a:xfrm>
            <a:custGeom>
              <a:avLst/>
              <a:gdLst>
                <a:gd name="T0" fmla="*/ 151 w 328"/>
                <a:gd name="T1" fmla="*/ 326 h 653"/>
                <a:gd name="T2" fmla="*/ 227 w 328"/>
                <a:gd name="T3" fmla="*/ 104 h 653"/>
                <a:gd name="T4" fmla="*/ 227 w 328"/>
                <a:gd name="T5" fmla="*/ 0 h 653"/>
                <a:gd name="T6" fmla="*/ 0 w 328"/>
                <a:gd name="T7" fmla="*/ 326 h 653"/>
                <a:gd name="T8" fmla="*/ 0 w 328"/>
                <a:gd name="T9" fmla="*/ 653 h 653"/>
                <a:gd name="T10" fmla="*/ 328 w 328"/>
                <a:gd name="T11" fmla="*/ 653 h 653"/>
                <a:gd name="T12" fmla="*/ 328 w 328"/>
                <a:gd name="T13" fmla="*/ 326 h 653"/>
                <a:gd name="T14" fmla="*/ 151 w 328"/>
                <a:gd name="T1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653">
                  <a:moveTo>
                    <a:pt x="151" y="326"/>
                  </a:moveTo>
                  <a:cubicBezTo>
                    <a:pt x="125" y="122"/>
                    <a:pt x="227" y="104"/>
                    <a:pt x="227" y="104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109" y="0"/>
                    <a:pt x="0" y="93"/>
                    <a:pt x="0" y="326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328" y="653"/>
                    <a:pt x="328" y="653"/>
                    <a:pt x="328" y="653"/>
                  </a:cubicBezTo>
                  <a:cubicBezTo>
                    <a:pt x="328" y="326"/>
                    <a:pt x="328" y="326"/>
                    <a:pt x="328" y="326"/>
                  </a:cubicBezTo>
                  <a:lnTo>
                    <a:pt x="151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5559629" y="1476475"/>
              <a:ext cx="536371" cy="1067916"/>
            </a:xfrm>
            <a:custGeom>
              <a:avLst/>
              <a:gdLst>
                <a:gd name="T0" fmla="*/ 151 w 328"/>
                <a:gd name="T1" fmla="*/ 326 h 653"/>
                <a:gd name="T2" fmla="*/ 227 w 328"/>
                <a:gd name="T3" fmla="*/ 104 h 653"/>
                <a:gd name="T4" fmla="*/ 227 w 328"/>
                <a:gd name="T5" fmla="*/ 0 h 653"/>
                <a:gd name="T6" fmla="*/ 0 w 328"/>
                <a:gd name="T7" fmla="*/ 326 h 653"/>
                <a:gd name="T8" fmla="*/ 0 w 328"/>
                <a:gd name="T9" fmla="*/ 653 h 653"/>
                <a:gd name="T10" fmla="*/ 328 w 328"/>
                <a:gd name="T11" fmla="*/ 653 h 653"/>
                <a:gd name="T12" fmla="*/ 328 w 328"/>
                <a:gd name="T13" fmla="*/ 326 h 653"/>
                <a:gd name="T14" fmla="*/ 151 w 328"/>
                <a:gd name="T1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653">
                  <a:moveTo>
                    <a:pt x="151" y="326"/>
                  </a:moveTo>
                  <a:cubicBezTo>
                    <a:pt x="125" y="122"/>
                    <a:pt x="227" y="104"/>
                    <a:pt x="227" y="104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109" y="0"/>
                    <a:pt x="0" y="93"/>
                    <a:pt x="0" y="326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328" y="653"/>
                    <a:pt x="328" y="653"/>
                    <a:pt x="328" y="653"/>
                  </a:cubicBezTo>
                  <a:cubicBezTo>
                    <a:pt x="328" y="326"/>
                    <a:pt x="328" y="326"/>
                    <a:pt x="328" y="326"/>
                  </a:cubicBezTo>
                  <a:lnTo>
                    <a:pt x="151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" name="TextBox 25"/>
          <p:cNvSpPr txBox="1"/>
          <p:nvPr/>
        </p:nvSpPr>
        <p:spPr>
          <a:xfrm>
            <a:off x="5841221" y="1607299"/>
            <a:ext cx="5510991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Contrary to popular belief, Lorem Ipsum is not simply random text. It has roots in a piece of classical Latin literature from 45 BC, making it over 2000 years old. Richard McClintock.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1542257" y="3248025"/>
            <a:ext cx="360362" cy="361951"/>
            <a:chOff x="5554663" y="3971925"/>
            <a:chExt cx="360362" cy="361951"/>
          </a:xfrm>
          <a:solidFill>
            <a:srgbClr val="0C344C"/>
          </a:solidFill>
        </p:grpSpPr>
        <p:sp>
          <p:nvSpPr>
            <p:cNvPr id="90" name="Freeform 89"/>
            <p:cNvSpPr>
              <a:spLocks noEditPoints="1"/>
            </p:cNvSpPr>
            <p:nvPr/>
          </p:nvSpPr>
          <p:spPr bwMode="auto">
            <a:xfrm>
              <a:off x="5554663" y="4078288"/>
              <a:ext cx="255588" cy="255588"/>
            </a:xfrm>
            <a:custGeom>
              <a:avLst/>
              <a:gdLst>
                <a:gd name="T0" fmla="*/ 67 w 68"/>
                <a:gd name="T1" fmla="*/ 41 h 68"/>
                <a:gd name="T2" fmla="*/ 62 w 68"/>
                <a:gd name="T3" fmla="*/ 38 h 68"/>
                <a:gd name="T4" fmla="*/ 62 w 68"/>
                <a:gd name="T5" fmla="*/ 34 h 68"/>
                <a:gd name="T6" fmla="*/ 62 w 68"/>
                <a:gd name="T7" fmla="*/ 30 h 68"/>
                <a:gd name="T8" fmla="*/ 67 w 68"/>
                <a:gd name="T9" fmla="*/ 27 h 68"/>
                <a:gd name="T10" fmla="*/ 67 w 68"/>
                <a:gd name="T11" fmla="*/ 24 h 68"/>
                <a:gd name="T12" fmla="*/ 59 w 68"/>
                <a:gd name="T13" fmla="*/ 10 h 68"/>
                <a:gd name="T14" fmla="*/ 58 w 68"/>
                <a:gd name="T15" fmla="*/ 9 h 68"/>
                <a:gd name="T16" fmla="*/ 57 w 68"/>
                <a:gd name="T17" fmla="*/ 9 h 68"/>
                <a:gd name="T18" fmla="*/ 52 w 68"/>
                <a:gd name="T19" fmla="*/ 12 h 68"/>
                <a:gd name="T20" fmla="*/ 44 w 68"/>
                <a:gd name="T21" fmla="*/ 8 h 68"/>
                <a:gd name="T22" fmla="*/ 44 w 68"/>
                <a:gd name="T23" fmla="*/ 2 h 68"/>
                <a:gd name="T24" fmla="*/ 42 w 68"/>
                <a:gd name="T25" fmla="*/ 0 h 68"/>
                <a:gd name="T26" fmla="*/ 26 w 68"/>
                <a:gd name="T27" fmla="*/ 0 h 68"/>
                <a:gd name="T28" fmla="*/ 24 w 68"/>
                <a:gd name="T29" fmla="*/ 2 h 68"/>
                <a:gd name="T30" fmla="*/ 24 w 68"/>
                <a:gd name="T31" fmla="*/ 8 h 68"/>
                <a:gd name="T32" fmla="*/ 17 w 68"/>
                <a:gd name="T33" fmla="*/ 12 h 68"/>
                <a:gd name="T34" fmla="*/ 11 w 68"/>
                <a:gd name="T35" fmla="*/ 9 h 68"/>
                <a:gd name="T36" fmla="*/ 9 w 68"/>
                <a:gd name="T37" fmla="*/ 10 h 68"/>
                <a:gd name="T38" fmla="*/ 1 w 68"/>
                <a:gd name="T39" fmla="*/ 24 h 68"/>
                <a:gd name="T40" fmla="*/ 0 w 68"/>
                <a:gd name="T41" fmla="*/ 25 h 68"/>
                <a:gd name="T42" fmla="*/ 1 w 68"/>
                <a:gd name="T43" fmla="*/ 27 h 68"/>
                <a:gd name="T44" fmla="*/ 6 w 68"/>
                <a:gd name="T45" fmla="*/ 30 h 68"/>
                <a:gd name="T46" fmla="*/ 6 w 68"/>
                <a:gd name="T47" fmla="*/ 34 h 68"/>
                <a:gd name="T48" fmla="*/ 6 w 68"/>
                <a:gd name="T49" fmla="*/ 38 h 68"/>
                <a:gd name="T50" fmla="*/ 1 w 68"/>
                <a:gd name="T51" fmla="*/ 41 h 68"/>
                <a:gd name="T52" fmla="*/ 1 w 68"/>
                <a:gd name="T53" fmla="*/ 44 h 68"/>
                <a:gd name="T54" fmla="*/ 9 w 68"/>
                <a:gd name="T55" fmla="*/ 58 h 68"/>
                <a:gd name="T56" fmla="*/ 11 w 68"/>
                <a:gd name="T57" fmla="*/ 59 h 68"/>
                <a:gd name="T58" fmla="*/ 17 w 68"/>
                <a:gd name="T59" fmla="*/ 56 h 68"/>
                <a:gd name="T60" fmla="*/ 24 w 68"/>
                <a:gd name="T61" fmla="*/ 60 h 68"/>
                <a:gd name="T62" fmla="*/ 24 w 68"/>
                <a:gd name="T63" fmla="*/ 66 h 68"/>
                <a:gd name="T64" fmla="*/ 26 w 68"/>
                <a:gd name="T65" fmla="*/ 68 h 68"/>
                <a:gd name="T66" fmla="*/ 42 w 68"/>
                <a:gd name="T67" fmla="*/ 68 h 68"/>
                <a:gd name="T68" fmla="*/ 44 w 68"/>
                <a:gd name="T69" fmla="*/ 66 h 68"/>
                <a:gd name="T70" fmla="*/ 44 w 68"/>
                <a:gd name="T71" fmla="*/ 60 h 68"/>
                <a:gd name="T72" fmla="*/ 52 w 68"/>
                <a:gd name="T73" fmla="*/ 56 h 68"/>
                <a:gd name="T74" fmla="*/ 57 w 68"/>
                <a:gd name="T75" fmla="*/ 59 h 68"/>
                <a:gd name="T76" fmla="*/ 58 w 68"/>
                <a:gd name="T77" fmla="*/ 59 h 68"/>
                <a:gd name="T78" fmla="*/ 60 w 68"/>
                <a:gd name="T79" fmla="*/ 58 h 68"/>
                <a:gd name="T80" fmla="*/ 68 w 68"/>
                <a:gd name="T81" fmla="*/ 44 h 68"/>
                <a:gd name="T82" fmla="*/ 67 w 68"/>
                <a:gd name="T83" fmla="*/ 41 h 68"/>
                <a:gd name="T84" fmla="*/ 34 w 68"/>
                <a:gd name="T85" fmla="*/ 48 h 68"/>
                <a:gd name="T86" fmla="*/ 20 w 68"/>
                <a:gd name="T87" fmla="*/ 34 h 68"/>
                <a:gd name="T88" fmla="*/ 34 w 68"/>
                <a:gd name="T89" fmla="*/ 20 h 68"/>
                <a:gd name="T90" fmla="*/ 48 w 68"/>
                <a:gd name="T91" fmla="*/ 34 h 68"/>
                <a:gd name="T92" fmla="*/ 34 w 68"/>
                <a:gd name="T93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67" y="41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5"/>
                    <a:pt x="62" y="34"/>
                  </a:cubicBezTo>
                  <a:cubicBezTo>
                    <a:pt x="62" y="33"/>
                    <a:pt x="62" y="31"/>
                    <a:pt x="62" y="30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6"/>
                    <a:pt x="68" y="25"/>
                    <a:pt x="67" y="2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9"/>
                    <a:pt x="58" y="9"/>
                  </a:cubicBezTo>
                  <a:cubicBezTo>
                    <a:pt x="58" y="9"/>
                    <a:pt x="57" y="9"/>
                    <a:pt x="57" y="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47" y="9"/>
                    <a:pt x="44" y="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9"/>
                    <a:pt x="19" y="10"/>
                    <a:pt x="17" y="1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9" y="9"/>
                    <a:pt x="9" y="1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3"/>
                    <a:pt x="6" y="34"/>
                  </a:cubicBezTo>
                  <a:cubicBezTo>
                    <a:pt x="6" y="35"/>
                    <a:pt x="6" y="37"/>
                    <a:pt x="6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3"/>
                    <a:pt x="1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10" y="59"/>
                    <a:pt x="11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9" y="58"/>
                    <a:pt x="22" y="59"/>
                    <a:pt x="24" y="6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7"/>
                    <a:pt x="25" y="68"/>
                    <a:pt x="26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8"/>
                    <a:pt x="44" y="67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7" y="59"/>
                    <a:pt x="50" y="58"/>
                    <a:pt x="52" y="56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8" y="59"/>
                    <a:pt x="58" y="59"/>
                  </a:cubicBezTo>
                  <a:cubicBezTo>
                    <a:pt x="59" y="59"/>
                    <a:pt x="59" y="58"/>
                    <a:pt x="60" y="58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8" y="42"/>
                    <a:pt x="67" y="41"/>
                  </a:cubicBezTo>
                  <a:close/>
                  <a:moveTo>
                    <a:pt x="34" y="48"/>
                  </a:moveTo>
                  <a:cubicBezTo>
                    <a:pt x="26" y="48"/>
                    <a:pt x="20" y="42"/>
                    <a:pt x="20" y="34"/>
                  </a:cubicBezTo>
                  <a:cubicBezTo>
                    <a:pt x="20" y="26"/>
                    <a:pt x="26" y="20"/>
                    <a:pt x="34" y="20"/>
                  </a:cubicBezTo>
                  <a:cubicBezTo>
                    <a:pt x="42" y="20"/>
                    <a:pt x="48" y="26"/>
                    <a:pt x="48" y="34"/>
                  </a:cubicBezTo>
                  <a:cubicBezTo>
                    <a:pt x="48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5765800" y="3971925"/>
              <a:ext cx="149225" cy="150813"/>
            </a:xfrm>
            <a:custGeom>
              <a:avLst/>
              <a:gdLst>
                <a:gd name="T0" fmla="*/ 39 w 40"/>
                <a:gd name="T1" fmla="*/ 24 h 40"/>
                <a:gd name="T2" fmla="*/ 36 w 40"/>
                <a:gd name="T3" fmla="*/ 22 h 40"/>
                <a:gd name="T4" fmla="*/ 36 w 40"/>
                <a:gd name="T5" fmla="*/ 20 h 40"/>
                <a:gd name="T6" fmla="*/ 36 w 40"/>
                <a:gd name="T7" fmla="*/ 18 h 40"/>
                <a:gd name="T8" fmla="*/ 39 w 40"/>
                <a:gd name="T9" fmla="*/ 16 h 40"/>
                <a:gd name="T10" fmla="*/ 39 w 40"/>
                <a:gd name="T11" fmla="*/ 13 h 40"/>
                <a:gd name="T12" fmla="*/ 35 w 40"/>
                <a:gd name="T13" fmla="*/ 7 h 40"/>
                <a:gd name="T14" fmla="*/ 34 w 40"/>
                <a:gd name="T15" fmla="*/ 6 h 40"/>
                <a:gd name="T16" fmla="*/ 33 w 40"/>
                <a:gd name="T17" fmla="*/ 6 h 40"/>
                <a:gd name="T18" fmla="*/ 30 w 40"/>
                <a:gd name="T19" fmla="*/ 7 h 40"/>
                <a:gd name="T20" fmla="*/ 26 w 40"/>
                <a:gd name="T21" fmla="*/ 5 h 40"/>
                <a:gd name="T22" fmla="*/ 26 w 40"/>
                <a:gd name="T23" fmla="*/ 2 h 40"/>
                <a:gd name="T24" fmla="*/ 24 w 40"/>
                <a:gd name="T25" fmla="*/ 0 h 40"/>
                <a:gd name="T26" fmla="*/ 16 w 40"/>
                <a:gd name="T27" fmla="*/ 0 h 40"/>
                <a:gd name="T28" fmla="*/ 14 w 40"/>
                <a:gd name="T29" fmla="*/ 2 h 40"/>
                <a:gd name="T30" fmla="*/ 14 w 40"/>
                <a:gd name="T31" fmla="*/ 5 h 40"/>
                <a:gd name="T32" fmla="*/ 10 w 40"/>
                <a:gd name="T33" fmla="*/ 7 h 40"/>
                <a:gd name="T34" fmla="*/ 8 w 40"/>
                <a:gd name="T35" fmla="*/ 6 h 40"/>
                <a:gd name="T36" fmla="*/ 5 w 40"/>
                <a:gd name="T37" fmla="*/ 7 h 40"/>
                <a:gd name="T38" fmla="*/ 1 w 40"/>
                <a:gd name="T39" fmla="*/ 13 h 40"/>
                <a:gd name="T40" fmla="*/ 1 w 40"/>
                <a:gd name="T41" fmla="*/ 15 h 40"/>
                <a:gd name="T42" fmla="*/ 1 w 40"/>
                <a:gd name="T43" fmla="*/ 16 h 40"/>
                <a:gd name="T44" fmla="*/ 4 w 40"/>
                <a:gd name="T45" fmla="*/ 18 h 40"/>
                <a:gd name="T46" fmla="*/ 4 w 40"/>
                <a:gd name="T47" fmla="*/ 20 h 40"/>
                <a:gd name="T48" fmla="*/ 4 w 40"/>
                <a:gd name="T49" fmla="*/ 22 h 40"/>
                <a:gd name="T50" fmla="*/ 1 w 40"/>
                <a:gd name="T51" fmla="*/ 24 h 40"/>
                <a:gd name="T52" fmla="*/ 1 w 40"/>
                <a:gd name="T53" fmla="*/ 25 h 40"/>
                <a:gd name="T54" fmla="*/ 1 w 40"/>
                <a:gd name="T55" fmla="*/ 27 h 40"/>
                <a:gd name="T56" fmla="*/ 5 w 40"/>
                <a:gd name="T57" fmla="*/ 33 h 40"/>
                <a:gd name="T58" fmla="*/ 7 w 40"/>
                <a:gd name="T59" fmla="*/ 34 h 40"/>
                <a:gd name="T60" fmla="*/ 10 w 40"/>
                <a:gd name="T61" fmla="*/ 33 h 40"/>
                <a:gd name="T62" fmla="*/ 14 w 40"/>
                <a:gd name="T63" fmla="*/ 35 h 40"/>
                <a:gd name="T64" fmla="*/ 14 w 40"/>
                <a:gd name="T65" fmla="*/ 38 h 40"/>
                <a:gd name="T66" fmla="*/ 16 w 40"/>
                <a:gd name="T67" fmla="*/ 40 h 40"/>
                <a:gd name="T68" fmla="*/ 24 w 40"/>
                <a:gd name="T69" fmla="*/ 40 h 40"/>
                <a:gd name="T70" fmla="*/ 26 w 40"/>
                <a:gd name="T71" fmla="*/ 38 h 40"/>
                <a:gd name="T72" fmla="*/ 26 w 40"/>
                <a:gd name="T73" fmla="*/ 35 h 40"/>
                <a:gd name="T74" fmla="*/ 30 w 40"/>
                <a:gd name="T75" fmla="*/ 33 h 40"/>
                <a:gd name="T76" fmla="*/ 33 w 40"/>
                <a:gd name="T77" fmla="*/ 34 h 40"/>
                <a:gd name="T78" fmla="*/ 34 w 40"/>
                <a:gd name="T79" fmla="*/ 34 h 40"/>
                <a:gd name="T80" fmla="*/ 35 w 40"/>
                <a:gd name="T81" fmla="*/ 33 h 40"/>
                <a:gd name="T82" fmla="*/ 39 w 40"/>
                <a:gd name="T83" fmla="*/ 27 h 40"/>
                <a:gd name="T84" fmla="*/ 39 w 40"/>
                <a:gd name="T85" fmla="*/ 24 h 40"/>
                <a:gd name="T86" fmla="*/ 20 w 40"/>
                <a:gd name="T87" fmla="*/ 28 h 40"/>
                <a:gd name="T88" fmla="*/ 12 w 40"/>
                <a:gd name="T89" fmla="*/ 20 h 40"/>
                <a:gd name="T90" fmla="*/ 20 w 40"/>
                <a:gd name="T91" fmla="*/ 12 h 40"/>
                <a:gd name="T92" fmla="*/ 28 w 40"/>
                <a:gd name="T93" fmla="*/ 20 h 40"/>
                <a:gd name="T94" fmla="*/ 20 w 40"/>
                <a:gd name="T9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40">
                  <a:moveTo>
                    <a:pt x="39" y="24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19"/>
                    <a:pt x="36" y="19"/>
                    <a:pt x="36" y="1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40" y="14"/>
                    <a:pt x="39" y="1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4" y="6"/>
                  </a:cubicBezTo>
                  <a:cubicBezTo>
                    <a:pt x="34" y="5"/>
                    <a:pt x="33" y="6"/>
                    <a:pt x="33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6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2" y="7"/>
                    <a:pt x="10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5" y="6"/>
                    <a:pt x="5" y="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0" y="26"/>
                    <a:pt x="0" y="26"/>
                    <a:pt x="1" y="2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6" y="35"/>
                    <a:pt x="7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3"/>
                    <a:pt x="13" y="34"/>
                    <a:pt x="14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5" y="40"/>
                    <a:pt x="16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6" y="39"/>
                    <a:pt x="26" y="38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8" y="34"/>
                    <a:pt x="29" y="34"/>
                    <a:pt x="30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4" y="35"/>
                    <a:pt x="34" y="34"/>
                  </a:cubicBezTo>
                  <a:cubicBezTo>
                    <a:pt x="35" y="34"/>
                    <a:pt x="35" y="34"/>
                    <a:pt x="35" y="3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4"/>
                    <a:pt x="39" y="24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2" name="Freeform 91"/>
          <p:cNvSpPr>
            <a:spLocks noEditPoints="1"/>
          </p:cNvSpPr>
          <p:nvPr/>
        </p:nvSpPr>
        <p:spPr bwMode="auto">
          <a:xfrm>
            <a:off x="3729038" y="3247231"/>
            <a:ext cx="360363" cy="363538"/>
          </a:xfrm>
          <a:custGeom>
            <a:avLst/>
            <a:gdLst>
              <a:gd name="T0" fmla="*/ 30 w 96"/>
              <a:gd name="T1" fmla="*/ 96 h 96"/>
              <a:gd name="T2" fmla="*/ 60 w 96"/>
              <a:gd name="T3" fmla="*/ 66 h 96"/>
              <a:gd name="T4" fmla="*/ 57 w 96"/>
              <a:gd name="T5" fmla="*/ 54 h 96"/>
              <a:gd name="T6" fmla="*/ 69 w 96"/>
              <a:gd name="T7" fmla="*/ 42 h 96"/>
              <a:gd name="T8" fmla="*/ 76 w 96"/>
              <a:gd name="T9" fmla="*/ 42 h 96"/>
              <a:gd name="T10" fmla="*/ 76 w 96"/>
              <a:gd name="T11" fmla="*/ 35 h 96"/>
              <a:gd name="T12" fmla="*/ 77 w 96"/>
              <a:gd name="T13" fmla="*/ 34 h 96"/>
              <a:gd name="T14" fmla="*/ 84 w 96"/>
              <a:gd name="T15" fmla="*/ 34 h 96"/>
              <a:gd name="T16" fmla="*/ 84 w 96"/>
              <a:gd name="T17" fmla="*/ 27 h 96"/>
              <a:gd name="T18" fmla="*/ 85 w 96"/>
              <a:gd name="T19" fmla="*/ 26 h 96"/>
              <a:gd name="T20" fmla="*/ 92 w 96"/>
              <a:gd name="T21" fmla="*/ 26 h 96"/>
              <a:gd name="T22" fmla="*/ 92 w 96"/>
              <a:gd name="T23" fmla="*/ 19 h 96"/>
              <a:gd name="T24" fmla="*/ 96 w 96"/>
              <a:gd name="T25" fmla="*/ 15 h 96"/>
              <a:gd name="T26" fmla="*/ 96 w 96"/>
              <a:gd name="T27" fmla="*/ 0 h 96"/>
              <a:gd name="T28" fmla="*/ 81 w 96"/>
              <a:gd name="T29" fmla="*/ 0 h 96"/>
              <a:gd name="T30" fmla="*/ 42 w 96"/>
              <a:gd name="T31" fmla="*/ 39 h 96"/>
              <a:gd name="T32" fmla="*/ 30 w 96"/>
              <a:gd name="T33" fmla="*/ 36 h 96"/>
              <a:gd name="T34" fmla="*/ 0 w 96"/>
              <a:gd name="T35" fmla="*/ 66 h 96"/>
              <a:gd name="T36" fmla="*/ 30 w 96"/>
              <a:gd name="T37" fmla="*/ 96 h 96"/>
              <a:gd name="T38" fmla="*/ 22 w 96"/>
              <a:gd name="T39" fmla="*/ 66 h 96"/>
              <a:gd name="T40" fmla="*/ 30 w 96"/>
              <a:gd name="T41" fmla="*/ 74 h 96"/>
              <a:gd name="T42" fmla="*/ 22 w 96"/>
              <a:gd name="T43" fmla="*/ 82 h 96"/>
              <a:gd name="T44" fmla="*/ 14 w 96"/>
              <a:gd name="T45" fmla="*/ 74 h 96"/>
              <a:gd name="T46" fmla="*/ 22 w 96"/>
              <a:gd name="T47" fmla="*/ 6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30" y="96"/>
                </a:moveTo>
                <a:cubicBezTo>
                  <a:pt x="47" y="96"/>
                  <a:pt x="60" y="83"/>
                  <a:pt x="60" y="66"/>
                </a:cubicBezTo>
                <a:cubicBezTo>
                  <a:pt x="60" y="62"/>
                  <a:pt x="59" y="57"/>
                  <a:pt x="57" y="54"/>
                </a:cubicBezTo>
                <a:cubicBezTo>
                  <a:pt x="69" y="42"/>
                  <a:pt x="69" y="42"/>
                  <a:pt x="69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35"/>
                  <a:pt x="76" y="35"/>
                  <a:pt x="76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5" y="26"/>
                  <a:pt x="85" y="26"/>
                  <a:pt x="85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19"/>
                  <a:pt x="92" y="19"/>
                  <a:pt x="92" y="19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0"/>
                  <a:pt x="96" y="0"/>
                  <a:pt x="96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42" y="39"/>
                  <a:pt x="42" y="39"/>
                  <a:pt x="42" y="39"/>
                </a:cubicBezTo>
                <a:cubicBezTo>
                  <a:pt x="39" y="37"/>
                  <a:pt x="34" y="36"/>
                  <a:pt x="30" y="36"/>
                </a:cubicBezTo>
                <a:cubicBezTo>
                  <a:pt x="13" y="36"/>
                  <a:pt x="0" y="49"/>
                  <a:pt x="0" y="66"/>
                </a:cubicBezTo>
                <a:cubicBezTo>
                  <a:pt x="0" y="83"/>
                  <a:pt x="13" y="96"/>
                  <a:pt x="30" y="96"/>
                </a:cubicBezTo>
                <a:close/>
                <a:moveTo>
                  <a:pt x="22" y="66"/>
                </a:moveTo>
                <a:cubicBezTo>
                  <a:pt x="26" y="66"/>
                  <a:pt x="30" y="70"/>
                  <a:pt x="30" y="74"/>
                </a:cubicBezTo>
                <a:cubicBezTo>
                  <a:pt x="30" y="78"/>
                  <a:pt x="26" y="82"/>
                  <a:pt x="22" y="82"/>
                </a:cubicBezTo>
                <a:cubicBezTo>
                  <a:pt x="18" y="82"/>
                  <a:pt x="14" y="78"/>
                  <a:pt x="14" y="74"/>
                </a:cubicBezTo>
                <a:cubicBezTo>
                  <a:pt x="14" y="70"/>
                  <a:pt x="18" y="66"/>
                  <a:pt x="22" y="66"/>
                </a:cubicBezTo>
                <a:close/>
              </a:path>
            </a:pathLst>
          </a:custGeom>
          <a:solidFill>
            <a:srgbClr val="0C34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3" name="Group 92"/>
          <p:cNvGrpSpPr/>
          <p:nvPr/>
        </p:nvGrpSpPr>
        <p:grpSpPr>
          <a:xfrm>
            <a:off x="10288588" y="3256202"/>
            <a:ext cx="361950" cy="361950"/>
            <a:chOff x="3390900" y="3248025"/>
            <a:chExt cx="361950" cy="361950"/>
          </a:xfrm>
          <a:solidFill>
            <a:srgbClr val="0C344C"/>
          </a:solidFill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3436938" y="3324225"/>
              <a:ext cx="269875" cy="225425"/>
            </a:xfrm>
            <a:custGeom>
              <a:avLst/>
              <a:gdLst>
                <a:gd name="T0" fmla="*/ 70 w 72"/>
                <a:gd name="T1" fmla="*/ 56 h 60"/>
                <a:gd name="T2" fmla="*/ 64 w 72"/>
                <a:gd name="T3" fmla="*/ 50 h 60"/>
                <a:gd name="T4" fmla="*/ 64 w 72"/>
                <a:gd name="T5" fmla="*/ 36 h 60"/>
                <a:gd name="T6" fmla="*/ 48 w 72"/>
                <a:gd name="T7" fmla="*/ 11 h 60"/>
                <a:gd name="T8" fmla="*/ 36 w 72"/>
                <a:gd name="T9" fmla="*/ 0 h 60"/>
                <a:gd name="T10" fmla="*/ 24 w 72"/>
                <a:gd name="T11" fmla="*/ 11 h 60"/>
                <a:gd name="T12" fmla="*/ 8 w 72"/>
                <a:gd name="T13" fmla="*/ 36 h 60"/>
                <a:gd name="T14" fmla="*/ 8 w 72"/>
                <a:gd name="T15" fmla="*/ 50 h 60"/>
                <a:gd name="T16" fmla="*/ 2 w 72"/>
                <a:gd name="T17" fmla="*/ 56 h 60"/>
                <a:gd name="T18" fmla="*/ 0 w 72"/>
                <a:gd name="T19" fmla="*/ 58 h 60"/>
                <a:gd name="T20" fmla="*/ 2 w 72"/>
                <a:gd name="T21" fmla="*/ 60 h 60"/>
                <a:gd name="T22" fmla="*/ 70 w 72"/>
                <a:gd name="T23" fmla="*/ 60 h 60"/>
                <a:gd name="T24" fmla="*/ 72 w 72"/>
                <a:gd name="T25" fmla="*/ 58 h 60"/>
                <a:gd name="T26" fmla="*/ 70 w 72"/>
                <a:gd name="T2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60">
                  <a:moveTo>
                    <a:pt x="70" y="56"/>
                  </a:moveTo>
                  <a:cubicBezTo>
                    <a:pt x="67" y="56"/>
                    <a:pt x="64" y="53"/>
                    <a:pt x="64" y="50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25"/>
                    <a:pt x="58" y="15"/>
                    <a:pt x="48" y="11"/>
                  </a:cubicBezTo>
                  <a:cubicBezTo>
                    <a:pt x="47" y="5"/>
                    <a:pt x="42" y="0"/>
                    <a:pt x="36" y="0"/>
                  </a:cubicBezTo>
                  <a:cubicBezTo>
                    <a:pt x="30" y="0"/>
                    <a:pt x="25" y="5"/>
                    <a:pt x="24" y="11"/>
                  </a:cubicBezTo>
                  <a:cubicBezTo>
                    <a:pt x="14" y="15"/>
                    <a:pt x="8" y="25"/>
                    <a:pt x="8" y="3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3"/>
                    <a:pt x="5" y="56"/>
                    <a:pt x="2" y="56"/>
                  </a:cubicBezTo>
                  <a:cubicBezTo>
                    <a:pt x="1" y="56"/>
                    <a:pt x="0" y="57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1" y="60"/>
                    <a:pt x="72" y="59"/>
                    <a:pt x="72" y="58"/>
                  </a:cubicBezTo>
                  <a:cubicBezTo>
                    <a:pt x="72" y="57"/>
                    <a:pt x="71" y="56"/>
                    <a:pt x="7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3533775" y="3565525"/>
              <a:ext cx="76200" cy="44450"/>
            </a:xfrm>
            <a:custGeom>
              <a:avLst/>
              <a:gdLst>
                <a:gd name="T0" fmla="*/ 18 w 20"/>
                <a:gd name="T1" fmla="*/ 0 h 12"/>
                <a:gd name="T2" fmla="*/ 2 w 20"/>
                <a:gd name="T3" fmla="*/ 0 h 12"/>
                <a:gd name="T4" fmla="*/ 0 w 20"/>
                <a:gd name="T5" fmla="*/ 2 h 12"/>
                <a:gd name="T6" fmla="*/ 10 w 20"/>
                <a:gd name="T7" fmla="*/ 12 h 12"/>
                <a:gd name="T8" fmla="*/ 20 w 20"/>
                <a:gd name="T9" fmla="*/ 2 h 12"/>
                <a:gd name="T10" fmla="*/ 18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"/>
                    <a:pt x="4" y="12"/>
                    <a:pt x="10" y="12"/>
                  </a:cubicBezTo>
                  <a:cubicBezTo>
                    <a:pt x="16" y="12"/>
                    <a:pt x="20" y="8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436938" y="3294063"/>
              <a:ext cx="96838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3390900" y="3248025"/>
              <a:ext cx="142875" cy="142875"/>
            </a:xfrm>
            <a:custGeom>
              <a:avLst/>
              <a:gdLst>
                <a:gd name="T0" fmla="*/ 36 w 38"/>
                <a:gd name="T1" fmla="*/ 4 h 38"/>
                <a:gd name="T2" fmla="*/ 38 w 38"/>
                <a:gd name="T3" fmla="*/ 2 h 38"/>
                <a:gd name="T4" fmla="*/ 36 w 38"/>
                <a:gd name="T5" fmla="*/ 0 h 38"/>
                <a:gd name="T6" fmla="*/ 0 w 38"/>
                <a:gd name="T7" fmla="*/ 36 h 38"/>
                <a:gd name="T8" fmla="*/ 2 w 38"/>
                <a:gd name="T9" fmla="*/ 38 h 38"/>
                <a:gd name="T10" fmla="*/ 4 w 38"/>
                <a:gd name="T11" fmla="*/ 36 h 38"/>
                <a:gd name="T12" fmla="*/ 36 w 38"/>
                <a:gd name="T13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36" y="4"/>
                  </a:moveTo>
                  <a:cubicBezTo>
                    <a:pt x="37" y="4"/>
                    <a:pt x="38" y="3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3" y="38"/>
                    <a:pt x="4" y="37"/>
                    <a:pt x="4" y="36"/>
                  </a:cubicBezTo>
                  <a:cubicBezTo>
                    <a:pt x="4" y="18"/>
                    <a:pt x="18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609975" y="3294063"/>
              <a:ext cx="96838" cy="96838"/>
            </a:xfrm>
            <a:custGeom>
              <a:avLst/>
              <a:gdLst>
                <a:gd name="T0" fmla="*/ 2 w 26"/>
                <a:gd name="T1" fmla="*/ 0 h 26"/>
                <a:gd name="T2" fmla="*/ 0 w 26"/>
                <a:gd name="T3" fmla="*/ 2 h 26"/>
                <a:gd name="T4" fmla="*/ 2 w 26"/>
                <a:gd name="T5" fmla="*/ 4 h 26"/>
                <a:gd name="T6" fmla="*/ 22 w 26"/>
                <a:gd name="T7" fmla="*/ 24 h 26"/>
                <a:gd name="T8" fmla="*/ 24 w 26"/>
                <a:gd name="T9" fmla="*/ 26 h 26"/>
                <a:gd name="T10" fmla="*/ 26 w 26"/>
                <a:gd name="T11" fmla="*/ 24 h 26"/>
                <a:gd name="T12" fmla="*/ 2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3" y="4"/>
                    <a:pt x="22" y="13"/>
                    <a:pt x="22" y="24"/>
                  </a:cubicBezTo>
                  <a:cubicBezTo>
                    <a:pt x="22" y="25"/>
                    <a:pt x="23" y="26"/>
                    <a:pt x="24" y="26"/>
                  </a:cubicBezTo>
                  <a:cubicBezTo>
                    <a:pt x="25" y="26"/>
                    <a:pt x="26" y="25"/>
                    <a:pt x="26" y="24"/>
                  </a:cubicBezTo>
                  <a:cubicBezTo>
                    <a:pt x="26" y="11"/>
                    <a:pt x="15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3609975" y="3248025"/>
              <a:ext cx="142875" cy="142875"/>
            </a:xfrm>
            <a:custGeom>
              <a:avLst/>
              <a:gdLst>
                <a:gd name="T0" fmla="*/ 2 w 38"/>
                <a:gd name="T1" fmla="*/ 0 h 38"/>
                <a:gd name="T2" fmla="*/ 0 w 38"/>
                <a:gd name="T3" fmla="*/ 2 h 38"/>
                <a:gd name="T4" fmla="*/ 2 w 38"/>
                <a:gd name="T5" fmla="*/ 4 h 38"/>
                <a:gd name="T6" fmla="*/ 34 w 38"/>
                <a:gd name="T7" fmla="*/ 36 h 38"/>
                <a:gd name="T8" fmla="*/ 36 w 38"/>
                <a:gd name="T9" fmla="*/ 38 h 38"/>
                <a:gd name="T10" fmla="*/ 38 w 38"/>
                <a:gd name="T11" fmla="*/ 36 h 38"/>
                <a:gd name="T12" fmla="*/ 2 w 3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34" y="18"/>
                    <a:pt x="34" y="36"/>
                  </a:cubicBezTo>
                  <a:cubicBezTo>
                    <a:pt x="34" y="37"/>
                    <a:pt x="35" y="38"/>
                    <a:pt x="36" y="38"/>
                  </a:cubicBezTo>
                  <a:cubicBezTo>
                    <a:pt x="37" y="38"/>
                    <a:pt x="38" y="37"/>
                    <a:pt x="38" y="36"/>
                  </a:cubicBezTo>
                  <a:cubicBezTo>
                    <a:pt x="38" y="16"/>
                    <a:pt x="2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915819" y="3248025"/>
            <a:ext cx="360363" cy="361950"/>
            <a:chOff x="5554663" y="3248025"/>
            <a:chExt cx="360363" cy="361950"/>
          </a:xfrm>
          <a:solidFill>
            <a:srgbClr val="0C344C"/>
          </a:solidFill>
        </p:grpSpPr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5743575" y="3489325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5661025" y="3489325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5743575" y="3429000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5661025" y="3429000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5554663" y="3368675"/>
              <a:ext cx="360363" cy="241300"/>
            </a:xfrm>
            <a:custGeom>
              <a:avLst/>
              <a:gdLst>
                <a:gd name="T0" fmla="*/ 2 w 96"/>
                <a:gd name="T1" fmla="*/ 64 h 64"/>
                <a:gd name="T2" fmla="*/ 96 w 96"/>
                <a:gd name="T3" fmla="*/ 62 h 64"/>
                <a:gd name="T4" fmla="*/ 0 w 96"/>
                <a:gd name="T5" fmla="*/ 0 h 64"/>
                <a:gd name="T6" fmla="*/ 10 w 96"/>
                <a:gd name="T7" fmla="*/ 32 h 64"/>
                <a:gd name="T8" fmla="*/ 10 w 96"/>
                <a:gd name="T9" fmla="*/ 28 h 64"/>
                <a:gd name="T10" fmla="*/ 24 w 96"/>
                <a:gd name="T11" fmla="*/ 16 h 64"/>
                <a:gd name="T12" fmla="*/ 8 w 96"/>
                <a:gd name="T13" fmla="*/ 14 h 64"/>
                <a:gd name="T14" fmla="*/ 24 w 96"/>
                <a:gd name="T15" fmla="*/ 12 h 64"/>
                <a:gd name="T16" fmla="*/ 26 w 96"/>
                <a:gd name="T17" fmla="*/ 4 h 64"/>
                <a:gd name="T18" fmla="*/ 28 w 96"/>
                <a:gd name="T19" fmla="*/ 12 h 64"/>
                <a:gd name="T20" fmla="*/ 46 w 96"/>
                <a:gd name="T21" fmla="*/ 6 h 64"/>
                <a:gd name="T22" fmla="*/ 50 w 96"/>
                <a:gd name="T23" fmla="*/ 6 h 64"/>
                <a:gd name="T24" fmla="*/ 68 w 96"/>
                <a:gd name="T25" fmla="*/ 12 h 64"/>
                <a:gd name="T26" fmla="*/ 70 w 96"/>
                <a:gd name="T27" fmla="*/ 4 h 64"/>
                <a:gd name="T28" fmla="*/ 72 w 96"/>
                <a:gd name="T29" fmla="*/ 12 h 64"/>
                <a:gd name="T30" fmla="*/ 88 w 96"/>
                <a:gd name="T31" fmla="*/ 14 h 64"/>
                <a:gd name="T32" fmla="*/ 72 w 96"/>
                <a:gd name="T33" fmla="*/ 16 h 64"/>
                <a:gd name="T34" fmla="*/ 86 w 96"/>
                <a:gd name="T35" fmla="*/ 28 h 64"/>
                <a:gd name="T36" fmla="*/ 86 w 96"/>
                <a:gd name="T37" fmla="*/ 32 h 64"/>
                <a:gd name="T38" fmla="*/ 72 w 96"/>
                <a:gd name="T39" fmla="*/ 44 h 64"/>
                <a:gd name="T40" fmla="*/ 88 w 96"/>
                <a:gd name="T41" fmla="*/ 46 h 64"/>
                <a:gd name="T42" fmla="*/ 72 w 96"/>
                <a:gd name="T43" fmla="*/ 48 h 64"/>
                <a:gd name="T44" fmla="*/ 70 w 96"/>
                <a:gd name="T45" fmla="*/ 56 h 64"/>
                <a:gd name="T46" fmla="*/ 68 w 96"/>
                <a:gd name="T47" fmla="*/ 48 h 64"/>
                <a:gd name="T48" fmla="*/ 50 w 96"/>
                <a:gd name="T49" fmla="*/ 54 h 64"/>
                <a:gd name="T50" fmla="*/ 46 w 96"/>
                <a:gd name="T51" fmla="*/ 54 h 64"/>
                <a:gd name="T52" fmla="*/ 28 w 96"/>
                <a:gd name="T53" fmla="*/ 48 h 64"/>
                <a:gd name="T54" fmla="*/ 26 w 96"/>
                <a:gd name="T55" fmla="*/ 56 h 64"/>
                <a:gd name="T56" fmla="*/ 24 w 96"/>
                <a:gd name="T57" fmla="*/ 48 h 64"/>
                <a:gd name="T58" fmla="*/ 8 w 96"/>
                <a:gd name="T59" fmla="*/ 46 h 64"/>
                <a:gd name="T60" fmla="*/ 24 w 96"/>
                <a:gd name="T61" fmla="*/ 44 h 64"/>
                <a:gd name="T62" fmla="*/ 10 w 96"/>
                <a:gd name="T6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64">
                  <a:moveTo>
                    <a:pt x="0" y="62"/>
                  </a:moveTo>
                  <a:cubicBezTo>
                    <a:pt x="0" y="63"/>
                    <a:pt x="1" y="64"/>
                    <a:pt x="2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4"/>
                    <a:pt x="96" y="63"/>
                    <a:pt x="96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2"/>
                  </a:lnTo>
                  <a:close/>
                  <a:moveTo>
                    <a:pt x="10" y="32"/>
                  </a:moveTo>
                  <a:cubicBezTo>
                    <a:pt x="9" y="32"/>
                    <a:pt x="8" y="31"/>
                    <a:pt x="8" y="30"/>
                  </a:cubicBezTo>
                  <a:cubicBezTo>
                    <a:pt x="8" y="29"/>
                    <a:pt x="9" y="28"/>
                    <a:pt x="10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8" y="15"/>
                    <a:pt x="8" y="14"/>
                  </a:cubicBezTo>
                  <a:cubicBezTo>
                    <a:pt x="8" y="13"/>
                    <a:pt x="9" y="12"/>
                    <a:pt x="1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7" y="4"/>
                    <a:pt x="28" y="5"/>
                    <a:pt x="28" y="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5"/>
                    <a:pt x="47" y="4"/>
                    <a:pt x="48" y="4"/>
                  </a:cubicBezTo>
                  <a:cubicBezTo>
                    <a:pt x="49" y="4"/>
                    <a:pt x="50" y="5"/>
                    <a:pt x="50" y="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9" y="4"/>
                    <a:pt x="70" y="4"/>
                  </a:cubicBezTo>
                  <a:cubicBezTo>
                    <a:pt x="71" y="4"/>
                    <a:pt x="72" y="5"/>
                    <a:pt x="72" y="6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8" y="13"/>
                    <a:pt x="88" y="14"/>
                  </a:cubicBezTo>
                  <a:cubicBezTo>
                    <a:pt x="88" y="15"/>
                    <a:pt x="87" y="16"/>
                    <a:pt x="86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28"/>
                    <a:pt x="88" y="29"/>
                    <a:pt x="88" y="30"/>
                  </a:cubicBezTo>
                  <a:cubicBezTo>
                    <a:pt x="88" y="31"/>
                    <a:pt x="87" y="32"/>
                    <a:pt x="86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8" y="45"/>
                    <a:pt x="88" y="46"/>
                  </a:cubicBezTo>
                  <a:cubicBezTo>
                    <a:pt x="88" y="47"/>
                    <a:pt x="87" y="48"/>
                    <a:pt x="8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1" y="56"/>
                    <a:pt x="70" y="56"/>
                  </a:cubicBezTo>
                  <a:cubicBezTo>
                    <a:pt x="69" y="56"/>
                    <a:pt x="68" y="55"/>
                    <a:pt x="68" y="54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5"/>
                    <a:pt x="49" y="56"/>
                    <a:pt x="48" y="56"/>
                  </a:cubicBezTo>
                  <a:cubicBezTo>
                    <a:pt x="47" y="56"/>
                    <a:pt x="46" y="55"/>
                    <a:pt x="46" y="54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7" y="56"/>
                    <a:pt x="26" y="56"/>
                  </a:cubicBezTo>
                  <a:cubicBezTo>
                    <a:pt x="25" y="56"/>
                    <a:pt x="24" y="55"/>
                    <a:pt x="24" y="5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8" y="45"/>
                    <a:pt x="9" y="44"/>
                    <a:pt x="10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1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5554663" y="3248025"/>
              <a:ext cx="360363" cy="106363"/>
            </a:xfrm>
            <a:custGeom>
              <a:avLst/>
              <a:gdLst>
                <a:gd name="T0" fmla="*/ 94 w 96"/>
                <a:gd name="T1" fmla="*/ 8 h 28"/>
                <a:gd name="T2" fmla="*/ 80 w 96"/>
                <a:gd name="T3" fmla="*/ 8 h 28"/>
                <a:gd name="T4" fmla="*/ 80 w 96"/>
                <a:gd name="T5" fmla="*/ 2 h 28"/>
                <a:gd name="T6" fmla="*/ 78 w 96"/>
                <a:gd name="T7" fmla="*/ 0 h 28"/>
                <a:gd name="T8" fmla="*/ 66 w 96"/>
                <a:gd name="T9" fmla="*/ 0 h 28"/>
                <a:gd name="T10" fmla="*/ 64 w 96"/>
                <a:gd name="T11" fmla="*/ 2 h 28"/>
                <a:gd name="T12" fmla="*/ 64 w 96"/>
                <a:gd name="T13" fmla="*/ 8 h 28"/>
                <a:gd name="T14" fmla="*/ 32 w 96"/>
                <a:gd name="T15" fmla="*/ 8 h 28"/>
                <a:gd name="T16" fmla="*/ 32 w 96"/>
                <a:gd name="T17" fmla="*/ 2 h 28"/>
                <a:gd name="T18" fmla="*/ 30 w 96"/>
                <a:gd name="T19" fmla="*/ 0 h 28"/>
                <a:gd name="T20" fmla="*/ 18 w 96"/>
                <a:gd name="T21" fmla="*/ 0 h 28"/>
                <a:gd name="T22" fmla="*/ 16 w 96"/>
                <a:gd name="T23" fmla="*/ 2 h 28"/>
                <a:gd name="T24" fmla="*/ 16 w 96"/>
                <a:gd name="T25" fmla="*/ 8 h 28"/>
                <a:gd name="T26" fmla="*/ 2 w 96"/>
                <a:gd name="T27" fmla="*/ 8 h 28"/>
                <a:gd name="T28" fmla="*/ 0 w 96"/>
                <a:gd name="T29" fmla="*/ 10 h 28"/>
                <a:gd name="T30" fmla="*/ 0 w 96"/>
                <a:gd name="T31" fmla="*/ 28 h 28"/>
                <a:gd name="T32" fmla="*/ 96 w 96"/>
                <a:gd name="T33" fmla="*/ 28 h 28"/>
                <a:gd name="T34" fmla="*/ 96 w 96"/>
                <a:gd name="T35" fmla="*/ 10 h 28"/>
                <a:gd name="T36" fmla="*/ 94 w 96"/>
                <a:gd name="T37" fmla="*/ 8 h 28"/>
                <a:gd name="T38" fmla="*/ 28 w 96"/>
                <a:gd name="T39" fmla="*/ 16 h 28"/>
                <a:gd name="T40" fmla="*/ 20 w 96"/>
                <a:gd name="T41" fmla="*/ 16 h 28"/>
                <a:gd name="T42" fmla="*/ 20 w 96"/>
                <a:gd name="T43" fmla="*/ 4 h 28"/>
                <a:gd name="T44" fmla="*/ 28 w 96"/>
                <a:gd name="T45" fmla="*/ 4 h 28"/>
                <a:gd name="T46" fmla="*/ 28 w 96"/>
                <a:gd name="T47" fmla="*/ 16 h 28"/>
                <a:gd name="T48" fmla="*/ 76 w 96"/>
                <a:gd name="T49" fmla="*/ 16 h 28"/>
                <a:gd name="T50" fmla="*/ 68 w 96"/>
                <a:gd name="T51" fmla="*/ 16 h 28"/>
                <a:gd name="T52" fmla="*/ 68 w 96"/>
                <a:gd name="T53" fmla="*/ 4 h 28"/>
                <a:gd name="T54" fmla="*/ 76 w 96"/>
                <a:gd name="T55" fmla="*/ 4 h 28"/>
                <a:gd name="T56" fmla="*/ 76 w 96"/>
                <a:gd name="T5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28">
                  <a:moveTo>
                    <a:pt x="94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4" y="1"/>
                    <a:pt x="64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9"/>
                    <a:pt x="95" y="8"/>
                    <a:pt x="94" y="8"/>
                  </a:cubicBezTo>
                  <a:close/>
                  <a:moveTo>
                    <a:pt x="28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28" y="16"/>
                  </a:lnTo>
                  <a:close/>
                  <a:moveTo>
                    <a:pt x="76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6" y="4"/>
                    <a:pt x="76" y="4"/>
                    <a:pt x="76" y="4"/>
                  </a:cubicBezTo>
                  <a:lnTo>
                    <a:pt x="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130381" y="3248025"/>
            <a:ext cx="361951" cy="361951"/>
            <a:chOff x="3390900" y="3248025"/>
            <a:chExt cx="361951" cy="361951"/>
          </a:xfrm>
          <a:solidFill>
            <a:srgbClr val="0C344C"/>
          </a:solidFill>
        </p:grpSpPr>
        <p:sp>
          <p:nvSpPr>
            <p:cNvPr id="108" name="Freeform 31"/>
            <p:cNvSpPr>
              <a:spLocks/>
            </p:cNvSpPr>
            <p:nvPr/>
          </p:nvSpPr>
          <p:spPr bwMode="auto">
            <a:xfrm>
              <a:off x="3390900" y="3248025"/>
              <a:ext cx="241300" cy="301625"/>
            </a:xfrm>
            <a:custGeom>
              <a:avLst/>
              <a:gdLst>
                <a:gd name="T0" fmla="*/ 64 w 64"/>
                <a:gd name="T1" fmla="*/ 54 h 80"/>
                <a:gd name="T2" fmla="*/ 56 w 64"/>
                <a:gd name="T3" fmla="*/ 51 h 80"/>
                <a:gd name="T4" fmla="*/ 48 w 64"/>
                <a:gd name="T5" fmla="*/ 48 h 80"/>
                <a:gd name="T6" fmla="*/ 48 w 64"/>
                <a:gd name="T7" fmla="*/ 41 h 80"/>
                <a:gd name="T8" fmla="*/ 54 w 64"/>
                <a:gd name="T9" fmla="*/ 29 h 80"/>
                <a:gd name="T10" fmla="*/ 56 w 64"/>
                <a:gd name="T11" fmla="*/ 24 h 80"/>
                <a:gd name="T12" fmla="*/ 54 w 64"/>
                <a:gd name="T13" fmla="*/ 18 h 80"/>
                <a:gd name="T14" fmla="*/ 56 w 64"/>
                <a:gd name="T15" fmla="*/ 7 h 80"/>
                <a:gd name="T16" fmla="*/ 41 w 64"/>
                <a:gd name="T17" fmla="*/ 0 h 80"/>
                <a:gd name="T18" fmla="*/ 41 w 64"/>
                <a:gd name="T19" fmla="*/ 0 h 80"/>
                <a:gd name="T20" fmla="*/ 27 w 64"/>
                <a:gd name="T21" fmla="*/ 6 h 80"/>
                <a:gd name="T22" fmla="*/ 22 w 64"/>
                <a:gd name="T23" fmla="*/ 7 h 80"/>
                <a:gd name="T24" fmla="*/ 22 w 64"/>
                <a:gd name="T25" fmla="*/ 19 h 80"/>
                <a:gd name="T26" fmla="*/ 20 w 64"/>
                <a:gd name="T27" fmla="*/ 20 h 80"/>
                <a:gd name="T28" fmla="*/ 20 w 64"/>
                <a:gd name="T29" fmla="*/ 24 h 80"/>
                <a:gd name="T30" fmla="*/ 22 w 64"/>
                <a:gd name="T31" fmla="*/ 29 h 80"/>
                <a:gd name="T32" fmla="*/ 28 w 64"/>
                <a:gd name="T33" fmla="*/ 41 h 80"/>
                <a:gd name="T34" fmla="*/ 28 w 64"/>
                <a:gd name="T35" fmla="*/ 48 h 80"/>
                <a:gd name="T36" fmla="*/ 20 w 64"/>
                <a:gd name="T37" fmla="*/ 51 h 80"/>
                <a:gd name="T38" fmla="*/ 2 w 64"/>
                <a:gd name="T39" fmla="*/ 61 h 80"/>
                <a:gd name="T40" fmla="*/ 0 w 64"/>
                <a:gd name="T41" fmla="*/ 78 h 80"/>
                <a:gd name="T42" fmla="*/ 1 w 64"/>
                <a:gd name="T43" fmla="*/ 79 h 80"/>
                <a:gd name="T44" fmla="*/ 2 w 64"/>
                <a:gd name="T45" fmla="*/ 80 h 80"/>
                <a:gd name="T46" fmla="*/ 54 w 64"/>
                <a:gd name="T47" fmla="*/ 80 h 80"/>
                <a:gd name="T48" fmla="*/ 52 w 64"/>
                <a:gd name="T49" fmla="*/ 72 h 80"/>
                <a:gd name="T50" fmla="*/ 64 w 64"/>
                <a:gd name="T51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80">
                  <a:moveTo>
                    <a:pt x="64" y="54"/>
                  </a:moveTo>
                  <a:cubicBezTo>
                    <a:pt x="61" y="53"/>
                    <a:pt x="59" y="52"/>
                    <a:pt x="56" y="51"/>
                  </a:cubicBezTo>
                  <a:cubicBezTo>
                    <a:pt x="53" y="50"/>
                    <a:pt x="50" y="49"/>
                    <a:pt x="48" y="48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0" y="40"/>
                    <a:pt x="54" y="36"/>
                    <a:pt x="54" y="29"/>
                  </a:cubicBezTo>
                  <a:cubicBezTo>
                    <a:pt x="55" y="28"/>
                    <a:pt x="56" y="26"/>
                    <a:pt x="56" y="24"/>
                  </a:cubicBezTo>
                  <a:cubicBezTo>
                    <a:pt x="56" y="21"/>
                    <a:pt x="56" y="19"/>
                    <a:pt x="54" y="18"/>
                  </a:cubicBezTo>
                  <a:cubicBezTo>
                    <a:pt x="55" y="16"/>
                    <a:pt x="57" y="12"/>
                    <a:pt x="56" y="7"/>
                  </a:cubicBezTo>
                  <a:cubicBezTo>
                    <a:pt x="55" y="2"/>
                    <a:pt x="47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0"/>
                    <a:pt x="29" y="1"/>
                    <a:pt x="27" y="6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19" y="10"/>
                    <a:pt x="21" y="16"/>
                    <a:pt x="22" y="19"/>
                  </a:cubicBezTo>
                  <a:cubicBezTo>
                    <a:pt x="21" y="19"/>
                    <a:pt x="21" y="19"/>
                    <a:pt x="20" y="20"/>
                  </a:cubicBezTo>
                  <a:cubicBezTo>
                    <a:pt x="20" y="21"/>
                    <a:pt x="20" y="22"/>
                    <a:pt x="20" y="24"/>
                  </a:cubicBezTo>
                  <a:cubicBezTo>
                    <a:pt x="20" y="26"/>
                    <a:pt x="21" y="28"/>
                    <a:pt x="22" y="29"/>
                  </a:cubicBezTo>
                  <a:cubicBezTo>
                    <a:pt x="22" y="36"/>
                    <a:pt x="26" y="40"/>
                    <a:pt x="28" y="4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6" y="49"/>
                    <a:pt x="23" y="50"/>
                    <a:pt x="20" y="51"/>
                  </a:cubicBezTo>
                  <a:cubicBezTo>
                    <a:pt x="11" y="54"/>
                    <a:pt x="4" y="56"/>
                    <a:pt x="2" y="61"/>
                  </a:cubicBezTo>
                  <a:cubicBezTo>
                    <a:pt x="0" y="67"/>
                    <a:pt x="0" y="78"/>
                    <a:pt x="0" y="78"/>
                  </a:cubicBezTo>
                  <a:cubicBezTo>
                    <a:pt x="0" y="79"/>
                    <a:pt x="0" y="79"/>
                    <a:pt x="1" y="79"/>
                  </a:cubicBezTo>
                  <a:cubicBezTo>
                    <a:pt x="1" y="80"/>
                    <a:pt x="1" y="80"/>
                    <a:pt x="2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3" y="78"/>
                    <a:pt x="52" y="75"/>
                    <a:pt x="52" y="72"/>
                  </a:cubicBezTo>
                  <a:cubicBezTo>
                    <a:pt x="52" y="64"/>
                    <a:pt x="57" y="57"/>
                    <a:pt x="6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32"/>
            <p:cNvSpPr>
              <a:spLocks noEditPoints="1"/>
            </p:cNvSpPr>
            <p:nvPr/>
          </p:nvSpPr>
          <p:spPr bwMode="auto">
            <a:xfrm>
              <a:off x="3602038" y="3459163"/>
              <a:ext cx="150813" cy="150813"/>
            </a:xfrm>
            <a:custGeom>
              <a:avLst/>
              <a:gdLst>
                <a:gd name="T0" fmla="*/ 39 w 40"/>
                <a:gd name="T1" fmla="*/ 37 h 40"/>
                <a:gd name="T2" fmla="*/ 31 w 40"/>
                <a:gd name="T3" fmla="*/ 29 h 40"/>
                <a:gd name="T4" fmla="*/ 29 w 40"/>
                <a:gd name="T5" fmla="*/ 26 h 40"/>
                <a:gd name="T6" fmla="*/ 32 w 40"/>
                <a:gd name="T7" fmla="*/ 16 h 40"/>
                <a:gd name="T8" fmla="*/ 16 w 40"/>
                <a:gd name="T9" fmla="*/ 0 h 40"/>
                <a:gd name="T10" fmla="*/ 0 w 40"/>
                <a:gd name="T11" fmla="*/ 16 h 40"/>
                <a:gd name="T12" fmla="*/ 16 w 40"/>
                <a:gd name="T13" fmla="*/ 32 h 40"/>
                <a:gd name="T14" fmla="*/ 26 w 40"/>
                <a:gd name="T15" fmla="*/ 29 h 40"/>
                <a:gd name="T16" fmla="*/ 29 w 40"/>
                <a:gd name="T17" fmla="*/ 31 h 40"/>
                <a:gd name="T18" fmla="*/ 37 w 40"/>
                <a:gd name="T19" fmla="*/ 39 h 40"/>
                <a:gd name="T20" fmla="*/ 38 w 40"/>
                <a:gd name="T21" fmla="*/ 40 h 40"/>
                <a:gd name="T22" fmla="*/ 39 w 40"/>
                <a:gd name="T23" fmla="*/ 39 h 40"/>
                <a:gd name="T24" fmla="*/ 39 w 40"/>
                <a:gd name="T25" fmla="*/ 37 h 40"/>
                <a:gd name="T26" fmla="*/ 16 w 40"/>
                <a:gd name="T27" fmla="*/ 28 h 40"/>
                <a:gd name="T28" fmla="*/ 4 w 40"/>
                <a:gd name="T29" fmla="*/ 16 h 40"/>
                <a:gd name="T30" fmla="*/ 16 w 40"/>
                <a:gd name="T31" fmla="*/ 4 h 40"/>
                <a:gd name="T32" fmla="*/ 28 w 40"/>
                <a:gd name="T33" fmla="*/ 16 h 40"/>
                <a:gd name="T34" fmla="*/ 16 w 40"/>
                <a:gd name="T3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40">
                  <a:moveTo>
                    <a:pt x="39" y="37"/>
                  </a:moveTo>
                  <a:cubicBezTo>
                    <a:pt x="31" y="29"/>
                    <a:pt x="31" y="29"/>
                    <a:pt x="31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3"/>
                    <a:pt x="32" y="20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0"/>
                    <a:pt x="37" y="40"/>
                    <a:pt x="38" y="40"/>
                  </a:cubicBezTo>
                  <a:cubicBezTo>
                    <a:pt x="39" y="40"/>
                    <a:pt x="39" y="40"/>
                    <a:pt x="39" y="39"/>
                  </a:cubicBezTo>
                  <a:cubicBezTo>
                    <a:pt x="40" y="39"/>
                    <a:pt x="40" y="37"/>
                    <a:pt x="39" y="37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16282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ustom 2">
      <a:majorFont>
        <a:latin typeface="Adobe Gothic Std B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1487</Words>
  <Application>Microsoft Office PowerPoint</Application>
  <PresentationFormat>Custom</PresentationFormat>
  <Paragraphs>152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Corporate Presentation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Fauzy Lukman</dc:creator>
  <cp:lastModifiedBy>USER</cp:lastModifiedBy>
  <cp:revision>50</cp:revision>
  <dcterms:created xsi:type="dcterms:W3CDTF">2017-06-08T09:33:15Z</dcterms:created>
  <dcterms:modified xsi:type="dcterms:W3CDTF">2022-07-21T06:39:56Z</dcterms:modified>
</cp:coreProperties>
</file>